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anrope 1 Medium" charset="1" panose="00000000000000000000"/>
      <p:regular r:id="rId18"/>
    </p:embeddedFont>
    <p:embeddedFont>
      <p:font typeface="Manrope 1" charset="1" panose="00000000000000000000"/>
      <p:regular r:id="rId19"/>
    </p:embeddedFont>
    <p:embeddedFont>
      <p:font typeface="Arimo Bold" charset="1" panose="020B0704020202020204"/>
      <p:regular r:id="rId20"/>
    </p:embeddedFont>
    <p:embeddedFont>
      <p:font typeface="Manrope 2" charset="1" panose="00000000000000000000"/>
      <p:regular r:id="rId21"/>
    </p:embeddedFont>
    <p:embeddedFont>
      <p:font typeface="Arimo" charset="1" panose="020B06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204798" y="4163532"/>
            <a:ext cx="11878404" cy="1959937"/>
          </a:xfrm>
          <a:custGeom>
            <a:avLst/>
            <a:gdLst/>
            <a:ahLst/>
            <a:cxnLst/>
            <a:rect r="r" b="b" t="t" l="l"/>
            <a:pathLst>
              <a:path h="1959937" w="11878404">
                <a:moveTo>
                  <a:pt x="0" y="0"/>
                </a:moveTo>
                <a:lnTo>
                  <a:pt x="11878404" y="0"/>
                </a:lnTo>
                <a:lnTo>
                  <a:pt x="11878404" y="1959936"/>
                </a:lnTo>
                <a:lnTo>
                  <a:pt x="0" y="1959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5380" y="1182419"/>
            <a:ext cx="1781557" cy="293957"/>
          </a:xfrm>
          <a:custGeom>
            <a:avLst/>
            <a:gdLst/>
            <a:ahLst/>
            <a:cxnLst/>
            <a:rect r="r" b="b" t="t" l="l"/>
            <a:pathLst>
              <a:path h="293957" w="1781557">
                <a:moveTo>
                  <a:pt x="0" y="0"/>
                </a:moveTo>
                <a:lnTo>
                  <a:pt x="1781557" y="0"/>
                </a:lnTo>
                <a:lnTo>
                  <a:pt x="1781557" y="293957"/>
                </a:lnTo>
                <a:lnTo>
                  <a:pt x="0" y="293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157984"/>
            <a:ext cx="8363803" cy="2737942"/>
            <a:chOff x="0" y="0"/>
            <a:chExt cx="11151738" cy="3650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51737" cy="3650590"/>
            </a:xfrm>
            <a:custGeom>
              <a:avLst/>
              <a:gdLst/>
              <a:ahLst/>
              <a:cxnLst/>
              <a:rect r="r" b="b" t="t" l="l"/>
              <a:pathLst>
                <a:path h="3650590" w="11151737">
                  <a:moveTo>
                    <a:pt x="0" y="0"/>
                  </a:moveTo>
                  <a:lnTo>
                    <a:pt x="11151737" y="0"/>
                  </a:lnTo>
                  <a:lnTo>
                    <a:pt x="11151737" y="3650590"/>
                  </a:lnTo>
                  <a:lnTo>
                    <a:pt x="0" y="36505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5410" r="-26820" b="-15563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1151738" cy="36601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Linki &amp; Materiały </a:t>
              </a:r>
            </a:p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do Zgłoszenia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0505" y="1881304"/>
            <a:ext cx="5486400" cy="402336"/>
            <a:chOff x="0" y="0"/>
            <a:chExt cx="7315200" cy="5364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EDE8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MATERIAŁY DODATKOWE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20505" y="5059170"/>
            <a:ext cx="5486400" cy="402336"/>
            <a:chOff x="0" y="0"/>
            <a:chExt cx="7315200" cy="5364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1E19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LINKI ZEWNĘTRZNE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5697731"/>
            <a:ext cx="281435" cy="281435"/>
            <a:chOff x="0" y="0"/>
            <a:chExt cx="375247" cy="3752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5285" cy="375285"/>
            </a:xfrm>
            <a:custGeom>
              <a:avLst/>
              <a:gdLst/>
              <a:ahLst/>
              <a:cxnLst/>
              <a:rect r="r" b="b" t="t" l="l"/>
              <a:pathLst>
                <a:path h="375285" w="375285">
                  <a:moveTo>
                    <a:pt x="0" y="187579"/>
                  </a:moveTo>
                  <a:cubicBezTo>
                    <a:pt x="0" y="83947"/>
                    <a:pt x="83947" y="0"/>
                    <a:pt x="187579" y="0"/>
                  </a:cubicBezTo>
                  <a:cubicBezTo>
                    <a:pt x="291211" y="0"/>
                    <a:pt x="375285" y="83947"/>
                    <a:pt x="375285" y="187579"/>
                  </a:cubicBezTo>
                  <a:cubicBezTo>
                    <a:pt x="375285" y="291211"/>
                    <a:pt x="291211" y="375285"/>
                    <a:pt x="187579" y="375285"/>
                  </a:cubicBezTo>
                  <a:cubicBezTo>
                    <a:pt x="83947" y="375285"/>
                    <a:pt x="0" y="291211"/>
                    <a:pt x="0" y="187579"/>
                  </a:cubicBez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041397" y="5637276"/>
            <a:ext cx="256032" cy="402336"/>
            <a:chOff x="0" y="0"/>
            <a:chExt cx="341376" cy="53644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41376" cy="536448"/>
            </a:xfrm>
            <a:custGeom>
              <a:avLst/>
              <a:gdLst/>
              <a:ahLst/>
              <a:cxnLst/>
              <a:rect r="r" b="b" t="t" l="l"/>
              <a:pathLst>
                <a:path h="536448" w="341376">
                  <a:moveTo>
                    <a:pt x="0" y="0"/>
                  </a:moveTo>
                  <a:lnTo>
                    <a:pt x="341376" y="0"/>
                  </a:lnTo>
                  <a:lnTo>
                    <a:pt x="341376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51619" t="0" r="-151619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341376" cy="5364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79"/>
                </a:lnSpc>
              </a:pPr>
              <a:r>
                <a:rPr lang="en-US" sz="13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548384" y="5623431"/>
            <a:ext cx="7595616" cy="418720"/>
            <a:chOff x="0" y="0"/>
            <a:chExt cx="10127488" cy="5582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127488" cy="558293"/>
            </a:xfrm>
            <a:custGeom>
              <a:avLst/>
              <a:gdLst/>
              <a:ahLst/>
              <a:cxnLst/>
              <a:rect r="r" b="b" t="t" l="l"/>
              <a:pathLst>
                <a:path h="558293" w="10127488">
                  <a:moveTo>
                    <a:pt x="0" y="0"/>
                  </a:moveTo>
                  <a:lnTo>
                    <a:pt x="10127488" y="0"/>
                  </a:lnTo>
                  <a:lnTo>
                    <a:pt x="10127488" y="558293"/>
                  </a:lnTo>
                  <a:lnTo>
                    <a:pt x="0" y="5582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799" r="-97431" b="-645887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0127488" cy="5678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 1 - </a:t>
              </a:r>
              <a:r>
                <a:rPr lang="en-US" sz="20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URL LUB TYTUŁ STRONY]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548384" y="6034535"/>
            <a:ext cx="7508243" cy="10163"/>
            <a:chOff x="0" y="0"/>
            <a:chExt cx="10010991" cy="1355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011029" cy="13589"/>
            </a:xfrm>
            <a:custGeom>
              <a:avLst/>
              <a:gdLst/>
              <a:ahLst/>
              <a:cxnLst/>
              <a:rect r="r" b="b" t="t" l="l"/>
              <a:pathLst>
                <a:path h="13589" w="10011029">
                  <a:moveTo>
                    <a:pt x="0" y="0"/>
                  </a:moveTo>
                  <a:lnTo>
                    <a:pt x="10011029" y="13589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4304730" r="0" b="-14304450"/>
              </a:stretch>
            </a:blipFill>
            <a:ln w="10160" cap="sq">
              <a:solidFill>
                <a:srgbClr val="EDE9F6"/>
              </a:solidFill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1028700" y="6502403"/>
            <a:ext cx="281435" cy="281435"/>
            <a:chOff x="0" y="0"/>
            <a:chExt cx="375247" cy="37524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75285" cy="375285"/>
            </a:xfrm>
            <a:custGeom>
              <a:avLst/>
              <a:gdLst/>
              <a:ahLst/>
              <a:cxnLst/>
              <a:rect r="r" b="b" t="t" l="l"/>
              <a:pathLst>
                <a:path h="375285" w="375285">
                  <a:moveTo>
                    <a:pt x="0" y="187579"/>
                  </a:moveTo>
                  <a:cubicBezTo>
                    <a:pt x="0" y="83947"/>
                    <a:pt x="83947" y="0"/>
                    <a:pt x="187579" y="0"/>
                  </a:cubicBezTo>
                  <a:cubicBezTo>
                    <a:pt x="291211" y="0"/>
                    <a:pt x="375285" y="83947"/>
                    <a:pt x="375285" y="187579"/>
                  </a:cubicBezTo>
                  <a:cubicBezTo>
                    <a:pt x="375285" y="291211"/>
                    <a:pt x="291211" y="375285"/>
                    <a:pt x="187579" y="375285"/>
                  </a:cubicBezTo>
                  <a:cubicBezTo>
                    <a:pt x="83947" y="375285"/>
                    <a:pt x="0" y="291211"/>
                    <a:pt x="0" y="187579"/>
                  </a:cubicBez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1041397" y="6441948"/>
            <a:ext cx="256032" cy="402336"/>
            <a:chOff x="0" y="0"/>
            <a:chExt cx="341376" cy="53644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41376" cy="536448"/>
            </a:xfrm>
            <a:custGeom>
              <a:avLst/>
              <a:gdLst/>
              <a:ahLst/>
              <a:cxnLst/>
              <a:rect r="r" b="b" t="t" l="l"/>
              <a:pathLst>
                <a:path h="536448" w="341376">
                  <a:moveTo>
                    <a:pt x="0" y="0"/>
                  </a:moveTo>
                  <a:lnTo>
                    <a:pt x="341376" y="0"/>
                  </a:lnTo>
                  <a:lnTo>
                    <a:pt x="341376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51619" t="0" r="-151619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0"/>
              <a:ext cx="341376" cy="5364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79"/>
                </a:lnSpc>
              </a:pPr>
              <a:r>
                <a:rPr lang="en-US" sz="13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48384" y="6428103"/>
            <a:ext cx="8531922" cy="418720"/>
            <a:chOff x="0" y="0"/>
            <a:chExt cx="11375895" cy="55829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375896" cy="558293"/>
            </a:xfrm>
            <a:custGeom>
              <a:avLst/>
              <a:gdLst/>
              <a:ahLst/>
              <a:cxnLst/>
              <a:rect r="r" b="b" t="t" l="l"/>
              <a:pathLst>
                <a:path h="558293" w="11375896">
                  <a:moveTo>
                    <a:pt x="0" y="0"/>
                  </a:moveTo>
                  <a:lnTo>
                    <a:pt x="11375896" y="0"/>
                  </a:lnTo>
                  <a:lnTo>
                    <a:pt x="11375896" y="558293"/>
                  </a:lnTo>
                  <a:lnTo>
                    <a:pt x="0" y="5582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799" r="-75765" b="-645887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11375895" cy="5678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 2 -</a:t>
              </a:r>
              <a:r>
                <a:rPr lang="en-US" sz="20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 [WPISZ URL LUB TYTUŁ STRONY]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48384" y="6839207"/>
            <a:ext cx="7508243" cy="10163"/>
            <a:chOff x="0" y="0"/>
            <a:chExt cx="10010991" cy="1355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011029" cy="13589"/>
            </a:xfrm>
            <a:custGeom>
              <a:avLst/>
              <a:gdLst/>
              <a:ahLst/>
              <a:cxnLst/>
              <a:rect r="r" b="b" t="t" l="l"/>
              <a:pathLst>
                <a:path h="13589" w="10011029">
                  <a:moveTo>
                    <a:pt x="0" y="0"/>
                  </a:moveTo>
                  <a:lnTo>
                    <a:pt x="10011029" y="13589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4304730" r="0" b="-14304450"/>
              </a:stretch>
            </a:blipFill>
            <a:ln w="10160" cap="sq">
              <a:solidFill>
                <a:srgbClr val="EDE9F6"/>
              </a:solidFill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1028700" y="7307075"/>
            <a:ext cx="281435" cy="281435"/>
            <a:chOff x="0" y="0"/>
            <a:chExt cx="375247" cy="37524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75285" cy="375285"/>
            </a:xfrm>
            <a:custGeom>
              <a:avLst/>
              <a:gdLst/>
              <a:ahLst/>
              <a:cxnLst/>
              <a:rect r="r" b="b" t="t" l="l"/>
              <a:pathLst>
                <a:path h="375285" w="375285">
                  <a:moveTo>
                    <a:pt x="0" y="187579"/>
                  </a:moveTo>
                  <a:cubicBezTo>
                    <a:pt x="0" y="83947"/>
                    <a:pt x="83947" y="0"/>
                    <a:pt x="187579" y="0"/>
                  </a:cubicBezTo>
                  <a:cubicBezTo>
                    <a:pt x="291211" y="0"/>
                    <a:pt x="375285" y="83947"/>
                    <a:pt x="375285" y="187579"/>
                  </a:cubicBezTo>
                  <a:cubicBezTo>
                    <a:pt x="375285" y="291211"/>
                    <a:pt x="291211" y="375285"/>
                    <a:pt x="187579" y="375285"/>
                  </a:cubicBezTo>
                  <a:cubicBezTo>
                    <a:pt x="83947" y="375285"/>
                    <a:pt x="0" y="291211"/>
                    <a:pt x="0" y="187579"/>
                  </a:cubicBez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1041397" y="7246620"/>
            <a:ext cx="256032" cy="402336"/>
            <a:chOff x="0" y="0"/>
            <a:chExt cx="341376" cy="53644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1376" cy="536448"/>
            </a:xfrm>
            <a:custGeom>
              <a:avLst/>
              <a:gdLst/>
              <a:ahLst/>
              <a:cxnLst/>
              <a:rect r="r" b="b" t="t" l="l"/>
              <a:pathLst>
                <a:path h="536448" w="341376">
                  <a:moveTo>
                    <a:pt x="0" y="0"/>
                  </a:moveTo>
                  <a:lnTo>
                    <a:pt x="341376" y="0"/>
                  </a:lnTo>
                  <a:lnTo>
                    <a:pt x="341376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51619" t="0" r="-151619" b="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341376" cy="5364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79"/>
                </a:lnSpc>
              </a:pPr>
              <a:r>
                <a:rPr lang="en-US" sz="13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3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548384" y="7232775"/>
            <a:ext cx="9195601" cy="418720"/>
            <a:chOff x="0" y="0"/>
            <a:chExt cx="12260801" cy="55829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260802" cy="558293"/>
            </a:xfrm>
            <a:custGeom>
              <a:avLst/>
              <a:gdLst/>
              <a:ahLst/>
              <a:cxnLst/>
              <a:rect r="r" b="b" t="t" l="l"/>
              <a:pathLst>
                <a:path h="558293" w="12260802">
                  <a:moveTo>
                    <a:pt x="0" y="0"/>
                  </a:moveTo>
                  <a:lnTo>
                    <a:pt x="12260802" y="0"/>
                  </a:lnTo>
                  <a:lnTo>
                    <a:pt x="12260802" y="558293"/>
                  </a:lnTo>
                  <a:lnTo>
                    <a:pt x="0" y="5582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799" r="-63079" b="-645887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9525"/>
              <a:ext cx="12260801" cy="5678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 3 - </a:t>
              </a:r>
              <a:r>
                <a:rPr lang="en-US" sz="20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URL LUB TYTUŁ STRONY]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548384" y="7643879"/>
            <a:ext cx="7508243" cy="10163"/>
            <a:chOff x="0" y="0"/>
            <a:chExt cx="10010991" cy="1355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0011029" cy="13589"/>
            </a:xfrm>
            <a:custGeom>
              <a:avLst/>
              <a:gdLst/>
              <a:ahLst/>
              <a:cxnLst/>
              <a:rect r="r" b="b" t="t" l="l"/>
              <a:pathLst>
                <a:path h="13589" w="10011029">
                  <a:moveTo>
                    <a:pt x="0" y="0"/>
                  </a:moveTo>
                  <a:lnTo>
                    <a:pt x="10011029" y="13589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4304730" r="0" b="-14304450"/>
              </a:stretch>
            </a:blipFill>
            <a:ln w="10160" cap="sq">
              <a:solidFill>
                <a:srgbClr val="EDE9F6"/>
              </a:solidFill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1028700" y="8111747"/>
            <a:ext cx="281435" cy="281435"/>
            <a:chOff x="0" y="0"/>
            <a:chExt cx="375247" cy="37524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75285" cy="375285"/>
            </a:xfrm>
            <a:custGeom>
              <a:avLst/>
              <a:gdLst/>
              <a:ahLst/>
              <a:cxnLst/>
              <a:rect r="r" b="b" t="t" l="l"/>
              <a:pathLst>
                <a:path h="375285" w="375285">
                  <a:moveTo>
                    <a:pt x="0" y="187579"/>
                  </a:moveTo>
                  <a:cubicBezTo>
                    <a:pt x="0" y="83947"/>
                    <a:pt x="83947" y="0"/>
                    <a:pt x="187579" y="0"/>
                  </a:cubicBezTo>
                  <a:cubicBezTo>
                    <a:pt x="291211" y="0"/>
                    <a:pt x="375285" y="83947"/>
                    <a:pt x="375285" y="187579"/>
                  </a:cubicBezTo>
                  <a:cubicBezTo>
                    <a:pt x="375285" y="291211"/>
                    <a:pt x="291211" y="375285"/>
                    <a:pt x="187579" y="375285"/>
                  </a:cubicBezTo>
                  <a:cubicBezTo>
                    <a:pt x="83947" y="375285"/>
                    <a:pt x="0" y="291211"/>
                    <a:pt x="0" y="187579"/>
                  </a:cubicBez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1041397" y="8051292"/>
            <a:ext cx="256032" cy="402336"/>
            <a:chOff x="0" y="0"/>
            <a:chExt cx="341376" cy="53644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41376" cy="536448"/>
            </a:xfrm>
            <a:custGeom>
              <a:avLst/>
              <a:gdLst/>
              <a:ahLst/>
              <a:cxnLst/>
              <a:rect r="r" b="b" t="t" l="l"/>
              <a:pathLst>
                <a:path h="536448" w="341376">
                  <a:moveTo>
                    <a:pt x="0" y="0"/>
                  </a:moveTo>
                  <a:lnTo>
                    <a:pt x="341376" y="0"/>
                  </a:lnTo>
                  <a:lnTo>
                    <a:pt x="341376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51619" t="0" r="-151619" b="0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0"/>
              <a:ext cx="341376" cy="5364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79"/>
                </a:lnSpc>
              </a:pPr>
              <a:r>
                <a:rPr lang="en-US" sz="13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4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548384" y="8037447"/>
            <a:ext cx="7508243" cy="418720"/>
            <a:chOff x="0" y="0"/>
            <a:chExt cx="10010991" cy="5582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010991" cy="558293"/>
            </a:xfrm>
            <a:custGeom>
              <a:avLst/>
              <a:gdLst/>
              <a:ahLst/>
              <a:cxnLst/>
              <a:rect r="r" b="b" t="t" l="l"/>
              <a:pathLst>
                <a:path h="558293" w="10010991">
                  <a:moveTo>
                    <a:pt x="0" y="0"/>
                  </a:moveTo>
                  <a:lnTo>
                    <a:pt x="10010991" y="0"/>
                  </a:lnTo>
                  <a:lnTo>
                    <a:pt x="10010991" y="558293"/>
                  </a:lnTo>
                  <a:lnTo>
                    <a:pt x="0" y="5582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799" r="-99729" b="-645887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9525"/>
              <a:ext cx="10010991" cy="5678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 4 -</a:t>
              </a:r>
              <a:r>
                <a:rPr lang="en-US" sz="20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 [WPISZ URL LUB TYTUŁ STRONY]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548384" y="8448551"/>
            <a:ext cx="7508243" cy="10163"/>
            <a:chOff x="0" y="0"/>
            <a:chExt cx="10010991" cy="1355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011029" cy="13589"/>
            </a:xfrm>
            <a:custGeom>
              <a:avLst/>
              <a:gdLst/>
              <a:ahLst/>
              <a:cxnLst/>
              <a:rect r="r" b="b" t="t" l="l"/>
              <a:pathLst>
                <a:path h="13589" w="10011029">
                  <a:moveTo>
                    <a:pt x="0" y="0"/>
                  </a:moveTo>
                  <a:lnTo>
                    <a:pt x="10011029" y="13589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4304730" r="0" b="-14304450"/>
              </a:stretch>
            </a:blipFill>
            <a:ln w="10160" cap="sq">
              <a:solidFill>
                <a:srgbClr val="EDE9F6"/>
              </a:solidFill>
              <a:prstDash val="solid"/>
              <a:miter/>
            </a:ln>
          </p:spPr>
        </p:sp>
      </p:grpSp>
      <p:grpSp>
        <p:nvGrpSpPr>
          <p:cNvPr name="Group 57" id="57"/>
          <p:cNvGrpSpPr/>
          <p:nvPr/>
        </p:nvGrpSpPr>
        <p:grpSpPr>
          <a:xfrm rot="0">
            <a:off x="1028700" y="8916419"/>
            <a:ext cx="281435" cy="281435"/>
            <a:chOff x="0" y="0"/>
            <a:chExt cx="375247" cy="37524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375285" cy="375285"/>
            </a:xfrm>
            <a:custGeom>
              <a:avLst/>
              <a:gdLst/>
              <a:ahLst/>
              <a:cxnLst/>
              <a:rect r="r" b="b" t="t" l="l"/>
              <a:pathLst>
                <a:path h="375285" w="375285">
                  <a:moveTo>
                    <a:pt x="0" y="187579"/>
                  </a:moveTo>
                  <a:cubicBezTo>
                    <a:pt x="0" y="83947"/>
                    <a:pt x="83947" y="0"/>
                    <a:pt x="187579" y="0"/>
                  </a:cubicBezTo>
                  <a:cubicBezTo>
                    <a:pt x="291211" y="0"/>
                    <a:pt x="375285" y="83947"/>
                    <a:pt x="375285" y="187579"/>
                  </a:cubicBezTo>
                  <a:cubicBezTo>
                    <a:pt x="375285" y="291211"/>
                    <a:pt x="291211" y="375285"/>
                    <a:pt x="187579" y="375285"/>
                  </a:cubicBezTo>
                  <a:cubicBezTo>
                    <a:pt x="83947" y="375285"/>
                    <a:pt x="0" y="291211"/>
                    <a:pt x="0" y="187579"/>
                  </a:cubicBez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1041397" y="8855964"/>
            <a:ext cx="256032" cy="402336"/>
            <a:chOff x="0" y="0"/>
            <a:chExt cx="341376" cy="53644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41376" cy="536448"/>
            </a:xfrm>
            <a:custGeom>
              <a:avLst/>
              <a:gdLst/>
              <a:ahLst/>
              <a:cxnLst/>
              <a:rect r="r" b="b" t="t" l="l"/>
              <a:pathLst>
                <a:path h="536448" w="341376">
                  <a:moveTo>
                    <a:pt x="0" y="0"/>
                  </a:moveTo>
                  <a:lnTo>
                    <a:pt x="341376" y="0"/>
                  </a:lnTo>
                  <a:lnTo>
                    <a:pt x="341376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51619" t="0" r="-151619" b="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0"/>
              <a:ext cx="341376" cy="5364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79"/>
                </a:lnSpc>
              </a:pPr>
              <a:r>
                <a:rPr lang="en-US" sz="13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5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548384" y="8842119"/>
            <a:ext cx="7595616" cy="418720"/>
            <a:chOff x="0" y="0"/>
            <a:chExt cx="10127488" cy="558293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0127488" cy="558293"/>
            </a:xfrm>
            <a:custGeom>
              <a:avLst/>
              <a:gdLst/>
              <a:ahLst/>
              <a:cxnLst/>
              <a:rect r="r" b="b" t="t" l="l"/>
              <a:pathLst>
                <a:path h="558293" w="10127488">
                  <a:moveTo>
                    <a:pt x="0" y="0"/>
                  </a:moveTo>
                  <a:lnTo>
                    <a:pt x="10127488" y="0"/>
                  </a:lnTo>
                  <a:lnTo>
                    <a:pt x="10127488" y="558293"/>
                  </a:lnTo>
                  <a:lnTo>
                    <a:pt x="0" y="5582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799" r="-97431" b="-645887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10127488" cy="5678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Link 5 - </a:t>
              </a:r>
              <a:r>
                <a:rPr lang="en-US" sz="20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URL LUB TYTUŁ STRONY]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0228583" y="3736343"/>
            <a:ext cx="7432043" cy="5548379"/>
            <a:chOff x="0" y="0"/>
            <a:chExt cx="9909391" cy="7397839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9909429" cy="7397877"/>
            </a:xfrm>
            <a:custGeom>
              <a:avLst/>
              <a:gdLst/>
              <a:ahLst/>
              <a:cxnLst/>
              <a:rect r="r" b="b" t="t" l="l"/>
              <a:pathLst>
                <a:path h="7397877" w="9909429">
                  <a:moveTo>
                    <a:pt x="0" y="0"/>
                  </a:moveTo>
                  <a:lnTo>
                    <a:pt x="9909429" y="0"/>
                  </a:lnTo>
                  <a:lnTo>
                    <a:pt x="9909429" y="7397877"/>
                  </a:lnTo>
                  <a:lnTo>
                    <a:pt x="0" y="7397877"/>
                  </a:lnTo>
                  <a:close/>
                </a:path>
              </a:pathLst>
            </a:custGeom>
            <a:solidFill>
              <a:srgbClr val="1E1982">
                <a:alpha val="82745"/>
              </a:srgbClr>
            </a:solidFill>
            <a:ln w="25400" cap="sq">
              <a:solidFill>
                <a:srgbClr val="1E1982">
                  <a:alpha val="82745"/>
                </a:srgbClr>
              </a:solidFill>
              <a:prstDash val="solid"/>
              <a:miter/>
            </a:ln>
          </p:spPr>
        </p:sp>
      </p:grpSp>
      <p:grpSp>
        <p:nvGrpSpPr>
          <p:cNvPr name="Group 67" id="67"/>
          <p:cNvGrpSpPr/>
          <p:nvPr/>
        </p:nvGrpSpPr>
        <p:grpSpPr>
          <a:xfrm rot="0">
            <a:off x="12929616" y="4974336"/>
            <a:ext cx="2011680" cy="2011680"/>
            <a:chOff x="0" y="0"/>
            <a:chExt cx="2682240" cy="268224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682240" cy="2682240"/>
            </a:xfrm>
            <a:custGeom>
              <a:avLst/>
              <a:gdLst/>
              <a:ahLst/>
              <a:cxnLst/>
              <a:rect r="r" b="b" t="t" l="l"/>
              <a:pathLst>
                <a:path h="2682240" w="2682240">
                  <a:moveTo>
                    <a:pt x="0" y="0"/>
                  </a:moveTo>
                  <a:lnTo>
                    <a:pt x="2682240" y="0"/>
                  </a:lnTo>
                  <a:lnTo>
                    <a:pt x="2682240" y="2682240"/>
                  </a:lnTo>
                  <a:lnTo>
                    <a:pt x="0" y="26822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2682240" cy="27203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719"/>
                </a:lnSpc>
              </a:pPr>
              <a:r>
                <a:rPr lang="en-US" sz="55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▶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0241280" y="7168896"/>
            <a:ext cx="7406640" cy="438912"/>
            <a:chOff x="0" y="0"/>
            <a:chExt cx="9875520" cy="58521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9875520" cy="585216"/>
            </a:xfrm>
            <a:custGeom>
              <a:avLst/>
              <a:gdLst/>
              <a:ahLst/>
              <a:cxnLst/>
              <a:rect r="r" b="b" t="t" l="l"/>
              <a:pathLst>
                <a:path h="585216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78810" r="0" b="-278810"/>
              </a:stretch>
            </a:blipFill>
          </p:spPr>
        </p:sp>
        <p:sp>
          <p:nvSpPr>
            <p:cNvPr name="TextBox 72" id="72"/>
            <p:cNvSpPr txBox="true"/>
            <p:nvPr/>
          </p:nvSpPr>
          <p:spPr>
            <a:xfrm>
              <a:off x="0" y="0"/>
              <a:ext cx="9875520" cy="5852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80"/>
                </a:lnSpc>
              </a:pPr>
              <a:r>
                <a:rPr lang="en-US" b="true" sz="1400" spc="700">
                  <a:solidFill>
                    <a:srgbClr val="FC780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VIDEO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0241280" y="7644384"/>
            <a:ext cx="7406640" cy="475488"/>
            <a:chOff x="0" y="0"/>
            <a:chExt cx="9875520" cy="633984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9875520" cy="633984"/>
            </a:xfrm>
            <a:custGeom>
              <a:avLst/>
              <a:gdLst/>
              <a:ahLst/>
              <a:cxnLst/>
              <a:rect r="r" b="b" t="t" l="l"/>
              <a:pathLst>
                <a:path h="633984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53516" r="0" b="-253516"/>
              </a:stretch>
            </a:blip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9525"/>
              <a:ext cx="9875520" cy="6435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BBBBDD"/>
                  </a:solidFill>
                  <a:latin typeface="Manrope 1"/>
                  <a:ea typeface="Manrope 1"/>
                  <a:cs typeface="Manrope 1"/>
                  <a:sym typeface="Manrope 1"/>
                </a:rPr>
                <a:t>YouTube/Vimeo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0241280" y="8193024"/>
            <a:ext cx="7406640" cy="475488"/>
            <a:chOff x="0" y="0"/>
            <a:chExt cx="9875520" cy="633984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9875520" cy="633984"/>
            </a:xfrm>
            <a:custGeom>
              <a:avLst/>
              <a:gdLst/>
              <a:ahLst/>
              <a:cxnLst/>
              <a:rect r="r" b="b" t="t" l="l"/>
              <a:pathLst>
                <a:path h="633984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53516" r="0" b="-253516"/>
              </a:stretch>
            </a:blipFill>
          </p:spPr>
        </p:sp>
        <p:sp>
          <p:nvSpPr>
            <p:cNvPr name="TextBox 78" id="78"/>
            <p:cNvSpPr txBox="true"/>
            <p:nvPr/>
          </p:nvSpPr>
          <p:spPr>
            <a:xfrm>
              <a:off x="0" y="9525"/>
              <a:ext cx="9875520" cy="6244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b="true" sz="1800">
                  <a:solidFill>
                    <a:srgbClr val="EDE8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[WPISZ LINK DO YOUTUBE LUB VIMEO]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0228583" y="9204455"/>
            <a:ext cx="7432043" cy="80267"/>
            <a:chOff x="0" y="0"/>
            <a:chExt cx="9909391" cy="107023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9909429" cy="107061"/>
            </a:xfrm>
            <a:custGeom>
              <a:avLst/>
              <a:gdLst/>
              <a:ahLst/>
              <a:cxnLst/>
              <a:rect r="r" b="b" t="t" l="l"/>
              <a:pathLst>
                <a:path h="107061" w="9909429">
                  <a:moveTo>
                    <a:pt x="0" y="0"/>
                  </a:moveTo>
                  <a:lnTo>
                    <a:pt x="9909429" y="0"/>
                  </a:lnTo>
                  <a:lnTo>
                    <a:pt x="9909429" y="107061"/>
                  </a:lnTo>
                  <a:lnTo>
                    <a:pt x="0" y="107061"/>
                  </a:lnTo>
                  <a:close/>
                </a:path>
              </a:pathLst>
            </a:custGeom>
            <a:solidFill>
              <a:srgbClr val="925CA3"/>
            </a:solidFill>
            <a:ln w="25400" cap="sq">
              <a:solidFill>
                <a:srgbClr val="925CA3"/>
              </a:solidFill>
              <a:prstDash val="solid"/>
              <a:miter/>
            </a:ln>
          </p:spPr>
        </p:sp>
      </p:grpSp>
      <p:grpSp>
        <p:nvGrpSpPr>
          <p:cNvPr name="Group 81" id="81"/>
          <p:cNvGrpSpPr/>
          <p:nvPr/>
        </p:nvGrpSpPr>
        <p:grpSpPr>
          <a:xfrm rot="0">
            <a:off x="12916919" y="4961639"/>
            <a:ext cx="2037083" cy="2037083"/>
            <a:chOff x="0" y="0"/>
            <a:chExt cx="2716111" cy="2716111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2716149" cy="2716149"/>
            </a:xfrm>
            <a:custGeom>
              <a:avLst/>
              <a:gdLst/>
              <a:ahLst/>
              <a:cxnLst/>
              <a:rect r="r" b="b" t="t" l="l"/>
              <a:pathLst>
                <a:path h="2716149" w="2716149">
                  <a:moveTo>
                    <a:pt x="0" y="1358011"/>
                  </a:moveTo>
                  <a:cubicBezTo>
                    <a:pt x="0" y="608076"/>
                    <a:pt x="608076" y="0"/>
                    <a:pt x="1358011" y="0"/>
                  </a:cubicBezTo>
                  <a:cubicBezTo>
                    <a:pt x="2107946" y="0"/>
                    <a:pt x="2716149" y="608076"/>
                    <a:pt x="2716149" y="1358011"/>
                  </a:cubicBezTo>
                  <a:cubicBezTo>
                    <a:pt x="2716149" y="2107946"/>
                    <a:pt x="2108073" y="2716149"/>
                    <a:pt x="1358011" y="2716149"/>
                  </a:cubicBezTo>
                  <a:cubicBezTo>
                    <a:pt x="607949" y="2716149"/>
                    <a:pt x="0" y="2108073"/>
                    <a:pt x="0" y="1358011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25400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6196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02078" y="3939911"/>
            <a:ext cx="4810801" cy="2407177"/>
            <a:chOff x="0" y="0"/>
            <a:chExt cx="6414402" cy="32095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14389" cy="3209544"/>
            </a:xfrm>
            <a:custGeom>
              <a:avLst/>
              <a:gdLst/>
              <a:ahLst/>
              <a:cxnLst/>
              <a:rect r="r" b="b" t="t" l="l"/>
              <a:pathLst>
                <a:path h="3209544" w="6414389">
                  <a:moveTo>
                    <a:pt x="5594858" y="317373"/>
                  </a:moveTo>
                  <a:cubicBezTo>
                    <a:pt x="5327777" y="118999"/>
                    <a:pt x="4998339" y="0"/>
                    <a:pt x="4640834" y="0"/>
                  </a:cubicBezTo>
                  <a:cubicBezTo>
                    <a:pt x="4160012" y="0"/>
                    <a:pt x="3708019" y="213487"/>
                    <a:pt x="3399663" y="586994"/>
                  </a:cubicBezTo>
                  <a:lnTo>
                    <a:pt x="2214753" y="2054606"/>
                  </a:lnTo>
                  <a:lnTo>
                    <a:pt x="2180082" y="2098548"/>
                  </a:lnTo>
                  <a:cubicBezTo>
                    <a:pt x="2035175" y="2266696"/>
                    <a:pt x="1825498" y="2363216"/>
                    <a:pt x="1604899" y="2363216"/>
                  </a:cubicBezTo>
                  <a:cubicBezTo>
                    <a:pt x="1186688" y="2363216"/>
                    <a:pt x="846582" y="2023110"/>
                    <a:pt x="846582" y="1604899"/>
                  </a:cubicBezTo>
                  <a:cubicBezTo>
                    <a:pt x="846582" y="1186688"/>
                    <a:pt x="1186815" y="846582"/>
                    <a:pt x="1604899" y="846582"/>
                  </a:cubicBezTo>
                  <a:cubicBezTo>
                    <a:pt x="1693037" y="846582"/>
                    <a:pt x="1780032" y="861949"/>
                    <a:pt x="1861947" y="891667"/>
                  </a:cubicBezTo>
                  <a:lnTo>
                    <a:pt x="1339723" y="1538478"/>
                  </a:lnTo>
                  <a:lnTo>
                    <a:pt x="1997583" y="2069719"/>
                  </a:lnTo>
                  <a:lnTo>
                    <a:pt x="3020949" y="801751"/>
                  </a:lnTo>
                  <a:lnTo>
                    <a:pt x="2845181" y="585978"/>
                  </a:lnTo>
                  <a:cubicBezTo>
                    <a:pt x="2537587" y="213487"/>
                    <a:pt x="2085467" y="0"/>
                    <a:pt x="1604772" y="0"/>
                  </a:cubicBezTo>
                  <a:cubicBezTo>
                    <a:pt x="719963" y="0"/>
                    <a:pt x="0" y="719836"/>
                    <a:pt x="0" y="1604772"/>
                  </a:cubicBezTo>
                  <a:cubicBezTo>
                    <a:pt x="0" y="2489708"/>
                    <a:pt x="719963" y="3209544"/>
                    <a:pt x="1604772" y="3209544"/>
                  </a:cubicBezTo>
                  <a:cubicBezTo>
                    <a:pt x="2080514" y="3209544"/>
                    <a:pt x="2529205" y="2999867"/>
                    <a:pt x="2836164" y="2634488"/>
                  </a:cubicBezTo>
                  <a:lnTo>
                    <a:pt x="4058031" y="1120902"/>
                  </a:lnTo>
                  <a:cubicBezTo>
                    <a:pt x="4202684" y="946531"/>
                    <a:pt x="4415155" y="846455"/>
                    <a:pt x="4640834" y="846455"/>
                  </a:cubicBezTo>
                  <a:cubicBezTo>
                    <a:pt x="5059045" y="846455"/>
                    <a:pt x="5399151" y="1186561"/>
                    <a:pt x="5399151" y="1604772"/>
                  </a:cubicBezTo>
                  <a:cubicBezTo>
                    <a:pt x="5399151" y="2022983"/>
                    <a:pt x="5058918" y="2363089"/>
                    <a:pt x="4640834" y="2363089"/>
                  </a:cubicBezTo>
                  <a:cubicBezTo>
                    <a:pt x="4554220" y="2363089"/>
                    <a:pt x="4469003" y="2348484"/>
                    <a:pt x="4388612" y="2320036"/>
                  </a:cubicBezTo>
                  <a:lnTo>
                    <a:pt x="4909439" y="1674749"/>
                  </a:lnTo>
                  <a:lnTo>
                    <a:pt x="4251706" y="1143762"/>
                  </a:lnTo>
                  <a:lnTo>
                    <a:pt x="3293491" y="2330577"/>
                  </a:lnTo>
                  <a:lnTo>
                    <a:pt x="3231515" y="2413000"/>
                  </a:lnTo>
                  <a:lnTo>
                    <a:pt x="3409442" y="2634361"/>
                  </a:lnTo>
                  <a:cubicBezTo>
                    <a:pt x="3716274" y="2999867"/>
                    <a:pt x="4165092" y="3209417"/>
                    <a:pt x="4640834" y="3209417"/>
                  </a:cubicBezTo>
                  <a:cubicBezTo>
                    <a:pt x="4998339" y="3209417"/>
                    <a:pt x="5327904" y="3090418"/>
                    <a:pt x="5594858" y="2892044"/>
                  </a:cubicBezTo>
                  <a:lnTo>
                    <a:pt x="5594858" y="3126232"/>
                  </a:lnTo>
                  <a:lnTo>
                    <a:pt x="6414389" y="3126232"/>
                  </a:lnTo>
                  <a:lnTo>
                    <a:pt x="6414389" y="83439"/>
                  </a:lnTo>
                  <a:lnTo>
                    <a:pt x="5594858" y="834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27509" y="5641115"/>
            <a:ext cx="466115" cy="642899"/>
            <a:chOff x="0" y="0"/>
            <a:chExt cx="621487" cy="8571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21538" cy="857250"/>
            </a:xfrm>
            <a:custGeom>
              <a:avLst/>
              <a:gdLst/>
              <a:ahLst/>
              <a:cxnLst/>
              <a:rect r="r" b="b" t="t" l="l"/>
              <a:pathLst>
                <a:path h="857250" w="621538">
                  <a:moveTo>
                    <a:pt x="0" y="857250"/>
                  </a:moveTo>
                  <a:lnTo>
                    <a:pt x="0" y="0"/>
                  </a:lnTo>
                  <a:lnTo>
                    <a:pt x="50038" y="0"/>
                  </a:lnTo>
                  <a:lnTo>
                    <a:pt x="571500" y="767969"/>
                  </a:lnTo>
                  <a:lnTo>
                    <a:pt x="571500" y="0"/>
                  </a:lnTo>
                  <a:lnTo>
                    <a:pt x="621538" y="0"/>
                  </a:lnTo>
                  <a:lnTo>
                    <a:pt x="621538" y="857250"/>
                  </a:lnTo>
                  <a:lnTo>
                    <a:pt x="571500" y="857250"/>
                  </a:lnTo>
                  <a:lnTo>
                    <a:pt x="50038" y="88011"/>
                  </a:lnTo>
                  <a:lnTo>
                    <a:pt x="50038" y="857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27509" y="4822565"/>
            <a:ext cx="617010" cy="642899"/>
            <a:chOff x="0" y="0"/>
            <a:chExt cx="822681" cy="8571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22706" cy="857250"/>
            </a:xfrm>
            <a:custGeom>
              <a:avLst/>
              <a:gdLst/>
              <a:ahLst/>
              <a:cxnLst/>
              <a:rect r="r" b="b" t="t" l="l"/>
              <a:pathLst>
                <a:path h="857250" w="822706">
                  <a:moveTo>
                    <a:pt x="0" y="857250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411988" y="796544"/>
                  </a:lnTo>
                  <a:lnTo>
                    <a:pt x="772668" y="0"/>
                  </a:lnTo>
                  <a:lnTo>
                    <a:pt x="822706" y="0"/>
                  </a:lnTo>
                  <a:lnTo>
                    <a:pt x="822706" y="855980"/>
                  </a:lnTo>
                  <a:lnTo>
                    <a:pt x="772668" y="855980"/>
                  </a:lnTo>
                  <a:lnTo>
                    <a:pt x="772668" y="120269"/>
                  </a:lnTo>
                  <a:lnTo>
                    <a:pt x="439293" y="857250"/>
                  </a:lnTo>
                  <a:lnTo>
                    <a:pt x="383413" y="857250"/>
                  </a:lnTo>
                  <a:lnTo>
                    <a:pt x="50038" y="120269"/>
                  </a:lnTo>
                  <a:lnTo>
                    <a:pt x="50038" y="857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042741" y="4969897"/>
            <a:ext cx="394668" cy="508940"/>
            <a:chOff x="0" y="0"/>
            <a:chExt cx="526224" cy="6785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6160" cy="678561"/>
            </a:xfrm>
            <a:custGeom>
              <a:avLst/>
              <a:gdLst/>
              <a:ahLst/>
              <a:cxnLst/>
              <a:rect r="r" b="b" t="t" l="l"/>
              <a:pathLst>
                <a:path h="678561" w="526160">
                  <a:moveTo>
                    <a:pt x="220218" y="628650"/>
                  </a:moveTo>
                  <a:cubicBezTo>
                    <a:pt x="266700" y="628650"/>
                    <a:pt x="307594" y="620268"/>
                    <a:pt x="343154" y="603631"/>
                  </a:cubicBezTo>
                  <a:cubicBezTo>
                    <a:pt x="378713" y="586994"/>
                    <a:pt x="407415" y="562864"/>
                    <a:pt x="429513" y="531368"/>
                  </a:cubicBezTo>
                  <a:cubicBezTo>
                    <a:pt x="451611" y="499872"/>
                    <a:pt x="465581" y="462026"/>
                    <a:pt x="471423" y="417957"/>
                  </a:cubicBezTo>
                  <a:cubicBezTo>
                    <a:pt x="474598" y="395732"/>
                    <a:pt x="476249" y="371983"/>
                    <a:pt x="476249" y="346456"/>
                  </a:cubicBezTo>
                  <a:lnTo>
                    <a:pt x="476249" y="291719"/>
                  </a:lnTo>
                  <a:lnTo>
                    <a:pt x="502411" y="311912"/>
                  </a:lnTo>
                  <a:cubicBezTo>
                    <a:pt x="481329" y="313944"/>
                    <a:pt x="452246" y="316611"/>
                    <a:pt x="415162" y="319913"/>
                  </a:cubicBezTo>
                  <a:cubicBezTo>
                    <a:pt x="378078" y="323215"/>
                    <a:pt x="338836" y="327660"/>
                    <a:pt x="297561" y="332994"/>
                  </a:cubicBezTo>
                  <a:cubicBezTo>
                    <a:pt x="256286" y="338328"/>
                    <a:pt x="218948" y="345186"/>
                    <a:pt x="185674" y="353568"/>
                  </a:cubicBezTo>
                  <a:cubicBezTo>
                    <a:pt x="166243" y="358267"/>
                    <a:pt x="146177" y="365887"/>
                    <a:pt x="125603" y="376174"/>
                  </a:cubicBezTo>
                  <a:cubicBezTo>
                    <a:pt x="105029" y="386461"/>
                    <a:pt x="87630" y="400939"/>
                    <a:pt x="73533" y="419608"/>
                  </a:cubicBezTo>
                  <a:cubicBezTo>
                    <a:pt x="59436" y="438277"/>
                    <a:pt x="52451" y="462280"/>
                    <a:pt x="52451" y="491617"/>
                  </a:cubicBezTo>
                  <a:cubicBezTo>
                    <a:pt x="52451" y="512318"/>
                    <a:pt x="57658" y="533146"/>
                    <a:pt x="67945" y="554101"/>
                  </a:cubicBezTo>
                  <a:cubicBezTo>
                    <a:pt x="78232" y="575056"/>
                    <a:pt x="95631" y="592836"/>
                    <a:pt x="120015" y="607060"/>
                  </a:cubicBezTo>
                  <a:cubicBezTo>
                    <a:pt x="144399" y="621284"/>
                    <a:pt x="177800" y="628650"/>
                    <a:pt x="220218" y="628650"/>
                  </a:cubicBezTo>
                  <a:moveTo>
                    <a:pt x="222631" y="678561"/>
                  </a:moveTo>
                  <a:cubicBezTo>
                    <a:pt x="172593" y="678561"/>
                    <a:pt x="131191" y="669798"/>
                    <a:pt x="98171" y="652399"/>
                  </a:cubicBezTo>
                  <a:cubicBezTo>
                    <a:pt x="65151" y="635000"/>
                    <a:pt x="40640" y="611886"/>
                    <a:pt x="24384" y="583311"/>
                  </a:cubicBezTo>
                  <a:cubicBezTo>
                    <a:pt x="8128" y="554736"/>
                    <a:pt x="0" y="523875"/>
                    <a:pt x="0" y="490474"/>
                  </a:cubicBezTo>
                  <a:cubicBezTo>
                    <a:pt x="0" y="452755"/>
                    <a:pt x="8255" y="421513"/>
                    <a:pt x="24765" y="396748"/>
                  </a:cubicBezTo>
                  <a:cubicBezTo>
                    <a:pt x="41275" y="371983"/>
                    <a:pt x="62738" y="352425"/>
                    <a:pt x="89408" y="338074"/>
                  </a:cubicBezTo>
                  <a:cubicBezTo>
                    <a:pt x="116078" y="323723"/>
                    <a:pt x="144526" y="313436"/>
                    <a:pt x="175133" y="307213"/>
                  </a:cubicBezTo>
                  <a:cubicBezTo>
                    <a:pt x="212471" y="299720"/>
                    <a:pt x="252349" y="292989"/>
                    <a:pt x="295148" y="287274"/>
                  </a:cubicBezTo>
                  <a:cubicBezTo>
                    <a:pt x="337947" y="281559"/>
                    <a:pt x="377189" y="276606"/>
                    <a:pt x="413257" y="272669"/>
                  </a:cubicBezTo>
                  <a:cubicBezTo>
                    <a:pt x="449325" y="268732"/>
                    <a:pt x="476376" y="265557"/>
                    <a:pt x="494156" y="263144"/>
                  </a:cubicBezTo>
                  <a:lnTo>
                    <a:pt x="476376" y="275082"/>
                  </a:lnTo>
                  <a:cubicBezTo>
                    <a:pt x="478408" y="199263"/>
                    <a:pt x="464438" y="142875"/>
                    <a:pt x="434974" y="105664"/>
                  </a:cubicBezTo>
                  <a:cubicBezTo>
                    <a:pt x="405510" y="68453"/>
                    <a:pt x="353313" y="50038"/>
                    <a:pt x="278765" y="50038"/>
                  </a:cubicBezTo>
                  <a:cubicBezTo>
                    <a:pt x="224790" y="50038"/>
                    <a:pt x="181356" y="62103"/>
                    <a:pt x="148717" y="86106"/>
                  </a:cubicBezTo>
                  <a:cubicBezTo>
                    <a:pt x="116078" y="110109"/>
                    <a:pt x="93091" y="146939"/>
                    <a:pt x="80010" y="196596"/>
                  </a:cubicBezTo>
                  <a:lnTo>
                    <a:pt x="25019" y="182118"/>
                  </a:lnTo>
                  <a:cubicBezTo>
                    <a:pt x="39243" y="122555"/>
                    <a:pt x="68580" y="77343"/>
                    <a:pt x="112776" y="46355"/>
                  </a:cubicBezTo>
                  <a:cubicBezTo>
                    <a:pt x="156972" y="15367"/>
                    <a:pt x="213106" y="0"/>
                    <a:pt x="280924" y="0"/>
                  </a:cubicBezTo>
                  <a:cubicBezTo>
                    <a:pt x="340487" y="0"/>
                    <a:pt x="390016" y="12065"/>
                    <a:pt x="429767" y="36322"/>
                  </a:cubicBezTo>
                  <a:cubicBezTo>
                    <a:pt x="469518" y="60579"/>
                    <a:pt x="496442" y="93345"/>
                    <a:pt x="510666" y="134493"/>
                  </a:cubicBezTo>
                  <a:cubicBezTo>
                    <a:pt x="516254" y="150368"/>
                    <a:pt x="520318" y="169672"/>
                    <a:pt x="522604" y="192278"/>
                  </a:cubicBezTo>
                  <a:cubicBezTo>
                    <a:pt x="524890" y="214884"/>
                    <a:pt x="526160" y="236982"/>
                    <a:pt x="526160" y="258445"/>
                  </a:cubicBezTo>
                  <a:lnTo>
                    <a:pt x="526160" y="660781"/>
                  </a:lnTo>
                  <a:lnTo>
                    <a:pt x="479805" y="660781"/>
                  </a:lnTo>
                  <a:lnTo>
                    <a:pt x="479805" y="484505"/>
                  </a:lnTo>
                  <a:lnTo>
                    <a:pt x="503681" y="485648"/>
                  </a:lnTo>
                  <a:cubicBezTo>
                    <a:pt x="486536" y="546862"/>
                    <a:pt x="452627" y="594233"/>
                    <a:pt x="401827" y="627888"/>
                  </a:cubicBezTo>
                  <a:cubicBezTo>
                    <a:pt x="351027" y="661543"/>
                    <a:pt x="291338" y="678434"/>
                    <a:pt x="222631" y="678434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844211" y="5620274"/>
            <a:ext cx="883672" cy="724748"/>
            <a:chOff x="0" y="0"/>
            <a:chExt cx="1178230" cy="9663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0" y="224283"/>
              <a:ext cx="588262" cy="678692"/>
            </a:xfrm>
            <a:custGeom>
              <a:avLst/>
              <a:gdLst/>
              <a:ahLst/>
              <a:cxnLst/>
              <a:rect r="r" b="b" t="t" l="l"/>
              <a:pathLst>
                <a:path h="678692" w="588262">
                  <a:moveTo>
                    <a:pt x="294131" y="628527"/>
                  </a:moveTo>
                  <a:cubicBezTo>
                    <a:pt x="375157" y="628527"/>
                    <a:pt x="435354" y="601602"/>
                    <a:pt x="475105" y="547881"/>
                  </a:cubicBezTo>
                  <a:cubicBezTo>
                    <a:pt x="514856" y="494160"/>
                    <a:pt x="534668" y="424183"/>
                    <a:pt x="534668" y="337949"/>
                  </a:cubicBezTo>
                  <a:cubicBezTo>
                    <a:pt x="534668" y="250319"/>
                    <a:pt x="514729" y="180341"/>
                    <a:pt x="474851" y="128144"/>
                  </a:cubicBezTo>
                  <a:cubicBezTo>
                    <a:pt x="434973" y="75947"/>
                    <a:pt x="374776" y="49784"/>
                    <a:pt x="294131" y="49784"/>
                  </a:cubicBezTo>
                  <a:cubicBezTo>
                    <a:pt x="239775" y="49784"/>
                    <a:pt x="194817" y="62104"/>
                    <a:pt x="159257" y="86742"/>
                  </a:cubicBezTo>
                  <a:cubicBezTo>
                    <a:pt x="123697" y="111380"/>
                    <a:pt x="97282" y="145289"/>
                    <a:pt x="79756" y="188596"/>
                  </a:cubicBezTo>
                  <a:cubicBezTo>
                    <a:pt x="62230" y="231903"/>
                    <a:pt x="53594" y="281688"/>
                    <a:pt x="53594" y="337949"/>
                  </a:cubicBezTo>
                  <a:cubicBezTo>
                    <a:pt x="53594" y="425326"/>
                    <a:pt x="73914" y="495557"/>
                    <a:pt x="114680" y="548643"/>
                  </a:cubicBezTo>
                  <a:cubicBezTo>
                    <a:pt x="155447" y="601729"/>
                    <a:pt x="215137" y="628400"/>
                    <a:pt x="294131" y="628400"/>
                  </a:cubicBezTo>
                  <a:moveTo>
                    <a:pt x="294131" y="678311"/>
                  </a:moveTo>
                  <a:cubicBezTo>
                    <a:pt x="230631" y="678311"/>
                    <a:pt x="177037" y="663833"/>
                    <a:pt x="133349" y="634877"/>
                  </a:cubicBezTo>
                  <a:cubicBezTo>
                    <a:pt x="89662" y="605920"/>
                    <a:pt x="56515" y="566042"/>
                    <a:pt x="33909" y="514861"/>
                  </a:cubicBezTo>
                  <a:cubicBezTo>
                    <a:pt x="11303" y="463680"/>
                    <a:pt x="0" y="404751"/>
                    <a:pt x="0" y="338076"/>
                  </a:cubicBezTo>
                  <a:cubicBezTo>
                    <a:pt x="0" y="270639"/>
                    <a:pt x="11557" y="211456"/>
                    <a:pt x="34544" y="160783"/>
                  </a:cubicBezTo>
                  <a:cubicBezTo>
                    <a:pt x="57531" y="110110"/>
                    <a:pt x="91059" y="70486"/>
                    <a:pt x="134873" y="42291"/>
                  </a:cubicBezTo>
                  <a:cubicBezTo>
                    <a:pt x="178688" y="14097"/>
                    <a:pt x="231774" y="0"/>
                    <a:pt x="294131" y="0"/>
                  </a:cubicBezTo>
                  <a:cubicBezTo>
                    <a:pt x="358012" y="0"/>
                    <a:pt x="411860" y="14351"/>
                    <a:pt x="455420" y="43180"/>
                  </a:cubicBezTo>
                  <a:cubicBezTo>
                    <a:pt x="498981" y="72010"/>
                    <a:pt x="532128" y="111761"/>
                    <a:pt x="554607" y="162561"/>
                  </a:cubicBezTo>
                  <a:cubicBezTo>
                    <a:pt x="577086" y="213361"/>
                    <a:pt x="588262" y="271909"/>
                    <a:pt x="588262" y="338203"/>
                  </a:cubicBezTo>
                  <a:cubicBezTo>
                    <a:pt x="588262" y="406021"/>
                    <a:pt x="576959" y="465458"/>
                    <a:pt x="554353" y="516512"/>
                  </a:cubicBezTo>
                  <a:cubicBezTo>
                    <a:pt x="531747" y="567566"/>
                    <a:pt x="498473" y="607317"/>
                    <a:pt x="454658" y="635893"/>
                  </a:cubicBezTo>
                  <a:cubicBezTo>
                    <a:pt x="410843" y="664468"/>
                    <a:pt x="357377" y="678692"/>
                    <a:pt x="294258" y="6786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11198" y="63500"/>
              <a:ext cx="403478" cy="829975"/>
            </a:xfrm>
            <a:custGeom>
              <a:avLst/>
              <a:gdLst/>
              <a:ahLst/>
              <a:cxnLst/>
              <a:rect r="r" b="b" t="t" l="l"/>
              <a:pathLst>
                <a:path h="829975" w="403478">
                  <a:moveTo>
                    <a:pt x="403477" y="821441"/>
                  </a:moveTo>
                  <a:cubicBezTo>
                    <a:pt x="371347" y="828553"/>
                    <a:pt x="339597" y="831220"/>
                    <a:pt x="308228" y="829442"/>
                  </a:cubicBezTo>
                  <a:cubicBezTo>
                    <a:pt x="276859" y="827664"/>
                    <a:pt x="248919" y="820171"/>
                    <a:pt x="224281" y="806836"/>
                  </a:cubicBezTo>
                  <a:cubicBezTo>
                    <a:pt x="199643" y="793501"/>
                    <a:pt x="181228" y="773434"/>
                    <a:pt x="168909" y="746383"/>
                  </a:cubicBezTo>
                  <a:cubicBezTo>
                    <a:pt x="159384" y="725301"/>
                    <a:pt x="154050" y="703965"/>
                    <a:pt x="152780" y="682375"/>
                  </a:cubicBezTo>
                  <a:cubicBezTo>
                    <a:pt x="151510" y="660785"/>
                    <a:pt x="151002" y="636020"/>
                    <a:pt x="151002" y="608334"/>
                  </a:cubicBezTo>
                  <a:lnTo>
                    <a:pt x="151002" y="0"/>
                  </a:lnTo>
                  <a:lnTo>
                    <a:pt x="200913" y="0"/>
                  </a:lnTo>
                  <a:lnTo>
                    <a:pt x="200913" y="608334"/>
                  </a:lnTo>
                  <a:cubicBezTo>
                    <a:pt x="200913" y="636147"/>
                    <a:pt x="201294" y="658499"/>
                    <a:pt x="201802" y="675644"/>
                  </a:cubicBezTo>
                  <a:cubicBezTo>
                    <a:pt x="202310" y="692789"/>
                    <a:pt x="206374" y="708791"/>
                    <a:pt x="213994" y="723904"/>
                  </a:cubicBezTo>
                  <a:cubicBezTo>
                    <a:pt x="228218" y="752479"/>
                    <a:pt x="250824" y="770006"/>
                    <a:pt x="281812" y="776609"/>
                  </a:cubicBezTo>
                  <a:cubicBezTo>
                    <a:pt x="312800" y="783214"/>
                    <a:pt x="353313" y="782325"/>
                    <a:pt x="403224" y="773942"/>
                  </a:cubicBezTo>
                  <a:close/>
                  <a:moveTo>
                    <a:pt x="0" y="178563"/>
                  </a:moveTo>
                  <a:lnTo>
                    <a:pt x="403477" y="178563"/>
                  </a:lnTo>
                  <a:lnTo>
                    <a:pt x="403477" y="228602"/>
                  </a:lnTo>
                  <a:lnTo>
                    <a:pt x="0" y="22860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279893" y="3956418"/>
            <a:ext cx="1667694" cy="751542"/>
            <a:chOff x="0" y="0"/>
            <a:chExt cx="2223592" cy="10020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0" y="63500"/>
              <a:ext cx="702310" cy="857255"/>
            </a:xfrm>
            <a:custGeom>
              <a:avLst/>
              <a:gdLst/>
              <a:ahLst/>
              <a:cxnLst/>
              <a:rect r="r" b="b" t="t" l="l"/>
              <a:pathLst>
                <a:path h="857255" w="702310">
                  <a:moveTo>
                    <a:pt x="164338" y="704854"/>
                  </a:moveTo>
                  <a:lnTo>
                    <a:pt x="277495" y="704854"/>
                  </a:lnTo>
                  <a:cubicBezTo>
                    <a:pt x="288163" y="704854"/>
                    <a:pt x="302641" y="704473"/>
                    <a:pt x="320929" y="703965"/>
                  </a:cubicBezTo>
                  <a:cubicBezTo>
                    <a:pt x="339217" y="703457"/>
                    <a:pt x="355600" y="701679"/>
                    <a:pt x="370332" y="698885"/>
                  </a:cubicBezTo>
                  <a:cubicBezTo>
                    <a:pt x="407670" y="691392"/>
                    <a:pt x="438150" y="673866"/>
                    <a:pt x="461772" y="646434"/>
                  </a:cubicBezTo>
                  <a:cubicBezTo>
                    <a:pt x="485394" y="619002"/>
                    <a:pt x="502793" y="586109"/>
                    <a:pt x="514096" y="547627"/>
                  </a:cubicBezTo>
                  <a:cubicBezTo>
                    <a:pt x="525399" y="509146"/>
                    <a:pt x="531114" y="469522"/>
                    <a:pt x="531114" y="428501"/>
                  </a:cubicBezTo>
                  <a:cubicBezTo>
                    <a:pt x="531114" y="385702"/>
                    <a:pt x="525272" y="345061"/>
                    <a:pt x="513588" y="306453"/>
                  </a:cubicBezTo>
                  <a:cubicBezTo>
                    <a:pt x="501904" y="267845"/>
                    <a:pt x="484124" y="235333"/>
                    <a:pt x="460248" y="208790"/>
                  </a:cubicBezTo>
                  <a:cubicBezTo>
                    <a:pt x="436372" y="182246"/>
                    <a:pt x="406527" y="165355"/>
                    <a:pt x="370332" y="158116"/>
                  </a:cubicBezTo>
                  <a:cubicBezTo>
                    <a:pt x="355600" y="154941"/>
                    <a:pt x="339217" y="153163"/>
                    <a:pt x="320929" y="152782"/>
                  </a:cubicBezTo>
                  <a:cubicBezTo>
                    <a:pt x="302641" y="152401"/>
                    <a:pt x="288163" y="152401"/>
                    <a:pt x="277368" y="152401"/>
                  </a:cubicBezTo>
                  <a:lnTo>
                    <a:pt x="164338" y="152401"/>
                  </a:lnTo>
                  <a:close/>
                  <a:moveTo>
                    <a:pt x="0" y="857255"/>
                  </a:moveTo>
                  <a:lnTo>
                    <a:pt x="0" y="0"/>
                  </a:lnTo>
                  <a:lnTo>
                    <a:pt x="277368" y="0"/>
                  </a:lnTo>
                  <a:cubicBezTo>
                    <a:pt x="284099" y="0"/>
                    <a:pt x="297942" y="254"/>
                    <a:pt x="319024" y="635"/>
                  </a:cubicBezTo>
                  <a:cubicBezTo>
                    <a:pt x="340106" y="1016"/>
                    <a:pt x="360299" y="2413"/>
                    <a:pt x="379730" y="4826"/>
                  </a:cubicBezTo>
                  <a:cubicBezTo>
                    <a:pt x="448818" y="13208"/>
                    <a:pt x="507365" y="37212"/>
                    <a:pt x="555371" y="76836"/>
                  </a:cubicBezTo>
                  <a:cubicBezTo>
                    <a:pt x="603377" y="116460"/>
                    <a:pt x="639953" y="166879"/>
                    <a:pt x="664845" y="227967"/>
                  </a:cubicBezTo>
                  <a:cubicBezTo>
                    <a:pt x="689737" y="289054"/>
                    <a:pt x="702310" y="355983"/>
                    <a:pt x="702310" y="428501"/>
                  </a:cubicBezTo>
                  <a:cubicBezTo>
                    <a:pt x="702310" y="501018"/>
                    <a:pt x="689737" y="568075"/>
                    <a:pt x="664845" y="629162"/>
                  </a:cubicBezTo>
                  <a:cubicBezTo>
                    <a:pt x="639953" y="690249"/>
                    <a:pt x="603377" y="740669"/>
                    <a:pt x="555371" y="780293"/>
                  </a:cubicBezTo>
                  <a:cubicBezTo>
                    <a:pt x="507365" y="819917"/>
                    <a:pt x="448818" y="844047"/>
                    <a:pt x="379730" y="852302"/>
                  </a:cubicBezTo>
                  <a:cubicBezTo>
                    <a:pt x="360299" y="854588"/>
                    <a:pt x="340106" y="856112"/>
                    <a:pt x="319024" y="856493"/>
                  </a:cubicBezTo>
                  <a:cubicBezTo>
                    <a:pt x="297942" y="856874"/>
                    <a:pt x="284099" y="857128"/>
                    <a:pt x="277368" y="85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873125" y="259844"/>
              <a:ext cx="628037" cy="678819"/>
            </a:xfrm>
            <a:custGeom>
              <a:avLst/>
              <a:gdLst/>
              <a:ahLst/>
              <a:cxnLst/>
              <a:rect r="r" b="b" t="t" l="l"/>
              <a:pathLst>
                <a:path h="678819" w="628037">
                  <a:moveTo>
                    <a:pt x="121412" y="264415"/>
                  </a:moveTo>
                  <a:lnTo>
                    <a:pt x="547624" y="264415"/>
                  </a:lnTo>
                  <a:lnTo>
                    <a:pt x="547624" y="384685"/>
                  </a:lnTo>
                  <a:lnTo>
                    <a:pt x="121412" y="384685"/>
                  </a:lnTo>
                  <a:close/>
                  <a:moveTo>
                    <a:pt x="334518" y="678691"/>
                  </a:moveTo>
                  <a:cubicBezTo>
                    <a:pt x="268605" y="678691"/>
                    <a:pt x="210566" y="664467"/>
                    <a:pt x="160401" y="636146"/>
                  </a:cubicBezTo>
                  <a:cubicBezTo>
                    <a:pt x="110236" y="607825"/>
                    <a:pt x="70866" y="568709"/>
                    <a:pt x="42545" y="518925"/>
                  </a:cubicBezTo>
                  <a:cubicBezTo>
                    <a:pt x="14224" y="469140"/>
                    <a:pt x="0" y="412117"/>
                    <a:pt x="0" y="347727"/>
                  </a:cubicBezTo>
                  <a:cubicBezTo>
                    <a:pt x="0" y="277496"/>
                    <a:pt x="13970" y="216409"/>
                    <a:pt x="41656" y="164338"/>
                  </a:cubicBezTo>
                  <a:cubicBezTo>
                    <a:pt x="69342" y="112268"/>
                    <a:pt x="107696" y="72009"/>
                    <a:pt x="156591" y="43180"/>
                  </a:cubicBezTo>
                  <a:cubicBezTo>
                    <a:pt x="205486" y="14351"/>
                    <a:pt x="261620" y="0"/>
                    <a:pt x="324993" y="0"/>
                  </a:cubicBezTo>
                  <a:cubicBezTo>
                    <a:pt x="392430" y="0"/>
                    <a:pt x="449833" y="15875"/>
                    <a:pt x="497078" y="47625"/>
                  </a:cubicBezTo>
                  <a:cubicBezTo>
                    <a:pt x="544322" y="79375"/>
                    <a:pt x="579247" y="124079"/>
                    <a:pt x="601853" y="181611"/>
                  </a:cubicBezTo>
                  <a:cubicBezTo>
                    <a:pt x="624458" y="239142"/>
                    <a:pt x="632459" y="306706"/>
                    <a:pt x="625728" y="384558"/>
                  </a:cubicBezTo>
                  <a:lnTo>
                    <a:pt x="465455" y="384558"/>
                  </a:lnTo>
                  <a:lnTo>
                    <a:pt x="465455" y="325121"/>
                  </a:lnTo>
                  <a:cubicBezTo>
                    <a:pt x="465455" y="259589"/>
                    <a:pt x="455041" y="212472"/>
                    <a:pt x="434213" y="183770"/>
                  </a:cubicBezTo>
                  <a:cubicBezTo>
                    <a:pt x="413385" y="155067"/>
                    <a:pt x="379349" y="140589"/>
                    <a:pt x="332105" y="140589"/>
                  </a:cubicBezTo>
                  <a:cubicBezTo>
                    <a:pt x="276987" y="140589"/>
                    <a:pt x="236347" y="157353"/>
                    <a:pt x="210439" y="190882"/>
                  </a:cubicBezTo>
                  <a:cubicBezTo>
                    <a:pt x="184531" y="224410"/>
                    <a:pt x="171450" y="273940"/>
                    <a:pt x="171450" y="339345"/>
                  </a:cubicBezTo>
                  <a:cubicBezTo>
                    <a:pt x="171450" y="399290"/>
                    <a:pt x="184531" y="445645"/>
                    <a:pt x="210439" y="478411"/>
                  </a:cubicBezTo>
                  <a:cubicBezTo>
                    <a:pt x="236347" y="511177"/>
                    <a:pt x="274574" y="527561"/>
                    <a:pt x="324993" y="527561"/>
                  </a:cubicBezTo>
                  <a:cubicBezTo>
                    <a:pt x="356743" y="527561"/>
                    <a:pt x="383921" y="520575"/>
                    <a:pt x="406527" y="506732"/>
                  </a:cubicBezTo>
                  <a:cubicBezTo>
                    <a:pt x="429133" y="492889"/>
                    <a:pt x="446404" y="472823"/>
                    <a:pt x="458342" y="446661"/>
                  </a:cubicBezTo>
                  <a:lnTo>
                    <a:pt x="620267" y="493143"/>
                  </a:lnTo>
                  <a:cubicBezTo>
                    <a:pt x="596011" y="551818"/>
                    <a:pt x="557783" y="597538"/>
                    <a:pt x="505586" y="630050"/>
                  </a:cubicBezTo>
                  <a:cubicBezTo>
                    <a:pt x="453389" y="662562"/>
                    <a:pt x="396367" y="678818"/>
                    <a:pt x="334518" y="67881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584959" y="259970"/>
              <a:ext cx="575056" cy="678565"/>
            </a:xfrm>
            <a:custGeom>
              <a:avLst/>
              <a:gdLst/>
              <a:ahLst/>
              <a:cxnLst/>
              <a:rect r="r" b="b" t="t" l="l"/>
              <a:pathLst>
                <a:path h="678565" w="575056">
                  <a:moveTo>
                    <a:pt x="248920" y="551184"/>
                  </a:moveTo>
                  <a:cubicBezTo>
                    <a:pt x="278638" y="551184"/>
                    <a:pt x="303784" y="545850"/>
                    <a:pt x="324231" y="535436"/>
                  </a:cubicBezTo>
                  <a:cubicBezTo>
                    <a:pt x="344678" y="525021"/>
                    <a:pt x="360934" y="512956"/>
                    <a:pt x="372999" y="499367"/>
                  </a:cubicBezTo>
                  <a:cubicBezTo>
                    <a:pt x="385064" y="485778"/>
                    <a:pt x="393319" y="474602"/>
                    <a:pt x="397637" y="465458"/>
                  </a:cubicBezTo>
                  <a:cubicBezTo>
                    <a:pt x="406019" y="448059"/>
                    <a:pt x="410845" y="427612"/>
                    <a:pt x="412242" y="404371"/>
                  </a:cubicBezTo>
                  <a:cubicBezTo>
                    <a:pt x="413639" y="381130"/>
                    <a:pt x="414274" y="361826"/>
                    <a:pt x="414274" y="346331"/>
                  </a:cubicBezTo>
                  <a:lnTo>
                    <a:pt x="461899" y="358270"/>
                  </a:lnTo>
                  <a:cubicBezTo>
                    <a:pt x="413893" y="366271"/>
                    <a:pt x="374904" y="372875"/>
                    <a:pt x="345186" y="378209"/>
                  </a:cubicBezTo>
                  <a:cubicBezTo>
                    <a:pt x="315468" y="383543"/>
                    <a:pt x="291465" y="388369"/>
                    <a:pt x="273177" y="392814"/>
                  </a:cubicBezTo>
                  <a:cubicBezTo>
                    <a:pt x="254889" y="397259"/>
                    <a:pt x="238887" y="401958"/>
                    <a:pt x="224917" y="407038"/>
                  </a:cubicBezTo>
                  <a:cubicBezTo>
                    <a:pt x="209042" y="413388"/>
                    <a:pt x="196215" y="420246"/>
                    <a:pt x="186563" y="427612"/>
                  </a:cubicBezTo>
                  <a:cubicBezTo>
                    <a:pt x="176911" y="434978"/>
                    <a:pt x="169672" y="442979"/>
                    <a:pt x="165100" y="451742"/>
                  </a:cubicBezTo>
                  <a:cubicBezTo>
                    <a:pt x="160528" y="460505"/>
                    <a:pt x="158242" y="470157"/>
                    <a:pt x="158242" y="480952"/>
                  </a:cubicBezTo>
                  <a:cubicBezTo>
                    <a:pt x="158242" y="495684"/>
                    <a:pt x="161925" y="508257"/>
                    <a:pt x="169291" y="518798"/>
                  </a:cubicBezTo>
                  <a:cubicBezTo>
                    <a:pt x="176657" y="529339"/>
                    <a:pt x="187071" y="537341"/>
                    <a:pt x="200533" y="542929"/>
                  </a:cubicBezTo>
                  <a:cubicBezTo>
                    <a:pt x="213995" y="548517"/>
                    <a:pt x="230124" y="551311"/>
                    <a:pt x="248793" y="551311"/>
                  </a:cubicBezTo>
                  <a:moveTo>
                    <a:pt x="214376" y="678565"/>
                  </a:moveTo>
                  <a:cubicBezTo>
                    <a:pt x="168402" y="678565"/>
                    <a:pt x="129413" y="669675"/>
                    <a:pt x="97409" y="652149"/>
                  </a:cubicBezTo>
                  <a:cubicBezTo>
                    <a:pt x="65405" y="634623"/>
                    <a:pt x="41275" y="610874"/>
                    <a:pt x="24765" y="581283"/>
                  </a:cubicBezTo>
                  <a:cubicBezTo>
                    <a:pt x="8255" y="551692"/>
                    <a:pt x="0" y="519052"/>
                    <a:pt x="0" y="483365"/>
                  </a:cubicBezTo>
                  <a:cubicBezTo>
                    <a:pt x="0" y="453647"/>
                    <a:pt x="4572" y="426469"/>
                    <a:pt x="13716" y="401831"/>
                  </a:cubicBezTo>
                  <a:cubicBezTo>
                    <a:pt x="22860" y="377193"/>
                    <a:pt x="37592" y="355476"/>
                    <a:pt x="58039" y="336679"/>
                  </a:cubicBezTo>
                  <a:cubicBezTo>
                    <a:pt x="78486" y="317883"/>
                    <a:pt x="105918" y="302008"/>
                    <a:pt x="140462" y="289308"/>
                  </a:cubicBezTo>
                  <a:cubicBezTo>
                    <a:pt x="164338" y="280545"/>
                    <a:pt x="192659" y="272798"/>
                    <a:pt x="225552" y="266067"/>
                  </a:cubicBezTo>
                  <a:cubicBezTo>
                    <a:pt x="258445" y="259336"/>
                    <a:pt x="295783" y="252859"/>
                    <a:pt x="337439" y="246763"/>
                  </a:cubicBezTo>
                  <a:cubicBezTo>
                    <a:pt x="379095" y="240667"/>
                    <a:pt x="424942" y="233809"/>
                    <a:pt x="474980" y="226189"/>
                  </a:cubicBezTo>
                  <a:lnTo>
                    <a:pt x="416687" y="258320"/>
                  </a:lnTo>
                  <a:cubicBezTo>
                    <a:pt x="416687" y="220220"/>
                    <a:pt x="407543" y="192153"/>
                    <a:pt x="389255" y="174372"/>
                  </a:cubicBezTo>
                  <a:cubicBezTo>
                    <a:pt x="370967" y="156592"/>
                    <a:pt x="340487" y="147575"/>
                    <a:pt x="297688" y="147575"/>
                  </a:cubicBezTo>
                  <a:cubicBezTo>
                    <a:pt x="273812" y="147575"/>
                    <a:pt x="249047" y="153417"/>
                    <a:pt x="223266" y="164847"/>
                  </a:cubicBezTo>
                  <a:cubicBezTo>
                    <a:pt x="197485" y="176277"/>
                    <a:pt x="179451" y="196852"/>
                    <a:pt x="169037" y="226189"/>
                  </a:cubicBezTo>
                  <a:lnTo>
                    <a:pt x="22606" y="179707"/>
                  </a:lnTo>
                  <a:cubicBezTo>
                    <a:pt x="38862" y="126493"/>
                    <a:pt x="69342" y="83313"/>
                    <a:pt x="114300" y="49912"/>
                  </a:cubicBezTo>
                  <a:cubicBezTo>
                    <a:pt x="159258" y="16511"/>
                    <a:pt x="220218" y="0"/>
                    <a:pt x="297688" y="0"/>
                  </a:cubicBezTo>
                  <a:cubicBezTo>
                    <a:pt x="354457" y="0"/>
                    <a:pt x="404749" y="8764"/>
                    <a:pt x="448818" y="26163"/>
                  </a:cubicBezTo>
                  <a:cubicBezTo>
                    <a:pt x="492887" y="43562"/>
                    <a:pt x="526161" y="73788"/>
                    <a:pt x="548894" y="116587"/>
                  </a:cubicBezTo>
                  <a:cubicBezTo>
                    <a:pt x="561594" y="140463"/>
                    <a:pt x="569087" y="164212"/>
                    <a:pt x="571500" y="188089"/>
                  </a:cubicBezTo>
                  <a:cubicBezTo>
                    <a:pt x="573913" y="211965"/>
                    <a:pt x="575056" y="238508"/>
                    <a:pt x="575056" y="267845"/>
                  </a:cubicBezTo>
                  <a:lnTo>
                    <a:pt x="575056" y="660785"/>
                  </a:lnTo>
                  <a:lnTo>
                    <a:pt x="433451" y="660785"/>
                  </a:lnTo>
                  <a:lnTo>
                    <a:pt x="433451" y="528578"/>
                  </a:lnTo>
                  <a:lnTo>
                    <a:pt x="453644" y="556010"/>
                  </a:lnTo>
                  <a:cubicBezTo>
                    <a:pt x="422275" y="599190"/>
                    <a:pt x="388493" y="630559"/>
                    <a:pt x="352171" y="649736"/>
                  </a:cubicBezTo>
                  <a:cubicBezTo>
                    <a:pt x="315849" y="668913"/>
                    <a:pt x="269875" y="678565"/>
                    <a:pt x="214376" y="67856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024968" y="3990632"/>
            <a:ext cx="121444" cy="656320"/>
            <a:chOff x="0" y="0"/>
            <a:chExt cx="161925" cy="87509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1925" cy="875157"/>
            </a:xfrm>
            <a:custGeom>
              <a:avLst/>
              <a:gdLst/>
              <a:ahLst/>
              <a:cxnLst/>
              <a:rect r="r" b="b" t="t" l="l"/>
              <a:pathLst>
                <a:path h="875157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875157"/>
                  </a:lnTo>
                  <a:lnTo>
                    <a:pt x="0" y="8751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0505875" y="4774940"/>
            <a:ext cx="917638" cy="751522"/>
            <a:chOff x="0" y="0"/>
            <a:chExt cx="1223518" cy="100203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3500" y="63500"/>
              <a:ext cx="497711" cy="857246"/>
            </a:xfrm>
            <a:custGeom>
              <a:avLst/>
              <a:gdLst/>
              <a:ahLst/>
              <a:cxnLst/>
              <a:rect r="r" b="b" t="t" l="l"/>
              <a:pathLst>
                <a:path h="857246" w="497711">
                  <a:moveTo>
                    <a:pt x="0" y="857246"/>
                  </a:moveTo>
                  <a:lnTo>
                    <a:pt x="0" y="0"/>
                  </a:lnTo>
                  <a:lnTo>
                    <a:pt x="50038" y="0"/>
                  </a:lnTo>
                  <a:lnTo>
                    <a:pt x="50038" y="523873"/>
                  </a:lnTo>
                  <a:lnTo>
                    <a:pt x="371473" y="214248"/>
                  </a:lnTo>
                  <a:lnTo>
                    <a:pt x="446530" y="214248"/>
                  </a:lnTo>
                  <a:lnTo>
                    <a:pt x="110743" y="535683"/>
                  </a:lnTo>
                  <a:lnTo>
                    <a:pt x="497711" y="857246"/>
                  </a:lnTo>
                  <a:lnTo>
                    <a:pt x="411986" y="857246"/>
                  </a:lnTo>
                  <a:lnTo>
                    <a:pt x="50038" y="547621"/>
                  </a:lnTo>
                  <a:lnTo>
                    <a:pt x="50038" y="8572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573149" y="259968"/>
              <a:ext cx="586992" cy="678558"/>
            </a:xfrm>
            <a:custGeom>
              <a:avLst/>
              <a:gdLst/>
              <a:ahLst/>
              <a:cxnLst/>
              <a:rect r="r" b="b" t="t" l="l"/>
              <a:pathLst>
                <a:path h="678558" w="586992">
                  <a:moveTo>
                    <a:pt x="32131" y="303529"/>
                  </a:moveTo>
                  <a:lnTo>
                    <a:pt x="556004" y="303529"/>
                  </a:lnTo>
                  <a:lnTo>
                    <a:pt x="556004" y="353566"/>
                  </a:lnTo>
                  <a:lnTo>
                    <a:pt x="32131" y="353566"/>
                  </a:lnTo>
                  <a:close/>
                  <a:moveTo>
                    <a:pt x="294004" y="678558"/>
                  </a:moveTo>
                  <a:cubicBezTo>
                    <a:pt x="233298" y="678558"/>
                    <a:pt x="180974" y="664842"/>
                    <a:pt x="137160" y="637537"/>
                  </a:cubicBezTo>
                  <a:cubicBezTo>
                    <a:pt x="93345" y="610232"/>
                    <a:pt x="59563" y="571117"/>
                    <a:pt x="35687" y="520317"/>
                  </a:cubicBezTo>
                  <a:cubicBezTo>
                    <a:pt x="11811" y="469517"/>
                    <a:pt x="0" y="409192"/>
                    <a:pt x="0" y="339343"/>
                  </a:cubicBezTo>
                  <a:cubicBezTo>
                    <a:pt x="0" y="269112"/>
                    <a:pt x="11811" y="208660"/>
                    <a:pt x="35433" y="157733"/>
                  </a:cubicBezTo>
                  <a:cubicBezTo>
                    <a:pt x="59055" y="106806"/>
                    <a:pt x="92710" y="67945"/>
                    <a:pt x="136652" y="40767"/>
                  </a:cubicBezTo>
                  <a:cubicBezTo>
                    <a:pt x="180593" y="13589"/>
                    <a:pt x="232917" y="0"/>
                    <a:pt x="294131" y="0"/>
                  </a:cubicBezTo>
                  <a:cubicBezTo>
                    <a:pt x="355599" y="0"/>
                    <a:pt x="408177" y="13843"/>
                    <a:pt x="451865" y="41656"/>
                  </a:cubicBezTo>
                  <a:cubicBezTo>
                    <a:pt x="495552" y="69469"/>
                    <a:pt x="528953" y="109727"/>
                    <a:pt x="552194" y="162432"/>
                  </a:cubicBezTo>
                  <a:cubicBezTo>
                    <a:pt x="575435" y="215137"/>
                    <a:pt x="586992" y="278891"/>
                    <a:pt x="586992" y="353566"/>
                  </a:cubicBezTo>
                  <a:lnTo>
                    <a:pt x="533271" y="353566"/>
                  </a:lnTo>
                  <a:lnTo>
                    <a:pt x="533271" y="336930"/>
                  </a:lnTo>
                  <a:cubicBezTo>
                    <a:pt x="530858" y="244474"/>
                    <a:pt x="509141" y="173481"/>
                    <a:pt x="468120" y="124078"/>
                  </a:cubicBezTo>
                  <a:cubicBezTo>
                    <a:pt x="427100" y="74676"/>
                    <a:pt x="368934" y="49911"/>
                    <a:pt x="294004" y="49911"/>
                  </a:cubicBezTo>
                  <a:cubicBezTo>
                    <a:pt x="217804" y="49911"/>
                    <a:pt x="158622" y="75184"/>
                    <a:pt x="116586" y="125856"/>
                  </a:cubicBezTo>
                  <a:cubicBezTo>
                    <a:pt x="74549" y="176529"/>
                    <a:pt x="53594" y="247649"/>
                    <a:pt x="53594" y="339215"/>
                  </a:cubicBezTo>
                  <a:cubicBezTo>
                    <a:pt x="53594" y="430782"/>
                    <a:pt x="74549" y="502029"/>
                    <a:pt x="116586" y="552702"/>
                  </a:cubicBezTo>
                  <a:cubicBezTo>
                    <a:pt x="158623" y="603374"/>
                    <a:pt x="217804" y="628647"/>
                    <a:pt x="294004" y="628647"/>
                  </a:cubicBezTo>
                  <a:cubicBezTo>
                    <a:pt x="347217" y="628647"/>
                    <a:pt x="393826" y="616074"/>
                    <a:pt x="433831" y="591182"/>
                  </a:cubicBezTo>
                  <a:cubicBezTo>
                    <a:pt x="473835" y="566291"/>
                    <a:pt x="505839" y="530223"/>
                    <a:pt x="529715" y="483360"/>
                  </a:cubicBezTo>
                  <a:lnTo>
                    <a:pt x="571371" y="507236"/>
                  </a:lnTo>
                  <a:cubicBezTo>
                    <a:pt x="545209" y="561973"/>
                    <a:pt x="508125" y="604263"/>
                    <a:pt x="459992" y="633981"/>
                  </a:cubicBezTo>
                  <a:cubicBezTo>
                    <a:pt x="411860" y="663699"/>
                    <a:pt x="356742" y="678558"/>
                    <a:pt x="294004" y="678558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1231813" y="4103770"/>
            <a:ext cx="1318555" cy="604190"/>
            <a:chOff x="0" y="0"/>
            <a:chExt cx="1758074" cy="805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63500" y="65786"/>
              <a:ext cx="937007" cy="658495"/>
            </a:xfrm>
            <a:custGeom>
              <a:avLst/>
              <a:gdLst/>
              <a:ahLst/>
              <a:cxnLst/>
              <a:rect r="r" b="b" t="t" l="l"/>
              <a:pathLst>
                <a:path h="658495" w="937007">
                  <a:moveTo>
                    <a:pt x="775082" y="658495"/>
                  </a:moveTo>
                  <a:lnTo>
                    <a:pt x="775082" y="278638"/>
                  </a:lnTo>
                  <a:cubicBezTo>
                    <a:pt x="775082" y="236220"/>
                    <a:pt x="765049" y="203200"/>
                    <a:pt x="744983" y="179578"/>
                  </a:cubicBezTo>
                  <a:cubicBezTo>
                    <a:pt x="724917" y="155956"/>
                    <a:pt x="697231" y="144145"/>
                    <a:pt x="661925" y="144145"/>
                  </a:cubicBezTo>
                  <a:cubicBezTo>
                    <a:pt x="639319" y="144145"/>
                    <a:pt x="619634" y="149352"/>
                    <a:pt x="602997" y="159893"/>
                  </a:cubicBezTo>
                  <a:cubicBezTo>
                    <a:pt x="586360" y="170434"/>
                    <a:pt x="573279" y="185039"/>
                    <a:pt x="564008" y="203962"/>
                  </a:cubicBezTo>
                  <a:cubicBezTo>
                    <a:pt x="554737" y="222885"/>
                    <a:pt x="550038" y="244602"/>
                    <a:pt x="550038" y="269113"/>
                  </a:cubicBezTo>
                  <a:lnTo>
                    <a:pt x="482220" y="223901"/>
                  </a:lnTo>
                  <a:cubicBezTo>
                    <a:pt x="482220" y="179832"/>
                    <a:pt x="492634" y="140970"/>
                    <a:pt x="513462" y="107188"/>
                  </a:cubicBezTo>
                  <a:cubicBezTo>
                    <a:pt x="534290" y="73406"/>
                    <a:pt x="562230" y="47117"/>
                    <a:pt x="597409" y="28321"/>
                  </a:cubicBezTo>
                  <a:cubicBezTo>
                    <a:pt x="632588" y="9525"/>
                    <a:pt x="671577" y="0"/>
                    <a:pt x="714376" y="0"/>
                  </a:cubicBezTo>
                  <a:cubicBezTo>
                    <a:pt x="787782" y="0"/>
                    <a:pt x="843281" y="21717"/>
                    <a:pt x="880746" y="65151"/>
                  </a:cubicBezTo>
                  <a:cubicBezTo>
                    <a:pt x="918212" y="108585"/>
                    <a:pt x="937008" y="165481"/>
                    <a:pt x="937008" y="235712"/>
                  </a:cubicBezTo>
                  <a:lnTo>
                    <a:pt x="937008" y="658495"/>
                  </a:lnTo>
                  <a:close/>
                  <a:moveTo>
                    <a:pt x="550165" y="658495"/>
                  </a:moveTo>
                  <a:lnTo>
                    <a:pt x="550165" y="278638"/>
                  </a:lnTo>
                  <a:cubicBezTo>
                    <a:pt x="550165" y="236220"/>
                    <a:pt x="540132" y="203200"/>
                    <a:pt x="520066" y="179578"/>
                  </a:cubicBezTo>
                  <a:cubicBezTo>
                    <a:pt x="500000" y="155956"/>
                    <a:pt x="472314" y="144145"/>
                    <a:pt x="437008" y="144145"/>
                  </a:cubicBezTo>
                  <a:cubicBezTo>
                    <a:pt x="403226" y="144145"/>
                    <a:pt x="376175" y="155702"/>
                    <a:pt x="355728" y="178943"/>
                  </a:cubicBezTo>
                  <a:cubicBezTo>
                    <a:pt x="335281" y="202184"/>
                    <a:pt x="325121" y="232283"/>
                    <a:pt x="325121" y="269113"/>
                  </a:cubicBezTo>
                  <a:lnTo>
                    <a:pt x="95250" y="221488"/>
                  </a:lnTo>
                  <a:cubicBezTo>
                    <a:pt x="95250" y="179324"/>
                    <a:pt x="105664" y="141732"/>
                    <a:pt x="126746" y="108331"/>
                  </a:cubicBezTo>
                  <a:cubicBezTo>
                    <a:pt x="147828" y="74930"/>
                    <a:pt x="176022" y="48641"/>
                    <a:pt x="211582" y="29210"/>
                  </a:cubicBezTo>
                  <a:cubicBezTo>
                    <a:pt x="247142" y="9779"/>
                    <a:pt x="286894" y="0"/>
                    <a:pt x="330963" y="0"/>
                  </a:cubicBezTo>
                  <a:cubicBezTo>
                    <a:pt x="381382" y="0"/>
                    <a:pt x="422657" y="10795"/>
                    <a:pt x="455042" y="32131"/>
                  </a:cubicBezTo>
                  <a:cubicBezTo>
                    <a:pt x="487427" y="53467"/>
                    <a:pt x="511303" y="82169"/>
                    <a:pt x="526797" y="117856"/>
                  </a:cubicBezTo>
                  <a:cubicBezTo>
                    <a:pt x="542291" y="153543"/>
                    <a:pt x="549911" y="192913"/>
                    <a:pt x="549911" y="235712"/>
                  </a:cubicBezTo>
                  <a:lnTo>
                    <a:pt x="549911" y="658495"/>
                  </a:lnTo>
                  <a:close/>
                  <a:moveTo>
                    <a:pt x="0" y="658495"/>
                  </a:moveTo>
                  <a:lnTo>
                    <a:pt x="0" y="15494"/>
                  </a:lnTo>
                  <a:lnTo>
                    <a:pt x="142875" y="15494"/>
                  </a:lnTo>
                  <a:lnTo>
                    <a:pt x="142875" y="228727"/>
                  </a:lnTo>
                  <a:lnTo>
                    <a:pt x="163068" y="228727"/>
                  </a:lnTo>
                  <a:lnTo>
                    <a:pt x="163068" y="6584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119380" y="63500"/>
              <a:ext cx="575184" cy="678688"/>
            </a:xfrm>
            <a:custGeom>
              <a:avLst/>
              <a:gdLst/>
              <a:ahLst/>
              <a:cxnLst/>
              <a:rect r="r" b="b" t="t" l="l"/>
              <a:pathLst>
                <a:path h="678688" w="575184">
                  <a:moveTo>
                    <a:pt x="249047" y="551180"/>
                  </a:moveTo>
                  <a:cubicBezTo>
                    <a:pt x="278765" y="551180"/>
                    <a:pt x="303911" y="545846"/>
                    <a:pt x="324358" y="535432"/>
                  </a:cubicBezTo>
                  <a:cubicBezTo>
                    <a:pt x="344805" y="525018"/>
                    <a:pt x="361061" y="512953"/>
                    <a:pt x="373126" y="499364"/>
                  </a:cubicBezTo>
                  <a:cubicBezTo>
                    <a:pt x="385191" y="485775"/>
                    <a:pt x="393446" y="474599"/>
                    <a:pt x="397764" y="465455"/>
                  </a:cubicBezTo>
                  <a:cubicBezTo>
                    <a:pt x="406146" y="448056"/>
                    <a:pt x="410972" y="427609"/>
                    <a:pt x="412369" y="404368"/>
                  </a:cubicBezTo>
                  <a:cubicBezTo>
                    <a:pt x="413766" y="381127"/>
                    <a:pt x="414401" y="361823"/>
                    <a:pt x="414401" y="346329"/>
                  </a:cubicBezTo>
                  <a:lnTo>
                    <a:pt x="462026" y="358267"/>
                  </a:lnTo>
                  <a:cubicBezTo>
                    <a:pt x="414020" y="366268"/>
                    <a:pt x="375031" y="372872"/>
                    <a:pt x="345313" y="378206"/>
                  </a:cubicBezTo>
                  <a:cubicBezTo>
                    <a:pt x="315595" y="383540"/>
                    <a:pt x="291592" y="388366"/>
                    <a:pt x="273304" y="392811"/>
                  </a:cubicBezTo>
                  <a:cubicBezTo>
                    <a:pt x="255016" y="397256"/>
                    <a:pt x="239014" y="401955"/>
                    <a:pt x="225044" y="407035"/>
                  </a:cubicBezTo>
                  <a:cubicBezTo>
                    <a:pt x="209169" y="413385"/>
                    <a:pt x="196342" y="420243"/>
                    <a:pt x="186690" y="427609"/>
                  </a:cubicBezTo>
                  <a:cubicBezTo>
                    <a:pt x="177038" y="434975"/>
                    <a:pt x="169799" y="442976"/>
                    <a:pt x="165227" y="451739"/>
                  </a:cubicBezTo>
                  <a:cubicBezTo>
                    <a:pt x="160655" y="460502"/>
                    <a:pt x="158369" y="470154"/>
                    <a:pt x="158369" y="480949"/>
                  </a:cubicBezTo>
                  <a:cubicBezTo>
                    <a:pt x="158369" y="495681"/>
                    <a:pt x="162052" y="508254"/>
                    <a:pt x="169418" y="518795"/>
                  </a:cubicBezTo>
                  <a:cubicBezTo>
                    <a:pt x="176784" y="529336"/>
                    <a:pt x="187198" y="537337"/>
                    <a:pt x="200660" y="542925"/>
                  </a:cubicBezTo>
                  <a:cubicBezTo>
                    <a:pt x="214122" y="548513"/>
                    <a:pt x="230251" y="551307"/>
                    <a:pt x="248920" y="551307"/>
                  </a:cubicBezTo>
                  <a:moveTo>
                    <a:pt x="214376" y="678688"/>
                  </a:moveTo>
                  <a:cubicBezTo>
                    <a:pt x="168402" y="678688"/>
                    <a:pt x="129413" y="669798"/>
                    <a:pt x="97409" y="652272"/>
                  </a:cubicBezTo>
                  <a:cubicBezTo>
                    <a:pt x="65405" y="634746"/>
                    <a:pt x="41275" y="610997"/>
                    <a:pt x="24765" y="581406"/>
                  </a:cubicBezTo>
                  <a:cubicBezTo>
                    <a:pt x="8255" y="551815"/>
                    <a:pt x="0" y="519176"/>
                    <a:pt x="0" y="483489"/>
                  </a:cubicBezTo>
                  <a:cubicBezTo>
                    <a:pt x="0" y="453771"/>
                    <a:pt x="4572" y="426593"/>
                    <a:pt x="13716" y="401955"/>
                  </a:cubicBezTo>
                  <a:cubicBezTo>
                    <a:pt x="22860" y="377317"/>
                    <a:pt x="37592" y="355600"/>
                    <a:pt x="58039" y="336804"/>
                  </a:cubicBezTo>
                  <a:cubicBezTo>
                    <a:pt x="78486" y="318008"/>
                    <a:pt x="105918" y="302133"/>
                    <a:pt x="140462" y="289433"/>
                  </a:cubicBezTo>
                  <a:cubicBezTo>
                    <a:pt x="164338" y="280670"/>
                    <a:pt x="192659" y="272923"/>
                    <a:pt x="225552" y="266192"/>
                  </a:cubicBezTo>
                  <a:cubicBezTo>
                    <a:pt x="258445" y="259461"/>
                    <a:pt x="295783" y="252984"/>
                    <a:pt x="337439" y="246888"/>
                  </a:cubicBezTo>
                  <a:cubicBezTo>
                    <a:pt x="379095" y="240792"/>
                    <a:pt x="424942" y="233934"/>
                    <a:pt x="474980" y="226314"/>
                  </a:cubicBezTo>
                  <a:lnTo>
                    <a:pt x="416687" y="258445"/>
                  </a:lnTo>
                  <a:cubicBezTo>
                    <a:pt x="416687" y="220345"/>
                    <a:pt x="407543" y="192278"/>
                    <a:pt x="389255" y="174498"/>
                  </a:cubicBezTo>
                  <a:cubicBezTo>
                    <a:pt x="370967" y="156718"/>
                    <a:pt x="340487" y="147701"/>
                    <a:pt x="297688" y="147701"/>
                  </a:cubicBezTo>
                  <a:cubicBezTo>
                    <a:pt x="273812" y="147701"/>
                    <a:pt x="249047" y="153543"/>
                    <a:pt x="223266" y="164973"/>
                  </a:cubicBezTo>
                  <a:cubicBezTo>
                    <a:pt x="197485" y="176403"/>
                    <a:pt x="179451" y="196977"/>
                    <a:pt x="169037" y="226314"/>
                  </a:cubicBezTo>
                  <a:lnTo>
                    <a:pt x="22733" y="179705"/>
                  </a:lnTo>
                  <a:cubicBezTo>
                    <a:pt x="38989" y="126492"/>
                    <a:pt x="69469" y="83312"/>
                    <a:pt x="114427" y="49911"/>
                  </a:cubicBezTo>
                  <a:cubicBezTo>
                    <a:pt x="159385" y="16510"/>
                    <a:pt x="220472" y="0"/>
                    <a:pt x="297815" y="0"/>
                  </a:cubicBezTo>
                  <a:cubicBezTo>
                    <a:pt x="354584" y="0"/>
                    <a:pt x="404876" y="8763"/>
                    <a:pt x="448945" y="26162"/>
                  </a:cubicBezTo>
                  <a:cubicBezTo>
                    <a:pt x="493015" y="43561"/>
                    <a:pt x="526289" y="73787"/>
                    <a:pt x="549021" y="116586"/>
                  </a:cubicBezTo>
                  <a:cubicBezTo>
                    <a:pt x="561721" y="140462"/>
                    <a:pt x="569214" y="164211"/>
                    <a:pt x="571628" y="188087"/>
                  </a:cubicBezTo>
                  <a:cubicBezTo>
                    <a:pt x="574041" y="211963"/>
                    <a:pt x="575184" y="238506"/>
                    <a:pt x="575184" y="267843"/>
                  </a:cubicBezTo>
                  <a:lnTo>
                    <a:pt x="575184" y="660781"/>
                  </a:lnTo>
                  <a:lnTo>
                    <a:pt x="433451" y="660781"/>
                  </a:lnTo>
                  <a:lnTo>
                    <a:pt x="433451" y="528574"/>
                  </a:lnTo>
                  <a:lnTo>
                    <a:pt x="453644" y="556006"/>
                  </a:lnTo>
                  <a:cubicBezTo>
                    <a:pt x="422275" y="599186"/>
                    <a:pt x="388493" y="630555"/>
                    <a:pt x="352171" y="649732"/>
                  </a:cubicBezTo>
                  <a:cubicBezTo>
                    <a:pt x="315849" y="668909"/>
                    <a:pt x="269875" y="678561"/>
                    <a:pt x="214376" y="67856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900524" y="5593490"/>
            <a:ext cx="1899856" cy="751522"/>
            <a:chOff x="0" y="0"/>
            <a:chExt cx="2533142" cy="10020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63500" y="63500"/>
              <a:ext cx="523874" cy="857246"/>
            </a:xfrm>
            <a:custGeom>
              <a:avLst/>
              <a:gdLst/>
              <a:ahLst/>
              <a:cxnLst/>
              <a:rect r="r" b="b" t="t" l="l"/>
              <a:pathLst>
                <a:path h="857246" w="523874">
                  <a:moveTo>
                    <a:pt x="0" y="857246"/>
                  </a:moveTo>
                  <a:lnTo>
                    <a:pt x="0" y="0"/>
                  </a:lnTo>
                  <a:lnTo>
                    <a:pt x="523874" y="0"/>
                  </a:lnTo>
                  <a:lnTo>
                    <a:pt x="523874" y="50038"/>
                  </a:lnTo>
                  <a:lnTo>
                    <a:pt x="50038" y="50038"/>
                  </a:lnTo>
                  <a:lnTo>
                    <a:pt x="50038" y="403604"/>
                  </a:lnTo>
                  <a:lnTo>
                    <a:pt x="452373" y="403604"/>
                  </a:lnTo>
                  <a:lnTo>
                    <a:pt x="452373" y="453642"/>
                  </a:lnTo>
                  <a:lnTo>
                    <a:pt x="50038" y="453642"/>
                  </a:lnTo>
                  <a:lnTo>
                    <a:pt x="50038" y="807208"/>
                  </a:lnTo>
                  <a:lnTo>
                    <a:pt x="523874" y="807208"/>
                  </a:lnTo>
                  <a:lnTo>
                    <a:pt x="523874" y="8572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658748" y="277748"/>
              <a:ext cx="582294" cy="642998"/>
            </a:xfrm>
            <a:custGeom>
              <a:avLst/>
              <a:gdLst/>
              <a:ahLst/>
              <a:cxnLst/>
              <a:rect r="r" b="b" t="t" l="l"/>
              <a:pathLst>
                <a:path h="642998" w="582294">
                  <a:moveTo>
                    <a:pt x="0" y="642998"/>
                  </a:moveTo>
                  <a:lnTo>
                    <a:pt x="262000" y="317880"/>
                  </a:lnTo>
                  <a:lnTo>
                    <a:pt x="5969" y="0"/>
                  </a:lnTo>
                  <a:lnTo>
                    <a:pt x="67945" y="0"/>
                  </a:lnTo>
                  <a:lnTo>
                    <a:pt x="291845" y="281050"/>
                  </a:lnTo>
                  <a:lnTo>
                    <a:pt x="514476" y="0"/>
                  </a:lnTo>
                  <a:lnTo>
                    <a:pt x="576325" y="0"/>
                  </a:lnTo>
                  <a:lnTo>
                    <a:pt x="320293" y="317880"/>
                  </a:lnTo>
                  <a:lnTo>
                    <a:pt x="582294" y="642998"/>
                  </a:lnTo>
                  <a:lnTo>
                    <a:pt x="519175" y="642998"/>
                  </a:lnTo>
                  <a:lnTo>
                    <a:pt x="291845" y="354836"/>
                  </a:lnTo>
                  <a:lnTo>
                    <a:pt x="63246" y="6429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276602" y="259968"/>
              <a:ext cx="552449" cy="678558"/>
            </a:xfrm>
            <a:custGeom>
              <a:avLst/>
              <a:gdLst/>
              <a:ahLst/>
              <a:cxnLst/>
              <a:rect r="r" b="b" t="t" l="l"/>
              <a:pathLst>
                <a:path h="678558" w="552449">
                  <a:moveTo>
                    <a:pt x="294131" y="678558"/>
                  </a:moveTo>
                  <a:cubicBezTo>
                    <a:pt x="230251" y="678558"/>
                    <a:pt x="176657" y="664334"/>
                    <a:pt x="133350" y="635759"/>
                  </a:cubicBezTo>
                  <a:cubicBezTo>
                    <a:pt x="90043" y="607184"/>
                    <a:pt x="57404" y="567307"/>
                    <a:pt x="35179" y="516380"/>
                  </a:cubicBezTo>
                  <a:cubicBezTo>
                    <a:pt x="12954" y="465453"/>
                    <a:pt x="1270" y="406398"/>
                    <a:pt x="0" y="339343"/>
                  </a:cubicBezTo>
                  <a:cubicBezTo>
                    <a:pt x="1143" y="270636"/>
                    <a:pt x="12954" y="210946"/>
                    <a:pt x="35433" y="160146"/>
                  </a:cubicBezTo>
                  <a:cubicBezTo>
                    <a:pt x="57912" y="109346"/>
                    <a:pt x="90678" y="69977"/>
                    <a:pt x="133985" y="41910"/>
                  </a:cubicBezTo>
                  <a:cubicBezTo>
                    <a:pt x="177292" y="13843"/>
                    <a:pt x="230632" y="0"/>
                    <a:pt x="294131" y="0"/>
                  </a:cubicBezTo>
                  <a:cubicBezTo>
                    <a:pt x="353694" y="0"/>
                    <a:pt x="406780" y="14224"/>
                    <a:pt x="453389" y="42545"/>
                  </a:cubicBezTo>
                  <a:cubicBezTo>
                    <a:pt x="499998" y="70866"/>
                    <a:pt x="533018" y="109854"/>
                    <a:pt x="552449" y="159511"/>
                  </a:cubicBezTo>
                  <a:lnTo>
                    <a:pt x="504824" y="179704"/>
                  </a:lnTo>
                  <a:cubicBezTo>
                    <a:pt x="486917" y="138429"/>
                    <a:pt x="459485" y="106426"/>
                    <a:pt x="422401" y="83820"/>
                  </a:cubicBezTo>
                  <a:cubicBezTo>
                    <a:pt x="385317" y="61214"/>
                    <a:pt x="342518" y="49784"/>
                    <a:pt x="294131" y="49784"/>
                  </a:cubicBezTo>
                  <a:cubicBezTo>
                    <a:pt x="240156" y="49784"/>
                    <a:pt x="195580" y="61976"/>
                    <a:pt x="160147" y="86487"/>
                  </a:cubicBezTo>
                  <a:cubicBezTo>
                    <a:pt x="124714" y="110997"/>
                    <a:pt x="98425" y="144779"/>
                    <a:pt x="81026" y="188213"/>
                  </a:cubicBezTo>
                  <a:cubicBezTo>
                    <a:pt x="63627" y="231647"/>
                    <a:pt x="54483" y="281939"/>
                    <a:pt x="53721" y="339089"/>
                  </a:cubicBezTo>
                  <a:cubicBezTo>
                    <a:pt x="54864" y="426464"/>
                    <a:pt x="75565" y="496441"/>
                    <a:pt x="115570" y="549273"/>
                  </a:cubicBezTo>
                  <a:cubicBezTo>
                    <a:pt x="155575" y="602104"/>
                    <a:pt x="215138" y="628520"/>
                    <a:pt x="294131" y="628520"/>
                  </a:cubicBezTo>
                  <a:cubicBezTo>
                    <a:pt x="341375" y="628520"/>
                    <a:pt x="383285" y="617598"/>
                    <a:pt x="419734" y="595754"/>
                  </a:cubicBezTo>
                  <a:cubicBezTo>
                    <a:pt x="456183" y="573911"/>
                    <a:pt x="484250" y="542034"/>
                    <a:pt x="503681" y="499997"/>
                  </a:cubicBezTo>
                  <a:lnTo>
                    <a:pt x="552449" y="521460"/>
                  </a:lnTo>
                  <a:cubicBezTo>
                    <a:pt x="525779" y="573022"/>
                    <a:pt x="490727" y="612137"/>
                    <a:pt x="447039" y="638680"/>
                  </a:cubicBezTo>
                  <a:cubicBezTo>
                    <a:pt x="403351" y="665223"/>
                    <a:pt x="352424" y="678558"/>
                    <a:pt x="294004" y="67855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988944" y="277748"/>
              <a:ext cx="524001" cy="657476"/>
            </a:xfrm>
            <a:custGeom>
              <a:avLst/>
              <a:gdLst/>
              <a:ahLst/>
              <a:cxnLst/>
              <a:rect r="r" b="b" t="t" l="l"/>
              <a:pathLst>
                <a:path h="657476" w="524001">
                  <a:moveTo>
                    <a:pt x="434339" y="642998"/>
                  </a:moveTo>
                  <a:lnTo>
                    <a:pt x="434339" y="511935"/>
                  </a:lnTo>
                  <a:lnTo>
                    <a:pt x="430783" y="511935"/>
                  </a:lnTo>
                  <a:lnTo>
                    <a:pt x="430783" y="0"/>
                  </a:lnTo>
                  <a:lnTo>
                    <a:pt x="480821" y="0"/>
                  </a:lnTo>
                  <a:lnTo>
                    <a:pt x="480821" y="642998"/>
                  </a:lnTo>
                  <a:close/>
                  <a:moveTo>
                    <a:pt x="260603" y="657222"/>
                  </a:moveTo>
                  <a:cubicBezTo>
                    <a:pt x="228091" y="657222"/>
                    <a:pt x="198247" y="652650"/>
                    <a:pt x="171069" y="643506"/>
                  </a:cubicBezTo>
                  <a:cubicBezTo>
                    <a:pt x="143891" y="634362"/>
                    <a:pt x="119633" y="621154"/>
                    <a:pt x="98425" y="603882"/>
                  </a:cubicBezTo>
                  <a:cubicBezTo>
                    <a:pt x="77216" y="586610"/>
                    <a:pt x="59182" y="565529"/>
                    <a:pt x="44577" y="540510"/>
                  </a:cubicBezTo>
                  <a:cubicBezTo>
                    <a:pt x="29972" y="515491"/>
                    <a:pt x="18796" y="487043"/>
                    <a:pt x="11303" y="455039"/>
                  </a:cubicBezTo>
                  <a:cubicBezTo>
                    <a:pt x="3810" y="423035"/>
                    <a:pt x="0" y="388110"/>
                    <a:pt x="0" y="350010"/>
                  </a:cubicBezTo>
                  <a:lnTo>
                    <a:pt x="0" y="0"/>
                  </a:lnTo>
                  <a:lnTo>
                    <a:pt x="50038" y="0"/>
                  </a:lnTo>
                  <a:lnTo>
                    <a:pt x="50038" y="340485"/>
                  </a:lnTo>
                  <a:cubicBezTo>
                    <a:pt x="50038" y="386205"/>
                    <a:pt x="54737" y="425829"/>
                    <a:pt x="64008" y="459611"/>
                  </a:cubicBezTo>
                  <a:cubicBezTo>
                    <a:pt x="73279" y="493393"/>
                    <a:pt x="87122" y="521206"/>
                    <a:pt x="105410" y="543304"/>
                  </a:cubicBezTo>
                  <a:cubicBezTo>
                    <a:pt x="123697" y="565402"/>
                    <a:pt x="145795" y="581657"/>
                    <a:pt x="171831" y="592452"/>
                  </a:cubicBezTo>
                  <a:cubicBezTo>
                    <a:pt x="197866" y="603247"/>
                    <a:pt x="227456" y="608581"/>
                    <a:pt x="260857" y="608581"/>
                  </a:cubicBezTo>
                  <a:cubicBezTo>
                    <a:pt x="300227" y="608581"/>
                    <a:pt x="333628" y="601723"/>
                    <a:pt x="361187" y="588007"/>
                  </a:cubicBezTo>
                  <a:cubicBezTo>
                    <a:pt x="388746" y="574291"/>
                    <a:pt x="411098" y="555623"/>
                    <a:pt x="428116" y="531747"/>
                  </a:cubicBezTo>
                  <a:cubicBezTo>
                    <a:pt x="445134" y="507871"/>
                    <a:pt x="457707" y="480566"/>
                    <a:pt x="465581" y="449578"/>
                  </a:cubicBezTo>
                  <a:cubicBezTo>
                    <a:pt x="473455" y="418590"/>
                    <a:pt x="477519" y="385824"/>
                    <a:pt x="477519" y="351407"/>
                  </a:cubicBezTo>
                  <a:lnTo>
                    <a:pt x="524001" y="350264"/>
                  </a:lnTo>
                  <a:cubicBezTo>
                    <a:pt x="524001" y="423670"/>
                    <a:pt x="511936" y="482852"/>
                    <a:pt x="487679" y="527937"/>
                  </a:cubicBezTo>
                  <a:cubicBezTo>
                    <a:pt x="463422" y="573021"/>
                    <a:pt x="431418" y="605787"/>
                    <a:pt x="391540" y="626488"/>
                  </a:cubicBezTo>
                  <a:cubicBezTo>
                    <a:pt x="351662" y="647189"/>
                    <a:pt x="308101" y="657476"/>
                    <a:pt x="260857" y="657476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605070" y="4774940"/>
            <a:ext cx="1548070" cy="751532"/>
            <a:chOff x="0" y="0"/>
            <a:chExt cx="2064093" cy="100204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63500" y="63500"/>
              <a:ext cx="645287" cy="857255"/>
            </a:xfrm>
            <a:custGeom>
              <a:avLst/>
              <a:gdLst/>
              <a:ahLst/>
              <a:cxnLst/>
              <a:rect r="r" b="b" t="t" l="l"/>
              <a:pathLst>
                <a:path h="857255" w="645287">
                  <a:moveTo>
                    <a:pt x="53594" y="807217"/>
                  </a:moveTo>
                  <a:lnTo>
                    <a:pt x="251206" y="807217"/>
                  </a:lnTo>
                  <a:cubicBezTo>
                    <a:pt x="270256" y="807217"/>
                    <a:pt x="289433" y="806582"/>
                    <a:pt x="308610" y="805439"/>
                  </a:cubicBezTo>
                  <a:cubicBezTo>
                    <a:pt x="327787" y="804296"/>
                    <a:pt x="344043" y="802518"/>
                    <a:pt x="357124" y="800105"/>
                  </a:cubicBezTo>
                  <a:cubicBezTo>
                    <a:pt x="413512" y="790580"/>
                    <a:pt x="458851" y="768862"/>
                    <a:pt x="493141" y="734953"/>
                  </a:cubicBezTo>
                  <a:cubicBezTo>
                    <a:pt x="527431" y="701044"/>
                    <a:pt x="552450" y="657737"/>
                    <a:pt x="568071" y="605159"/>
                  </a:cubicBezTo>
                  <a:cubicBezTo>
                    <a:pt x="583692" y="552580"/>
                    <a:pt x="591566" y="493779"/>
                    <a:pt x="591566" y="428628"/>
                  </a:cubicBezTo>
                  <a:cubicBezTo>
                    <a:pt x="591566" y="363476"/>
                    <a:pt x="583819" y="304675"/>
                    <a:pt x="568071" y="252097"/>
                  </a:cubicBezTo>
                  <a:cubicBezTo>
                    <a:pt x="552323" y="199518"/>
                    <a:pt x="527431" y="156211"/>
                    <a:pt x="493141" y="122302"/>
                  </a:cubicBezTo>
                  <a:cubicBezTo>
                    <a:pt x="458851" y="88393"/>
                    <a:pt x="413512" y="66676"/>
                    <a:pt x="357124" y="57151"/>
                  </a:cubicBezTo>
                  <a:cubicBezTo>
                    <a:pt x="344043" y="54738"/>
                    <a:pt x="327533" y="52960"/>
                    <a:pt x="307721" y="51817"/>
                  </a:cubicBezTo>
                  <a:cubicBezTo>
                    <a:pt x="287909" y="50674"/>
                    <a:pt x="269113" y="50039"/>
                    <a:pt x="251206" y="50039"/>
                  </a:cubicBezTo>
                  <a:lnTo>
                    <a:pt x="53594" y="50039"/>
                  </a:lnTo>
                  <a:close/>
                  <a:moveTo>
                    <a:pt x="0" y="857255"/>
                  </a:moveTo>
                  <a:lnTo>
                    <a:pt x="0" y="0"/>
                  </a:lnTo>
                  <a:lnTo>
                    <a:pt x="251206" y="0"/>
                  </a:lnTo>
                  <a:cubicBezTo>
                    <a:pt x="261493" y="0"/>
                    <a:pt x="278003" y="254"/>
                    <a:pt x="300609" y="635"/>
                  </a:cubicBezTo>
                  <a:cubicBezTo>
                    <a:pt x="323215" y="1016"/>
                    <a:pt x="344805" y="2794"/>
                    <a:pt x="365506" y="5969"/>
                  </a:cubicBezTo>
                  <a:cubicBezTo>
                    <a:pt x="428625" y="15113"/>
                    <a:pt x="480822" y="39244"/>
                    <a:pt x="522351" y="78614"/>
                  </a:cubicBezTo>
                  <a:cubicBezTo>
                    <a:pt x="563880" y="117984"/>
                    <a:pt x="594614" y="167768"/>
                    <a:pt x="614934" y="228348"/>
                  </a:cubicBezTo>
                  <a:cubicBezTo>
                    <a:pt x="635254" y="288927"/>
                    <a:pt x="645287" y="355602"/>
                    <a:pt x="645287" y="428628"/>
                  </a:cubicBezTo>
                  <a:cubicBezTo>
                    <a:pt x="645287" y="502034"/>
                    <a:pt x="635127" y="569090"/>
                    <a:pt x="614934" y="629543"/>
                  </a:cubicBezTo>
                  <a:cubicBezTo>
                    <a:pt x="594741" y="689995"/>
                    <a:pt x="563880" y="739906"/>
                    <a:pt x="522351" y="779023"/>
                  </a:cubicBezTo>
                  <a:cubicBezTo>
                    <a:pt x="480822" y="818139"/>
                    <a:pt x="428625" y="842269"/>
                    <a:pt x="365506" y="851286"/>
                  </a:cubicBezTo>
                  <a:cubicBezTo>
                    <a:pt x="345313" y="854080"/>
                    <a:pt x="323469" y="855731"/>
                    <a:pt x="300355" y="856366"/>
                  </a:cubicBezTo>
                  <a:cubicBezTo>
                    <a:pt x="277241" y="857001"/>
                    <a:pt x="260731" y="857255"/>
                    <a:pt x="251206" y="8572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804037" y="259843"/>
              <a:ext cx="586994" cy="678692"/>
            </a:xfrm>
            <a:custGeom>
              <a:avLst/>
              <a:gdLst/>
              <a:ahLst/>
              <a:cxnLst/>
              <a:rect r="r" b="b" t="t" l="l"/>
              <a:pathLst>
                <a:path h="678692" w="586994">
                  <a:moveTo>
                    <a:pt x="32130" y="303659"/>
                  </a:moveTo>
                  <a:lnTo>
                    <a:pt x="556005" y="303659"/>
                  </a:lnTo>
                  <a:lnTo>
                    <a:pt x="556005" y="353697"/>
                  </a:lnTo>
                  <a:lnTo>
                    <a:pt x="32130" y="353697"/>
                  </a:lnTo>
                  <a:close/>
                  <a:moveTo>
                    <a:pt x="294131" y="678692"/>
                  </a:moveTo>
                  <a:cubicBezTo>
                    <a:pt x="233425" y="678692"/>
                    <a:pt x="181101" y="664976"/>
                    <a:pt x="137286" y="637671"/>
                  </a:cubicBezTo>
                  <a:cubicBezTo>
                    <a:pt x="93471" y="610366"/>
                    <a:pt x="59563" y="571249"/>
                    <a:pt x="35687" y="520322"/>
                  </a:cubicBezTo>
                  <a:cubicBezTo>
                    <a:pt x="11811" y="469395"/>
                    <a:pt x="0" y="409197"/>
                    <a:pt x="0" y="339346"/>
                  </a:cubicBezTo>
                  <a:cubicBezTo>
                    <a:pt x="0" y="269115"/>
                    <a:pt x="11811" y="208663"/>
                    <a:pt x="35433" y="157735"/>
                  </a:cubicBezTo>
                  <a:cubicBezTo>
                    <a:pt x="59055" y="106808"/>
                    <a:pt x="92709" y="67946"/>
                    <a:pt x="136651" y="40768"/>
                  </a:cubicBezTo>
                  <a:cubicBezTo>
                    <a:pt x="180593" y="13589"/>
                    <a:pt x="232917" y="0"/>
                    <a:pt x="294131" y="0"/>
                  </a:cubicBezTo>
                  <a:cubicBezTo>
                    <a:pt x="355726" y="0"/>
                    <a:pt x="408304" y="13843"/>
                    <a:pt x="451865" y="41657"/>
                  </a:cubicBezTo>
                  <a:cubicBezTo>
                    <a:pt x="495426" y="69470"/>
                    <a:pt x="528954" y="109729"/>
                    <a:pt x="552195" y="162434"/>
                  </a:cubicBezTo>
                  <a:cubicBezTo>
                    <a:pt x="575436" y="215140"/>
                    <a:pt x="586993" y="278894"/>
                    <a:pt x="586993" y="353570"/>
                  </a:cubicBezTo>
                  <a:lnTo>
                    <a:pt x="533399" y="353570"/>
                  </a:lnTo>
                  <a:lnTo>
                    <a:pt x="533399" y="337060"/>
                  </a:lnTo>
                  <a:cubicBezTo>
                    <a:pt x="530986" y="244604"/>
                    <a:pt x="509269" y="173610"/>
                    <a:pt x="468248" y="124207"/>
                  </a:cubicBezTo>
                  <a:cubicBezTo>
                    <a:pt x="427227" y="74804"/>
                    <a:pt x="369061" y="50039"/>
                    <a:pt x="294131" y="50039"/>
                  </a:cubicBezTo>
                  <a:cubicBezTo>
                    <a:pt x="217931" y="50039"/>
                    <a:pt x="158876" y="75312"/>
                    <a:pt x="116712" y="125985"/>
                  </a:cubicBezTo>
                  <a:cubicBezTo>
                    <a:pt x="74548" y="176658"/>
                    <a:pt x="53721" y="247779"/>
                    <a:pt x="53721" y="339346"/>
                  </a:cubicBezTo>
                  <a:cubicBezTo>
                    <a:pt x="53721" y="430914"/>
                    <a:pt x="74548" y="502161"/>
                    <a:pt x="116712" y="552834"/>
                  </a:cubicBezTo>
                  <a:cubicBezTo>
                    <a:pt x="158876" y="603508"/>
                    <a:pt x="217931" y="628781"/>
                    <a:pt x="294131" y="628781"/>
                  </a:cubicBezTo>
                  <a:cubicBezTo>
                    <a:pt x="347344" y="628781"/>
                    <a:pt x="393953" y="616208"/>
                    <a:pt x="434085" y="591316"/>
                  </a:cubicBezTo>
                  <a:cubicBezTo>
                    <a:pt x="474217" y="566424"/>
                    <a:pt x="506094" y="530355"/>
                    <a:pt x="529843" y="483492"/>
                  </a:cubicBezTo>
                  <a:lnTo>
                    <a:pt x="571499" y="507368"/>
                  </a:lnTo>
                  <a:cubicBezTo>
                    <a:pt x="545337" y="562105"/>
                    <a:pt x="508253" y="604397"/>
                    <a:pt x="460120" y="634115"/>
                  </a:cubicBezTo>
                  <a:cubicBezTo>
                    <a:pt x="411987" y="663833"/>
                    <a:pt x="356742" y="678692"/>
                    <a:pt x="294131" y="6786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474215" y="260097"/>
              <a:ext cx="526288" cy="678311"/>
            </a:xfrm>
            <a:custGeom>
              <a:avLst/>
              <a:gdLst/>
              <a:ahLst/>
              <a:cxnLst/>
              <a:rect r="r" b="b" t="t" l="l"/>
              <a:pathLst>
                <a:path h="678311" w="526288">
                  <a:moveTo>
                    <a:pt x="220472" y="628527"/>
                  </a:moveTo>
                  <a:cubicBezTo>
                    <a:pt x="266954" y="628527"/>
                    <a:pt x="307848" y="620145"/>
                    <a:pt x="343408" y="603508"/>
                  </a:cubicBezTo>
                  <a:cubicBezTo>
                    <a:pt x="378968" y="586871"/>
                    <a:pt x="407670" y="562740"/>
                    <a:pt x="429641" y="531244"/>
                  </a:cubicBezTo>
                  <a:cubicBezTo>
                    <a:pt x="451612" y="499748"/>
                    <a:pt x="465709" y="461902"/>
                    <a:pt x="471678" y="417833"/>
                  </a:cubicBezTo>
                  <a:cubicBezTo>
                    <a:pt x="474853" y="395608"/>
                    <a:pt x="476377" y="371858"/>
                    <a:pt x="476377" y="346331"/>
                  </a:cubicBezTo>
                  <a:lnTo>
                    <a:pt x="476377" y="291594"/>
                  </a:lnTo>
                  <a:lnTo>
                    <a:pt x="502539" y="311787"/>
                  </a:lnTo>
                  <a:cubicBezTo>
                    <a:pt x="481457" y="313819"/>
                    <a:pt x="452501" y="316486"/>
                    <a:pt x="415290" y="319788"/>
                  </a:cubicBezTo>
                  <a:cubicBezTo>
                    <a:pt x="378079" y="323090"/>
                    <a:pt x="338963" y="327535"/>
                    <a:pt x="297688" y="332869"/>
                  </a:cubicBezTo>
                  <a:cubicBezTo>
                    <a:pt x="256413" y="338203"/>
                    <a:pt x="219075" y="345061"/>
                    <a:pt x="185801" y="353443"/>
                  </a:cubicBezTo>
                  <a:cubicBezTo>
                    <a:pt x="166370" y="358142"/>
                    <a:pt x="146304" y="365762"/>
                    <a:pt x="125603" y="376049"/>
                  </a:cubicBezTo>
                  <a:cubicBezTo>
                    <a:pt x="104902" y="386336"/>
                    <a:pt x="87630" y="400815"/>
                    <a:pt x="73533" y="419484"/>
                  </a:cubicBezTo>
                  <a:cubicBezTo>
                    <a:pt x="59436" y="438153"/>
                    <a:pt x="52451" y="462156"/>
                    <a:pt x="52451" y="491493"/>
                  </a:cubicBezTo>
                  <a:cubicBezTo>
                    <a:pt x="52451" y="512194"/>
                    <a:pt x="57531" y="533022"/>
                    <a:pt x="67818" y="553977"/>
                  </a:cubicBezTo>
                  <a:cubicBezTo>
                    <a:pt x="78105" y="574933"/>
                    <a:pt x="95504" y="592713"/>
                    <a:pt x="119888" y="606937"/>
                  </a:cubicBezTo>
                  <a:cubicBezTo>
                    <a:pt x="144272" y="621161"/>
                    <a:pt x="177800" y="628400"/>
                    <a:pt x="220218" y="628400"/>
                  </a:cubicBezTo>
                  <a:moveTo>
                    <a:pt x="222631" y="678311"/>
                  </a:moveTo>
                  <a:cubicBezTo>
                    <a:pt x="172593" y="678311"/>
                    <a:pt x="131191" y="669548"/>
                    <a:pt x="98171" y="652149"/>
                  </a:cubicBezTo>
                  <a:cubicBezTo>
                    <a:pt x="65151" y="634750"/>
                    <a:pt x="40640" y="611636"/>
                    <a:pt x="24384" y="583061"/>
                  </a:cubicBezTo>
                  <a:cubicBezTo>
                    <a:pt x="8128" y="554485"/>
                    <a:pt x="0" y="523497"/>
                    <a:pt x="0" y="490223"/>
                  </a:cubicBezTo>
                  <a:cubicBezTo>
                    <a:pt x="0" y="452504"/>
                    <a:pt x="8255" y="421262"/>
                    <a:pt x="24638" y="396497"/>
                  </a:cubicBezTo>
                  <a:cubicBezTo>
                    <a:pt x="41021" y="371731"/>
                    <a:pt x="62611" y="352173"/>
                    <a:pt x="89281" y="337822"/>
                  </a:cubicBezTo>
                  <a:cubicBezTo>
                    <a:pt x="115951" y="323471"/>
                    <a:pt x="144526" y="313184"/>
                    <a:pt x="175006" y="306961"/>
                  </a:cubicBezTo>
                  <a:cubicBezTo>
                    <a:pt x="212344" y="299468"/>
                    <a:pt x="252222" y="292737"/>
                    <a:pt x="294894" y="287022"/>
                  </a:cubicBezTo>
                  <a:cubicBezTo>
                    <a:pt x="337566" y="281307"/>
                    <a:pt x="376936" y="276354"/>
                    <a:pt x="413131" y="272417"/>
                  </a:cubicBezTo>
                  <a:cubicBezTo>
                    <a:pt x="449326" y="268480"/>
                    <a:pt x="476250" y="265305"/>
                    <a:pt x="494030" y="262892"/>
                  </a:cubicBezTo>
                  <a:lnTo>
                    <a:pt x="476250" y="274830"/>
                  </a:lnTo>
                  <a:cubicBezTo>
                    <a:pt x="478155" y="199010"/>
                    <a:pt x="464439" y="142622"/>
                    <a:pt x="434848" y="105411"/>
                  </a:cubicBezTo>
                  <a:cubicBezTo>
                    <a:pt x="405257" y="68200"/>
                    <a:pt x="353187" y="49785"/>
                    <a:pt x="278638" y="49785"/>
                  </a:cubicBezTo>
                  <a:cubicBezTo>
                    <a:pt x="224663" y="49785"/>
                    <a:pt x="181356" y="61850"/>
                    <a:pt x="148590" y="85853"/>
                  </a:cubicBezTo>
                  <a:cubicBezTo>
                    <a:pt x="115824" y="109856"/>
                    <a:pt x="92964" y="146686"/>
                    <a:pt x="79883" y="196343"/>
                  </a:cubicBezTo>
                  <a:lnTo>
                    <a:pt x="25146" y="182119"/>
                  </a:lnTo>
                  <a:cubicBezTo>
                    <a:pt x="39370" y="122556"/>
                    <a:pt x="68707" y="77344"/>
                    <a:pt x="112903" y="46356"/>
                  </a:cubicBezTo>
                  <a:cubicBezTo>
                    <a:pt x="157099" y="15367"/>
                    <a:pt x="213233" y="0"/>
                    <a:pt x="281051" y="0"/>
                  </a:cubicBezTo>
                  <a:cubicBezTo>
                    <a:pt x="340487" y="0"/>
                    <a:pt x="390144" y="12065"/>
                    <a:pt x="429895" y="36323"/>
                  </a:cubicBezTo>
                  <a:cubicBezTo>
                    <a:pt x="469646" y="60580"/>
                    <a:pt x="496570" y="93346"/>
                    <a:pt x="510794" y="134494"/>
                  </a:cubicBezTo>
                  <a:cubicBezTo>
                    <a:pt x="516382" y="150369"/>
                    <a:pt x="520319" y="169673"/>
                    <a:pt x="522732" y="192279"/>
                  </a:cubicBezTo>
                  <a:cubicBezTo>
                    <a:pt x="525145" y="214886"/>
                    <a:pt x="526288" y="236984"/>
                    <a:pt x="526288" y="258447"/>
                  </a:cubicBezTo>
                  <a:lnTo>
                    <a:pt x="526288" y="660658"/>
                  </a:lnTo>
                  <a:lnTo>
                    <a:pt x="479806" y="660658"/>
                  </a:lnTo>
                  <a:lnTo>
                    <a:pt x="479806" y="484381"/>
                  </a:lnTo>
                  <a:lnTo>
                    <a:pt x="503682" y="485524"/>
                  </a:lnTo>
                  <a:cubicBezTo>
                    <a:pt x="486664" y="546738"/>
                    <a:pt x="452628" y="594110"/>
                    <a:pt x="401955" y="627765"/>
                  </a:cubicBezTo>
                  <a:cubicBezTo>
                    <a:pt x="351282" y="661420"/>
                    <a:pt x="291338" y="678311"/>
                    <a:pt x="222758" y="67831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230482" y="4809144"/>
            <a:ext cx="37509" cy="656320"/>
            <a:chOff x="0" y="0"/>
            <a:chExt cx="50013" cy="87509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0038" cy="875030"/>
            </a:xfrm>
            <a:custGeom>
              <a:avLst/>
              <a:gdLst/>
              <a:ahLst/>
              <a:cxnLst/>
              <a:rect r="r" b="b" t="t" l="l"/>
              <a:pathLst>
                <a:path h="875030" w="50038">
                  <a:moveTo>
                    <a:pt x="0" y="0"/>
                  </a:moveTo>
                  <a:lnTo>
                    <a:pt x="50038" y="0"/>
                  </a:lnTo>
                  <a:lnTo>
                    <a:pt x="50038" y="875030"/>
                  </a:lnTo>
                  <a:lnTo>
                    <a:pt x="0" y="875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2570304" y="3956428"/>
            <a:ext cx="1024299" cy="751522"/>
            <a:chOff x="0" y="0"/>
            <a:chExt cx="1365733" cy="100203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63500" y="63500"/>
              <a:ext cx="598807" cy="857250"/>
            </a:xfrm>
            <a:custGeom>
              <a:avLst/>
              <a:gdLst/>
              <a:ahLst/>
              <a:cxnLst/>
              <a:rect r="r" b="b" t="t" l="l"/>
              <a:pathLst>
                <a:path h="857250" w="598807">
                  <a:moveTo>
                    <a:pt x="0" y="857250"/>
                  </a:moveTo>
                  <a:lnTo>
                    <a:pt x="1143" y="0"/>
                  </a:lnTo>
                  <a:lnTo>
                    <a:pt x="165482" y="0"/>
                  </a:lnTo>
                  <a:lnTo>
                    <a:pt x="165482" y="523875"/>
                  </a:lnTo>
                  <a:lnTo>
                    <a:pt x="383415" y="214249"/>
                  </a:lnTo>
                  <a:lnTo>
                    <a:pt x="583440" y="214249"/>
                  </a:lnTo>
                  <a:lnTo>
                    <a:pt x="351283" y="535686"/>
                  </a:lnTo>
                  <a:lnTo>
                    <a:pt x="598807" y="857250"/>
                  </a:lnTo>
                  <a:lnTo>
                    <a:pt x="388114" y="857250"/>
                  </a:lnTo>
                  <a:lnTo>
                    <a:pt x="165482" y="547624"/>
                  </a:lnTo>
                  <a:lnTo>
                    <a:pt x="165482" y="857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674245" y="259842"/>
              <a:ext cx="628114" cy="678815"/>
            </a:xfrm>
            <a:custGeom>
              <a:avLst/>
              <a:gdLst/>
              <a:ahLst/>
              <a:cxnLst/>
              <a:rect r="r" b="b" t="t" l="l"/>
              <a:pathLst>
                <a:path h="678815" w="628114">
                  <a:moveTo>
                    <a:pt x="121413" y="264414"/>
                  </a:moveTo>
                  <a:lnTo>
                    <a:pt x="547626" y="264414"/>
                  </a:lnTo>
                  <a:lnTo>
                    <a:pt x="547626" y="384683"/>
                  </a:lnTo>
                  <a:lnTo>
                    <a:pt x="121413" y="384683"/>
                  </a:lnTo>
                  <a:close/>
                  <a:moveTo>
                    <a:pt x="334520" y="678689"/>
                  </a:moveTo>
                  <a:cubicBezTo>
                    <a:pt x="268606" y="678689"/>
                    <a:pt x="210567" y="664464"/>
                    <a:pt x="160402" y="636143"/>
                  </a:cubicBezTo>
                  <a:cubicBezTo>
                    <a:pt x="110237" y="607822"/>
                    <a:pt x="70867" y="568706"/>
                    <a:pt x="42546" y="518922"/>
                  </a:cubicBezTo>
                  <a:cubicBezTo>
                    <a:pt x="14224" y="469138"/>
                    <a:pt x="0" y="412115"/>
                    <a:pt x="0" y="347726"/>
                  </a:cubicBezTo>
                  <a:cubicBezTo>
                    <a:pt x="0" y="277495"/>
                    <a:pt x="13843" y="216408"/>
                    <a:pt x="41657" y="164338"/>
                  </a:cubicBezTo>
                  <a:cubicBezTo>
                    <a:pt x="69470" y="112268"/>
                    <a:pt x="107697" y="72009"/>
                    <a:pt x="156592" y="43180"/>
                  </a:cubicBezTo>
                  <a:cubicBezTo>
                    <a:pt x="205487" y="14351"/>
                    <a:pt x="261494" y="0"/>
                    <a:pt x="325122" y="0"/>
                  </a:cubicBezTo>
                  <a:cubicBezTo>
                    <a:pt x="392559" y="0"/>
                    <a:pt x="449963" y="15875"/>
                    <a:pt x="497207" y="47625"/>
                  </a:cubicBezTo>
                  <a:cubicBezTo>
                    <a:pt x="544451" y="79375"/>
                    <a:pt x="579376" y="124079"/>
                    <a:pt x="601983" y="181610"/>
                  </a:cubicBezTo>
                  <a:cubicBezTo>
                    <a:pt x="624589" y="239141"/>
                    <a:pt x="632463" y="306705"/>
                    <a:pt x="625859" y="384556"/>
                  </a:cubicBezTo>
                  <a:lnTo>
                    <a:pt x="465584" y="384556"/>
                  </a:lnTo>
                  <a:lnTo>
                    <a:pt x="465584" y="325120"/>
                  </a:lnTo>
                  <a:cubicBezTo>
                    <a:pt x="465584" y="259588"/>
                    <a:pt x="455170" y="212471"/>
                    <a:pt x="434342" y="183769"/>
                  </a:cubicBezTo>
                  <a:cubicBezTo>
                    <a:pt x="413514" y="155067"/>
                    <a:pt x="379478" y="140589"/>
                    <a:pt x="332233" y="140589"/>
                  </a:cubicBezTo>
                  <a:cubicBezTo>
                    <a:pt x="276988" y="140589"/>
                    <a:pt x="236475" y="157353"/>
                    <a:pt x="210567" y="190881"/>
                  </a:cubicBezTo>
                  <a:cubicBezTo>
                    <a:pt x="184659" y="224409"/>
                    <a:pt x="171578" y="273939"/>
                    <a:pt x="171578" y="339344"/>
                  </a:cubicBezTo>
                  <a:cubicBezTo>
                    <a:pt x="171578" y="399288"/>
                    <a:pt x="184532" y="445643"/>
                    <a:pt x="210567" y="478409"/>
                  </a:cubicBezTo>
                  <a:cubicBezTo>
                    <a:pt x="236602" y="511175"/>
                    <a:pt x="274575" y="527558"/>
                    <a:pt x="324994" y="527558"/>
                  </a:cubicBezTo>
                  <a:cubicBezTo>
                    <a:pt x="356745" y="527558"/>
                    <a:pt x="383923" y="520573"/>
                    <a:pt x="406529" y="506730"/>
                  </a:cubicBezTo>
                  <a:cubicBezTo>
                    <a:pt x="429135" y="492887"/>
                    <a:pt x="446407" y="472821"/>
                    <a:pt x="458345" y="446659"/>
                  </a:cubicBezTo>
                  <a:lnTo>
                    <a:pt x="620271" y="493141"/>
                  </a:lnTo>
                  <a:cubicBezTo>
                    <a:pt x="596014" y="551815"/>
                    <a:pt x="557913" y="597535"/>
                    <a:pt x="505716" y="630047"/>
                  </a:cubicBezTo>
                  <a:cubicBezTo>
                    <a:pt x="453519" y="662559"/>
                    <a:pt x="396496" y="678815"/>
                    <a:pt x="334520" y="67881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375119" y="4969897"/>
            <a:ext cx="387534" cy="508083"/>
            <a:chOff x="0" y="0"/>
            <a:chExt cx="516712" cy="67744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16763" cy="677545"/>
            </a:xfrm>
            <a:custGeom>
              <a:avLst/>
              <a:gdLst/>
              <a:ahLst/>
              <a:cxnLst/>
              <a:rect r="r" b="b" t="t" l="l"/>
              <a:pathLst>
                <a:path h="677545" w="516763">
                  <a:moveTo>
                    <a:pt x="270256" y="677418"/>
                  </a:moveTo>
                  <a:cubicBezTo>
                    <a:pt x="197612" y="677418"/>
                    <a:pt x="137287" y="662178"/>
                    <a:pt x="89281" y="631825"/>
                  </a:cubicBezTo>
                  <a:cubicBezTo>
                    <a:pt x="41275" y="601472"/>
                    <a:pt x="11557" y="559562"/>
                    <a:pt x="0" y="505968"/>
                  </a:cubicBezTo>
                  <a:lnTo>
                    <a:pt x="51181" y="496443"/>
                  </a:lnTo>
                  <a:cubicBezTo>
                    <a:pt x="61849" y="536067"/>
                    <a:pt x="86995" y="567817"/>
                    <a:pt x="126492" y="591693"/>
                  </a:cubicBezTo>
                  <a:cubicBezTo>
                    <a:pt x="165989" y="615569"/>
                    <a:pt x="214249" y="627380"/>
                    <a:pt x="271399" y="627380"/>
                  </a:cubicBezTo>
                  <a:cubicBezTo>
                    <a:pt x="329819" y="627380"/>
                    <a:pt x="376047" y="614934"/>
                    <a:pt x="410464" y="589788"/>
                  </a:cubicBezTo>
                  <a:cubicBezTo>
                    <a:pt x="444881" y="564642"/>
                    <a:pt x="461899" y="530860"/>
                    <a:pt x="461899" y="488061"/>
                  </a:cubicBezTo>
                  <a:cubicBezTo>
                    <a:pt x="461899" y="464566"/>
                    <a:pt x="456692" y="445516"/>
                    <a:pt x="446405" y="430530"/>
                  </a:cubicBezTo>
                  <a:cubicBezTo>
                    <a:pt x="436118" y="415544"/>
                    <a:pt x="415925" y="402082"/>
                    <a:pt x="385953" y="389763"/>
                  </a:cubicBezTo>
                  <a:cubicBezTo>
                    <a:pt x="355981" y="377444"/>
                    <a:pt x="311785" y="363347"/>
                    <a:pt x="253492" y="347472"/>
                  </a:cubicBezTo>
                  <a:cubicBezTo>
                    <a:pt x="192405" y="330835"/>
                    <a:pt x="144907" y="314706"/>
                    <a:pt x="110871" y="298958"/>
                  </a:cubicBezTo>
                  <a:cubicBezTo>
                    <a:pt x="76835" y="283210"/>
                    <a:pt x="53340" y="265811"/>
                    <a:pt x="39624" y="246126"/>
                  </a:cubicBezTo>
                  <a:cubicBezTo>
                    <a:pt x="25908" y="226441"/>
                    <a:pt x="19050" y="202438"/>
                    <a:pt x="19050" y="173863"/>
                  </a:cubicBezTo>
                  <a:cubicBezTo>
                    <a:pt x="19050" y="139700"/>
                    <a:pt x="29210" y="109601"/>
                    <a:pt x="49403" y="83439"/>
                  </a:cubicBezTo>
                  <a:cubicBezTo>
                    <a:pt x="69596" y="57277"/>
                    <a:pt x="97663" y="36830"/>
                    <a:pt x="133350" y="22098"/>
                  </a:cubicBezTo>
                  <a:cubicBezTo>
                    <a:pt x="169037" y="7366"/>
                    <a:pt x="210312" y="0"/>
                    <a:pt x="257175" y="0"/>
                  </a:cubicBezTo>
                  <a:cubicBezTo>
                    <a:pt x="304419" y="0"/>
                    <a:pt x="346964" y="7747"/>
                    <a:pt x="384937" y="23495"/>
                  </a:cubicBezTo>
                  <a:cubicBezTo>
                    <a:pt x="422910" y="39243"/>
                    <a:pt x="453390" y="60960"/>
                    <a:pt x="476504" y="89027"/>
                  </a:cubicBezTo>
                  <a:cubicBezTo>
                    <a:pt x="499618" y="117094"/>
                    <a:pt x="513207" y="149225"/>
                    <a:pt x="516763" y="185801"/>
                  </a:cubicBezTo>
                  <a:lnTo>
                    <a:pt x="465582" y="195326"/>
                  </a:lnTo>
                  <a:cubicBezTo>
                    <a:pt x="457962" y="150495"/>
                    <a:pt x="435102" y="115062"/>
                    <a:pt x="396748" y="89027"/>
                  </a:cubicBezTo>
                  <a:cubicBezTo>
                    <a:pt x="358394" y="62992"/>
                    <a:pt x="310769" y="49911"/>
                    <a:pt x="253619" y="49911"/>
                  </a:cubicBezTo>
                  <a:cubicBezTo>
                    <a:pt x="200025" y="49149"/>
                    <a:pt x="156337" y="60071"/>
                    <a:pt x="122301" y="82677"/>
                  </a:cubicBezTo>
                  <a:cubicBezTo>
                    <a:pt x="88265" y="105283"/>
                    <a:pt x="71501" y="134874"/>
                    <a:pt x="71501" y="171450"/>
                  </a:cubicBezTo>
                  <a:cubicBezTo>
                    <a:pt x="71501" y="191643"/>
                    <a:pt x="77216" y="209042"/>
                    <a:pt x="88773" y="223520"/>
                  </a:cubicBezTo>
                  <a:cubicBezTo>
                    <a:pt x="100330" y="237998"/>
                    <a:pt x="120396" y="251206"/>
                    <a:pt x="148971" y="263144"/>
                  </a:cubicBezTo>
                  <a:cubicBezTo>
                    <a:pt x="177546" y="275082"/>
                    <a:pt x="217170" y="287401"/>
                    <a:pt x="268097" y="300101"/>
                  </a:cubicBezTo>
                  <a:cubicBezTo>
                    <a:pt x="332359" y="316357"/>
                    <a:pt x="382524" y="332867"/>
                    <a:pt x="418465" y="349504"/>
                  </a:cubicBezTo>
                  <a:cubicBezTo>
                    <a:pt x="454406" y="366141"/>
                    <a:pt x="479552" y="385572"/>
                    <a:pt x="494030" y="407797"/>
                  </a:cubicBezTo>
                  <a:cubicBezTo>
                    <a:pt x="508508" y="430022"/>
                    <a:pt x="515747" y="457581"/>
                    <a:pt x="515747" y="490601"/>
                  </a:cubicBezTo>
                  <a:cubicBezTo>
                    <a:pt x="515747" y="548894"/>
                    <a:pt x="493903" y="594741"/>
                    <a:pt x="450342" y="627761"/>
                  </a:cubicBezTo>
                  <a:cubicBezTo>
                    <a:pt x="406781" y="660781"/>
                    <a:pt x="346710" y="677545"/>
                    <a:pt x="270510" y="67754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2803343" y="5740822"/>
            <a:ext cx="1453420" cy="604190"/>
            <a:chOff x="0" y="0"/>
            <a:chExt cx="1937893" cy="80558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63500" y="63500"/>
              <a:ext cx="516764" cy="677415"/>
            </a:xfrm>
            <a:custGeom>
              <a:avLst/>
              <a:gdLst/>
              <a:ahLst/>
              <a:cxnLst/>
              <a:rect r="r" b="b" t="t" l="l"/>
              <a:pathLst>
                <a:path h="677415" w="516764">
                  <a:moveTo>
                    <a:pt x="270256" y="677414"/>
                  </a:moveTo>
                  <a:cubicBezTo>
                    <a:pt x="197612" y="677414"/>
                    <a:pt x="137287" y="662174"/>
                    <a:pt x="89281" y="631822"/>
                  </a:cubicBezTo>
                  <a:cubicBezTo>
                    <a:pt x="41275" y="601469"/>
                    <a:pt x="11557" y="559559"/>
                    <a:pt x="0" y="505965"/>
                  </a:cubicBezTo>
                  <a:lnTo>
                    <a:pt x="51181" y="496440"/>
                  </a:lnTo>
                  <a:cubicBezTo>
                    <a:pt x="61849" y="536064"/>
                    <a:pt x="86995" y="567814"/>
                    <a:pt x="126492" y="591690"/>
                  </a:cubicBezTo>
                  <a:cubicBezTo>
                    <a:pt x="165989" y="615566"/>
                    <a:pt x="214249" y="627377"/>
                    <a:pt x="271399" y="627377"/>
                  </a:cubicBezTo>
                  <a:cubicBezTo>
                    <a:pt x="329819" y="627377"/>
                    <a:pt x="376047" y="614931"/>
                    <a:pt x="410464" y="589785"/>
                  </a:cubicBezTo>
                  <a:cubicBezTo>
                    <a:pt x="444882" y="564639"/>
                    <a:pt x="461900" y="530857"/>
                    <a:pt x="461900" y="488058"/>
                  </a:cubicBezTo>
                  <a:cubicBezTo>
                    <a:pt x="461900" y="464563"/>
                    <a:pt x="456693" y="445514"/>
                    <a:pt x="446406" y="430528"/>
                  </a:cubicBezTo>
                  <a:cubicBezTo>
                    <a:pt x="436119" y="415542"/>
                    <a:pt x="415925" y="402080"/>
                    <a:pt x="385953" y="389761"/>
                  </a:cubicBezTo>
                  <a:cubicBezTo>
                    <a:pt x="355981" y="377442"/>
                    <a:pt x="311785" y="363345"/>
                    <a:pt x="253492" y="347470"/>
                  </a:cubicBezTo>
                  <a:cubicBezTo>
                    <a:pt x="192405" y="330833"/>
                    <a:pt x="144907" y="314704"/>
                    <a:pt x="110871" y="298956"/>
                  </a:cubicBezTo>
                  <a:cubicBezTo>
                    <a:pt x="76835" y="283208"/>
                    <a:pt x="53340" y="265809"/>
                    <a:pt x="39624" y="246124"/>
                  </a:cubicBezTo>
                  <a:cubicBezTo>
                    <a:pt x="25908" y="226440"/>
                    <a:pt x="19050" y="202437"/>
                    <a:pt x="19050" y="173862"/>
                  </a:cubicBezTo>
                  <a:cubicBezTo>
                    <a:pt x="19050" y="139699"/>
                    <a:pt x="29210" y="109600"/>
                    <a:pt x="49403" y="83438"/>
                  </a:cubicBezTo>
                  <a:cubicBezTo>
                    <a:pt x="69596" y="57276"/>
                    <a:pt x="97663" y="36830"/>
                    <a:pt x="133350" y="22098"/>
                  </a:cubicBezTo>
                  <a:cubicBezTo>
                    <a:pt x="169037" y="7366"/>
                    <a:pt x="210312" y="0"/>
                    <a:pt x="257175" y="0"/>
                  </a:cubicBezTo>
                  <a:cubicBezTo>
                    <a:pt x="304419" y="0"/>
                    <a:pt x="346964" y="7747"/>
                    <a:pt x="384937" y="23495"/>
                  </a:cubicBezTo>
                  <a:cubicBezTo>
                    <a:pt x="422910" y="39242"/>
                    <a:pt x="453391" y="60959"/>
                    <a:pt x="476505" y="88899"/>
                  </a:cubicBezTo>
                  <a:cubicBezTo>
                    <a:pt x="499619" y="116839"/>
                    <a:pt x="513208" y="149097"/>
                    <a:pt x="516764" y="185673"/>
                  </a:cubicBezTo>
                  <a:lnTo>
                    <a:pt x="465583" y="195198"/>
                  </a:lnTo>
                  <a:cubicBezTo>
                    <a:pt x="457963" y="150367"/>
                    <a:pt x="435103" y="114934"/>
                    <a:pt x="396749" y="88899"/>
                  </a:cubicBezTo>
                  <a:cubicBezTo>
                    <a:pt x="358394" y="62864"/>
                    <a:pt x="310769" y="49910"/>
                    <a:pt x="253619" y="49910"/>
                  </a:cubicBezTo>
                  <a:cubicBezTo>
                    <a:pt x="200025" y="49148"/>
                    <a:pt x="156337" y="60070"/>
                    <a:pt x="122301" y="82676"/>
                  </a:cubicBezTo>
                  <a:cubicBezTo>
                    <a:pt x="88265" y="105282"/>
                    <a:pt x="71374" y="134873"/>
                    <a:pt x="71374" y="171322"/>
                  </a:cubicBezTo>
                  <a:cubicBezTo>
                    <a:pt x="71374" y="191515"/>
                    <a:pt x="77089" y="208914"/>
                    <a:pt x="88646" y="223392"/>
                  </a:cubicBezTo>
                  <a:cubicBezTo>
                    <a:pt x="100203" y="237870"/>
                    <a:pt x="120269" y="251077"/>
                    <a:pt x="148844" y="263015"/>
                  </a:cubicBezTo>
                  <a:cubicBezTo>
                    <a:pt x="177419" y="274953"/>
                    <a:pt x="217043" y="287272"/>
                    <a:pt x="267970" y="299972"/>
                  </a:cubicBezTo>
                  <a:cubicBezTo>
                    <a:pt x="332232" y="316228"/>
                    <a:pt x="382397" y="332738"/>
                    <a:pt x="418338" y="349375"/>
                  </a:cubicBezTo>
                  <a:cubicBezTo>
                    <a:pt x="454280" y="366012"/>
                    <a:pt x="479426" y="385443"/>
                    <a:pt x="493904" y="407668"/>
                  </a:cubicBezTo>
                  <a:cubicBezTo>
                    <a:pt x="508382" y="429893"/>
                    <a:pt x="515621" y="457451"/>
                    <a:pt x="515621" y="490344"/>
                  </a:cubicBezTo>
                  <a:cubicBezTo>
                    <a:pt x="515621" y="548764"/>
                    <a:pt x="493777" y="594484"/>
                    <a:pt x="450215" y="627504"/>
                  </a:cubicBezTo>
                  <a:cubicBezTo>
                    <a:pt x="406654" y="660523"/>
                    <a:pt x="346583" y="677287"/>
                    <a:pt x="270383" y="67728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675514" y="63500"/>
              <a:ext cx="586868" cy="678558"/>
            </a:xfrm>
            <a:custGeom>
              <a:avLst/>
              <a:gdLst/>
              <a:ahLst/>
              <a:cxnLst/>
              <a:rect r="r" b="b" t="t" l="l"/>
              <a:pathLst>
                <a:path h="678558" w="586868">
                  <a:moveTo>
                    <a:pt x="32131" y="303528"/>
                  </a:moveTo>
                  <a:lnTo>
                    <a:pt x="556006" y="303528"/>
                  </a:lnTo>
                  <a:lnTo>
                    <a:pt x="556006" y="353566"/>
                  </a:lnTo>
                  <a:lnTo>
                    <a:pt x="32131" y="353566"/>
                  </a:lnTo>
                  <a:close/>
                  <a:moveTo>
                    <a:pt x="294005" y="678557"/>
                  </a:moveTo>
                  <a:cubicBezTo>
                    <a:pt x="233299" y="678557"/>
                    <a:pt x="180975" y="664841"/>
                    <a:pt x="137160" y="637537"/>
                  </a:cubicBezTo>
                  <a:cubicBezTo>
                    <a:pt x="93345" y="610232"/>
                    <a:pt x="59563" y="571116"/>
                    <a:pt x="35687" y="520316"/>
                  </a:cubicBezTo>
                  <a:cubicBezTo>
                    <a:pt x="11811" y="469516"/>
                    <a:pt x="0" y="409192"/>
                    <a:pt x="0" y="339342"/>
                  </a:cubicBezTo>
                  <a:cubicBezTo>
                    <a:pt x="0" y="269111"/>
                    <a:pt x="11811" y="208660"/>
                    <a:pt x="35433" y="157733"/>
                  </a:cubicBezTo>
                  <a:cubicBezTo>
                    <a:pt x="59055" y="106806"/>
                    <a:pt x="92710" y="67944"/>
                    <a:pt x="136652" y="40767"/>
                  </a:cubicBezTo>
                  <a:cubicBezTo>
                    <a:pt x="180594" y="13589"/>
                    <a:pt x="232918" y="0"/>
                    <a:pt x="294005" y="0"/>
                  </a:cubicBezTo>
                  <a:cubicBezTo>
                    <a:pt x="355473" y="0"/>
                    <a:pt x="408051" y="13843"/>
                    <a:pt x="451739" y="41655"/>
                  </a:cubicBezTo>
                  <a:cubicBezTo>
                    <a:pt x="495427" y="69468"/>
                    <a:pt x="528828" y="109727"/>
                    <a:pt x="552069" y="162432"/>
                  </a:cubicBezTo>
                  <a:cubicBezTo>
                    <a:pt x="575310" y="215137"/>
                    <a:pt x="586867" y="278890"/>
                    <a:pt x="586867" y="353566"/>
                  </a:cubicBezTo>
                  <a:lnTo>
                    <a:pt x="533400" y="353566"/>
                  </a:lnTo>
                  <a:lnTo>
                    <a:pt x="533400" y="336929"/>
                  </a:lnTo>
                  <a:cubicBezTo>
                    <a:pt x="530987" y="244473"/>
                    <a:pt x="509270" y="173481"/>
                    <a:pt x="468249" y="124078"/>
                  </a:cubicBezTo>
                  <a:cubicBezTo>
                    <a:pt x="427228" y="74675"/>
                    <a:pt x="369062" y="49910"/>
                    <a:pt x="294005" y="49910"/>
                  </a:cubicBezTo>
                  <a:cubicBezTo>
                    <a:pt x="217805" y="49910"/>
                    <a:pt x="158623" y="75183"/>
                    <a:pt x="116586" y="125856"/>
                  </a:cubicBezTo>
                  <a:cubicBezTo>
                    <a:pt x="74549" y="176529"/>
                    <a:pt x="53594" y="247648"/>
                    <a:pt x="53594" y="339215"/>
                  </a:cubicBezTo>
                  <a:cubicBezTo>
                    <a:pt x="53594" y="430782"/>
                    <a:pt x="74549" y="502028"/>
                    <a:pt x="116586" y="552574"/>
                  </a:cubicBezTo>
                  <a:cubicBezTo>
                    <a:pt x="158623" y="603120"/>
                    <a:pt x="217805" y="628520"/>
                    <a:pt x="294005" y="628520"/>
                  </a:cubicBezTo>
                  <a:cubicBezTo>
                    <a:pt x="347218" y="628520"/>
                    <a:pt x="393827" y="615947"/>
                    <a:pt x="433959" y="591055"/>
                  </a:cubicBezTo>
                  <a:cubicBezTo>
                    <a:pt x="474091" y="566163"/>
                    <a:pt x="505968" y="530095"/>
                    <a:pt x="529844" y="483232"/>
                  </a:cubicBezTo>
                  <a:lnTo>
                    <a:pt x="571500" y="507108"/>
                  </a:lnTo>
                  <a:cubicBezTo>
                    <a:pt x="545338" y="561845"/>
                    <a:pt x="508254" y="604136"/>
                    <a:pt x="460121" y="633981"/>
                  </a:cubicBezTo>
                  <a:cubicBezTo>
                    <a:pt x="411988" y="663825"/>
                    <a:pt x="356743" y="678557"/>
                    <a:pt x="294005" y="67855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357631" y="63500"/>
              <a:ext cx="516764" cy="677415"/>
            </a:xfrm>
            <a:custGeom>
              <a:avLst/>
              <a:gdLst/>
              <a:ahLst/>
              <a:cxnLst/>
              <a:rect r="r" b="b" t="t" l="l"/>
              <a:pathLst>
                <a:path h="677415" w="516764">
                  <a:moveTo>
                    <a:pt x="270257" y="677414"/>
                  </a:moveTo>
                  <a:cubicBezTo>
                    <a:pt x="197612" y="677414"/>
                    <a:pt x="137287" y="662174"/>
                    <a:pt x="89281" y="631822"/>
                  </a:cubicBezTo>
                  <a:cubicBezTo>
                    <a:pt x="41275" y="601469"/>
                    <a:pt x="11557" y="559432"/>
                    <a:pt x="0" y="505838"/>
                  </a:cubicBezTo>
                  <a:lnTo>
                    <a:pt x="51181" y="496313"/>
                  </a:lnTo>
                  <a:cubicBezTo>
                    <a:pt x="61849" y="535937"/>
                    <a:pt x="86995" y="567687"/>
                    <a:pt x="126492" y="591563"/>
                  </a:cubicBezTo>
                  <a:cubicBezTo>
                    <a:pt x="165989" y="615439"/>
                    <a:pt x="214250" y="627250"/>
                    <a:pt x="271400" y="627250"/>
                  </a:cubicBezTo>
                  <a:cubicBezTo>
                    <a:pt x="329820" y="627250"/>
                    <a:pt x="376048" y="614804"/>
                    <a:pt x="410465" y="589658"/>
                  </a:cubicBezTo>
                  <a:cubicBezTo>
                    <a:pt x="444882" y="564512"/>
                    <a:pt x="461900" y="530730"/>
                    <a:pt x="461900" y="487931"/>
                  </a:cubicBezTo>
                  <a:cubicBezTo>
                    <a:pt x="461900" y="464436"/>
                    <a:pt x="456693" y="445386"/>
                    <a:pt x="446406" y="430401"/>
                  </a:cubicBezTo>
                  <a:cubicBezTo>
                    <a:pt x="436119" y="415415"/>
                    <a:pt x="415926" y="401953"/>
                    <a:pt x="385954" y="389634"/>
                  </a:cubicBezTo>
                  <a:cubicBezTo>
                    <a:pt x="355982" y="377315"/>
                    <a:pt x="311786" y="363218"/>
                    <a:pt x="253493" y="347343"/>
                  </a:cubicBezTo>
                  <a:cubicBezTo>
                    <a:pt x="192405" y="330706"/>
                    <a:pt x="144907" y="314577"/>
                    <a:pt x="110871" y="298829"/>
                  </a:cubicBezTo>
                  <a:cubicBezTo>
                    <a:pt x="76835" y="283081"/>
                    <a:pt x="53086" y="265555"/>
                    <a:pt x="39497" y="245870"/>
                  </a:cubicBezTo>
                  <a:cubicBezTo>
                    <a:pt x="25908" y="226186"/>
                    <a:pt x="18923" y="202183"/>
                    <a:pt x="18923" y="173608"/>
                  </a:cubicBezTo>
                  <a:cubicBezTo>
                    <a:pt x="18923" y="139445"/>
                    <a:pt x="29083" y="109346"/>
                    <a:pt x="49276" y="83184"/>
                  </a:cubicBezTo>
                  <a:cubicBezTo>
                    <a:pt x="69469" y="57022"/>
                    <a:pt x="97536" y="36576"/>
                    <a:pt x="133223" y="21844"/>
                  </a:cubicBezTo>
                  <a:cubicBezTo>
                    <a:pt x="168910" y="7112"/>
                    <a:pt x="210440" y="0"/>
                    <a:pt x="257176" y="0"/>
                  </a:cubicBezTo>
                  <a:cubicBezTo>
                    <a:pt x="304420" y="0"/>
                    <a:pt x="346965" y="7747"/>
                    <a:pt x="384938" y="23495"/>
                  </a:cubicBezTo>
                  <a:cubicBezTo>
                    <a:pt x="422911" y="39242"/>
                    <a:pt x="453391" y="60959"/>
                    <a:pt x="476505" y="88899"/>
                  </a:cubicBezTo>
                  <a:cubicBezTo>
                    <a:pt x="499619" y="116839"/>
                    <a:pt x="513208" y="149097"/>
                    <a:pt x="516764" y="185673"/>
                  </a:cubicBezTo>
                  <a:lnTo>
                    <a:pt x="465583" y="195198"/>
                  </a:lnTo>
                  <a:cubicBezTo>
                    <a:pt x="457963" y="150367"/>
                    <a:pt x="435103" y="114934"/>
                    <a:pt x="396749" y="88899"/>
                  </a:cubicBezTo>
                  <a:cubicBezTo>
                    <a:pt x="358395" y="62864"/>
                    <a:pt x="310770" y="49910"/>
                    <a:pt x="253620" y="49910"/>
                  </a:cubicBezTo>
                  <a:cubicBezTo>
                    <a:pt x="200026" y="49148"/>
                    <a:pt x="156338" y="60070"/>
                    <a:pt x="122302" y="82676"/>
                  </a:cubicBezTo>
                  <a:cubicBezTo>
                    <a:pt x="88265" y="105282"/>
                    <a:pt x="71375" y="134873"/>
                    <a:pt x="71375" y="171322"/>
                  </a:cubicBezTo>
                  <a:cubicBezTo>
                    <a:pt x="71375" y="191515"/>
                    <a:pt x="77089" y="208914"/>
                    <a:pt x="88646" y="223392"/>
                  </a:cubicBezTo>
                  <a:cubicBezTo>
                    <a:pt x="100203" y="237870"/>
                    <a:pt x="120270" y="251077"/>
                    <a:pt x="148845" y="263015"/>
                  </a:cubicBezTo>
                  <a:cubicBezTo>
                    <a:pt x="177420" y="274953"/>
                    <a:pt x="217171" y="287272"/>
                    <a:pt x="267971" y="299972"/>
                  </a:cubicBezTo>
                  <a:cubicBezTo>
                    <a:pt x="332233" y="316228"/>
                    <a:pt x="382398" y="332738"/>
                    <a:pt x="418339" y="349375"/>
                  </a:cubicBezTo>
                  <a:cubicBezTo>
                    <a:pt x="454280" y="366012"/>
                    <a:pt x="479426" y="385443"/>
                    <a:pt x="493904" y="407668"/>
                  </a:cubicBezTo>
                  <a:cubicBezTo>
                    <a:pt x="508382" y="429893"/>
                    <a:pt x="515621" y="457451"/>
                    <a:pt x="515621" y="490344"/>
                  </a:cubicBezTo>
                  <a:cubicBezTo>
                    <a:pt x="515621" y="548764"/>
                    <a:pt x="493777" y="594484"/>
                    <a:pt x="450216" y="627504"/>
                  </a:cubicBezTo>
                  <a:cubicBezTo>
                    <a:pt x="406655" y="660523"/>
                    <a:pt x="346584" y="677287"/>
                    <a:pt x="270384" y="677287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3598042" y="4103761"/>
            <a:ext cx="835504" cy="604190"/>
            <a:chOff x="0" y="0"/>
            <a:chExt cx="1114006" cy="80558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63500" y="79171"/>
              <a:ext cx="377189" cy="645110"/>
            </a:xfrm>
            <a:custGeom>
              <a:avLst/>
              <a:gdLst/>
              <a:ahLst/>
              <a:cxnLst/>
              <a:rect r="r" b="b" t="t" l="l"/>
              <a:pathLst>
                <a:path h="645110" w="377189">
                  <a:moveTo>
                    <a:pt x="0" y="645110"/>
                  </a:moveTo>
                  <a:lnTo>
                    <a:pt x="0" y="2109"/>
                  </a:lnTo>
                  <a:lnTo>
                    <a:pt x="142874" y="2109"/>
                  </a:lnTo>
                  <a:lnTo>
                    <a:pt x="142874" y="159335"/>
                  </a:lnTo>
                  <a:lnTo>
                    <a:pt x="127380" y="139015"/>
                  </a:lnTo>
                  <a:cubicBezTo>
                    <a:pt x="135762" y="116790"/>
                    <a:pt x="146811" y="96597"/>
                    <a:pt x="160654" y="78309"/>
                  </a:cubicBezTo>
                  <a:cubicBezTo>
                    <a:pt x="174497" y="60021"/>
                    <a:pt x="191642" y="45035"/>
                    <a:pt x="211835" y="33097"/>
                  </a:cubicBezTo>
                  <a:cubicBezTo>
                    <a:pt x="227329" y="23572"/>
                    <a:pt x="244220" y="16079"/>
                    <a:pt x="262381" y="10745"/>
                  </a:cubicBezTo>
                  <a:cubicBezTo>
                    <a:pt x="280542" y="5411"/>
                    <a:pt x="299592" y="1982"/>
                    <a:pt x="318896" y="712"/>
                  </a:cubicBezTo>
                  <a:cubicBezTo>
                    <a:pt x="338200" y="-558"/>
                    <a:pt x="357758" y="-177"/>
                    <a:pt x="377189" y="2236"/>
                  </a:cubicBezTo>
                  <a:lnTo>
                    <a:pt x="377189" y="153366"/>
                  </a:lnTo>
                  <a:cubicBezTo>
                    <a:pt x="359409" y="147905"/>
                    <a:pt x="338581" y="146000"/>
                    <a:pt x="314959" y="147778"/>
                  </a:cubicBezTo>
                  <a:cubicBezTo>
                    <a:pt x="291337" y="149556"/>
                    <a:pt x="270001" y="155017"/>
                    <a:pt x="250951" y="164161"/>
                  </a:cubicBezTo>
                  <a:cubicBezTo>
                    <a:pt x="231901" y="172924"/>
                    <a:pt x="215772" y="184481"/>
                    <a:pt x="202691" y="198959"/>
                  </a:cubicBezTo>
                  <a:cubicBezTo>
                    <a:pt x="189610" y="213437"/>
                    <a:pt x="179704" y="230582"/>
                    <a:pt x="172973" y="250140"/>
                  </a:cubicBezTo>
                  <a:cubicBezTo>
                    <a:pt x="166242" y="269698"/>
                    <a:pt x="162940" y="291923"/>
                    <a:pt x="162940" y="316561"/>
                  </a:cubicBezTo>
                  <a:lnTo>
                    <a:pt x="162940" y="6451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494536" y="63500"/>
              <a:ext cx="556131" cy="678561"/>
            </a:xfrm>
            <a:custGeom>
              <a:avLst/>
              <a:gdLst/>
              <a:ahLst/>
              <a:cxnLst/>
              <a:rect r="r" b="b" t="t" l="l"/>
              <a:pathLst>
                <a:path h="678561" w="556131">
                  <a:moveTo>
                    <a:pt x="286892" y="678561"/>
                  </a:moveTo>
                  <a:cubicBezTo>
                    <a:pt x="205994" y="678561"/>
                    <a:pt x="140589" y="660273"/>
                    <a:pt x="90805" y="623570"/>
                  </a:cubicBezTo>
                  <a:cubicBezTo>
                    <a:pt x="41021" y="586867"/>
                    <a:pt x="10795" y="534924"/>
                    <a:pt x="0" y="467868"/>
                  </a:cubicBezTo>
                  <a:lnTo>
                    <a:pt x="165481" y="442849"/>
                  </a:lnTo>
                  <a:cubicBezTo>
                    <a:pt x="172212" y="473075"/>
                    <a:pt x="187198" y="496570"/>
                    <a:pt x="210439" y="513715"/>
                  </a:cubicBezTo>
                  <a:cubicBezTo>
                    <a:pt x="233680" y="530860"/>
                    <a:pt x="263017" y="539242"/>
                    <a:pt x="298830" y="539242"/>
                  </a:cubicBezTo>
                  <a:cubicBezTo>
                    <a:pt x="328167" y="539242"/>
                    <a:pt x="350900" y="533654"/>
                    <a:pt x="366775" y="522224"/>
                  </a:cubicBezTo>
                  <a:cubicBezTo>
                    <a:pt x="382650" y="510794"/>
                    <a:pt x="390524" y="495173"/>
                    <a:pt x="390524" y="474980"/>
                  </a:cubicBezTo>
                  <a:cubicBezTo>
                    <a:pt x="390524" y="462280"/>
                    <a:pt x="387349" y="451993"/>
                    <a:pt x="380999" y="444246"/>
                  </a:cubicBezTo>
                  <a:cubicBezTo>
                    <a:pt x="374649" y="436499"/>
                    <a:pt x="360425" y="428879"/>
                    <a:pt x="338454" y="421386"/>
                  </a:cubicBezTo>
                  <a:cubicBezTo>
                    <a:pt x="316483" y="413893"/>
                    <a:pt x="282193" y="403860"/>
                    <a:pt x="235712" y="391668"/>
                  </a:cubicBezTo>
                  <a:cubicBezTo>
                    <a:pt x="183388" y="378079"/>
                    <a:pt x="141478" y="363093"/>
                    <a:pt x="110109" y="346456"/>
                  </a:cubicBezTo>
                  <a:cubicBezTo>
                    <a:pt x="78740" y="329819"/>
                    <a:pt x="56134" y="309880"/>
                    <a:pt x="42291" y="286639"/>
                  </a:cubicBezTo>
                  <a:cubicBezTo>
                    <a:pt x="28448" y="263398"/>
                    <a:pt x="21463" y="235331"/>
                    <a:pt x="21463" y="202438"/>
                  </a:cubicBezTo>
                  <a:cubicBezTo>
                    <a:pt x="21463" y="161163"/>
                    <a:pt x="32004" y="125349"/>
                    <a:pt x="53086" y="94996"/>
                  </a:cubicBezTo>
                  <a:cubicBezTo>
                    <a:pt x="74168" y="64643"/>
                    <a:pt x="103759" y="41275"/>
                    <a:pt x="141986" y="24765"/>
                  </a:cubicBezTo>
                  <a:cubicBezTo>
                    <a:pt x="180213" y="8255"/>
                    <a:pt x="225298" y="0"/>
                    <a:pt x="277367" y="0"/>
                  </a:cubicBezTo>
                  <a:cubicBezTo>
                    <a:pt x="327786" y="0"/>
                    <a:pt x="372363" y="7747"/>
                    <a:pt x="411352" y="23241"/>
                  </a:cubicBezTo>
                  <a:cubicBezTo>
                    <a:pt x="450341" y="38735"/>
                    <a:pt x="481710" y="60833"/>
                    <a:pt x="505713" y="89408"/>
                  </a:cubicBezTo>
                  <a:cubicBezTo>
                    <a:pt x="529716" y="117983"/>
                    <a:pt x="544448" y="151638"/>
                    <a:pt x="550036" y="190627"/>
                  </a:cubicBezTo>
                  <a:lnTo>
                    <a:pt x="384555" y="220218"/>
                  </a:lnTo>
                  <a:cubicBezTo>
                    <a:pt x="381761" y="196469"/>
                    <a:pt x="371474" y="177546"/>
                    <a:pt x="353567" y="163703"/>
                  </a:cubicBezTo>
                  <a:cubicBezTo>
                    <a:pt x="335660" y="149860"/>
                    <a:pt x="311530" y="141732"/>
                    <a:pt x="280923" y="139319"/>
                  </a:cubicBezTo>
                  <a:cubicBezTo>
                    <a:pt x="251206" y="137287"/>
                    <a:pt x="227203" y="141224"/>
                    <a:pt x="209169" y="151257"/>
                  </a:cubicBezTo>
                  <a:cubicBezTo>
                    <a:pt x="191135" y="161290"/>
                    <a:pt x="181991" y="175514"/>
                    <a:pt x="181991" y="194183"/>
                  </a:cubicBezTo>
                  <a:cubicBezTo>
                    <a:pt x="181991" y="205359"/>
                    <a:pt x="185928" y="214630"/>
                    <a:pt x="193675" y="222123"/>
                  </a:cubicBezTo>
                  <a:cubicBezTo>
                    <a:pt x="201422" y="229616"/>
                    <a:pt x="217551" y="237363"/>
                    <a:pt x="241935" y="245364"/>
                  </a:cubicBezTo>
                  <a:cubicBezTo>
                    <a:pt x="266319" y="253365"/>
                    <a:pt x="303529" y="263525"/>
                    <a:pt x="353567" y="276225"/>
                  </a:cubicBezTo>
                  <a:cubicBezTo>
                    <a:pt x="402335" y="288925"/>
                    <a:pt x="441578" y="303657"/>
                    <a:pt x="471169" y="320548"/>
                  </a:cubicBezTo>
                  <a:cubicBezTo>
                    <a:pt x="500760" y="337439"/>
                    <a:pt x="522223" y="357632"/>
                    <a:pt x="535812" y="381254"/>
                  </a:cubicBezTo>
                  <a:cubicBezTo>
                    <a:pt x="549401" y="404876"/>
                    <a:pt x="556132" y="433324"/>
                    <a:pt x="556132" y="466598"/>
                  </a:cubicBezTo>
                  <a:cubicBezTo>
                    <a:pt x="556132" y="532511"/>
                    <a:pt x="532256" y="584200"/>
                    <a:pt x="484631" y="622046"/>
                  </a:cubicBezTo>
                  <a:cubicBezTo>
                    <a:pt x="437006" y="659892"/>
                    <a:pt x="371093" y="678561"/>
                    <a:pt x="287019" y="678561"/>
                  </a:cubicBezTo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5380" y="1182419"/>
            <a:ext cx="1781557" cy="293957"/>
          </a:xfrm>
          <a:custGeom>
            <a:avLst/>
            <a:gdLst/>
            <a:ahLst/>
            <a:cxnLst/>
            <a:rect r="r" b="b" t="t" l="l"/>
            <a:pathLst>
              <a:path h="293957" w="1781557">
                <a:moveTo>
                  <a:pt x="0" y="0"/>
                </a:moveTo>
                <a:lnTo>
                  <a:pt x="1781557" y="0"/>
                </a:lnTo>
                <a:lnTo>
                  <a:pt x="1781557" y="293957"/>
                </a:lnTo>
                <a:lnTo>
                  <a:pt x="0" y="293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35380" y="6612883"/>
            <a:ext cx="14630400" cy="618552"/>
            <a:chOff x="0" y="0"/>
            <a:chExt cx="19507200" cy="8247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507200" cy="824736"/>
            </a:xfrm>
            <a:custGeom>
              <a:avLst/>
              <a:gdLst/>
              <a:ahLst/>
              <a:cxnLst/>
              <a:rect r="r" b="b" t="t" l="l"/>
              <a:pathLst>
                <a:path h="824736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824736"/>
                  </a:lnTo>
                  <a:lnTo>
                    <a:pt x="0" y="82473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19480" r="0" b="-402264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9507200" cy="8247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99"/>
                </a:lnSpc>
              </a:pPr>
              <a:r>
                <a:rPr lang="en-US" sz="2999" b="true">
                  <a:solidFill>
                    <a:srgbClr val="E8C8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KATEGORIA  </a:t>
              </a:r>
              <a:r>
                <a:rPr lang="en-US" sz="2999">
                  <a:solidFill>
                    <a:srgbClr val="FFFFFF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KATEGORIĘ]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35380" y="7564240"/>
            <a:ext cx="14630400" cy="618552"/>
            <a:chOff x="0" y="0"/>
            <a:chExt cx="19507200" cy="8247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507200" cy="824736"/>
            </a:xfrm>
            <a:custGeom>
              <a:avLst/>
              <a:gdLst/>
              <a:ahLst/>
              <a:cxnLst/>
              <a:rect r="r" b="b" t="t" l="l"/>
              <a:pathLst>
                <a:path h="824736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824736"/>
                  </a:lnTo>
                  <a:lnTo>
                    <a:pt x="0" y="82473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19480" r="0" b="-402264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9507200" cy="8247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99"/>
                </a:lnSpc>
              </a:pPr>
              <a:r>
                <a:rPr lang="en-US" sz="2999" b="true">
                  <a:solidFill>
                    <a:srgbClr val="E8C8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FIRMA  </a:t>
              </a:r>
              <a:r>
                <a:rPr lang="en-US" sz="2999">
                  <a:solidFill>
                    <a:srgbClr val="FFFFFF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NAZWĘ FIRMY]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35380" y="5660956"/>
            <a:ext cx="14630400" cy="618552"/>
            <a:chOff x="0" y="0"/>
            <a:chExt cx="19507200" cy="824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07200" cy="824736"/>
            </a:xfrm>
            <a:custGeom>
              <a:avLst/>
              <a:gdLst/>
              <a:ahLst/>
              <a:cxnLst/>
              <a:rect r="r" b="b" t="t" l="l"/>
              <a:pathLst>
                <a:path h="824736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824736"/>
                  </a:lnTo>
                  <a:lnTo>
                    <a:pt x="0" y="82473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19480" r="0" b="-402264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9507200" cy="8247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99"/>
                </a:lnSpc>
              </a:pPr>
              <a:r>
                <a:rPr lang="en-US" sz="2999" b="true">
                  <a:solidFill>
                    <a:srgbClr val="E8C8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TYTUŁ CASE STUDY  </a:t>
              </a:r>
              <a:r>
                <a:rPr lang="en-US" sz="2999">
                  <a:solidFill>
                    <a:srgbClr val="FFFFFF"/>
                  </a:solidFill>
                  <a:latin typeface="Manrope 1"/>
                  <a:ea typeface="Manrope 1"/>
                  <a:cs typeface="Manrope 1"/>
                  <a:sym typeface="Manrope 1"/>
                </a:rPr>
                <a:t>[WPISZ TYTUŁ]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35380" y="2064607"/>
            <a:ext cx="11125572" cy="1997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73"/>
              </a:lnSpc>
            </a:pPr>
            <a:r>
              <a:rPr lang="en-US" sz="6624" b="true">
                <a:solidFill>
                  <a:srgbClr val="FFFFFF">
                    <a:alpha val="81961"/>
                  </a:srgbClr>
                </a:solidFill>
                <a:latin typeface="Manrope 1 Medium"/>
                <a:ea typeface="Manrope 1 Medium"/>
                <a:cs typeface="Manrope 1 Medium"/>
                <a:sym typeface="Manrope 1 Medium"/>
              </a:rPr>
              <a:t>DEALMAKERS AWARDS 2026</a:t>
            </a:r>
          </a:p>
          <a:p>
            <a:pPr algn="l">
              <a:lnSpc>
                <a:spcPts val="6744"/>
              </a:lnSpc>
            </a:pPr>
            <a:r>
              <a:rPr lang="en-US" sz="4817" b="true">
                <a:solidFill>
                  <a:srgbClr val="FFFFFF">
                    <a:alpha val="81961"/>
                  </a:srgbClr>
                </a:solidFill>
                <a:latin typeface="Manrope 1 Medium"/>
                <a:ea typeface="Manrope 1 Medium"/>
                <a:cs typeface="Manrope 1 Medium"/>
                <a:sym typeface="Manrope 1 Medium"/>
              </a:rPr>
              <a:t>CASE STUDY SUBMISSION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35380" y="4573347"/>
            <a:ext cx="7863840" cy="828881"/>
            <a:chOff x="0" y="0"/>
            <a:chExt cx="10485120" cy="11051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485120" cy="1105175"/>
            </a:xfrm>
            <a:custGeom>
              <a:avLst/>
              <a:gdLst/>
              <a:ahLst/>
              <a:cxnLst/>
              <a:rect r="r" b="b" t="t" l="l"/>
              <a:pathLst>
                <a:path h="1105175" w="10485120">
                  <a:moveTo>
                    <a:pt x="0" y="0"/>
                  </a:moveTo>
                  <a:lnTo>
                    <a:pt x="10485120" y="0"/>
                  </a:lnTo>
                  <a:lnTo>
                    <a:pt x="10485120" y="1105175"/>
                  </a:lnTo>
                  <a:lnTo>
                    <a:pt x="0" y="1105175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4595" t="0" r="-24595" b="-451586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10485120" cy="11051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FFFFFF"/>
                  </a:solidFill>
                  <a:latin typeface="Manrope 1"/>
                  <a:ea typeface="Manrope 1"/>
                  <a:cs typeface="Manrope 1"/>
                  <a:sym typeface="Manrope 1"/>
                </a:rPr>
                <a:t>U</a:t>
              </a:r>
              <a:r>
                <a:rPr lang="en-US" sz="1600">
                  <a:solidFill>
                    <a:srgbClr val="FFFFFF"/>
                  </a:solidFill>
                  <a:latin typeface="Manrope 1"/>
                  <a:ea typeface="Manrope 1"/>
                  <a:cs typeface="Manrope 1"/>
                  <a:sym typeface="Manrope 1"/>
                </a:rPr>
                <a:t>zupełnij wszystkie sekcje szablonu, zapisz dokument jako PDF i załącz go do formularza zgłoszeniowego. Maksymalna długość zgłoszenia: 10 stron.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9144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20505" y="1229191"/>
            <a:ext cx="1814715" cy="299428"/>
          </a:xfrm>
          <a:custGeom>
            <a:avLst/>
            <a:gdLst/>
            <a:ahLst/>
            <a:cxnLst/>
            <a:rect r="r" b="b" t="t" l="l"/>
            <a:pathLst>
              <a:path h="299428" w="1814715">
                <a:moveTo>
                  <a:pt x="0" y="0"/>
                </a:moveTo>
                <a:lnTo>
                  <a:pt x="1814715" y="0"/>
                </a:lnTo>
                <a:lnTo>
                  <a:pt x="1814715" y="299428"/>
                </a:lnTo>
                <a:lnTo>
                  <a:pt x="0" y="29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39238" y="4936980"/>
            <a:ext cx="9525" cy="36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120505" y="1755648"/>
            <a:ext cx="5486400" cy="402336"/>
            <a:chOff x="0" y="0"/>
            <a:chExt cx="7315200" cy="5364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FC78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KONTEKST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0505" y="2386584"/>
            <a:ext cx="8363803" cy="2737942"/>
            <a:chOff x="0" y="0"/>
            <a:chExt cx="11151738" cy="36505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51737" cy="3650590"/>
            </a:xfrm>
            <a:custGeom>
              <a:avLst/>
              <a:gdLst/>
              <a:ahLst/>
              <a:cxnLst/>
              <a:rect r="r" b="b" t="t" l="l"/>
              <a:pathLst>
                <a:path h="3650590" w="11151737">
                  <a:moveTo>
                    <a:pt x="0" y="0"/>
                  </a:moveTo>
                  <a:lnTo>
                    <a:pt x="11151737" y="0"/>
                  </a:lnTo>
                  <a:lnTo>
                    <a:pt x="11151737" y="3650590"/>
                  </a:lnTo>
                  <a:lnTo>
                    <a:pt x="0" y="36505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5410" r="-26820" b="-15563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11151738" cy="36505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20"/>
                </a:lnSpc>
              </a:pPr>
              <a:r>
                <a:rPr lang="en-US" sz="7600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Firma, Sytuacja</a:t>
              </a:r>
            </a:p>
            <a:p>
              <a:pPr algn="l">
                <a:lnSpc>
                  <a:spcPts val="9120"/>
                </a:lnSpc>
              </a:pPr>
              <a:r>
                <a:rPr lang="en-US" sz="7600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Wyjściowa &amp; Cele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94343" y="1657217"/>
            <a:ext cx="7249163" cy="2549147"/>
            <a:chOff x="0" y="0"/>
            <a:chExt cx="9665551" cy="339886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665589" cy="3398901"/>
            </a:xfrm>
            <a:custGeom>
              <a:avLst/>
              <a:gdLst/>
              <a:ahLst/>
              <a:cxnLst/>
              <a:rect r="r" b="b" t="t" l="l"/>
              <a:pathLst>
                <a:path h="3398901" w="9665589">
                  <a:moveTo>
                    <a:pt x="0" y="0"/>
                  </a:moveTo>
                  <a:lnTo>
                    <a:pt x="9665589" y="0"/>
                  </a:lnTo>
                  <a:lnTo>
                    <a:pt x="9665589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594343" y="1657217"/>
            <a:ext cx="135131" cy="2549147"/>
            <a:chOff x="0" y="0"/>
            <a:chExt cx="180175" cy="339886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0213" cy="3398901"/>
            </a:xfrm>
            <a:custGeom>
              <a:avLst/>
              <a:gdLst/>
              <a:ahLst/>
              <a:cxnLst/>
              <a:rect r="r" b="b" t="t" l="l"/>
              <a:pathLst>
                <a:path h="3398901" w="180213">
                  <a:moveTo>
                    <a:pt x="0" y="0"/>
                  </a:moveTo>
                  <a:lnTo>
                    <a:pt x="180213" y="0"/>
                  </a:lnTo>
                  <a:lnTo>
                    <a:pt x="180213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5F23F0"/>
            </a:solidFill>
            <a:ln w="25400" cap="sq">
              <a:solidFill>
                <a:srgbClr val="5F23F0"/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0972800" y="1889369"/>
            <a:ext cx="6675120" cy="409194"/>
            <a:chOff x="0" y="0"/>
            <a:chExt cx="8900160" cy="54559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900160" cy="545592"/>
            </a:xfrm>
            <a:custGeom>
              <a:avLst/>
              <a:gdLst/>
              <a:ahLst/>
              <a:cxnLst/>
              <a:rect r="r" b="b" t="t" l="l"/>
              <a:pathLst>
                <a:path h="5455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545592"/>
                  </a:lnTo>
                  <a:lnTo>
                    <a:pt x="0" y="545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68694" r="0" b="-267018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8900160" cy="54559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99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O FIRMIE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972800" y="2364857"/>
            <a:ext cx="6675120" cy="1609344"/>
            <a:chOff x="0" y="0"/>
            <a:chExt cx="8900160" cy="214579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900160" cy="2145792"/>
            </a:xfrm>
            <a:custGeom>
              <a:avLst/>
              <a:gdLst/>
              <a:ahLst/>
              <a:cxnLst/>
              <a:rect r="r" b="b" t="t" l="l"/>
              <a:pathLst>
                <a:path h="21457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0818" r="0" b="-308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9525"/>
              <a:ext cx="8900160" cy="213626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Opisz firmę: branża, skala działania, model biznesowy. Zaznacz co wyróżnia ją na rynku.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594343" y="4436993"/>
            <a:ext cx="7249163" cy="2549147"/>
            <a:chOff x="0" y="0"/>
            <a:chExt cx="9665551" cy="339886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665589" cy="3398901"/>
            </a:xfrm>
            <a:custGeom>
              <a:avLst/>
              <a:gdLst/>
              <a:ahLst/>
              <a:cxnLst/>
              <a:rect r="r" b="b" t="t" l="l"/>
              <a:pathLst>
                <a:path h="3398901" w="9665589">
                  <a:moveTo>
                    <a:pt x="0" y="0"/>
                  </a:moveTo>
                  <a:lnTo>
                    <a:pt x="9665589" y="0"/>
                  </a:lnTo>
                  <a:lnTo>
                    <a:pt x="9665589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0594343" y="4436993"/>
            <a:ext cx="135131" cy="2549147"/>
            <a:chOff x="0" y="0"/>
            <a:chExt cx="180175" cy="339886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80213" cy="3398901"/>
            </a:xfrm>
            <a:custGeom>
              <a:avLst/>
              <a:gdLst/>
              <a:ahLst/>
              <a:cxnLst/>
              <a:rect r="r" b="b" t="t" l="l"/>
              <a:pathLst>
                <a:path h="3398901" w="180213">
                  <a:moveTo>
                    <a:pt x="0" y="0"/>
                  </a:moveTo>
                  <a:lnTo>
                    <a:pt x="180213" y="0"/>
                  </a:lnTo>
                  <a:lnTo>
                    <a:pt x="180213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10972800" y="4669145"/>
            <a:ext cx="6675120" cy="409194"/>
            <a:chOff x="0" y="0"/>
            <a:chExt cx="8900160" cy="5455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900160" cy="545592"/>
            </a:xfrm>
            <a:custGeom>
              <a:avLst/>
              <a:gdLst/>
              <a:ahLst/>
              <a:cxnLst/>
              <a:rect r="r" b="b" t="t" l="l"/>
              <a:pathLst>
                <a:path h="5455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545592"/>
                  </a:lnTo>
                  <a:lnTo>
                    <a:pt x="0" y="545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68694" r="0" b="-267018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0"/>
              <a:ext cx="8900160" cy="54559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99">
                  <a:solidFill>
                    <a:srgbClr val="FC780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SYTUACJA WYJŚCIOWA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972800" y="5144633"/>
            <a:ext cx="6675120" cy="1609344"/>
            <a:chOff x="0" y="0"/>
            <a:chExt cx="8900160" cy="21457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900160" cy="2145792"/>
            </a:xfrm>
            <a:custGeom>
              <a:avLst/>
              <a:gdLst/>
              <a:ahLst/>
              <a:cxnLst/>
              <a:rect r="r" b="b" t="t" l="l"/>
              <a:pathLst>
                <a:path h="21457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0818" r="0" b="-30818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9525"/>
              <a:ext cx="8900160" cy="213626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Opisz punkt startowy: jaka była sytuacja rynkowa, wewnętrzna lub konkurencyjna przed projektem.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594343" y="7216769"/>
            <a:ext cx="7249163" cy="2549147"/>
            <a:chOff x="0" y="0"/>
            <a:chExt cx="9665551" cy="339886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665589" cy="3398901"/>
            </a:xfrm>
            <a:custGeom>
              <a:avLst/>
              <a:gdLst/>
              <a:ahLst/>
              <a:cxnLst/>
              <a:rect r="r" b="b" t="t" l="l"/>
              <a:pathLst>
                <a:path h="3398901" w="9665589">
                  <a:moveTo>
                    <a:pt x="0" y="0"/>
                  </a:moveTo>
                  <a:lnTo>
                    <a:pt x="9665589" y="0"/>
                  </a:lnTo>
                  <a:lnTo>
                    <a:pt x="9665589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10594343" y="7214740"/>
            <a:ext cx="135131" cy="2549147"/>
            <a:chOff x="0" y="0"/>
            <a:chExt cx="180175" cy="339886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0213" cy="3398901"/>
            </a:xfrm>
            <a:custGeom>
              <a:avLst/>
              <a:gdLst/>
              <a:ahLst/>
              <a:cxnLst/>
              <a:rect r="r" b="b" t="t" l="l"/>
              <a:pathLst>
                <a:path h="3398901" w="180213">
                  <a:moveTo>
                    <a:pt x="0" y="0"/>
                  </a:moveTo>
                  <a:lnTo>
                    <a:pt x="180213" y="0"/>
                  </a:lnTo>
                  <a:lnTo>
                    <a:pt x="180213" y="3398901"/>
                  </a:lnTo>
                  <a:lnTo>
                    <a:pt x="0" y="3398901"/>
                  </a:lnTo>
                  <a:close/>
                </a:path>
              </a:pathLst>
            </a:custGeom>
            <a:solidFill>
              <a:srgbClr val="1E1982"/>
            </a:solidFill>
            <a:ln w="25400" cap="sq">
              <a:solidFill>
                <a:srgbClr val="1E1982"/>
              </a:solidFill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10972800" y="7448921"/>
            <a:ext cx="6675120" cy="409194"/>
            <a:chOff x="0" y="0"/>
            <a:chExt cx="8900160" cy="54559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900160" cy="545592"/>
            </a:xfrm>
            <a:custGeom>
              <a:avLst/>
              <a:gdLst/>
              <a:ahLst/>
              <a:cxnLst/>
              <a:rect r="r" b="b" t="t" l="l"/>
              <a:pathLst>
                <a:path h="5455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545592"/>
                  </a:lnTo>
                  <a:lnTo>
                    <a:pt x="0" y="545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68694" r="0" b="-267018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0"/>
              <a:ext cx="8900160" cy="54559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99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WYZWANIE &amp; CELE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0972800" y="7924409"/>
            <a:ext cx="6675120" cy="1609344"/>
            <a:chOff x="0" y="0"/>
            <a:chExt cx="8900160" cy="214579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900160" cy="2145792"/>
            </a:xfrm>
            <a:custGeom>
              <a:avLst/>
              <a:gdLst/>
              <a:ahLst/>
              <a:cxnLst/>
              <a:rect r="r" b="b" t="t" l="l"/>
              <a:pathLst>
                <a:path h="2145792" w="8900160">
                  <a:moveTo>
                    <a:pt x="0" y="0"/>
                  </a:moveTo>
                  <a:lnTo>
                    <a:pt x="8900160" y="0"/>
                  </a:lnTo>
                  <a:lnTo>
                    <a:pt x="890016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0818" r="0" b="-30818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9525"/>
              <a:ext cx="8900160" cy="213626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Wskaż kluczowe wyzwanie biznesowe i cele, które projekt miał osiągnąć. Co było stawką?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01698" y="9189844"/>
            <a:ext cx="3317243" cy="574043"/>
            <a:chOff x="0" y="0"/>
            <a:chExt cx="4422991" cy="76539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423029" cy="765429"/>
            </a:xfrm>
            <a:custGeom>
              <a:avLst/>
              <a:gdLst/>
              <a:ahLst/>
              <a:cxnLst/>
              <a:rect r="r" b="b" t="t" l="l"/>
              <a:pathLst>
                <a:path h="765429" w="4423029">
                  <a:moveTo>
                    <a:pt x="0" y="0"/>
                  </a:moveTo>
                  <a:lnTo>
                    <a:pt x="4423029" y="0"/>
                  </a:lnTo>
                  <a:lnTo>
                    <a:pt x="4423029" y="765429"/>
                  </a:lnTo>
                  <a:lnTo>
                    <a:pt x="0" y="765429"/>
                  </a:lnTo>
                  <a:close/>
                </a:path>
              </a:pathLst>
            </a:custGeom>
            <a:solidFill>
              <a:srgbClr val="EDE8FF"/>
            </a:solidFill>
            <a:ln w="25400" cap="sq">
              <a:solidFill>
                <a:srgbClr val="EDE8FF"/>
              </a:solidFill>
              <a:prstDash val="solid"/>
              <a:miter/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927102" y="9189844"/>
            <a:ext cx="3291840" cy="548640"/>
            <a:chOff x="0" y="0"/>
            <a:chExt cx="4389120" cy="73152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0"/>
              <a:ext cx="4389120" cy="7315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20"/>
                </a:lnSpc>
              </a:pPr>
              <a:r>
                <a:rPr lang="en-US" sz="1600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LIMIT: 200 SŁÓW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08047" y="9832591"/>
            <a:ext cx="16471897" cy="12697"/>
            <a:chOff x="0" y="0"/>
            <a:chExt cx="21962529" cy="1692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1962490" cy="16891"/>
            </a:xfrm>
            <a:custGeom>
              <a:avLst/>
              <a:gdLst/>
              <a:ahLst/>
              <a:cxnLst/>
              <a:rect r="r" b="b" t="t" l="l"/>
              <a:pathLst>
                <a:path h="16891" w="21962490">
                  <a:moveTo>
                    <a:pt x="0" y="0"/>
                  </a:moveTo>
                  <a:lnTo>
                    <a:pt x="21962490" y="16891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5285314" r="0" b="-25285540"/>
              </a:stretch>
            </a:blipFill>
            <a:ln w="12700" cap="sq">
              <a:solidFill>
                <a:srgbClr val="D8D4EC"/>
              </a:solidFill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914400" y="9912096"/>
            <a:ext cx="16459200" cy="365760"/>
            <a:chOff x="0" y="0"/>
            <a:chExt cx="21945600" cy="48768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9144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9144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17287" y="4010663"/>
            <a:ext cx="5420363" cy="5109467"/>
            <a:chOff x="0" y="0"/>
            <a:chExt cx="7227151" cy="68126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27189" cy="6812661"/>
            </a:xfrm>
            <a:custGeom>
              <a:avLst/>
              <a:gdLst/>
              <a:ahLst/>
              <a:cxnLst/>
              <a:rect r="r" b="b" t="t" l="l"/>
              <a:pathLst>
                <a:path h="6812661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6812661"/>
                  </a:lnTo>
                  <a:lnTo>
                    <a:pt x="0" y="681266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20505" y="1229191"/>
            <a:ext cx="1814715" cy="299428"/>
          </a:xfrm>
          <a:custGeom>
            <a:avLst/>
            <a:gdLst/>
            <a:ahLst/>
            <a:cxnLst/>
            <a:rect r="r" b="b" t="t" l="l"/>
            <a:pathLst>
              <a:path h="299428" w="1814715">
                <a:moveTo>
                  <a:pt x="0" y="0"/>
                </a:moveTo>
                <a:lnTo>
                  <a:pt x="1814715" y="0"/>
                </a:lnTo>
                <a:lnTo>
                  <a:pt x="1814715" y="299428"/>
                </a:lnTo>
                <a:lnTo>
                  <a:pt x="0" y="29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238" y="4936980"/>
            <a:ext cx="9525" cy="36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914400" y="9296648"/>
            <a:ext cx="3317243" cy="574043"/>
            <a:chOff x="0" y="0"/>
            <a:chExt cx="4422991" cy="7653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23029" cy="765429"/>
            </a:xfrm>
            <a:custGeom>
              <a:avLst/>
              <a:gdLst/>
              <a:ahLst/>
              <a:cxnLst/>
              <a:rect r="r" b="b" t="t" l="l"/>
              <a:pathLst>
                <a:path h="765429" w="4423029">
                  <a:moveTo>
                    <a:pt x="0" y="0"/>
                  </a:moveTo>
                  <a:lnTo>
                    <a:pt x="4423029" y="0"/>
                  </a:lnTo>
                  <a:lnTo>
                    <a:pt x="4423029" y="765429"/>
                  </a:lnTo>
                  <a:lnTo>
                    <a:pt x="0" y="765429"/>
                  </a:lnTo>
                  <a:close/>
                </a:path>
              </a:pathLst>
            </a:custGeom>
            <a:solidFill>
              <a:srgbClr val="EDE8FF"/>
            </a:solidFill>
            <a:ln w="25400" cap="sq">
              <a:solidFill>
                <a:srgbClr val="EDE8FF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901703" y="9296648"/>
            <a:ext cx="3291840" cy="548640"/>
            <a:chOff x="0" y="0"/>
            <a:chExt cx="4389120" cy="7315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4389120" cy="7315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20"/>
                </a:lnSpc>
              </a:pPr>
              <a:r>
                <a:rPr lang="en-US" sz="1600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LIMIT: 300 SŁÓW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08047" y="9832591"/>
            <a:ext cx="16471897" cy="12697"/>
            <a:chOff x="0" y="0"/>
            <a:chExt cx="21962529" cy="169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62490" cy="16891"/>
            </a:xfrm>
            <a:custGeom>
              <a:avLst/>
              <a:gdLst/>
              <a:ahLst/>
              <a:cxnLst/>
              <a:rect r="r" b="b" t="t" l="l"/>
              <a:pathLst>
                <a:path h="16891" w="21962490">
                  <a:moveTo>
                    <a:pt x="0" y="0"/>
                  </a:moveTo>
                  <a:lnTo>
                    <a:pt x="21962490" y="16891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5285314" r="0" b="-25285540"/>
              </a:stretch>
            </a:blipFill>
            <a:ln w="12700" cap="sq">
              <a:solidFill>
                <a:srgbClr val="D8D4EC"/>
              </a:solidFill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914400" y="9912096"/>
            <a:ext cx="16459200" cy="365760"/>
            <a:chOff x="0" y="0"/>
            <a:chExt cx="21945600" cy="4876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20505" y="1755648"/>
            <a:ext cx="5486400" cy="402336"/>
            <a:chOff x="0" y="0"/>
            <a:chExt cx="7315200" cy="53644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FC78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DZIAŁANIE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193543" y="1417749"/>
            <a:ext cx="10461031" cy="2737942"/>
            <a:chOff x="0" y="0"/>
            <a:chExt cx="13948041" cy="36505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948040" cy="3650590"/>
            </a:xfrm>
            <a:custGeom>
              <a:avLst/>
              <a:gdLst/>
              <a:ahLst/>
              <a:cxnLst/>
              <a:rect r="r" b="b" t="t" l="l"/>
              <a:pathLst>
                <a:path h="3650590" w="13948040">
                  <a:moveTo>
                    <a:pt x="0" y="0"/>
                  </a:moveTo>
                  <a:lnTo>
                    <a:pt x="13948040" y="0"/>
                  </a:lnTo>
                  <a:lnTo>
                    <a:pt x="13948040" y="3650590"/>
                  </a:lnTo>
                  <a:lnTo>
                    <a:pt x="0" y="36505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5410" r="-1395" b="-1556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13948041" cy="36601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Strategia,</a:t>
              </a:r>
            </a:p>
            <a:p>
              <a:pPr algn="l">
                <a:lnSpc>
                  <a:spcPts val="9120"/>
                </a:lnSpc>
              </a:pPr>
              <a:r>
                <a:rPr lang="en-US" sz="7600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Wdrożenie &amp; Działania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01703" y="4010663"/>
            <a:ext cx="5420363" cy="5109467"/>
            <a:chOff x="0" y="0"/>
            <a:chExt cx="7227151" cy="681262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227189" cy="6812661"/>
            </a:xfrm>
            <a:custGeom>
              <a:avLst/>
              <a:gdLst/>
              <a:ahLst/>
              <a:cxnLst/>
              <a:rect r="r" b="b" t="t" l="l"/>
              <a:pathLst>
                <a:path h="6812661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6812661"/>
                  </a:lnTo>
                  <a:lnTo>
                    <a:pt x="0" y="681266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1280160" y="4316344"/>
            <a:ext cx="866651" cy="866651"/>
            <a:chOff x="0" y="0"/>
            <a:chExt cx="1155535" cy="115553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55573" cy="1155573"/>
            </a:xfrm>
            <a:custGeom>
              <a:avLst/>
              <a:gdLst/>
              <a:ahLst/>
              <a:cxnLst/>
              <a:rect r="r" b="b" t="t" l="l"/>
              <a:pathLst>
                <a:path h="1155573" w="1155573">
                  <a:moveTo>
                    <a:pt x="0" y="577723"/>
                  </a:moveTo>
                  <a:cubicBezTo>
                    <a:pt x="0" y="258699"/>
                    <a:pt x="258699" y="0"/>
                    <a:pt x="577723" y="0"/>
                  </a:cubicBezTo>
                  <a:cubicBezTo>
                    <a:pt x="896747" y="0"/>
                    <a:pt x="1155573" y="258699"/>
                    <a:pt x="1155573" y="577723"/>
                  </a:cubicBezTo>
                  <a:cubicBezTo>
                    <a:pt x="1155573" y="896747"/>
                    <a:pt x="896874" y="1155573"/>
                    <a:pt x="577723" y="1155573"/>
                  </a:cubicBezTo>
                  <a:cubicBezTo>
                    <a:pt x="258572" y="1155573"/>
                    <a:pt x="0" y="896874"/>
                    <a:pt x="0" y="577723"/>
                  </a:cubicBezTo>
                  <a:close/>
                </a:path>
              </a:pathLst>
            </a:custGeom>
            <a:solidFill>
              <a:srgbClr val="5F23F0"/>
            </a:solidFill>
            <a:ln w="25400" cap="sq">
              <a:solidFill>
                <a:srgbClr val="5F23F0"/>
              </a:solidFill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1292862" y="4316344"/>
            <a:ext cx="841248" cy="841248"/>
            <a:chOff x="0" y="0"/>
            <a:chExt cx="1121664" cy="112166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21664" cy="1121664"/>
            </a:xfrm>
            <a:custGeom>
              <a:avLst/>
              <a:gdLst/>
              <a:ahLst/>
              <a:cxnLst/>
              <a:rect r="r" b="b" t="t" l="l"/>
              <a:pathLst>
                <a:path h="1121664" w="1121664">
                  <a:moveTo>
                    <a:pt x="0" y="0"/>
                  </a:moveTo>
                  <a:lnTo>
                    <a:pt x="1121664" y="0"/>
                  </a:lnTo>
                  <a:lnTo>
                    <a:pt x="1121664" y="1121664"/>
                  </a:lnTo>
                  <a:lnTo>
                    <a:pt x="0" y="112166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9050"/>
              <a:ext cx="1121664" cy="11407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20"/>
                </a:lnSpc>
              </a:pPr>
              <a:r>
                <a:rPr lang="en-US" sz="26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01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80160" y="5376672"/>
            <a:ext cx="4754880" cy="512064"/>
            <a:chOff x="0" y="0"/>
            <a:chExt cx="6339840" cy="6827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339840" cy="682752"/>
            </a:xfrm>
            <a:custGeom>
              <a:avLst/>
              <a:gdLst/>
              <a:ahLst/>
              <a:cxnLst/>
              <a:rect r="r" b="b" t="t" l="l"/>
              <a:pathLst>
                <a:path h="682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30932" r="0" b="-130932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6339840" cy="68275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STRATEGIA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80160" y="5943600"/>
            <a:ext cx="4754880" cy="2798064"/>
            <a:chOff x="0" y="0"/>
            <a:chExt cx="6339840" cy="373075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39840" cy="3730752"/>
            </a:xfrm>
            <a:custGeom>
              <a:avLst/>
              <a:gdLst/>
              <a:ahLst/>
              <a:cxnLst/>
              <a:rect r="r" b="b" t="t" l="l"/>
              <a:pathLst>
                <a:path h="3730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3730752"/>
                  </a:lnTo>
                  <a:lnTo>
                    <a:pt x="0" y="3730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5501" t="0" r="-25501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9525"/>
              <a:ext cx="6339840" cy="37212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Opisz przyjęte podejście strategiczne. Jaką metodologię zastosowano? Jakie były kluczowe założenia i priorytety projektu?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01703" y="9003287"/>
            <a:ext cx="5420363" cy="116843"/>
            <a:chOff x="0" y="0"/>
            <a:chExt cx="7227151" cy="15579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227189" cy="155829"/>
            </a:xfrm>
            <a:custGeom>
              <a:avLst/>
              <a:gdLst/>
              <a:ahLst/>
              <a:cxnLst/>
              <a:rect r="r" b="b" t="t" l="l"/>
              <a:pathLst>
                <a:path h="155829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155829"/>
                  </a:lnTo>
                  <a:lnTo>
                    <a:pt x="0" y="155829"/>
                  </a:ln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7095744" y="5376672"/>
            <a:ext cx="4754880" cy="512064"/>
            <a:chOff x="0" y="0"/>
            <a:chExt cx="6339840" cy="68275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39840" cy="682752"/>
            </a:xfrm>
            <a:custGeom>
              <a:avLst/>
              <a:gdLst/>
              <a:ahLst/>
              <a:cxnLst/>
              <a:rect r="r" b="b" t="t" l="l"/>
              <a:pathLst>
                <a:path h="682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30932" r="0" b="-130932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6339840" cy="68275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WDROŻENIE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7095744" y="5943600"/>
            <a:ext cx="4754880" cy="2798064"/>
            <a:chOff x="0" y="0"/>
            <a:chExt cx="6339840" cy="373075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39840" cy="3730752"/>
            </a:xfrm>
            <a:custGeom>
              <a:avLst/>
              <a:gdLst/>
              <a:ahLst/>
              <a:cxnLst/>
              <a:rect r="r" b="b" t="t" l="l"/>
              <a:pathLst>
                <a:path h="3730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3730752"/>
                  </a:lnTo>
                  <a:lnTo>
                    <a:pt x="0" y="3730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5501" t="0" r="-25501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9525"/>
              <a:ext cx="6339840" cy="37212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Opisz etapy realizacji. Kto był zaangażowany? Jakie narzędzia, technologie lub partnerstwa odegrały kluczową rolę?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717287" y="9003287"/>
            <a:ext cx="5420363" cy="116843"/>
            <a:chOff x="0" y="0"/>
            <a:chExt cx="7227151" cy="15579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227189" cy="155829"/>
            </a:xfrm>
            <a:custGeom>
              <a:avLst/>
              <a:gdLst/>
              <a:ahLst/>
              <a:cxnLst/>
              <a:rect r="r" b="b" t="t" l="l"/>
              <a:pathLst>
                <a:path h="155829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155829"/>
                  </a:lnTo>
                  <a:lnTo>
                    <a:pt x="0" y="155829"/>
                  </a:ln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12532871" y="4010663"/>
            <a:ext cx="5420363" cy="5109467"/>
            <a:chOff x="0" y="0"/>
            <a:chExt cx="7227151" cy="681262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227189" cy="6812661"/>
            </a:xfrm>
            <a:custGeom>
              <a:avLst/>
              <a:gdLst/>
              <a:ahLst/>
              <a:cxnLst/>
              <a:rect r="r" b="b" t="t" l="l"/>
              <a:pathLst>
                <a:path h="6812661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6812661"/>
                  </a:lnTo>
                  <a:lnTo>
                    <a:pt x="0" y="6812661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AE6F8"/>
              </a:solidFill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12911328" y="5376672"/>
            <a:ext cx="4754880" cy="512064"/>
            <a:chOff x="0" y="0"/>
            <a:chExt cx="6339840" cy="68275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39840" cy="682752"/>
            </a:xfrm>
            <a:custGeom>
              <a:avLst/>
              <a:gdLst/>
              <a:ahLst/>
              <a:cxnLst/>
              <a:rect r="r" b="b" t="t" l="l"/>
              <a:pathLst>
                <a:path h="682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30932" r="0" b="-130932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0"/>
              <a:ext cx="6339840" cy="68275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KLUCZOWE DZIAŁANIA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2911328" y="5943600"/>
            <a:ext cx="4754880" cy="2798064"/>
            <a:chOff x="0" y="0"/>
            <a:chExt cx="6339840" cy="373075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39840" cy="3730752"/>
            </a:xfrm>
            <a:custGeom>
              <a:avLst/>
              <a:gdLst/>
              <a:ahLst/>
              <a:cxnLst/>
              <a:rect r="r" b="b" t="t" l="l"/>
              <a:pathLst>
                <a:path h="3730752" w="6339840">
                  <a:moveTo>
                    <a:pt x="0" y="0"/>
                  </a:moveTo>
                  <a:lnTo>
                    <a:pt x="6339840" y="0"/>
                  </a:lnTo>
                  <a:lnTo>
                    <a:pt x="6339840" y="3730752"/>
                  </a:lnTo>
                  <a:lnTo>
                    <a:pt x="0" y="373075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5501" t="0" r="-25501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9525"/>
              <a:ext cx="6339840" cy="37212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555577"/>
                  </a:solidFill>
                  <a:latin typeface="Manrope 1"/>
                  <a:ea typeface="Manrope 1"/>
                  <a:cs typeface="Manrope 1"/>
                  <a:sym typeface="Manrope 1"/>
                </a:rPr>
                <a:t>Wylistuj najważniejsze inicjatywy i działania podjęte w ramach projektu. Co wyróżniało ten projekt na tle standardowych rozwiązań?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2532871" y="9003287"/>
            <a:ext cx="5420363" cy="116843"/>
            <a:chOff x="0" y="0"/>
            <a:chExt cx="7227151" cy="15579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227189" cy="155829"/>
            </a:xfrm>
            <a:custGeom>
              <a:avLst/>
              <a:gdLst/>
              <a:ahLst/>
              <a:cxnLst/>
              <a:rect r="r" b="b" t="t" l="l"/>
              <a:pathLst>
                <a:path h="155829" w="7227189">
                  <a:moveTo>
                    <a:pt x="0" y="0"/>
                  </a:moveTo>
                  <a:lnTo>
                    <a:pt x="7227189" y="0"/>
                  </a:lnTo>
                  <a:lnTo>
                    <a:pt x="7227189" y="155829"/>
                  </a:lnTo>
                  <a:lnTo>
                    <a:pt x="0" y="155829"/>
                  </a:lnTo>
                  <a:close/>
                </a:path>
              </a:pathLst>
            </a:custGeom>
            <a:solidFill>
              <a:srgbClr val="FC7800"/>
            </a:solidFill>
            <a:ln w="25400" cap="sq">
              <a:solidFill>
                <a:srgbClr val="FC7800"/>
              </a:solidFill>
              <a:prstDash val="solid"/>
              <a:miter/>
            </a:ln>
          </p:spPr>
        </p:sp>
      </p:grpSp>
      <p:grpSp>
        <p:nvGrpSpPr>
          <p:cNvPr name="Group 57" id="57"/>
          <p:cNvGrpSpPr/>
          <p:nvPr/>
        </p:nvGrpSpPr>
        <p:grpSpPr>
          <a:xfrm rot="0">
            <a:off x="12911328" y="4341747"/>
            <a:ext cx="866651" cy="866651"/>
            <a:chOff x="0" y="0"/>
            <a:chExt cx="1155535" cy="1155535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155573" cy="1155573"/>
            </a:xfrm>
            <a:custGeom>
              <a:avLst/>
              <a:gdLst/>
              <a:ahLst/>
              <a:cxnLst/>
              <a:rect r="r" b="b" t="t" l="l"/>
              <a:pathLst>
                <a:path h="1155573" w="1155573">
                  <a:moveTo>
                    <a:pt x="0" y="577723"/>
                  </a:moveTo>
                  <a:cubicBezTo>
                    <a:pt x="0" y="258699"/>
                    <a:pt x="258699" y="0"/>
                    <a:pt x="577723" y="0"/>
                  </a:cubicBezTo>
                  <a:cubicBezTo>
                    <a:pt x="896747" y="0"/>
                    <a:pt x="1155573" y="258699"/>
                    <a:pt x="1155573" y="577723"/>
                  </a:cubicBezTo>
                  <a:cubicBezTo>
                    <a:pt x="1155573" y="896747"/>
                    <a:pt x="896874" y="1155573"/>
                    <a:pt x="577723" y="1155573"/>
                  </a:cubicBezTo>
                  <a:cubicBezTo>
                    <a:pt x="258572" y="1155573"/>
                    <a:pt x="0" y="896874"/>
                    <a:pt x="0" y="577723"/>
                  </a:cubicBezTo>
                  <a:close/>
                </a:path>
              </a:pathLst>
            </a:custGeom>
            <a:solidFill>
              <a:srgbClr val="5F23F0"/>
            </a:solidFill>
            <a:ln w="25400" cap="sq">
              <a:solidFill>
                <a:srgbClr val="5F23F0"/>
              </a:solidFill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12911328" y="4352544"/>
            <a:ext cx="841248" cy="841248"/>
            <a:chOff x="0" y="0"/>
            <a:chExt cx="1121664" cy="1121664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121664" cy="1121664"/>
            </a:xfrm>
            <a:custGeom>
              <a:avLst/>
              <a:gdLst/>
              <a:ahLst/>
              <a:cxnLst/>
              <a:rect r="r" b="b" t="t" l="l"/>
              <a:pathLst>
                <a:path h="1121664" w="1121664">
                  <a:moveTo>
                    <a:pt x="0" y="0"/>
                  </a:moveTo>
                  <a:lnTo>
                    <a:pt x="1121664" y="0"/>
                  </a:lnTo>
                  <a:lnTo>
                    <a:pt x="1121664" y="1121664"/>
                  </a:lnTo>
                  <a:lnTo>
                    <a:pt x="0" y="112166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19050"/>
              <a:ext cx="1121664" cy="11407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20"/>
                </a:lnSpc>
              </a:pPr>
              <a:r>
                <a:rPr lang="en-US" sz="26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03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7080695" y="4327141"/>
            <a:ext cx="866651" cy="866651"/>
            <a:chOff x="0" y="0"/>
            <a:chExt cx="1155535" cy="1155535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155573" cy="1155573"/>
            </a:xfrm>
            <a:custGeom>
              <a:avLst/>
              <a:gdLst/>
              <a:ahLst/>
              <a:cxnLst/>
              <a:rect r="r" b="b" t="t" l="l"/>
              <a:pathLst>
                <a:path h="1155573" w="1155573">
                  <a:moveTo>
                    <a:pt x="0" y="577723"/>
                  </a:moveTo>
                  <a:cubicBezTo>
                    <a:pt x="0" y="258699"/>
                    <a:pt x="258699" y="0"/>
                    <a:pt x="577723" y="0"/>
                  </a:cubicBezTo>
                  <a:cubicBezTo>
                    <a:pt x="896747" y="0"/>
                    <a:pt x="1155573" y="258699"/>
                    <a:pt x="1155573" y="577723"/>
                  </a:cubicBezTo>
                  <a:cubicBezTo>
                    <a:pt x="1155573" y="896747"/>
                    <a:pt x="896874" y="1155573"/>
                    <a:pt x="577723" y="1155573"/>
                  </a:cubicBezTo>
                  <a:cubicBezTo>
                    <a:pt x="258572" y="1155573"/>
                    <a:pt x="0" y="896874"/>
                    <a:pt x="0" y="577723"/>
                  </a:cubicBezTo>
                  <a:close/>
                </a:path>
              </a:pathLst>
            </a:custGeom>
            <a:solidFill>
              <a:srgbClr val="5F23F0"/>
            </a:solidFill>
            <a:ln w="25400" cap="sq">
              <a:solidFill>
                <a:srgbClr val="5F23F0"/>
              </a:solidFill>
              <a:prstDash val="solid"/>
              <a:miter/>
            </a:ln>
          </p:spPr>
        </p:sp>
      </p:grpSp>
      <p:grpSp>
        <p:nvGrpSpPr>
          <p:cNvPr name="Group 64" id="64"/>
          <p:cNvGrpSpPr/>
          <p:nvPr/>
        </p:nvGrpSpPr>
        <p:grpSpPr>
          <a:xfrm rot="0">
            <a:off x="7080695" y="4341747"/>
            <a:ext cx="841248" cy="841248"/>
            <a:chOff x="0" y="0"/>
            <a:chExt cx="1121664" cy="1121664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121664" cy="1121664"/>
            </a:xfrm>
            <a:custGeom>
              <a:avLst/>
              <a:gdLst/>
              <a:ahLst/>
              <a:cxnLst/>
              <a:rect r="r" b="b" t="t" l="l"/>
              <a:pathLst>
                <a:path h="1121664" w="1121664">
                  <a:moveTo>
                    <a:pt x="0" y="0"/>
                  </a:moveTo>
                  <a:lnTo>
                    <a:pt x="1121664" y="0"/>
                  </a:lnTo>
                  <a:lnTo>
                    <a:pt x="1121664" y="1121664"/>
                  </a:lnTo>
                  <a:lnTo>
                    <a:pt x="0" y="112166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19050"/>
              <a:ext cx="1121664" cy="11407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20"/>
                </a:lnSpc>
              </a:pPr>
              <a:r>
                <a:rPr lang="en-US" sz="26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02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5380" y="1182419"/>
            <a:ext cx="1781557" cy="293957"/>
          </a:xfrm>
          <a:custGeom>
            <a:avLst/>
            <a:gdLst/>
            <a:ahLst/>
            <a:cxnLst/>
            <a:rect r="r" b="b" t="t" l="l"/>
            <a:pathLst>
              <a:path h="293957" w="1781557">
                <a:moveTo>
                  <a:pt x="0" y="0"/>
                </a:moveTo>
                <a:lnTo>
                  <a:pt x="1781557" y="0"/>
                </a:lnTo>
                <a:lnTo>
                  <a:pt x="1781557" y="293957"/>
                </a:lnTo>
                <a:lnTo>
                  <a:pt x="0" y="293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9144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20505" y="1229191"/>
            <a:ext cx="1814715" cy="299428"/>
          </a:xfrm>
          <a:custGeom>
            <a:avLst/>
            <a:gdLst/>
            <a:ahLst/>
            <a:cxnLst/>
            <a:rect r="r" b="b" t="t" l="l"/>
            <a:pathLst>
              <a:path h="299428" w="1814715">
                <a:moveTo>
                  <a:pt x="0" y="0"/>
                </a:moveTo>
                <a:lnTo>
                  <a:pt x="1814715" y="0"/>
                </a:lnTo>
                <a:lnTo>
                  <a:pt x="1814715" y="299428"/>
                </a:lnTo>
                <a:lnTo>
                  <a:pt x="0" y="29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39238" y="4936980"/>
            <a:ext cx="9525" cy="36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120505" y="1755648"/>
            <a:ext cx="5486400" cy="402336"/>
            <a:chOff x="0" y="0"/>
            <a:chExt cx="7315200" cy="5364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FC78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REZULTAT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0505" y="2386584"/>
            <a:ext cx="8363803" cy="2737942"/>
            <a:chOff x="0" y="0"/>
            <a:chExt cx="11151738" cy="36505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51737" cy="3650590"/>
            </a:xfrm>
            <a:custGeom>
              <a:avLst/>
              <a:gdLst/>
              <a:ahLst/>
              <a:cxnLst/>
              <a:rect r="r" b="b" t="t" l="l"/>
              <a:pathLst>
                <a:path h="3650590" w="11151737">
                  <a:moveTo>
                    <a:pt x="0" y="0"/>
                  </a:moveTo>
                  <a:lnTo>
                    <a:pt x="11151737" y="0"/>
                  </a:lnTo>
                  <a:lnTo>
                    <a:pt x="11151737" y="3650590"/>
                  </a:lnTo>
                  <a:lnTo>
                    <a:pt x="0" y="36505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5410" r="-26820" b="-15563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1151738" cy="36601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Osiągnięte </a:t>
              </a:r>
            </a:p>
            <a:p>
              <a:pPr algn="l">
                <a:lnSpc>
                  <a:spcPts val="9120"/>
                </a:lnSpc>
              </a:pPr>
              <a:r>
                <a:rPr lang="en-US" sz="7600" b="true">
                  <a:solidFill>
                    <a:srgbClr val="1E1982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Wyniki Projektu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348787"/>
            <a:ext cx="3317243" cy="574043"/>
            <a:chOff x="0" y="0"/>
            <a:chExt cx="4422991" cy="7653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23029" cy="765429"/>
            </a:xfrm>
            <a:custGeom>
              <a:avLst/>
              <a:gdLst/>
              <a:ahLst/>
              <a:cxnLst/>
              <a:rect r="r" b="b" t="t" l="l"/>
              <a:pathLst>
                <a:path h="765429" w="4423029">
                  <a:moveTo>
                    <a:pt x="0" y="0"/>
                  </a:moveTo>
                  <a:lnTo>
                    <a:pt x="4423029" y="0"/>
                  </a:lnTo>
                  <a:lnTo>
                    <a:pt x="4423029" y="765429"/>
                  </a:lnTo>
                  <a:lnTo>
                    <a:pt x="0" y="765429"/>
                  </a:lnTo>
                  <a:close/>
                </a:path>
              </a:pathLst>
            </a:custGeom>
            <a:solidFill>
              <a:srgbClr val="EDE8FF"/>
            </a:solidFill>
            <a:ln w="25400" cap="sq">
              <a:solidFill>
                <a:srgbClr val="EDE8FF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7374190"/>
            <a:ext cx="3291840" cy="548640"/>
            <a:chOff x="0" y="0"/>
            <a:chExt cx="4389120" cy="7315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4389120" cy="7315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20"/>
                </a:lnSpc>
              </a:pPr>
              <a:r>
                <a:rPr lang="en-US" sz="1600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LIMIT: 250 SŁÓW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08047" y="9832591"/>
            <a:ext cx="16471897" cy="12697"/>
            <a:chOff x="0" y="0"/>
            <a:chExt cx="21962529" cy="169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962490" cy="16891"/>
            </a:xfrm>
            <a:custGeom>
              <a:avLst/>
              <a:gdLst/>
              <a:ahLst/>
              <a:cxnLst/>
              <a:rect r="r" b="b" t="t" l="l"/>
              <a:pathLst>
                <a:path h="16891" w="21962490">
                  <a:moveTo>
                    <a:pt x="0" y="0"/>
                  </a:moveTo>
                  <a:lnTo>
                    <a:pt x="21962490" y="16891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5285314" r="0" b="-25285540"/>
              </a:stretch>
            </a:blipFill>
            <a:ln w="12700" cap="sq">
              <a:solidFill>
                <a:srgbClr val="D8D4EC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914400" y="9912096"/>
            <a:ext cx="16459200" cy="365760"/>
            <a:chOff x="0" y="0"/>
            <a:chExt cx="21945600" cy="4876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4984605"/>
            <a:ext cx="7680960" cy="2194560"/>
            <a:chOff x="0" y="0"/>
            <a:chExt cx="10241280" cy="29260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241280" cy="2926080"/>
            </a:xfrm>
            <a:custGeom>
              <a:avLst/>
              <a:gdLst/>
              <a:ahLst/>
              <a:cxnLst/>
              <a:rect r="r" b="b" t="t" l="l"/>
              <a:pathLst>
                <a:path h="2926080" w="10241280">
                  <a:moveTo>
                    <a:pt x="0" y="0"/>
                  </a:moveTo>
                  <a:lnTo>
                    <a:pt x="10241280" y="0"/>
                  </a:lnTo>
                  <a:lnTo>
                    <a:pt x="1024128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197" r="0" b="-18197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10241280" cy="29260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555577"/>
                  </a:solidFill>
                  <a:latin typeface="Manrope 2"/>
                  <a:ea typeface="Manrope 2"/>
                  <a:cs typeface="Manrope 2"/>
                  <a:sym typeface="Manrope 2"/>
                </a:rPr>
                <a:t>Opisz konkretne wyniki, które projekt przyniósł firmie i jej otoczeniu. Przedstaw dane, wskaźniki i fakty, które potwierdzają sukces. Skup się na mierzalnych efektach i ich znaczeniu.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763791" y="2886585"/>
            <a:ext cx="4377947" cy="2073659"/>
            <a:chOff x="0" y="0"/>
            <a:chExt cx="5837263" cy="27648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837301" cy="2764917"/>
            </a:xfrm>
            <a:custGeom>
              <a:avLst/>
              <a:gdLst/>
              <a:ahLst/>
              <a:cxnLst/>
              <a:rect r="r" b="b" t="t" l="l"/>
              <a:pathLst>
                <a:path h="2764917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2764917"/>
                  </a:lnTo>
                  <a:lnTo>
                    <a:pt x="0" y="2764917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8E4F8"/>
              </a:solidFill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8763786" y="2886585"/>
            <a:ext cx="4377947" cy="98555"/>
            <a:chOff x="0" y="0"/>
            <a:chExt cx="5837263" cy="13140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837301" cy="131445"/>
            </a:xfrm>
            <a:custGeom>
              <a:avLst/>
              <a:gdLst/>
              <a:ahLst/>
              <a:cxnLst/>
              <a:rect r="r" b="b" t="t" l="l"/>
              <a:pathLst>
                <a:path h="131445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131445"/>
                  </a:lnTo>
                  <a:lnTo>
                    <a:pt x="0" y="131445"/>
                  </a:lnTo>
                  <a:close/>
                </a:path>
              </a:pathLst>
            </a:custGeom>
            <a:solidFill>
              <a:srgbClr val="FC7800">
                <a:alpha val="78824"/>
              </a:srgbClr>
            </a:solidFill>
            <a:ln w="25400" cap="sq">
              <a:solidFill>
                <a:srgbClr val="FC7800">
                  <a:alpha val="78824"/>
                </a:srgbClr>
              </a:solidFill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9105671" y="3113613"/>
            <a:ext cx="3694176" cy="1166698"/>
            <a:chOff x="0" y="0"/>
            <a:chExt cx="4925568" cy="155559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25568" cy="1555598"/>
            </a:xfrm>
            <a:custGeom>
              <a:avLst/>
              <a:gdLst/>
              <a:ahLst/>
              <a:cxnLst/>
              <a:rect r="r" b="b" t="t" l="l"/>
              <a:pathLst>
                <a:path h="1555598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1555598"/>
                  </a:lnTo>
                  <a:lnTo>
                    <a:pt x="0" y="155559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590" r="0" b="-4802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4925568" cy="1565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+000%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05671" y="4216017"/>
            <a:ext cx="3694176" cy="731520"/>
            <a:chOff x="0" y="0"/>
            <a:chExt cx="4925568" cy="9753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925568" cy="975360"/>
            </a:xfrm>
            <a:custGeom>
              <a:avLst/>
              <a:gdLst/>
              <a:ahLst/>
              <a:cxnLst/>
              <a:rect r="r" b="b" t="t" l="l"/>
              <a:pathLst>
                <a:path h="975360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8399" r="0" b="-48399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0"/>
              <a:ext cx="4925568" cy="9753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6B6B9A"/>
                  </a:solidFill>
                  <a:latin typeface="Manrope 1"/>
                  <a:ea typeface="Manrope 1"/>
                  <a:cs typeface="Manrope 1"/>
                  <a:sym typeface="Manrope 1"/>
                </a:rPr>
                <a:t>KPI 1 - [WPISZ NAZWĘ WSKAŹNIKA]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372367" y="2886585"/>
            <a:ext cx="4377947" cy="2073659"/>
            <a:chOff x="0" y="0"/>
            <a:chExt cx="5837263" cy="276487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837301" cy="2764917"/>
            </a:xfrm>
            <a:custGeom>
              <a:avLst/>
              <a:gdLst/>
              <a:ahLst/>
              <a:cxnLst/>
              <a:rect r="r" b="b" t="t" l="l"/>
              <a:pathLst>
                <a:path h="2764917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2764917"/>
                  </a:lnTo>
                  <a:lnTo>
                    <a:pt x="0" y="2764917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8E4F8"/>
              </a:solidFill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13372362" y="2891195"/>
            <a:ext cx="4377947" cy="98555"/>
            <a:chOff x="0" y="0"/>
            <a:chExt cx="5837263" cy="13140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837301" cy="131445"/>
            </a:xfrm>
            <a:custGeom>
              <a:avLst/>
              <a:gdLst/>
              <a:ahLst/>
              <a:cxnLst/>
              <a:rect r="r" b="b" t="t" l="l"/>
              <a:pathLst>
                <a:path h="131445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131445"/>
                  </a:lnTo>
                  <a:lnTo>
                    <a:pt x="0" y="131445"/>
                  </a:lnTo>
                  <a:close/>
                </a:path>
              </a:pathLst>
            </a:custGeom>
            <a:solidFill>
              <a:srgbClr val="FC7800">
                <a:alpha val="78824"/>
              </a:srgbClr>
            </a:solidFill>
            <a:ln w="25400" cap="sq">
              <a:solidFill>
                <a:srgbClr val="FC7800">
                  <a:alpha val="78824"/>
                </a:srgbClr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13714247" y="3161200"/>
            <a:ext cx="3694176" cy="1166698"/>
            <a:chOff x="0" y="0"/>
            <a:chExt cx="4925568" cy="155559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925568" cy="1555598"/>
            </a:xfrm>
            <a:custGeom>
              <a:avLst/>
              <a:gdLst/>
              <a:ahLst/>
              <a:cxnLst/>
              <a:rect r="r" b="b" t="t" l="l"/>
              <a:pathLst>
                <a:path h="1555598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1555598"/>
                  </a:lnTo>
                  <a:lnTo>
                    <a:pt x="0" y="155559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590" r="0" b="-4802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9525"/>
              <a:ext cx="4925568" cy="1565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000K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3714247" y="4216017"/>
            <a:ext cx="3694176" cy="731520"/>
            <a:chOff x="0" y="0"/>
            <a:chExt cx="4925568" cy="97536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925568" cy="975360"/>
            </a:xfrm>
            <a:custGeom>
              <a:avLst/>
              <a:gdLst/>
              <a:ahLst/>
              <a:cxnLst/>
              <a:rect r="r" b="b" t="t" l="l"/>
              <a:pathLst>
                <a:path h="975360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8399" r="0" b="-48399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0"/>
              <a:ext cx="4925568" cy="9753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6B6B9A"/>
                  </a:solidFill>
                  <a:latin typeface="Manrope 1"/>
                  <a:ea typeface="Manrope 1"/>
                  <a:cs typeface="Manrope 1"/>
                  <a:sym typeface="Manrope 1"/>
                </a:rPr>
                <a:t>KPI 2 - [WPISZ NAZWĘ WSKAŹNIKA]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8763791" y="5190873"/>
            <a:ext cx="4377947" cy="2073659"/>
            <a:chOff x="0" y="0"/>
            <a:chExt cx="5837263" cy="276487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837301" cy="2764917"/>
            </a:xfrm>
            <a:custGeom>
              <a:avLst/>
              <a:gdLst/>
              <a:ahLst/>
              <a:cxnLst/>
              <a:rect r="r" b="b" t="t" l="l"/>
              <a:pathLst>
                <a:path h="2764917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2764917"/>
                  </a:lnTo>
                  <a:lnTo>
                    <a:pt x="0" y="2764917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8E4F8"/>
              </a:solidFill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8763791" y="5190873"/>
            <a:ext cx="4377947" cy="98555"/>
            <a:chOff x="0" y="0"/>
            <a:chExt cx="5837263" cy="13140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837301" cy="131445"/>
            </a:xfrm>
            <a:custGeom>
              <a:avLst/>
              <a:gdLst/>
              <a:ahLst/>
              <a:cxnLst/>
              <a:rect r="r" b="b" t="t" l="l"/>
              <a:pathLst>
                <a:path h="131445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131445"/>
                  </a:lnTo>
                  <a:lnTo>
                    <a:pt x="0" y="131445"/>
                  </a:lnTo>
                  <a:close/>
                </a:path>
              </a:pathLst>
            </a:custGeom>
            <a:solidFill>
              <a:srgbClr val="FC7800">
                <a:alpha val="78824"/>
              </a:srgbClr>
            </a:solidFill>
            <a:ln w="25400" cap="sq">
              <a:solidFill>
                <a:srgbClr val="FC7800">
                  <a:alpha val="78824"/>
                </a:srgbClr>
              </a:solidFill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9105671" y="5475327"/>
            <a:ext cx="3694176" cy="1166698"/>
            <a:chOff x="0" y="0"/>
            <a:chExt cx="4925568" cy="155559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925568" cy="1555598"/>
            </a:xfrm>
            <a:custGeom>
              <a:avLst/>
              <a:gdLst/>
              <a:ahLst/>
              <a:cxnLst/>
              <a:rect r="r" b="b" t="t" l="l"/>
              <a:pathLst>
                <a:path h="1555598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1555598"/>
                  </a:lnTo>
                  <a:lnTo>
                    <a:pt x="0" y="155559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590" r="0" b="-4802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9525"/>
              <a:ext cx="4925568" cy="1565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x0,0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105671" y="6520305"/>
            <a:ext cx="3694176" cy="731520"/>
            <a:chOff x="0" y="0"/>
            <a:chExt cx="4925568" cy="97536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4925568" cy="975360"/>
            </a:xfrm>
            <a:custGeom>
              <a:avLst/>
              <a:gdLst/>
              <a:ahLst/>
              <a:cxnLst/>
              <a:rect r="r" b="b" t="t" l="l"/>
              <a:pathLst>
                <a:path h="975360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8399" r="0" b="-48399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0"/>
              <a:ext cx="4925568" cy="9753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6B6B9A"/>
                  </a:solidFill>
                  <a:latin typeface="Manrope 1"/>
                  <a:ea typeface="Manrope 1"/>
                  <a:cs typeface="Manrope 1"/>
                  <a:sym typeface="Manrope 1"/>
                </a:rPr>
                <a:t>KPI 3 - [WPISZ NAZWĘ WSKAŹNIKA]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3372367" y="5190873"/>
            <a:ext cx="4377947" cy="2073659"/>
            <a:chOff x="0" y="0"/>
            <a:chExt cx="5837263" cy="276487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837301" cy="2764917"/>
            </a:xfrm>
            <a:custGeom>
              <a:avLst/>
              <a:gdLst/>
              <a:ahLst/>
              <a:cxnLst/>
              <a:rect r="r" b="b" t="t" l="l"/>
              <a:pathLst>
                <a:path h="2764917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2764917"/>
                  </a:lnTo>
                  <a:lnTo>
                    <a:pt x="0" y="2764917"/>
                  </a:lnTo>
                  <a:close/>
                </a:path>
              </a:pathLst>
            </a:custGeom>
            <a:solidFill>
              <a:srgbClr val="FFFFFF"/>
            </a:solidFill>
            <a:ln w="25400" cap="sq">
              <a:solidFill>
                <a:srgbClr val="E8E4F8"/>
              </a:solidFill>
              <a:prstDash val="solid"/>
              <a:miter/>
            </a:ln>
          </p:spPr>
        </p:sp>
      </p:grpSp>
      <p:grpSp>
        <p:nvGrpSpPr>
          <p:cNvPr name="Group 57" id="57"/>
          <p:cNvGrpSpPr/>
          <p:nvPr/>
        </p:nvGrpSpPr>
        <p:grpSpPr>
          <a:xfrm rot="0">
            <a:off x="13372367" y="5203839"/>
            <a:ext cx="4377947" cy="98555"/>
            <a:chOff x="0" y="0"/>
            <a:chExt cx="5837263" cy="13140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5837301" cy="131445"/>
            </a:xfrm>
            <a:custGeom>
              <a:avLst/>
              <a:gdLst/>
              <a:ahLst/>
              <a:cxnLst/>
              <a:rect r="r" b="b" t="t" l="l"/>
              <a:pathLst>
                <a:path h="131445" w="5837301">
                  <a:moveTo>
                    <a:pt x="0" y="0"/>
                  </a:moveTo>
                  <a:lnTo>
                    <a:pt x="5837301" y="0"/>
                  </a:lnTo>
                  <a:lnTo>
                    <a:pt x="5837301" y="131445"/>
                  </a:lnTo>
                  <a:lnTo>
                    <a:pt x="0" y="131445"/>
                  </a:lnTo>
                  <a:close/>
                </a:path>
              </a:pathLst>
            </a:custGeom>
            <a:solidFill>
              <a:srgbClr val="FC7800">
                <a:alpha val="66667"/>
              </a:srgbClr>
            </a:solidFill>
            <a:ln w="25400" cap="sq">
              <a:solidFill>
                <a:srgbClr val="FC7800">
                  <a:alpha val="66667"/>
                </a:srgbClr>
              </a:solidFill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13714247" y="5475327"/>
            <a:ext cx="3694176" cy="1166698"/>
            <a:chOff x="0" y="0"/>
            <a:chExt cx="4925568" cy="155559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4925568" cy="1555598"/>
            </a:xfrm>
            <a:custGeom>
              <a:avLst/>
              <a:gdLst/>
              <a:ahLst/>
              <a:cxnLst/>
              <a:rect r="r" b="b" t="t" l="l"/>
              <a:pathLst>
                <a:path h="1555598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1555598"/>
                  </a:lnTo>
                  <a:lnTo>
                    <a:pt x="0" y="155559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590" r="0" b="-4802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4925568" cy="1565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5F23F0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000%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3714247" y="6520305"/>
            <a:ext cx="3694176" cy="731520"/>
            <a:chOff x="0" y="0"/>
            <a:chExt cx="4925568" cy="97536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4925568" cy="975360"/>
            </a:xfrm>
            <a:custGeom>
              <a:avLst/>
              <a:gdLst/>
              <a:ahLst/>
              <a:cxnLst/>
              <a:rect r="r" b="b" t="t" l="l"/>
              <a:pathLst>
                <a:path h="975360" w="4925568">
                  <a:moveTo>
                    <a:pt x="0" y="0"/>
                  </a:moveTo>
                  <a:lnTo>
                    <a:pt x="4925568" y="0"/>
                  </a:lnTo>
                  <a:lnTo>
                    <a:pt x="4925568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8399" r="0" b="-48399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0"/>
              <a:ext cx="4925568" cy="9753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6B6B9A"/>
                  </a:solidFill>
                  <a:latin typeface="Manrope 1"/>
                  <a:ea typeface="Manrope 1"/>
                  <a:cs typeface="Manrope 1"/>
                  <a:sym typeface="Manrope 1"/>
                </a:rPr>
                <a:t>KPI 4 - [WPISZ NAZWĘ WSKAŹNIKA]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028700" y="8151430"/>
            <a:ext cx="13636455" cy="369775"/>
            <a:chOff x="0" y="0"/>
            <a:chExt cx="17984527" cy="48768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7984527" cy="487680"/>
            </a:xfrm>
            <a:custGeom>
              <a:avLst/>
              <a:gdLst/>
              <a:ahLst/>
              <a:cxnLst/>
              <a:rect r="r" b="b" t="t" l="l"/>
              <a:pathLst>
                <a:path h="487680" w="17984527">
                  <a:moveTo>
                    <a:pt x="0" y="0"/>
                  </a:moveTo>
                  <a:lnTo>
                    <a:pt x="17984527" y="0"/>
                  </a:lnTo>
                  <a:lnTo>
                    <a:pt x="17984527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-22024" b="-826826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0"/>
              <a:ext cx="17984527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W miarę możliwości prezentuj wyniki procentowo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9144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5380" y="1182419"/>
            <a:ext cx="1781557" cy="293957"/>
          </a:xfrm>
          <a:custGeom>
            <a:avLst/>
            <a:gdLst/>
            <a:ahLst/>
            <a:cxnLst/>
            <a:rect r="r" b="b" t="t" l="l"/>
            <a:pathLst>
              <a:path h="293957" w="1781557">
                <a:moveTo>
                  <a:pt x="0" y="0"/>
                </a:moveTo>
                <a:lnTo>
                  <a:pt x="1781557" y="0"/>
                </a:lnTo>
                <a:lnTo>
                  <a:pt x="1781557" y="293957"/>
                </a:lnTo>
                <a:lnTo>
                  <a:pt x="0" y="293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320216"/>
            <a:ext cx="8363803" cy="2737942"/>
            <a:chOff x="0" y="0"/>
            <a:chExt cx="11151738" cy="3650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51737" cy="3650590"/>
            </a:xfrm>
            <a:custGeom>
              <a:avLst/>
              <a:gdLst/>
              <a:ahLst/>
              <a:cxnLst/>
              <a:rect r="r" b="b" t="t" l="l"/>
              <a:pathLst>
                <a:path h="3650590" w="11151737">
                  <a:moveTo>
                    <a:pt x="0" y="0"/>
                  </a:moveTo>
                  <a:lnTo>
                    <a:pt x="11151737" y="0"/>
                  </a:lnTo>
                  <a:lnTo>
                    <a:pt x="11151737" y="3650590"/>
                  </a:lnTo>
                  <a:lnTo>
                    <a:pt x="0" y="36505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5410" r="-26820" b="-15563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1151738" cy="36601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Wpływ na </a:t>
              </a:r>
            </a:p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FFFFFF"/>
                  </a:solidFill>
                  <a:latin typeface="Manrope 1 Medium"/>
                  <a:ea typeface="Manrope 1 Medium"/>
                  <a:cs typeface="Manrope 1 Medium"/>
                  <a:sym typeface="Manrope 1 Medium"/>
                </a:rPr>
                <a:t>Branżę i Rynek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9921240"/>
            <a:ext cx="16459200" cy="365760"/>
            <a:chOff x="0" y="0"/>
            <a:chExt cx="21945600" cy="4876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45600" cy="487680"/>
            </a:xfrm>
            <a:custGeom>
              <a:avLst/>
              <a:gdLst/>
              <a:ahLst/>
              <a:cxnLst/>
              <a:rect r="r" b="b" t="t" l="l"/>
              <a:pathLst>
                <a:path h="48768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6826" r="0" b="-826826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1945600" cy="4876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79"/>
                </a:lnSpc>
              </a:pPr>
              <a:r>
                <a:rPr lang="en-US" sz="1399">
                  <a:solidFill>
                    <a:srgbClr val="A8A8C8"/>
                  </a:solidFill>
                  <a:latin typeface="Manrope 1"/>
                  <a:ea typeface="Manrope 1"/>
                  <a:cs typeface="Manrope 1"/>
                  <a:sym typeface="Manrope 1"/>
                </a:rPr>
                <a:t>DEALMAKERS AWARDS 2026  ·  CASE STUDY SUBMISSION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9340154"/>
            <a:ext cx="3291840" cy="475488"/>
            <a:chOff x="0" y="0"/>
            <a:chExt cx="4389120" cy="6339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89120" cy="633984"/>
            </a:xfrm>
            <a:custGeom>
              <a:avLst/>
              <a:gdLst/>
              <a:ahLst/>
              <a:cxnLst/>
              <a:rect r="r" b="b" t="t" l="l"/>
              <a:pathLst>
                <a:path h="633984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4896" r="0" b="-84896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4389120" cy="6339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EDE8FF"/>
                  </a:solidFill>
                  <a:latin typeface="Manrope 1"/>
                  <a:ea typeface="Manrope 1"/>
                  <a:cs typeface="Manrope 1"/>
                  <a:sym typeface="Manrope 1"/>
                </a:rPr>
                <a:t>LIMIT: 200 SŁÓW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78177" y="1329397"/>
            <a:ext cx="7432043" cy="7484404"/>
            <a:chOff x="0" y="0"/>
            <a:chExt cx="9909391" cy="99792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09429" cy="9979244"/>
            </a:xfrm>
            <a:custGeom>
              <a:avLst/>
              <a:gdLst/>
              <a:ahLst/>
              <a:cxnLst/>
              <a:rect r="r" b="b" t="t" l="l"/>
              <a:pathLst>
                <a:path h="9979244" w="9909429">
                  <a:moveTo>
                    <a:pt x="0" y="0"/>
                  </a:moveTo>
                  <a:lnTo>
                    <a:pt x="9909429" y="0"/>
                  </a:lnTo>
                  <a:lnTo>
                    <a:pt x="9909429" y="9979244"/>
                  </a:lnTo>
                  <a:lnTo>
                    <a:pt x="0" y="9979244"/>
                  </a:lnTo>
                  <a:close/>
                </a:path>
              </a:pathLst>
            </a:custGeom>
            <a:solidFill>
              <a:srgbClr val="F5F0E6">
                <a:alpha val="58039"/>
              </a:srgbClr>
            </a:solidFill>
            <a:ln w="25400" cap="sq">
              <a:solidFill>
                <a:srgbClr val="FFFFFF">
                  <a:alpha val="68627"/>
                </a:srgbClr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9851797" y="2320216"/>
            <a:ext cx="647195" cy="647195"/>
            <a:chOff x="0" y="0"/>
            <a:chExt cx="862927" cy="86292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62965" cy="862965"/>
            </a:xfrm>
            <a:custGeom>
              <a:avLst/>
              <a:gdLst/>
              <a:ahLst/>
              <a:cxnLst/>
              <a:rect r="r" b="b" t="t" l="l"/>
              <a:pathLst>
                <a:path h="862965" w="862965">
                  <a:moveTo>
                    <a:pt x="0" y="431419"/>
                  </a:moveTo>
                  <a:cubicBezTo>
                    <a:pt x="0" y="193167"/>
                    <a:pt x="193167" y="0"/>
                    <a:pt x="431419" y="0"/>
                  </a:cubicBezTo>
                  <a:cubicBezTo>
                    <a:pt x="669671" y="0"/>
                    <a:pt x="862965" y="193167"/>
                    <a:pt x="862965" y="431419"/>
                  </a:cubicBezTo>
                  <a:cubicBezTo>
                    <a:pt x="862965" y="669671"/>
                    <a:pt x="669798" y="862965"/>
                    <a:pt x="431419" y="862965"/>
                  </a:cubicBezTo>
                  <a:cubicBezTo>
                    <a:pt x="193040" y="862965"/>
                    <a:pt x="0" y="669798"/>
                    <a:pt x="0" y="431419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16893">
                    <a:alpha val="100000"/>
                  </a:srgbClr>
                </a:gs>
                <a:gs pos="100000">
                  <a:srgbClr val="1E1982">
                    <a:alpha val="100000"/>
                  </a:srgbClr>
                </a:gs>
              </a:gsLst>
              <a:lin ang="0"/>
            </a:gradFill>
            <a:ln w="25400" cap="sq">
              <a:gradFill>
                <a:gsLst>
                  <a:gs pos="0">
                    <a:srgbClr val="C16893">
                      <a:alpha val="100000"/>
                    </a:srgbClr>
                  </a:gs>
                  <a:gs pos="100000">
                    <a:srgbClr val="1E198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0958286" y="2082472"/>
            <a:ext cx="5669280" cy="475488"/>
            <a:chOff x="0" y="0"/>
            <a:chExt cx="7559040" cy="6339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559040" cy="633984"/>
            </a:xfrm>
            <a:custGeom>
              <a:avLst/>
              <a:gdLst/>
              <a:ahLst/>
              <a:cxnLst/>
              <a:rect r="r" b="b" t="t" l="l"/>
              <a:pathLst>
                <a:path h="633984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2321" r="0" b="-182321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7559040" cy="6339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gradFill>
                    <a:gsLst>
                      <a:gs pos="0">
                        <a:srgbClr val="F550E6">
                          <a:alpha val="100000"/>
                        </a:srgbClr>
                      </a:gs>
                      <a:gs pos="100000">
                        <a:srgbClr val="1E1982">
                          <a:alpha val="100000"/>
                        </a:srgbClr>
                      </a:gs>
                    </a:gsLst>
                    <a:lin ang="0"/>
                  </a:gradFill>
                  <a:latin typeface="Manrope 1 Medium"/>
                  <a:ea typeface="Manrope 1 Medium"/>
                  <a:cs typeface="Manrope 1 Medium"/>
                  <a:sym typeface="Manrope 1 Medium"/>
                </a:rPr>
                <a:t>WPŁYW NA RYNEK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958286" y="2258563"/>
            <a:ext cx="5669280" cy="1316736"/>
            <a:chOff x="0" y="0"/>
            <a:chExt cx="7559040" cy="175564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559040" cy="1755648"/>
            </a:xfrm>
            <a:custGeom>
              <a:avLst/>
              <a:gdLst/>
              <a:ahLst/>
              <a:cxnLst/>
              <a:rect r="r" b="b" t="t" l="l"/>
              <a:pathLst>
                <a:path h="175564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3893" r="0" b="-3389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9525"/>
              <a:ext cx="7559040" cy="1746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Opisz zmiany, jakie projekt wprowadził w sposobie działania firm w branży.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958286" y="4375399"/>
            <a:ext cx="5669280" cy="475488"/>
            <a:chOff x="0" y="0"/>
            <a:chExt cx="7559040" cy="63398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559040" cy="633984"/>
            </a:xfrm>
            <a:custGeom>
              <a:avLst/>
              <a:gdLst/>
              <a:ahLst/>
              <a:cxnLst/>
              <a:rect r="r" b="b" t="t" l="l"/>
              <a:pathLst>
                <a:path h="633984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2321" r="0" b="-18232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7559040" cy="6339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gradFill>
                    <a:gsLst>
                      <a:gs pos="0">
                        <a:srgbClr val="F550E6">
                          <a:alpha val="100000"/>
                        </a:srgbClr>
                      </a:gs>
                      <a:gs pos="100000">
                        <a:srgbClr val="1E1982">
                          <a:alpha val="100000"/>
                        </a:srgbClr>
                      </a:gs>
                    </a:gsLst>
                    <a:lin ang="0"/>
                  </a:gradFill>
                  <a:latin typeface="Manrope 1 Medium"/>
                  <a:ea typeface="Manrope 1 Medium"/>
                  <a:cs typeface="Manrope 1 Medium"/>
                  <a:sym typeface="Manrope 1 Medium"/>
                </a:rPr>
                <a:t>INNOWACJA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958286" y="4613143"/>
            <a:ext cx="5669280" cy="1316736"/>
            <a:chOff x="0" y="0"/>
            <a:chExt cx="7559040" cy="175564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559040" cy="1755648"/>
            </a:xfrm>
            <a:custGeom>
              <a:avLst/>
              <a:gdLst/>
              <a:ahLst/>
              <a:cxnLst/>
              <a:rect r="r" b="b" t="t" l="l"/>
              <a:pathLst>
                <a:path h="175564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3893" r="0" b="-33893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9525"/>
              <a:ext cx="7559040" cy="1746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Co było nowatorskie? Jakie rozwiązanie wcześniej nie istniało lub działało inaczej?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958286" y="6541352"/>
            <a:ext cx="5669280" cy="475488"/>
            <a:chOff x="0" y="0"/>
            <a:chExt cx="7559040" cy="63398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559040" cy="633984"/>
            </a:xfrm>
            <a:custGeom>
              <a:avLst/>
              <a:gdLst/>
              <a:ahLst/>
              <a:cxnLst/>
              <a:rect r="r" b="b" t="t" l="l"/>
              <a:pathLst>
                <a:path h="633984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82321" r="0" b="-182321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0"/>
              <a:ext cx="7559040" cy="6339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b="true" sz="1999" spc="444">
                  <a:gradFill>
                    <a:gsLst>
                      <a:gs pos="0">
                        <a:srgbClr val="F550E6">
                          <a:alpha val="100000"/>
                        </a:srgbClr>
                      </a:gs>
                      <a:gs pos="100000">
                        <a:srgbClr val="1E1982">
                          <a:alpha val="100000"/>
                        </a:srgbClr>
                      </a:gs>
                    </a:gsLst>
                    <a:lin ang="0"/>
                  </a:gradFill>
                  <a:latin typeface="Manrope 1 Medium"/>
                  <a:ea typeface="Manrope 1 Medium"/>
                  <a:cs typeface="Manrope 1 Medium"/>
                  <a:sym typeface="Manrope 1 Medium"/>
                </a:rPr>
                <a:t>ZNACZENIE DLA BRANŻY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958286" y="6727696"/>
            <a:ext cx="5669280" cy="1316736"/>
            <a:chOff x="0" y="0"/>
            <a:chExt cx="7559040" cy="175564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559040" cy="1755648"/>
            </a:xfrm>
            <a:custGeom>
              <a:avLst/>
              <a:gdLst/>
              <a:ahLst/>
              <a:cxnLst/>
              <a:rect r="r" b="b" t="t" l="l"/>
              <a:pathLst>
                <a:path h="175564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3893" r="0" b="-33893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9525"/>
              <a:ext cx="7559040" cy="1746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1E1982"/>
                  </a:solidFill>
                  <a:latin typeface="Manrope 1"/>
                  <a:ea typeface="Manrope 1"/>
                  <a:cs typeface="Manrope 1"/>
                  <a:sym typeface="Manrope 1"/>
                </a:rPr>
                <a:t>Dlaczego to ważne w skali całego sektora lub gospodarki cyfrowej?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28700" y="4375399"/>
            <a:ext cx="7863840" cy="4572000"/>
            <a:chOff x="0" y="0"/>
            <a:chExt cx="10485120" cy="6096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485120" cy="6096000"/>
            </a:xfrm>
            <a:custGeom>
              <a:avLst/>
              <a:gdLst/>
              <a:ahLst/>
              <a:cxnLst/>
              <a:rect r="r" b="b" t="t" l="l"/>
              <a:pathLst>
                <a:path h="6096000" w="10485120">
                  <a:moveTo>
                    <a:pt x="0" y="0"/>
                  </a:moveTo>
                  <a:lnTo>
                    <a:pt x="10485120" y="0"/>
                  </a:lnTo>
                  <a:lnTo>
                    <a:pt x="10485120" y="6096000"/>
                  </a:lnTo>
                  <a:lnTo>
                    <a:pt x="0" y="60960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4595" t="0" r="-24595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0"/>
              <a:ext cx="10485120" cy="60960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FFFFFF"/>
                  </a:solidFill>
                  <a:latin typeface="Manrope 2"/>
                  <a:ea typeface="Manrope 2"/>
                  <a:cs typeface="Manrope 2"/>
                  <a:sym typeface="Manrope 2"/>
                </a:rPr>
                <a:t>Opisz jak projekt wpłynął na branżę e-commerce lub technologiczną. Co zmieniło się na rynku dzięki tej inicjatywie? Jakie standardy, procesy lub zachowania zostały zmodyfikowane lub ustanowione? Uwzględnij perspektywę rynkową, konkurencyjną i społeczną.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853891" y="4613143"/>
            <a:ext cx="647195" cy="647195"/>
            <a:chOff x="0" y="0"/>
            <a:chExt cx="862927" cy="86292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62965" cy="862965"/>
            </a:xfrm>
            <a:custGeom>
              <a:avLst/>
              <a:gdLst/>
              <a:ahLst/>
              <a:cxnLst/>
              <a:rect r="r" b="b" t="t" l="l"/>
              <a:pathLst>
                <a:path h="862965" w="862965">
                  <a:moveTo>
                    <a:pt x="0" y="431419"/>
                  </a:moveTo>
                  <a:cubicBezTo>
                    <a:pt x="0" y="193167"/>
                    <a:pt x="193167" y="0"/>
                    <a:pt x="431419" y="0"/>
                  </a:cubicBezTo>
                  <a:cubicBezTo>
                    <a:pt x="669671" y="0"/>
                    <a:pt x="862965" y="193167"/>
                    <a:pt x="862965" y="431419"/>
                  </a:cubicBezTo>
                  <a:cubicBezTo>
                    <a:pt x="862965" y="669671"/>
                    <a:pt x="669798" y="862965"/>
                    <a:pt x="431419" y="862965"/>
                  </a:cubicBezTo>
                  <a:cubicBezTo>
                    <a:pt x="193040" y="862965"/>
                    <a:pt x="0" y="669798"/>
                    <a:pt x="0" y="431419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16893">
                    <a:alpha val="100000"/>
                  </a:srgbClr>
                </a:gs>
                <a:gs pos="100000">
                  <a:srgbClr val="1E1982">
                    <a:alpha val="100000"/>
                  </a:srgbClr>
                </a:gs>
              </a:gsLst>
              <a:lin ang="0"/>
            </a:gradFill>
            <a:ln w="25400" cap="sq">
              <a:gradFill>
                <a:gsLst>
                  <a:gs pos="0">
                    <a:srgbClr val="C16893">
                      <a:alpha val="100000"/>
                    </a:srgbClr>
                  </a:gs>
                  <a:gs pos="100000">
                    <a:srgbClr val="1E198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grpSp>
        <p:nvGrpSpPr>
          <p:cNvPr name="Group 41" id="41"/>
          <p:cNvGrpSpPr/>
          <p:nvPr/>
        </p:nvGrpSpPr>
        <p:grpSpPr>
          <a:xfrm rot="0">
            <a:off x="9853891" y="6779096"/>
            <a:ext cx="647195" cy="647195"/>
            <a:chOff x="0" y="0"/>
            <a:chExt cx="862927" cy="86292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62965" cy="862965"/>
            </a:xfrm>
            <a:custGeom>
              <a:avLst/>
              <a:gdLst/>
              <a:ahLst/>
              <a:cxnLst/>
              <a:rect r="r" b="b" t="t" l="l"/>
              <a:pathLst>
                <a:path h="862965" w="862965">
                  <a:moveTo>
                    <a:pt x="0" y="431419"/>
                  </a:moveTo>
                  <a:cubicBezTo>
                    <a:pt x="0" y="193167"/>
                    <a:pt x="193167" y="0"/>
                    <a:pt x="431419" y="0"/>
                  </a:cubicBezTo>
                  <a:cubicBezTo>
                    <a:pt x="669671" y="0"/>
                    <a:pt x="862965" y="193167"/>
                    <a:pt x="862965" y="431419"/>
                  </a:cubicBezTo>
                  <a:cubicBezTo>
                    <a:pt x="862965" y="669671"/>
                    <a:pt x="669798" y="862965"/>
                    <a:pt x="431419" y="862965"/>
                  </a:cubicBezTo>
                  <a:cubicBezTo>
                    <a:pt x="193040" y="862965"/>
                    <a:pt x="0" y="669798"/>
                    <a:pt x="0" y="431419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16893">
                    <a:alpha val="100000"/>
                  </a:srgbClr>
                </a:gs>
                <a:gs pos="100000">
                  <a:srgbClr val="1E1982">
                    <a:alpha val="100000"/>
                  </a:srgbClr>
                </a:gs>
              </a:gsLst>
              <a:lin ang="0"/>
            </a:gradFill>
            <a:ln w="25400" cap="sq">
              <a:gradFill>
                <a:gsLst>
                  <a:gs pos="0">
                    <a:srgbClr val="C16893">
                      <a:alpha val="100000"/>
                    </a:srgbClr>
                  </a:gs>
                  <a:gs pos="100000">
                    <a:srgbClr val="1E198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1120505" y="1755648"/>
            <a:ext cx="5486400" cy="402336"/>
            <a:chOff x="0" y="0"/>
            <a:chExt cx="7315200" cy="53644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315200" cy="536448"/>
            </a:xfrm>
            <a:custGeom>
              <a:avLst/>
              <a:gdLst/>
              <a:ahLst/>
              <a:cxnLst/>
              <a:rect r="r" b="b" t="t" l="l"/>
              <a:pathLst>
                <a:path h="536448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15705" r="0" b="-215705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7315200" cy="5554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b="true" sz="1800" spc="356">
                  <a:solidFill>
                    <a:srgbClr val="EDE8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IMPACT BRANŻOWY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DAHLgzKA_mI</dc:identifier>
  <dcterms:modified xsi:type="dcterms:W3CDTF">2011-08-01T06:04:30Z</dcterms:modified>
  <cp:revision>1</cp:revision>
  <dc:title>Dealmakers Awards 2026 - Case Study Submission</dc:title>
</cp:coreProperties>
</file>