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ette van der Walt" userId="a79948f5b353cd79" providerId="LiveId" clId="{1CBB3A4E-CA68-4C4C-90CD-2187AE02D220}"/>
    <pc:docChg chg="modSld">
      <pc:chgData name="Lizette van der Walt" userId="a79948f5b353cd79" providerId="LiveId" clId="{1CBB3A4E-CA68-4C4C-90CD-2187AE02D220}" dt="2026-09-21T20:26:03.871" v="5" actId="14100"/>
      <pc:docMkLst>
        <pc:docMk/>
      </pc:docMkLst>
      <pc:sldChg chg="modSp mod">
        <pc:chgData name="Lizette van der Walt" userId="a79948f5b353cd79" providerId="LiveId" clId="{1CBB3A4E-CA68-4C4C-90CD-2187AE02D220}" dt="2026-09-21T20:26:03.871" v="5" actId="14100"/>
        <pc:sldMkLst>
          <pc:docMk/>
          <pc:sldMk cId="0" sldId="256"/>
        </pc:sldMkLst>
        <pc:spChg chg="mod">
          <ac:chgData name="Lizette van der Walt" userId="a79948f5b353cd79" providerId="LiveId" clId="{1CBB3A4E-CA68-4C4C-90CD-2187AE02D220}" dt="2026-09-21T20:25:55.280" v="3" actId="14100"/>
          <ac:spMkLst>
            <pc:docMk/>
            <pc:sldMk cId="0" sldId="256"/>
            <ac:spMk id="7" creationId="{00000000-0000-0000-0000-000000000000}"/>
          </ac:spMkLst>
        </pc:spChg>
        <pc:picChg chg="mod">
          <ac:chgData name="Lizette van der Walt" userId="a79948f5b353cd79" providerId="LiveId" clId="{1CBB3A4E-CA68-4C4C-90CD-2187AE02D220}" dt="2026-09-21T20:26:03.871" v="5" actId="14100"/>
          <ac:picMkLst>
            <pc:docMk/>
            <pc:sldMk cId="0" sldId="256"/>
            <ac:picMk id="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tabilis_brand_final.png"/>
          <p:cNvPicPr>
            <a:picLocks noChangeAspect="1"/>
          </p:cNvPicPr>
          <p:nvPr/>
        </p:nvPicPr>
        <p:blipFill>
          <a:blip r:embed="rId2"/>
          <a:srcRect l="5495" r="1954" b="9080"/>
          <a:stretch>
            <a:fillRect/>
          </a:stretch>
        </p:blipFill>
        <p:spPr>
          <a:xfrm>
            <a:off x="640080" y="320041"/>
            <a:ext cx="3850640" cy="20878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92040" y="502920"/>
            <a:ext cx="681228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15636"/>
                </a:solidFill>
                <a:latin typeface="Aptos Display"/>
              </a:defRPr>
            </a:pPr>
            <a:r>
              <a:rPr sz="3800" b="1"/>
              <a:t>Jou lewensvreugde is ons doel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0720" y="1554480"/>
            <a:ext cx="7467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82828"/>
                </a:solidFill>
                <a:latin typeface="Aptos"/>
              </a:defRPr>
            </a:pPr>
            <a:r>
              <a:rPr sz="2500" b="1" dirty="0" err="1"/>
              <a:t>Behandeling</a:t>
            </a:r>
            <a:r>
              <a:rPr sz="2500" b="1" dirty="0"/>
              <a:t> vir </a:t>
            </a:r>
            <a:r>
              <a:rPr sz="2500" b="1" dirty="0" err="1"/>
              <a:t>alkohol</a:t>
            </a:r>
            <a:r>
              <a:rPr sz="2500" b="1" dirty="0"/>
              <a:t>- en </a:t>
            </a:r>
            <a:r>
              <a:rPr sz="2500" b="1" dirty="0" err="1"/>
              <a:t>substansafhanklikheid</a:t>
            </a:r>
            <a:endParaRPr sz="25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892040" y="2331720"/>
            <a:ext cx="6400800" cy="914400"/>
          </a:xfrm>
          <a:prstGeom prst="roundRect">
            <a:avLst/>
          </a:prstGeom>
          <a:solidFill>
            <a:srgbClr val="E5F1E5"/>
          </a:solidFill>
          <a:ln>
            <a:solidFill>
              <a:srgbClr val="BED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i="1">
                <a:solidFill>
                  <a:srgbClr val="115636"/>
                </a:solidFill>
                <a:latin typeface="Aptos"/>
              </a:defRPr>
            </a:pPr>
            <a:r>
              <a:rPr sz="3000" i="1"/>
              <a:t>Waar genesing nuwe hoop bring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480" y="3337560"/>
            <a:ext cx="630936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rPr sz="2100" b="1"/>
              <a:t>24/7 opnames  |  Dwelm- &amp; alkoholtoetsing</a:t>
            </a:r>
          </a:p>
          <a:p>
            <a:pPr>
              <a:spcAft>
                <a:spcPts val="5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rPr sz="2100" b="1"/>
              <a:t>Multidissiplinêre span  |  Gesinsessies en nasorg</a:t>
            </a:r>
          </a:p>
          <a:p>
            <a:pPr>
              <a:spcAft>
                <a:spcPts val="5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rPr sz="2100" b="1"/>
              <a:t>Binnepasiënt-, buitepasiënt- en ontgiftingsrehabilitasie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400" y="3337560"/>
            <a:ext cx="3708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115636"/>
                </a:solidFill>
                <a:latin typeface="Aptos"/>
              </a:defRPr>
            </a:pPr>
            <a:r>
              <a:rPr sz="1600" b="1" dirty="0"/>
              <a:t>IN SAMEWERKING MET</a:t>
            </a:r>
          </a:p>
        </p:txBody>
      </p:sp>
      <p:pic>
        <p:nvPicPr>
          <p:cNvPr id="8" name="Picture 7" descr="NSAmptelike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" y="3759200"/>
            <a:ext cx="2961640" cy="29616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846320" y="5349240"/>
            <a:ext cx="6537960" cy="1143000"/>
          </a:xfrm>
          <a:prstGeom prst="roundRect">
            <a:avLst/>
          </a:prstGeom>
          <a:solidFill>
            <a:srgbClr val="115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rPr sz="2300" b="1"/>
              <a:t>012 333 7702   |   076 186 4119   |   stabilistc.co.za</a:t>
            </a:r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sz="1800" b="0"/>
              <a:t>Haarhoffstraat-Oos 1229, Môregloed, Pretoria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Lizette van der Walt</cp:lastModifiedBy>
  <cp:revision>3</cp:revision>
  <dcterms:created xsi:type="dcterms:W3CDTF">2013-01-27T09:14:16Z</dcterms:created>
  <dcterms:modified xsi:type="dcterms:W3CDTF">2026-09-21T20:26:05Z</dcterms:modified>
  <cp:category/>
</cp:coreProperties>
</file>