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3"/>
  </p:notesMasterIdLst>
  <p:sldIdLst>
    <p:sldId id="257" r:id="rId3"/>
    <p:sldId id="256" r:id="rId4"/>
    <p:sldId id="263" r:id="rId5"/>
    <p:sldId id="264" r:id="rId6"/>
    <p:sldId id="265" r:id="rId7"/>
    <p:sldId id="293" r:id="rId8"/>
    <p:sldId id="294" r:id="rId9"/>
    <p:sldId id="316" r:id="rId10"/>
    <p:sldId id="317" r:id="rId11"/>
    <p:sldId id="318" r:id="rId12"/>
    <p:sldId id="295" r:id="rId13"/>
    <p:sldId id="319" r:id="rId14"/>
    <p:sldId id="258" r:id="rId15"/>
    <p:sldId id="269" r:id="rId16"/>
    <p:sldId id="262" r:id="rId17"/>
    <p:sldId id="259" r:id="rId18"/>
    <p:sldId id="260" r:id="rId19"/>
    <p:sldId id="261" r:id="rId20"/>
    <p:sldId id="266" r:id="rId21"/>
    <p:sldId id="267" r:id="rId22"/>
    <p:sldId id="268" r:id="rId23"/>
    <p:sldId id="320" r:id="rId24"/>
    <p:sldId id="321" r:id="rId25"/>
    <p:sldId id="322" r:id="rId26"/>
    <p:sldId id="323" r:id="rId27"/>
    <p:sldId id="324" r:id="rId28"/>
    <p:sldId id="325" r:id="rId29"/>
    <p:sldId id="326" r:id="rId30"/>
    <p:sldId id="328" r:id="rId31"/>
    <p:sldId id="329" r:id="rId32"/>
  </p:sldIdLst>
  <p:sldSz cx="12192000" cy="6858000"/>
  <p:notesSz cx="6858000" cy="9144000"/>
  <p:defaultText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1EA98F-7423-4E44-8173-2C2CBE638358}" v="27" dt="2026-10-23T10:36:39.5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46" d="100"/>
          <a:sy n="46" d="100"/>
        </p:scale>
        <p:origin x="58" y="6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l-Louise Schoeman" userId="fb32266067916403" providerId="LiveId" clId="{CE526692-7841-4C58-8DC0-53655E1F9C54}"/>
    <pc:docChg chg="custSel addSld delSld modSld">
      <pc:chgData name="Lizl-Louise Schoeman" userId="fb32266067916403" providerId="LiveId" clId="{CE526692-7841-4C58-8DC0-53655E1F9C54}" dt="2026-10-23T10:36:49.188" v="53" actId="47"/>
      <pc:docMkLst>
        <pc:docMk/>
      </pc:docMkLst>
      <pc:sldChg chg="addSp delSp modSp mod setBg modClrScheme chgLayout">
        <pc:chgData name="Lizl-Louise Schoeman" userId="fb32266067916403" providerId="LiveId" clId="{CE526692-7841-4C58-8DC0-53655E1F9C54}" dt="2026-10-23T10:28:41.725" v="8" actId="26606"/>
        <pc:sldMkLst>
          <pc:docMk/>
          <pc:sldMk cId="1568248922" sldId="256"/>
        </pc:sldMkLst>
        <pc:spChg chg="del">
          <ac:chgData name="Lizl-Louise Schoeman" userId="fb32266067916403" providerId="LiveId" clId="{CE526692-7841-4C58-8DC0-53655E1F9C54}" dt="2026-10-23T10:28:34.709" v="6" actId="700"/>
          <ac:spMkLst>
            <pc:docMk/>
            <pc:sldMk cId="1568248922" sldId="256"/>
            <ac:spMk id="2" creationId="{B65AFF48-E7BA-4FBF-1164-AD7241C85ED8}"/>
          </ac:spMkLst>
        </pc:spChg>
        <pc:spChg chg="del">
          <ac:chgData name="Lizl-Louise Schoeman" userId="fb32266067916403" providerId="LiveId" clId="{CE526692-7841-4C58-8DC0-53655E1F9C54}" dt="2026-10-23T10:28:34.709" v="6" actId="700"/>
          <ac:spMkLst>
            <pc:docMk/>
            <pc:sldMk cId="1568248922" sldId="256"/>
            <ac:spMk id="3" creationId="{AA34052E-E0B8-90AF-2442-539AEF0D88E9}"/>
          </ac:spMkLst>
        </pc:spChg>
        <pc:spChg chg="add">
          <ac:chgData name="Lizl-Louise Schoeman" userId="fb32266067916403" providerId="LiveId" clId="{CE526692-7841-4C58-8DC0-53655E1F9C54}" dt="2026-10-23T10:28:41.725" v="8" actId="26606"/>
          <ac:spMkLst>
            <pc:docMk/>
            <pc:sldMk cId="1568248922" sldId="256"/>
            <ac:spMk id="10" creationId="{AB8C311F-7253-4AED-9701-7FC0708C41C7}"/>
          </ac:spMkLst>
        </pc:spChg>
        <pc:spChg chg="add">
          <ac:chgData name="Lizl-Louise Schoeman" userId="fb32266067916403" providerId="LiveId" clId="{CE526692-7841-4C58-8DC0-53655E1F9C54}" dt="2026-10-23T10:28:41.725" v="8" actId="26606"/>
          <ac:spMkLst>
            <pc:docMk/>
            <pc:sldMk cId="1568248922" sldId="256"/>
            <ac:spMk id="12" creationId="{E2384209-CB15-4CDF-9D31-C44FD9A3F20D}"/>
          </ac:spMkLst>
        </pc:spChg>
        <pc:spChg chg="add">
          <ac:chgData name="Lizl-Louise Schoeman" userId="fb32266067916403" providerId="LiveId" clId="{CE526692-7841-4C58-8DC0-53655E1F9C54}" dt="2026-10-23T10:28:41.725" v="8" actId="26606"/>
          <ac:spMkLst>
            <pc:docMk/>
            <pc:sldMk cId="1568248922" sldId="256"/>
            <ac:spMk id="14" creationId="{2633B3B5-CC90-43F0-8714-D31D1F3F0209}"/>
          </ac:spMkLst>
        </pc:spChg>
        <pc:spChg chg="add">
          <ac:chgData name="Lizl-Louise Schoeman" userId="fb32266067916403" providerId="LiveId" clId="{CE526692-7841-4C58-8DC0-53655E1F9C54}" dt="2026-10-23T10:28:41.725" v="8" actId="26606"/>
          <ac:spMkLst>
            <pc:docMk/>
            <pc:sldMk cId="1568248922" sldId="256"/>
            <ac:spMk id="16" creationId="{A8D57A06-A426-446D-B02C-A2DC6B62E45E}"/>
          </ac:spMkLst>
        </pc:spChg>
        <pc:picChg chg="add mod">
          <ac:chgData name="Lizl-Louise Schoeman" userId="fb32266067916403" providerId="LiveId" clId="{CE526692-7841-4C58-8DC0-53655E1F9C54}" dt="2026-10-23T10:28:41.725" v="8" actId="26606"/>
          <ac:picMkLst>
            <pc:docMk/>
            <pc:sldMk cId="1568248922" sldId="256"/>
            <ac:picMk id="5" creationId="{E710273C-8DB5-AB46-9223-420235A84B0E}"/>
          </ac:picMkLst>
        </pc:picChg>
      </pc:sldChg>
      <pc:sldChg chg="add">
        <pc:chgData name="Lizl-Louise Schoeman" userId="fb32266067916403" providerId="LiveId" clId="{CE526692-7841-4C58-8DC0-53655E1F9C54}" dt="2026-10-23T10:25:06.713" v="0"/>
        <pc:sldMkLst>
          <pc:docMk/>
          <pc:sldMk cId="579021877" sldId="257"/>
        </pc:sldMkLst>
      </pc:sldChg>
      <pc:sldChg chg="add">
        <pc:chgData name="Lizl-Louise Schoeman" userId="fb32266067916403" providerId="LiveId" clId="{CE526692-7841-4C58-8DC0-53655E1F9C54}" dt="2026-10-23T10:25:33.434" v="1"/>
        <pc:sldMkLst>
          <pc:docMk/>
          <pc:sldMk cId="0" sldId="258"/>
        </pc:sldMkLst>
      </pc:sldChg>
      <pc:sldChg chg="add">
        <pc:chgData name="Lizl-Louise Schoeman" userId="fb32266067916403" providerId="LiveId" clId="{CE526692-7841-4C58-8DC0-53655E1F9C54}" dt="2026-10-23T10:25:52.120" v="2"/>
        <pc:sldMkLst>
          <pc:docMk/>
          <pc:sldMk cId="0" sldId="259"/>
        </pc:sldMkLst>
      </pc:sldChg>
      <pc:sldChg chg="add">
        <pc:chgData name="Lizl-Louise Schoeman" userId="fb32266067916403" providerId="LiveId" clId="{CE526692-7841-4C58-8DC0-53655E1F9C54}" dt="2026-10-23T10:26:09.131" v="3"/>
        <pc:sldMkLst>
          <pc:docMk/>
          <pc:sldMk cId="0" sldId="260"/>
        </pc:sldMkLst>
      </pc:sldChg>
      <pc:sldChg chg="add">
        <pc:chgData name="Lizl-Louise Schoeman" userId="fb32266067916403" providerId="LiveId" clId="{CE526692-7841-4C58-8DC0-53655E1F9C54}" dt="2026-10-23T10:26:21.311" v="4"/>
        <pc:sldMkLst>
          <pc:docMk/>
          <pc:sldMk cId="0" sldId="261"/>
        </pc:sldMkLst>
      </pc:sldChg>
      <pc:sldChg chg="add">
        <pc:chgData name="Lizl-Louise Schoeman" userId="fb32266067916403" providerId="LiveId" clId="{CE526692-7841-4C58-8DC0-53655E1F9C54}" dt="2026-10-23T10:26:47.500" v="5"/>
        <pc:sldMkLst>
          <pc:docMk/>
          <pc:sldMk cId="0" sldId="262"/>
        </pc:sldMkLst>
      </pc:sldChg>
      <pc:sldChg chg="addSp modSp new mod setBg">
        <pc:chgData name="Lizl-Louise Schoeman" userId="fb32266067916403" providerId="LiveId" clId="{CE526692-7841-4C58-8DC0-53655E1F9C54}" dt="2026-10-23T10:29:02.475" v="11" actId="26606"/>
        <pc:sldMkLst>
          <pc:docMk/>
          <pc:sldMk cId="921261881" sldId="263"/>
        </pc:sldMkLst>
        <pc:spChg chg="add">
          <ac:chgData name="Lizl-Louise Schoeman" userId="fb32266067916403" providerId="LiveId" clId="{CE526692-7841-4C58-8DC0-53655E1F9C54}" dt="2026-10-23T10:29:02.475" v="11" actId="26606"/>
          <ac:spMkLst>
            <pc:docMk/>
            <pc:sldMk cId="921261881" sldId="263"/>
            <ac:spMk id="8" creationId="{AB8C311F-7253-4AED-9701-7FC0708C41C7}"/>
          </ac:spMkLst>
        </pc:spChg>
        <pc:spChg chg="add">
          <ac:chgData name="Lizl-Louise Schoeman" userId="fb32266067916403" providerId="LiveId" clId="{CE526692-7841-4C58-8DC0-53655E1F9C54}" dt="2026-10-23T10:29:02.475" v="11" actId="26606"/>
          <ac:spMkLst>
            <pc:docMk/>
            <pc:sldMk cId="921261881" sldId="263"/>
            <ac:spMk id="10" creationId="{E2384209-CB15-4CDF-9D31-C44FD9A3F20D}"/>
          </ac:spMkLst>
        </pc:spChg>
        <pc:spChg chg="add">
          <ac:chgData name="Lizl-Louise Schoeman" userId="fb32266067916403" providerId="LiveId" clId="{CE526692-7841-4C58-8DC0-53655E1F9C54}" dt="2026-10-23T10:29:02.475" v="11" actId="26606"/>
          <ac:spMkLst>
            <pc:docMk/>
            <pc:sldMk cId="921261881" sldId="263"/>
            <ac:spMk id="12" creationId="{2633B3B5-CC90-43F0-8714-D31D1F3F0209}"/>
          </ac:spMkLst>
        </pc:spChg>
        <pc:spChg chg="add">
          <ac:chgData name="Lizl-Louise Schoeman" userId="fb32266067916403" providerId="LiveId" clId="{CE526692-7841-4C58-8DC0-53655E1F9C54}" dt="2026-10-23T10:29:02.475" v="11" actId="26606"/>
          <ac:spMkLst>
            <pc:docMk/>
            <pc:sldMk cId="921261881" sldId="263"/>
            <ac:spMk id="14" creationId="{A8D57A06-A426-446D-B02C-A2DC6B62E45E}"/>
          </ac:spMkLst>
        </pc:spChg>
        <pc:picChg chg="add mod">
          <ac:chgData name="Lizl-Louise Schoeman" userId="fb32266067916403" providerId="LiveId" clId="{CE526692-7841-4C58-8DC0-53655E1F9C54}" dt="2026-10-23T10:29:02.475" v="11" actId="26606"/>
          <ac:picMkLst>
            <pc:docMk/>
            <pc:sldMk cId="921261881" sldId="263"/>
            <ac:picMk id="3" creationId="{D4572158-59E1-4A5C-59A8-E737414EB760}"/>
          </ac:picMkLst>
        </pc:picChg>
      </pc:sldChg>
      <pc:sldChg chg="addSp modSp new mod setBg">
        <pc:chgData name="Lizl-Louise Schoeman" userId="fb32266067916403" providerId="LiveId" clId="{CE526692-7841-4C58-8DC0-53655E1F9C54}" dt="2026-10-23T10:29:30.092" v="14" actId="26606"/>
        <pc:sldMkLst>
          <pc:docMk/>
          <pc:sldMk cId="1801364313" sldId="264"/>
        </pc:sldMkLst>
        <pc:spChg chg="add">
          <ac:chgData name="Lizl-Louise Schoeman" userId="fb32266067916403" providerId="LiveId" clId="{CE526692-7841-4C58-8DC0-53655E1F9C54}" dt="2026-10-23T10:29:30.092" v="14" actId="26606"/>
          <ac:spMkLst>
            <pc:docMk/>
            <pc:sldMk cId="1801364313" sldId="264"/>
            <ac:spMk id="8" creationId="{AB8C311F-7253-4AED-9701-7FC0708C41C7}"/>
          </ac:spMkLst>
        </pc:spChg>
        <pc:spChg chg="add">
          <ac:chgData name="Lizl-Louise Schoeman" userId="fb32266067916403" providerId="LiveId" clId="{CE526692-7841-4C58-8DC0-53655E1F9C54}" dt="2026-10-23T10:29:30.092" v="14" actId="26606"/>
          <ac:spMkLst>
            <pc:docMk/>
            <pc:sldMk cId="1801364313" sldId="264"/>
            <ac:spMk id="10" creationId="{E2384209-CB15-4CDF-9D31-C44FD9A3F20D}"/>
          </ac:spMkLst>
        </pc:spChg>
        <pc:spChg chg="add">
          <ac:chgData name="Lizl-Louise Schoeman" userId="fb32266067916403" providerId="LiveId" clId="{CE526692-7841-4C58-8DC0-53655E1F9C54}" dt="2026-10-23T10:29:30.092" v="14" actId="26606"/>
          <ac:spMkLst>
            <pc:docMk/>
            <pc:sldMk cId="1801364313" sldId="264"/>
            <ac:spMk id="12" creationId="{2633B3B5-CC90-43F0-8714-D31D1F3F0209}"/>
          </ac:spMkLst>
        </pc:spChg>
        <pc:spChg chg="add">
          <ac:chgData name="Lizl-Louise Schoeman" userId="fb32266067916403" providerId="LiveId" clId="{CE526692-7841-4C58-8DC0-53655E1F9C54}" dt="2026-10-23T10:29:30.092" v="14" actId="26606"/>
          <ac:spMkLst>
            <pc:docMk/>
            <pc:sldMk cId="1801364313" sldId="264"/>
            <ac:spMk id="14" creationId="{A8D57A06-A426-446D-B02C-A2DC6B62E45E}"/>
          </ac:spMkLst>
        </pc:spChg>
        <pc:picChg chg="add mod">
          <ac:chgData name="Lizl-Louise Schoeman" userId="fb32266067916403" providerId="LiveId" clId="{CE526692-7841-4C58-8DC0-53655E1F9C54}" dt="2026-10-23T10:29:30.092" v="14" actId="26606"/>
          <ac:picMkLst>
            <pc:docMk/>
            <pc:sldMk cId="1801364313" sldId="264"/>
            <ac:picMk id="3" creationId="{4E56E505-0D72-ACDD-233E-4DC125D9928A}"/>
          </ac:picMkLst>
        </pc:picChg>
      </pc:sldChg>
      <pc:sldChg chg="addSp modSp new mod modClrScheme chgLayout">
        <pc:chgData name="Lizl-Louise Schoeman" userId="fb32266067916403" providerId="LiveId" clId="{CE526692-7841-4C58-8DC0-53655E1F9C54}" dt="2026-10-23T10:31:07.376" v="31" actId="404"/>
        <pc:sldMkLst>
          <pc:docMk/>
          <pc:sldMk cId="1103965395" sldId="265"/>
        </pc:sldMkLst>
        <pc:spChg chg="add mod">
          <ac:chgData name="Lizl-Louise Schoeman" userId="fb32266067916403" providerId="LiveId" clId="{CE526692-7841-4C58-8DC0-53655E1F9C54}" dt="2026-10-23T10:31:07.376" v="31" actId="404"/>
          <ac:spMkLst>
            <pc:docMk/>
            <pc:sldMk cId="1103965395" sldId="265"/>
            <ac:spMk id="2" creationId="{5D489C7F-C674-7614-1524-D2F89EAF4BA4}"/>
          </ac:spMkLst>
        </pc:spChg>
      </pc:sldChg>
      <pc:sldChg chg="add">
        <pc:chgData name="Lizl-Louise Schoeman" userId="fb32266067916403" providerId="LiveId" clId="{CE526692-7841-4C58-8DC0-53655E1F9C54}" dt="2026-10-23T10:31:29.464" v="32"/>
        <pc:sldMkLst>
          <pc:docMk/>
          <pc:sldMk cId="0" sldId="266"/>
        </pc:sldMkLst>
      </pc:sldChg>
      <pc:sldChg chg="add">
        <pc:chgData name="Lizl-Louise Schoeman" userId="fb32266067916403" providerId="LiveId" clId="{CE526692-7841-4C58-8DC0-53655E1F9C54}" dt="2026-10-23T10:31:42.383" v="33"/>
        <pc:sldMkLst>
          <pc:docMk/>
          <pc:sldMk cId="0" sldId="267"/>
        </pc:sldMkLst>
      </pc:sldChg>
      <pc:sldChg chg="add">
        <pc:chgData name="Lizl-Louise Schoeman" userId="fb32266067916403" providerId="LiveId" clId="{CE526692-7841-4C58-8DC0-53655E1F9C54}" dt="2026-10-23T10:31:57.652" v="34"/>
        <pc:sldMkLst>
          <pc:docMk/>
          <pc:sldMk cId="0" sldId="268"/>
        </pc:sldMkLst>
      </pc:sldChg>
      <pc:sldChg chg="add">
        <pc:chgData name="Lizl-Louise Schoeman" userId="fb32266067916403" providerId="LiveId" clId="{CE526692-7841-4C58-8DC0-53655E1F9C54}" dt="2026-10-23T10:32:16.754" v="35"/>
        <pc:sldMkLst>
          <pc:docMk/>
          <pc:sldMk cId="0" sldId="269"/>
        </pc:sldMkLst>
      </pc:sldChg>
      <pc:sldChg chg="add">
        <pc:chgData name="Lizl-Louise Schoeman" userId="fb32266067916403" providerId="LiveId" clId="{CE526692-7841-4C58-8DC0-53655E1F9C54}" dt="2026-10-23T10:33:08.285" v="36"/>
        <pc:sldMkLst>
          <pc:docMk/>
          <pc:sldMk cId="4043679730" sldId="293"/>
        </pc:sldMkLst>
      </pc:sldChg>
      <pc:sldChg chg="add">
        <pc:chgData name="Lizl-Louise Schoeman" userId="fb32266067916403" providerId="LiveId" clId="{CE526692-7841-4C58-8DC0-53655E1F9C54}" dt="2026-10-23T10:33:19.329" v="37"/>
        <pc:sldMkLst>
          <pc:docMk/>
          <pc:sldMk cId="0" sldId="294"/>
        </pc:sldMkLst>
      </pc:sldChg>
      <pc:sldChg chg="add">
        <pc:chgData name="Lizl-Louise Schoeman" userId="fb32266067916403" providerId="LiveId" clId="{CE526692-7841-4C58-8DC0-53655E1F9C54}" dt="2026-10-23T10:34:17.166" v="41"/>
        <pc:sldMkLst>
          <pc:docMk/>
          <pc:sldMk cId="2017793835" sldId="295"/>
        </pc:sldMkLst>
      </pc:sldChg>
      <pc:sldChg chg="add">
        <pc:chgData name="Lizl-Louise Schoeman" userId="fb32266067916403" providerId="LiveId" clId="{CE526692-7841-4C58-8DC0-53655E1F9C54}" dt="2026-10-23T10:33:31.804" v="38"/>
        <pc:sldMkLst>
          <pc:docMk/>
          <pc:sldMk cId="593009578" sldId="316"/>
        </pc:sldMkLst>
      </pc:sldChg>
      <pc:sldChg chg="add">
        <pc:chgData name="Lizl-Louise Schoeman" userId="fb32266067916403" providerId="LiveId" clId="{CE526692-7841-4C58-8DC0-53655E1F9C54}" dt="2026-10-23T10:33:46.488" v="39"/>
        <pc:sldMkLst>
          <pc:docMk/>
          <pc:sldMk cId="0" sldId="317"/>
        </pc:sldMkLst>
      </pc:sldChg>
      <pc:sldChg chg="add">
        <pc:chgData name="Lizl-Louise Schoeman" userId="fb32266067916403" providerId="LiveId" clId="{CE526692-7841-4C58-8DC0-53655E1F9C54}" dt="2026-10-23T10:33:58.954" v="40"/>
        <pc:sldMkLst>
          <pc:docMk/>
          <pc:sldMk cId="3680433611" sldId="318"/>
        </pc:sldMkLst>
      </pc:sldChg>
      <pc:sldChg chg="add">
        <pc:chgData name="Lizl-Louise Schoeman" userId="fb32266067916403" providerId="LiveId" clId="{CE526692-7841-4C58-8DC0-53655E1F9C54}" dt="2026-10-23T10:34:37.874" v="42"/>
        <pc:sldMkLst>
          <pc:docMk/>
          <pc:sldMk cId="0" sldId="319"/>
        </pc:sldMkLst>
      </pc:sldChg>
      <pc:sldChg chg="add">
        <pc:chgData name="Lizl-Louise Schoeman" userId="fb32266067916403" providerId="LiveId" clId="{CE526692-7841-4C58-8DC0-53655E1F9C54}" dt="2026-10-23T10:35:05.509" v="43"/>
        <pc:sldMkLst>
          <pc:docMk/>
          <pc:sldMk cId="0" sldId="320"/>
        </pc:sldMkLst>
      </pc:sldChg>
      <pc:sldChg chg="add">
        <pc:chgData name="Lizl-Louise Schoeman" userId="fb32266067916403" providerId="LiveId" clId="{CE526692-7841-4C58-8DC0-53655E1F9C54}" dt="2026-10-23T10:35:20.854" v="44"/>
        <pc:sldMkLst>
          <pc:docMk/>
          <pc:sldMk cId="0" sldId="321"/>
        </pc:sldMkLst>
      </pc:sldChg>
      <pc:sldChg chg="add">
        <pc:chgData name="Lizl-Louise Schoeman" userId="fb32266067916403" providerId="LiveId" clId="{CE526692-7841-4C58-8DC0-53655E1F9C54}" dt="2026-10-23T10:35:29.728" v="45"/>
        <pc:sldMkLst>
          <pc:docMk/>
          <pc:sldMk cId="0" sldId="322"/>
        </pc:sldMkLst>
      </pc:sldChg>
      <pc:sldChg chg="add">
        <pc:chgData name="Lizl-Louise Schoeman" userId="fb32266067916403" providerId="LiveId" clId="{CE526692-7841-4C58-8DC0-53655E1F9C54}" dt="2026-10-23T10:35:41.093" v="46"/>
        <pc:sldMkLst>
          <pc:docMk/>
          <pc:sldMk cId="0" sldId="323"/>
        </pc:sldMkLst>
      </pc:sldChg>
      <pc:sldChg chg="add">
        <pc:chgData name="Lizl-Louise Schoeman" userId="fb32266067916403" providerId="LiveId" clId="{CE526692-7841-4C58-8DC0-53655E1F9C54}" dt="2026-10-23T10:35:52.320" v="47"/>
        <pc:sldMkLst>
          <pc:docMk/>
          <pc:sldMk cId="0" sldId="324"/>
        </pc:sldMkLst>
      </pc:sldChg>
      <pc:sldChg chg="add">
        <pc:chgData name="Lizl-Louise Schoeman" userId="fb32266067916403" providerId="LiveId" clId="{CE526692-7841-4C58-8DC0-53655E1F9C54}" dt="2026-10-23T10:36:00.893" v="48"/>
        <pc:sldMkLst>
          <pc:docMk/>
          <pc:sldMk cId="0" sldId="325"/>
        </pc:sldMkLst>
      </pc:sldChg>
      <pc:sldChg chg="add">
        <pc:chgData name="Lizl-Louise Schoeman" userId="fb32266067916403" providerId="LiveId" clId="{CE526692-7841-4C58-8DC0-53655E1F9C54}" dt="2026-10-23T10:36:12.187" v="49"/>
        <pc:sldMkLst>
          <pc:docMk/>
          <pc:sldMk cId="0" sldId="326"/>
        </pc:sldMkLst>
      </pc:sldChg>
      <pc:sldChg chg="add del">
        <pc:chgData name="Lizl-Louise Schoeman" userId="fb32266067916403" providerId="LiveId" clId="{CE526692-7841-4C58-8DC0-53655E1F9C54}" dt="2026-10-23T10:36:49.188" v="53" actId="47"/>
        <pc:sldMkLst>
          <pc:docMk/>
          <pc:sldMk cId="0" sldId="327"/>
        </pc:sldMkLst>
      </pc:sldChg>
      <pc:sldChg chg="add">
        <pc:chgData name="Lizl-Louise Schoeman" userId="fb32266067916403" providerId="LiveId" clId="{CE526692-7841-4C58-8DC0-53655E1F9C54}" dt="2026-10-23T10:36:27.874" v="51"/>
        <pc:sldMkLst>
          <pc:docMk/>
          <pc:sldMk cId="0" sldId="328"/>
        </pc:sldMkLst>
      </pc:sldChg>
      <pc:sldChg chg="add">
        <pc:chgData name="Lizl-Louise Schoeman" userId="fb32266067916403" providerId="LiveId" clId="{CE526692-7841-4C58-8DC0-53655E1F9C54}" dt="2026-10-23T10:36:39.501" v="52"/>
        <pc:sldMkLst>
          <pc:docMk/>
          <pc:sldMk cId="0" sldId="3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f-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A9D317-20DB-4A34-A3F5-A774BB963C79}" type="datetimeFigureOut">
              <a:rPr lang="af-ZA" smtClean="0"/>
              <a:t>2026-10-23</a:t>
            </a:fld>
            <a:endParaRPr lang="af-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f-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f-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3DAA4E-222F-49BC-9EF1-6957E4FAE850}" type="slidenum">
              <a:rPr lang="af-ZA" smtClean="0"/>
              <a:t>‹#›</a:t>
            </a:fld>
            <a:endParaRPr lang="af-ZA"/>
          </a:p>
        </p:txBody>
      </p:sp>
    </p:spTree>
    <p:extLst>
      <p:ext uri="{BB962C8B-B14F-4D97-AF65-F5344CB8AC3E}">
        <p14:creationId xmlns:p14="http://schemas.microsoft.com/office/powerpoint/2010/main" val="183908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787C2-4D58-80D5-58E7-4F34C3DD7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64B8A-349A-DEAF-1CE6-F866FB886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6ED71-8035-DC91-E575-EB0E5192B9CF}"/>
              </a:ext>
            </a:extLst>
          </p:cNvPr>
          <p:cNvSpPr>
            <a:spLocks noGrp="1"/>
          </p:cNvSpPr>
          <p:nvPr>
            <p:ph type="body" idx="1"/>
          </p:nvPr>
        </p:nvSpPr>
        <p:spPr/>
        <p:txBody>
          <a:bodyPr/>
          <a:lstStyle/>
          <a:p>
            <a:r>
              <a:rPr lang="en-US" dirty="0"/>
              <a:t>Voorblad. Vervang die titel en die aanbieder se naam. Titel: Arial Bold 32pt.</a:t>
            </a:r>
          </a:p>
        </p:txBody>
      </p:sp>
      <p:sp>
        <p:nvSpPr>
          <p:cNvPr id="4" name="Slide Number Placeholder 3">
            <a:extLst>
              <a:ext uri="{FF2B5EF4-FFF2-40B4-BE49-F238E27FC236}">
                <a16:creationId xmlns:a16="http://schemas.microsoft.com/office/drawing/2014/main" id="{BDBA668B-2D01-12DB-3E20-63893C8FAA4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8234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Skrifgedeelte of aanhaling. Hou die teks kort genoeg om in een asem te lees.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D90D5-59E1-038A-C322-BDA8B8EAE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E0A1B-7990-0F76-3FA3-186952DC8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5F25E5-B758-CA78-8CF7-14EE51CC13EC}"/>
              </a:ext>
            </a:extLst>
          </p:cNvPr>
          <p:cNvSpPr>
            <a:spLocks noGrp="1"/>
          </p:cNvSpPr>
          <p:nvPr>
            <p:ph type="body" idx="1"/>
          </p:nvPr>
        </p:nvSpPr>
        <p:spPr/>
        <p:txBody>
          <a:bodyPr/>
          <a:lstStyle/>
          <a:p>
            <a:r>
              <a:rPr lang="en-US" dirty="0"/>
              <a:t>Opskrif met kolpunte. Hou dit by hoogstens vyf kort punte.</a:t>
            </a:r>
          </a:p>
        </p:txBody>
      </p:sp>
      <p:sp>
        <p:nvSpPr>
          <p:cNvPr id="4" name="Slide Number Placeholder 3">
            <a:extLst>
              <a:ext uri="{FF2B5EF4-FFF2-40B4-BE49-F238E27FC236}">
                <a16:creationId xmlns:a16="http://schemas.microsoft.com/office/drawing/2014/main" id="{B82151BA-D8A7-D397-2FC6-6F04FED8DCB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0448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Opskrif met kolpunte. Hou dit by hoogstens vyf kort punte.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D3FF2-9F7F-15D7-B097-E20E5A57D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D45FB-892C-D29B-DB26-A45EA5872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F6B3AA-5C0E-678B-5BC5-4FCC7C3437A7}"/>
              </a:ext>
            </a:extLst>
          </p:cNvPr>
          <p:cNvSpPr>
            <a:spLocks noGrp="1"/>
          </p:cNvSpPr>
          <p:nvPr>
            <p:ph type="body" idx="1"/>
          </p:nvPr>
        </p:nvSpPr>
        <p:spPr/>
        <p:txBody>
          <a:bodyPr/>
          <a:lstStyle/>
          <a:p>
            <a:r>
              <a:rPr lang="en-US" dirty="0"/>
              <a:t>Opskrif met kolpunte. Hou dit by hoogstens vyf kort punte.</a:t>
            </a:r>
          </a:p>
        </p:txBody>
      </p:sp>
      <p:sp>
        <p:nvSpPr>
          <p:cNvPr id="4" name="Slide Number Placeholder 3">
            <a:extLst>
              <a:ext uri="{FF2B5EF4-FFF2-40B4-BE49-F238E27FC236}">
                <a16:creationId xmlns:a16="http://schemas.microsoft.com/office/drawing/2014/main" id="{91CE6B34-B428-0A04-E449-BCF0B757F91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2152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67A52-D11F-E9AF-B136-E0C907062B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FC408-4EBD-8884-D165-A868C8810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71674-B5B4-35FB-499C-15E27622F495}"/>
              </a:ext>
            </a:extLst>
          </p:cNvPr>
          <p:cNvSpPr>
            <a:spLocks noGrp="1"/>
          </p:cNvSpPr>
          <p:nvPr>
            <p:ph type="body" idx="1"/>
          </p:nvPr>
        </p:nvSpPr>
        <p:spPr/>
        <p:txBody>
          <a:bodyPr/>
          <a:lstStyle/>
          <a:p>
            <a:r>
              <a:rPr lang="en-US" dirty="0"/>
              <a:t>Opskrif met kolpunte. Hou dit by hoogstens vyf kort punte.</a:t>
            </a:r>
          </a:p>
        </p:txBody>
      </p:sp>
      <p:sp>
        <p:nvSpPr>
          <p:cNvPr id="4" name="Slide Number Placeholder 3">
            <a:extLst>
              <a:ext uri="{FF2B5EF4-FFF2-40B4-BE49-F238E27FC236}">
                <a16:creationId xmlns:a16="http://schemas.microsoft.com/office/drawing/2014/main" id="{2B29CD15-4CED-2F6D-5E48-3005C626DD6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1221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Slotskyfie.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Voorblad. Vervang die titel en die aanbieder se naam. Titel: Arial Bold 32pt.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Afdelingskyfie. Gebruik dit om 'n nuwe deel van die aanbieding in te lei.</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Foto met teks. Skrap die stippelraam en sit 'n regte foto van dieselfde grootte in die plek daarvan.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Opskrif met teks. Opskrif: Arial Bold 30pt. Teks: Arial 18pt.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Opskrif met kolpunte. Hou dit by hoogstens vyf kort punte.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Twee kolomme: goed vir 'n vergelyking, of vir voor en na.</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Skrifgedeelte of aanhaling. Hou die teks kort genoeg om in een asem te lees.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drie temas van die sinode: Onthou (gister, goud), Verbeel (môre, teal) en Leef (vandag, blou). Gebruik dit vir enige drieledige inhoud.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Slotskyfie.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Voorblad. Vervang die titel en die aanbieder se naam. Titel: Arial Bold 32pt.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Afdelingskyfie. Gebruik dit om 'n nuwe deel van die aanbieding in te lei.</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Afdelingskyfie. Gebruik dit om 'n nuwe deel van die aanbieding in te lei.</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Opskrif met kolpunte. Hou dit by hoogstens vyf kort punte.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Twee kolomme: goed vir 'n vergelyking, of vir voor en na.</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Foto met teks. Skrap die stippelraam en sit 'n regte foto van dieselfde grootte in die plek daarvan.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Skrifgedeelte of aanhaling. Hou die teks kort genoeg om in een asem te lees.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drie temas van die sinode: Onthou (gister, goud), Verbeel (môre, teal) en Leef (vandag, blou). Gebruik dit vir enige drieledige inhoud.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Slotskyfie.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3D01D-934D-A45B-2666-FAF3858A71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af-ZA"/>
          </a:p>
        </p:txBody>
      </p:sp>
      <p:sp>
        <p:nvSpPr>
          <p:cNvPr id="3" name="Subtitle 2">
            <a:extLst>
              <a:ext uri="{FF2B5EF4-FFF2-40B4-BE49-F238E27FC236}">
                <a16:creationId xmlns:a16="http://schemas.microsoft.com/office/drawing/2014/main" id="{5DEBDEF7-0DF4-CF9A-1458-9F28653D07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af-ZA"/>
          </a:p>
        </p:txBody>
      </p:sp>
      <p:sp>
        <p:nvSpPr>
          <p:cNvPr id="4" name="Date Placeholder 3">
            <a:extLst>
              <a:ext uri="{FF2B5EF4-FFF2-40B4-BE49-F238E27FC236}">
                <a16:creationId xmlns:a16="http://schemas.microsoft.com/office/drawing/2014/main" id="{EB12735D-411D-85D1-3BA3-C288FAC3E75B}"/>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5" name="Footer Placeholder 4">
            <a:extLst>
              <a:ext uri="{FF2B5EF4-FFF2-40B4-BE49-F238E27FC236}">
                <a16:creationId xmlns:a16="http://schemas.microsoft.com/office/drawing/2014/main" id="{4F8656E8-D028-986B-12C0-EBC807D56151}"/>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75D8603A-F791-9EC2-423C-9FEF59CFABDE}"/>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2678439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17A53-EAEF-465E-E31B-79DF6185AB9C}"/>
              </a:ext>
            </a:extLst>
          </p:cNvPr>
          <p:cNvSpPr>
            <a:spLocks noGrp="1"/>
          </p:cNvSpPr>
          <p:nvPr>
            <p:ph type="title"/>
          </p:nvPr>
        </p:nvSpPr>
        <p:spPr/>
        <p:txBody>
          <a:bodyPr/>
          <a:lstStyle/>
          <a:p>
            <a:r>
              <a:rPr lang="en-GB"/>
              <a:t>Click to edit Master title style</a:t>
            </a:r>
            <a:endParaRPr lang="af-ZA"/>
          </a:p>
        </p:txBody>
      </p:sp>
      <p:sp>
        <p:nvSpPr>
          <p:cNvPr id="3" name="Content Placeholder 2">
            <a:extLst>
              <a:ext uri="{FF2B5EF4-FFF2-40B4-BE49-F238E27FC236}">
                <a16:creationId xmlns:a16="http://schemas.microsoft.com/office/drawing/2014/main" id="{7B9FAC93-F4EA-5030-E8BD-397E1D3F3E9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4" name="Date Placeholder 3">
            <a:extLst>
              <a:ext uri="{FF2B5EF4-FFF2-40B4-BE49-F238E27FC236}">
                <a16:creationId xmlns:a16="http://schemas.microsoft.com/office/drawing/2014/main" id="{5032101A-26AE-097F-575B-F776AE462A26}"/>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5" name="Footer Placeholder 4">
            <a:extLst>
              <a:ext uri="{FF2B5EF4-FFF2-40B4-BE49-F238E27FC236}">
                <a16:creationId xmlns:a16="http://schemas.microsoft.com/office/drawing/2014/main" id="{9125C1AF-5B53-1917-FF4F-6A8CED292B92}"/>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14CA0F7F-2AEC-A017-AB9E-955195B55FAF}"/>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3960256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99DC1-672D-627E-85D9-87E1EA1A5CC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af-ZA"/>
          </a:p>
        </p:txBody>
      </p:sp>
      <p:sp>
        <p:nvSpPr>
          <p:cNvPr id="3" name="Text Placeholder 2">
            <a:extLst>
              <a:ext uri="{FF2B5EF4-FFF2-40B4-BE49-F238E27FC236}">
                <a16:creationId xmlns:a16="http://schemas.microsoft.com/office/drawing/2014/main" id="{55B004B7-F314-8BE2-D4E1-A08F0B2658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1A3A0F4-D98F-EDDD-23DF-C9D04A8F74B1}"/>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5" name="Footer Placeholder 4">
            <a:extLst>
              <a:ext uri="{FF2B5EF4-FFF2-40B4-BE49-F238E27FC236}">
                <a16:creationId xmlns:a16="http://schemas.microsoft.com/office/drawing/2014/main" id="{713174C0-95F7-7086-ACCB-DB4010765B41}"/>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81E018B3-2707-77B1-5667-7DD857912BDA}"/>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3648625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2FC8-CC70-5355-AF80-0326753E923D}"/>
              </a:ext>
            </a:extLst>
          </p:cNvPr>
          <p:cNvSpPr>
            <a:spLocks noGrp="1"/>
          </p:cNvSpPr>
          <p:nvPr>
            <p:ph type="title"/>
          </p:nvPr>
        </p:nvSpPr>
        <p:spPr/>
        <p:txBody>
          <a:bodyPr/>
          <a:lstStyle/>
          <a:p>
            <a:r>
              <a:rPr lang="en-GB"/>
              <a:t>Click to edit Master title style</a:t>
            </a:r>
            <a:endParaRPr lang="af-ZA"/>
          </a:p>
        </p:txBody>
      </p:sp>
      <p:sp>
        <p:nvSpPr>
          <p:cNvPr id="3" name="Content Placeholder 2">
            <a:extLst>
              <a:ext uri="{FF2B5EF4-FFF2-40B4-BE49-F238E27FC236}">
                <a16:creationId xmlns:a16="http://schemas.microsoft.com/office/drawing/2014/main" id="{DB11E0CD-29FC-AEC3-E774-8C84BF80C94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4" name="Content Placeholder 3">
            <a:extLst>
              <a:ext uri="{FF2B5EF4-FFF2-40B4-BE49-F238E27FC236}">
                <a16:creationId xmlns:a16="http://schemas.microsoft.com/office/drawing/2014/main" id="{7B69B791-6EBE-F866-C1B5-A073F90D96B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5" name="Date Placeholder 4">
            <a:extLst>
              <a:ext uri="{FF2B5EF4-FFF2-40B4-BE49-F238E27FC236}">
                <a16:creationId xmlns:a16="http://schemas.microsoft.com/office/drawing/2014/main" id="{EB33CFD4-EE68-481E-5533-FAC3DC39D0BB}"/>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6" name="Footer Placeholder 5">
            <a:extLst>
              <a:ext uri="{FF2B5EF4-FFF2-40B4-BE49-F238E27FC236}">
                <a16:creationId xmlns:a16="http://schemas.microsoft.com/office/drawing/2014/main" id="{DD86C3E9-C926-AB09-69F9-97F06E499EF1}"/>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7326EA54-1AC0-5581-831C-0C77299AE516}"/>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513074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43EB-1160-FB04-EC47-64D87914544C}"/>
              </a:ext>
            </a:extLst>
          </p:cNvPr>
          <p:cNvSpPr>
            <a:spLocks noGrp="1"/>
          </p:cNvSpPr>
          <p:nvPr>
            <p:ph type="title"/>
          </p:nvPr>
        </p:nvSpPr>
        <p:spPr>
          <a:xfrm>
            <a:off x="839788" y="365125"/>
            <a:ext cx="10515600" cy="1325563"/>
          </a:xfrm>
        </p:spPr>
        <p:txBody>
          <a:bodyPr/>
          <a:lstStyle/>
          <a:p>
            <a:r>
              <a:rPr lang="en-GB"/>
              <a:t>Click to edit Master title style</a:t>
            </a:r>
            <a:endParaRPr lang="af-ZA"/>
          </a:p>
        </p:txBody>
      </p:sp>
      <p:sp>
        <p:nvSpPr>
          <p:cNvPr id="3" name="Text Placeholder 2">
            <a:extLst>
              <a:ext uri="{FF2B5EF4-FFF2-40B4-BE49-F238E27FC236}">
                <a16:creationId xmlns:a16="http://schemas.microsoft.com/office/drawing/2014/main" id="{D9A41D7A-405A-3D44-1C45-BE1E995FD7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8078BD3-B3AF-8446-9AB4-891FAE496E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5" name="Text Placeholder 4">
            <a:extLst>
              <a:ext uri="{FF2B5EF4-FFF2-40B4-BE49-F238E27FC236}">
                <a16:creationId xmlns:a16="http://schemas.microsoft.com/office/drawing/2014/main" id="{94AC03D5-7BF5-7D92-5239-2A41E2B7FF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8402B4C-E5D3-E532-BDA2-5DE2810E178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7" name="Date Placeholder 6">
            <a:extLst>
              <a:ext uri="{FF2B5EF4-FFF2-40B4-BE49-F238E27FC236}">
                <a16:creationId xmlns:a16="http://schemas.microsoft.com/office/drawing/2014/main" id="{97F25C2C-46A9-C600-FDC9-8164225B6A2F}"/>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8" name="Footer Placeholder 7">
            <a:extLst>
              <a:ext uri="{FF2B5EF4-FFF2-40B4-BE49-F238E27FC236}">
                <a16:creationId xmlns:a16="http://schemas.microsoft.com/office/drawing/2014/main" id="{4B62F316-CDE9-5E48-397C-7C6A010553DE}"/>
              </a:ext>
            </a:extLst>
          </p:cNvPr>
          <p:cNvSpPr>
            <a:spLocks noGrp="1"/>
          </p:cNvSpPr>
          <p:nvPr>
            <p:ph type="ftr" sz="quarter" idx="11"/>
          </p:nvPr>
        </p:nvSpPr>
        <p:spPr/>
        <p:txBody>
          <a:bodyPr/>
          <a:lstStyle/>
          <a:p>
            <a:endParaRPr lang="af-ZA"/>
          </a:p>
        </p:txBody>
      </p:sp>
      <p:sp>
        <p:nvSpPr>
          <p:cNvPr id="9" name="Slide Number Placeholder 8">
            <a:extLst>
              <a:ext uri="{FF2B5EF4-FFF2-40B4-BE49-F238E27FC236}">
                <a16:creationId xmlns:a16="http://schemas.microsoft.com/office/drawing/2014/main" id="{6EAC332D-598D-76C3-5BB7-A7AC45272CC8}"/>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3645568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37A03-6D6F-9CBB-6C41-4C4748532AA3}"/>
              </a:ext>
            </a:extLst>
          </p:cNvPr>
          <p:cNvSpPr>
            <a:spLocks noGrp="1"/>
          </p:cNvSpPr>
          <p:nvPr>
            <p:ph type="title"/>
          </p:nvPr>
        </p:nvSpPr>
        <p:spPr/>
        <p:txBody>
          <a:bodyPr/>
          <a:lstStyle/>
          <a:p>
            <a:r>
              <a:rPr lang="en-GB"/>
              <a:t>Click to edit Master title style</a:t>
            </a:r>
            <a:endParaRPr lang="af-ZA"/>
          </a:p>
        </p:txBody>
      </p:sp>
      <p:sp>
        <p:nvSpPr>
          <p:cNvPr id="3" name="Date Placeholder 2">
            <a:extLst>
              <a:ext uri="{FF2B5EF4-FFF2-40B4-BE49-F238E27FC236}">
                <a16:creationId xmlns:a16="http://schemas.microsoft.com/office/drawing/2014/main" id="{CECD8823-9A13-C5D1-6A0A-8A0D77D379F4}"/>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4" name="Footer Placeholder 3">
            <a:extLst>
              <a:ext uri="{FF2B5EF4-FFF2-40B4-BE49-F238E27FC236}">
                <a16:creationId xmlns:a16="http://schemas.microsoft.com/office/drawing/2014/main" id="{E9AA8AC6-BEA3-9DF6-9411-1120959B4D1F}"/>
              </a:ext>
            </a:extLst>
          </p:cNvPr>
          <p:cNvSpPr>
            <a:spLocks noGrp="1"/>
          </p:cNvSpPr>
          <p:nvPr>
            <p:ph type="ftr" sz="quarter" idx="11"/>
          </p:nvPr>
        </p:nvSpPr>
        <p:spPr/>
        <p:txBody>
          <a:bodyPr/>
          <a:lstStyle/>
          <a:p>
            <a:endParaRPr lang="af-ZA"/>
          </a:p>
        </p:txBody>
      </p:sp>
      <p:sp>
        <p:nvSpPr>
          <p:cNvPr id="5" name="Slide Number Placeholder 4">
            <a:extLst>
              <a:ext uri="{FF2B5EF4-FFF2-40B4-BE49-F238E27FC236}">
                <a16:creationId xmlns:a16="http://schemas.microsoft.com/office/drawing/2014/main" id="{21717130-5953-9679-C240-970B8965E1C3}"/>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468086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7C58F9-2132-574A-DE8E-DCA5D6ED49FB}"/>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3" name="Footer Placeholder 2">
            <a:extLst>
              <a:ext uri="{FF2B5EF4-FFF2-40B4-BE49-F238E27FC236}">
                <a16:creationId xmlns:a16="http://schemas.microsoft.com/office/drawing/2014/main" id="{E2E3E29C-6D64-D0EC-A4F3-344ACBC903A2}"/>
              </a:ext>
            </a:extLst>
          </p:cNvPr>
          <p:cNvSpPr>
            <a:spLocks noGrp="1"/>
          </p:cNvSpPr>
          <p:nvPr>
            <p:ph type="ftr" sz="quarter" idx="11"/>
          </p:nvPr>
        </p:nvSpPr>
        <p:spPr/>
        <p:txBody>
          <a:bodyPr/>
          <a:lstStyle/>
          <a:p>
            <a:endParaRPr lang="af-ZA"/>
          </a:p>
        </p:txBody>
      </p:sp>
      <p:sp>
        <p:nvSpPr>
          <p:cNvPr id="4" name="Slide Number Placeholder 3">
            <a:extLst>
              <a:ext uri="{FF2B5EF4-FFF2-40B4-BE49-F238E27FC236}">
                <a16:creationId xmlns:a16="http://schemas.microsoft.com/office/drawing/2014/main" id="{FCEE9868-F79A-C376-4055-6994D7128E6E}"/>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429118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F7A7D-CE73-D3CD-7B49-8030CEEDCB0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af-ZA"/>
          </a:p>
        </p:txBody>
      </p:sp>
      <p:sp>
        <p:nvSpPr>
          <p:cNvPr id="3" name="Content Placeholder 2">
            <a:extLst>
              <a:ext uri="{FF2B5EF4-FFF2-40B4-BE49-F238E27FC236}">
                <a16:creationId xmlns:a16="http://schemas.microsoft.com/office/drawing/2014/main" id="{709AAA46-6DC8-3A9C-C477-A457572E8F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4" name="Text Placeholder 3">
            <a:extLst>
              <a:ext uri="{FF2B5EF4-FFF2-40B4-BE49-F238E27FC236}">
                <a16:creationId xmlns:a16="http://schemas.microsoft.com/office/drawing/2014/main" id="{EFFF32B1-0F55-23AB-6FCA-D42039BB79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E12BE2-A0EC-4A31-94F7-848B7B5DC3F6}"/>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6" name="Footer Placeholder 5">
            <a:extLst>
              <a:ext uri="{FF2B5EF4-FFF2-40B4-BE49-F238E27FC236}">
                <a16:creationId xmlns:a16="http://schemas.microsoft.com/office/drawing/2014/main" id="{5F3FD7F0-7A7C-A678-838D-745CE05113EF}"/>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C878A96C-BCC6-0EEC-C601-E50355C830F3}"/>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1441313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A454-A59B-FADA-7DC6-CEBD4DFBF62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af-ZA"/>
          </a:p>
        </p:txBody>
      </p:sp>
      <p:sp>
        <p:nvSpPr>
          <p:cNvPr id="3" name="Picture Placeholder 2">
            <a:extLst>
              <a:ext uri="{FF2B5EF4-FFF2-40B4-BE49-F238E27FC236}">
                <a16:creationId xmlns:a16="http://schemas.microsoft.com/office/drawing/2014/main" id="{AD5560F1-D534-5515-7BA8-20965C78A81D}"/>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f-ZA"/>
          </a:p>
        </p:txBody>
      </p:sp>
      <p:sp>
        <p:nvSpPr>
          <p:cNvPr id="4" name="Text Placeholder 3">
            <a:extLst>
              <a:ext uri="{FF2B5EF4-FFF2-40B4-BE49-F238E27FC236}">
                <a16:creationId xmlns:a16="http://schemas.microsoft.com/office/drawing/2014/main" id="{80605E88-FC0D-35C2-6621-E8395E3776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7475BE-A31E-2FF2-8034-0CABC9EB53D1}"/>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6" name="Footer Placeholder 5">
            <a:extLst>
              <a:ext uri="{FF2B5EF4-FFF2-40B4-BE49-F238E27FC236}">
                <a16:creationId xmlns:a16="http://schemas.microsoft.com/office/drawing/2014/main" id="{E87FC914-A2A3-AEFE-52BC-DDCAC4F53423}"/>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5F04AA30-5020-5E2E-CB8D-9ACF09BC877E}"/>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3151239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027A-1C5F-532D-B752-903054246098}"/>
              </a:ext>
            </a:extLst>
          </p:cNvPr>
          <p:cNvSpPr>
            <a:spLocks noGrp="1"/>
          </p:cNvSpPr>
          <p:nvPr>
            <p:ph type="title"/>
          </p:nvPr>
        </p:nvSpPr>
        <p:spPr/>
        <p:txBody>
          <a:bodyPr/>
          <a:lstStyle/>
          <a:p>
            <a:r>
              <a:rPr lang="en-GB"/>
              <a:t>Click to edit Master title style</a:t>
            </a:r>
            <a:endParaRPr lang="af-ZA"/>
          </a:p>
        </p:txBody>
      </p:sp>
      <p:sp>
        <p:nvSpPr>
          <p:cNvPr id="3" name="Vertical Text Placeholder 2">
            <a:extLst>
              <a:ext uri="{FF2B5EF4-FFF2-40B4-BE49-F238E27FC236}">
                <a16:creationId xmlns:a16="http://schemas.microsoft.com/office/drawing/2014/main" id="{774A85FF-58E4-33CB-2472-E1EDFD20ADA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4" name="Date Placeholder 3">
            <a:extLst>
              <a:ext uri="{FF2B5EF4-FFF2-40B4-BE49-F238E27FC236}">
                <a16:creationId xmlns:a16="http://schemas.microsoft.com/office/drawing/2014/main" id="{BD584013-866D-D18C-0854-F365278FB480}"/>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5" name="Footer Placeholder 4">
            <a:extLst>
              <a:ext uri="{FF2B5EF4-FFF2-40B4-BE49-F238E27FC236}">
                <a16:creationId xmlns:a16="http://schemas.microsoft.com/office/drawing/2014/main" id="{54A78291-8420-F31B-0E33-E313A924A606}"/>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EB6B1F5B-0312-E8FB-BD3C-EDF7E4072123}"/>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1555330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B67365-7CFF-EF86-D5B0-402548D74EC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af-ZA"/>
          </a:p>
        </p:txBody>
      </p:sp>
      <p:sp>
        <p:nvSpPr>
          <p:cNvPr id="3" name="Vertical Text Placeholder 2">
            <a:extLst>
              <a:ext uri="{FF2B5EF4-FFF2-40B4-BE49-F238E27FC236}">
                <a16:creationId xmlns:a16="http://schemas.microsoft.com/office/drawing/2014/main" id="{D803EE48-9293-EE43-3BCC-E658AD293A9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4" name="Date Placeholder 3">
            <a:extLst>
              <a:ext uri="{FF2B5EF4-FFF2-40B4-BE49-F238E27FC236}">
                <a16:creationId xmlns:a16="http://schemas.microsoft.com/office/drawing/2014/main" id="{159BAD25-9049-DB17-4044-10258935E6DA}"/>
              </a:ext>
            </a:extLst>
          </p:cNvPr>
          <p:cNvSpPr>
            <a:spLocks noGrp="1"/>
          </p:cNvSpPr>
          <p:nvPr>
            <p:ph type="dt" sz="half" idx="10"/>
          </p:nvPr>
        </p:nvSpPr>
        <p:spPr/>
        <p:txBody>
          <a:bodyPr/>
          <a:lstStyle/>
          <a:p>
            <a:fld id="{3E052E37-9787-43F1-AECD-8319FE20461A}" type="datetimeFigureOut">
              <a:rPr lang="af-ZA" smtClean="0"/>
              <a:t>2026-10-23</a:t>
            </a:fld>
            <a:endParaRPr lang="af-ZA"/>
          </a:p>
        </p:txBody>
      </p:sp>
      <p:sp>
        <p:nvSpPr>
          <p:cNvPr id="5" name="Footer Placeholder 4">
            <a:extLst>
              <a:ext uri="{FF2B5EF4-FFF2-40B4-BE49-F238E27FC236}">
                <a16:creationId xmlns:a16="http://schemas.microsoft.com/office/drawing/2014/main" id="{68AB5C00-ABE2-031A-547E-6BE5CCA58096}"/>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AF7BE47D-FFFD-63D8-C13A-5DB39A4158FD}"/>
              </a:ext>
            </a:extLst>
          </p:cNvPr>
          <p:cNvSpPr>
            <a:spLocks noGrp="1"/>
          </p:cNvSpPr>
          <p:nvPr>
            <p:ph type="sldNum" sz="quarter" idx="12"/>
          </p:nvPr>
        </p:nvSpPr>
        <p:spPr/>
        <p:txBody>
          <a:bodyPr/>
          <a:lstStyle/>
          <a:p>
            <a:fld id="{6662A5EC-8A18-49F1-AEC8-7E564DB211A6}" type="slidenum">
              <a:rPr lang="af-ZA" smtClean="0"/>
              <a:t>‹#›</a:t>
            </a:fld>
            <a:endParaRPr lang="af-ZA"/>
          </a:p>
        </p:txBody>
      </p:sp>
    </p:spTree>
    <p:extLst>
      <p:ext uri="{BB962C8B-B14F-4D97-AF65-F5344CB8AC3E}">
        <p14:creationId xmlns:p14="http://schemas.microsoft.com/office/powerpoint/2010/main" val="647107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61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W_VOORBLA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txBody>
          <a:bodyPr/>
          <a:lstStyle/>
          <a:p>
            <a:endParaRPr lang="af-ZA"/>
          </a:p>
        </p:txBody>
      </p:sp>
      <p:sp>
        <p:nvSpPr>
          <p:cNvPr id="3" name="Shape 1"/>
          <p:cNvSpPr/>
          <p:nvPr/>
        </p:nvSpPr>
        <p:spPr>
          <a:xfrm>
            <a:off x="291694" y="291694"/>
            <a:ext cx="11608308" cy="6274613"/>
          </a:xfrm>
          <a:prstGeom prst="rect">
            <a:avLst/>
          </a:prstGeom>
          <a:ln w="19050">
            <a:solidFill>
              <a:schemeClr val="accent2"/>
            </a:solidFill>
            <a:prstDash val="solid"/>
          </a:ln>
        </p:spPr>
        <p:txBody>
          <a:bodyPr/>
          <a:lstStyle/>
          <a:p>
            <a:endParaRPr lang="af-ZA"/>
          </a:p>
        </p:txBody>
      </p:sp>
      <p:pic>
        <p:nvPicPr>
          <p:cNvPr id="4" name="Image 0" descr="/tmp/claude-0/-home-claude/e623128d-4011-5c7d-a3c6-5e552ce11298/scratchpad/assets/logo-light.png"/>
          <p:cNvPicPr>
            <a:picLocks noChangeAspect="1"/>
          </p:cNvPicPr>
          <p:nvPr/>
        </p:nvPicPr>
        <p:blipFill>
          <a:blip r:embed="rId2"/>
          <a:stretch>
            <a:fillRect/>
          </a:stretch>
        </p:blipFill>
        <p:spPr>
          <a:xfrm>
            <a:off x="4779112" y="731520"/>
            <a:ext cx="2633472" cy="3474720"/>
          </a:xfrm>
          <a:prstGeom prst="rect">
            <a:avLst/>
          </a:prstGeom>
        </p:spPr>
      </p:pic>
      <p:sp>
        <p:nvSpPr>
          <p:cNvPr id="5" name="Text 2"/>
          <p:cNvSpPr>
            <a:spLocks noGrp="1"/>
          </p:cNvSpPr>
          <p:nvPr>
            <p:ph type="title" idx="103" hasCustomPrompt="1"/>
          </p:nvPr>
        </p:nvSpPr>
        <p:spPr>
          <a:xfrm>
            <a:off x="1097280" y="4389120"/>
            <a:ext cx="9997135" cy="914400"/>
          </a:xfrm>
          <a:prstGeom prst="rect">
            <a:avLst/>
          </a:prstGeom>
          <a:noFill/>
          <a:ln/>
        </p:spPr>
        <p:txBody>
          <a:bodyPr wrap="square" rtlCol="0"/>
          <a:lstStyle>
            <a:lvl1pPr marL="0" indent="0" algn="ctr">
              <a:buNone/>
              <a:defRPr lang="en-US" sz="3200" b="1" dirty="0">
                <a:solidFill>
                  <a:schemeClr val="tx1"/>
                </a:solidFill>
              </a:defRPr>
            </a:lvl1pPr>
          </a:lstStyle>
          <a:p>
            <a:pPr marL="0" indent="0" algn="ctr">
              <a:buNone/>
            </a:pPr>
            <a:endParaRPr lang="en-US" sz="3200" dirty="0"/>
          </a:p>
        </p:txBody>
      </p:sp>
      <p:sp>
        <p:nvSpPr>
          <p:cNvPr id="6" name="Text 2"/>
          <p:cNvSpPr>
            <a:spLocks noGrp="1"/>
          </p:cNvSpPr>
          <p:nvPr>
            <p:ph type="body" idx="104" hasCustomPrompt="1"/>
          </p:nvPr>
        </p:nvSpPr>
        <p:spPr>
          <a:xfrm>
            <a:off x="1097280" y="5394960"/>
            <a:ext cx="9997135" cy="457200"/>
          </a:xfrm>
          <a:prstGeom prst="rect">
            <a:avLst/>
          </a:prstGeom>
          <a:noFill/>
          <a:ln/>
        </p:spPr>
        <p:txBody>
          <a:bodyPr wrap="square" rtlCol="0"/>
          <a:lstStyle>
            <a:lvl1pPr marL="0" indent="0" algn="ctr">
              <a:buNone/>
              <a:defRPr lang="en-US" sz="1800" dirty="0">
                <a:solidFill>
                  <a:schemeClr val="tx1"/>
                </a:solidFill>
              </a:defRPr>
            </a:lvl1pPr>
          </a:lstStyle>
          <a:p>
            <a:pPr marL="0" indent="0" algn="ctr">
              <a:buNone/>
            </a:pPr>
            <a:endParaRPr lang="en-US" sz="1800" dirty="0"/>
          </a:p>
        </p:txBody>
      </p:sp>
    </p:spTree>
    <p:extLst>
      <p:ext uri="{BB962C8B-B14F-4D97-AF65-F5344CB8AC3E}">
        <p14:creationId xmlns:p14="http://schemas.microsoft.com/office/powerpoint/2010/main" val="1625093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W_INHOU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light.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title" idx="103" hasCustomPrompt="1"/>
          </p:nvPr>
        </p:nvSpPr>
        <p:spPr>
          <a:xfrm>
            <a:off x="813816" y="777240"/>
            <a:ext cx="10564063" cy="731520"/>
          </a:xfrm>
          <a:prstGeom prst="rect">
            <a:avLst/>
          </a:prstGeom>
          <a:noFill/>
          <a:ln/>
        </p:spPr>
        <p:txBody>
          <a:bodyPr wrap="square" rtlCol="0"/>
          <a:lstStyle>
            <a:lvl1pPr marL="0" indent="0" algn="l">
              <a:buNone/>
              <a:defRPr lang="en-US" sz="3000" b="1" dirty="0">
                <a:solidFill>
                  <a:schemeClr val="tx1"/>
                </a:solidFill>
              </a:defRPr>
            </a:lvl1pPr>
          </a:lstStyle>
          <a:p>
            <a:pPr marL="0" indent="0" algn="l">
              <a:buNone/>
            </a:pPr>
            <a:endParaRPr lang="en-US" sz="3000" dirty="0"/>
          </a:p>
        </p:txBody>
      </p:sp>
      <p:sp>
        <p:nvSpPr>
          <p:cNvPr id="6" name="Text 2"/>
          <p:cNvSpPr>
            <a:spLocks noGrp="1"/>
          </p:cNvSpPr>
          <p:nvPr>
            <p:ph type="body" idx="104" hasCustomPrompt="1"/>
          </p:nvPr>
        </p:nvSpPr>
        <p:spPr>
          <a:xfrm>
            <a:off x="813816" y="1783080"/>
            <a:ext cx="9144000" cy="3931920"/>
          </a:xfrm>
          <a:prstGeom prst="rect">
            <a:avLst/>
          </a:prstGeom>
          <a:noFill/>
          <a:ln/>
        </p:spPr>
        <p:txBody>
          <a:bodyPr wrap="square" rtlCol="0"/>
          <a:lstStyle>
            <a:lvl1pPr marL="0" indent="0" algn="l">
              <a:spcAft>
                <a:spcPts val="1000"/>
              </a:spcAft>
              <a:buNone/>
              <a:defRPr lang="en-US" sz="1800" dirty="0">
                <a:solidFill>
                  <a:schemeClr val="tx1"/>
                </a:solidFill>
              </a:defRPr>
            </a:lvl1pPr>
          </a:lstStyle>
          <a:p>
            <a:pPr marL="0" indent="0" algn="l">
              <a:spcAft>
                <a:spcPts val="1000"/>
              </a:spcAft>
              <a:buNone/>
            </a:pPr>
            <a:endParaRPr lang="en-US" sz="1800" dirty="0"/>
          </a:p>
        </p:txBody>
      </p:sp>
    </p:spTree>
    <p:extLst>
      <p:ext uri="{BB962C8B-B14F-4D97-AF65-F5344CB8AC3E}">
        <p14:creationId xmlns:p14="http://schemas.microsoft.com/office/powerpoint/2010/main" val="3836165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W_OPSKRIF_ALLEEN">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light.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title" idx="103" hasCustomPrompt="1"/>
          </p:nvPr>
        </p:nvSpPr>
        <p:spPr>
          <a:xfrm>
            <a:off x="813816" y="777240"/>
            <a:ext cx="10564063" cy="731520"/>
          </a:xfrm>
          <a:prstGeom prst="rect">
            <a:avLst/>
          </a:prstGeom>
          <a:noFill/>
          <a:ln/>
        </p:spPr>
        <p:txBody>
          <a:bodyPr wrap="square" rtlCol="0"/>
          <a:lstStyle>
            <a:lvl1pPr marL="0" indent="0" algn="l">
              <a:buNone/>
              <a:defRPr lang="en-US" sz="3000" b="1" dirty="0">
                <a:solidFill>
                  <a:schemeClr val="tx1"/>
                </a:solidFill>
              </a:defRPr>
            </a:lvl1pPr>
          </a:lstStyle>
          <a:p>
            <a:pPr marL="0" indent="0" algn="l">
              <a:buNone/>
            </a:pPr>
            <a:endParaRPr lang="en-US" sz="3000" dirty="0"/>
          </a:p>
        </p:txBody>
      </p:sp>
    </p:spTree>
    <p:extLst>
      <p:ext uri="{BB962C8B-B14F-4D97-AF65-F5344CB8AC3E}">
        <p14:creationId xmlns:p14="http://schemas.microsoft.com/office/powerpoint/2010/main" val="1186156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W_SKRIF">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light.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p:nvPr/>
        </p:nvSpPr>
        <p:spPr>
          <a:xfrm>
            <a:off x="1005840" y="1188720"/>
            <a:ext cx="1097280" cy="914400"/>
          </a:xfrm>
          <a:prstGeom prst="rect">
            <a:avLst/>
          </a:prstGeom>
          <a:noFill/>
          <a:ln/>
        </p:spPr>
        <p:txBody>
          <a:bodyPr wrap="square" lIns="0" tIns="0" rIns="0" bIns="0" rtlCol="0" anchor="t"/>
          <a:lstStyle/>
          <a:p>
            <a:pPr marL="0" indent="0">
              <a:buNone/>
            </a:pPr>
            <a:r>
              <a:rPr lang="en-US" sz="8000" b="1" dirty="0">
                <a:solidFill>
                  <a:schemeClr val="accent2"/>
                </a:solidFill>
              </a:rPr>
              <a:t>“</a:t>
            </a:r>
            <a:endParaRPr lang="en-US" sz="8000" dirty="0"/>
          </a:p>
        </p:txBody>
      </p:sp>
      <p:sp>
        <p:nvSpPr>
          <p:cNvPr id="6" name="Text 3"/>
          <p:cNvSpPr>
            <a:spLocks noGrp="1"/>
          </p:cNvSpPr>
          <p:nvPr>
            <p:ph type="body" idx="104" hasCustomPrompt="1"/>
          </p:nvPr>
        </p:nvSpPr>
        <p:spPr>
          <a:xfrm>
            <a:off x="1005840" y="2194560"/>
            <a:ext cx="9144000" cy="2011680"/>
          </a:xfrm>
          <a:prstGeom prst="rect">
            <a:avLst/>
          </a:prstGeom>
          <a:noFill/>
          <a:ln/>
        </p:spPr>
        <p:txBody>
          <a:bodyPr wrap="square" rtlCol="0"/>
          <a:lstStyle>
            <a:lvl1pPr marL="0" indent="0" algn="l">
              <a:buNone/>
              <a:defRPr lang="en-US" sz="2400" i="1" dirty="0">
                <a:solidFill>
                  <a:schemeClr val="tx1"/>
                </a:solidFill>
              </a:defRPr>
            </a:lvl1pPr>
          </a:lstStyle>
          <a:p>
            <a:pPr marL="0" indent="0" algn="l">
              <a:buNone/>
            </a:pPr>
            <a:endParaRPr lang="en-US" sz="2400" dirty="0"/>
          </a:p>
        </p:txBody>
      </p:sp>
      <p:sp>
        <p:nvSpPr>
          <p:cNvPr id="7" name="Text 3"/>
          <p:cNvSpPr>
            <a:spLocks noGrp="1"/>
          </p:cNvSpPr>
          <p:nvPr>
            <p:ph type="body" idx="105" hasCustomPrompt="1"/>
          </p:nvPr>
        </p:nvSpPr>
        <p:spPr>
          <a:xfrm>
            <a:off x="1005840" y="4389120"/>
            <a:ext cx="9144000" cy="457200"/>
          </a:xfrm>
          <a:prstGeom prst="rect">
            <a:avLst/>
          </a:prstGeom>
          <a:noFill/>
          <a:ln/>
        </p:spPr>
        <p:txBody>
          <a:bodyPr wrap="square" rtlCol="0"/>
          <a:lstStyle>
            <a:lvl1pPr marL="0" indent="0" algn="l">
              <a:buNone/>
              <a:defRPr lang="en-US" sz="1800" b="1" dirty="0">
                <a:solidFill>
                  <a:schemeClr val="accent1"/>
                </a:solidFill>
              </a:defRPr>
            </a:lvl1pPr>
          </a:lstStyle>
          <a:p>
            <a:pPr marL="0" indent="0" algn="l">
              <a:buNone/>
            </a:pPr>
            <a:endParaRPr lang="en-US" sz="1800" dirty="0"/>
          </a:p>
        </p:txBody>
      </p:sp>
    </p:spTree>
    <p:extLst>
      <p:ext uri="{BB962C8B-B14F-4D97-AF65-F5344CB8AC3E}">
        <p14:creationId xmlns:p14="http://schemas.microsoft.com/office/powerpoint/2010/main" val="1702066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W_SLOT">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light.png"/>
          <p:cNvPicPr>
            <a:picLocks noChangeAspect="1"/>
          </p:cNvPicPr>
          <p:nvPr/>
        </p:nvPicPr>
        <p:blipFill>
          <a:blip r:embed="rId2"/>
          <a:stretch>
            <a:fillRect/>
          </a:stretch>
        </p:blipFill>
        <p:spPr>
          <a:xfrm>
            <a:off x="5016856" y="1097280"/>
            <a:ext cx="2157984" cy="2103120"/>
          </a:xfrm>
          <a:prstGeom prst="rect">
            <a:avLst/>
          </a:prstGeom>
        </p:spPr>
      </p:pic>
      <p:sp>
        <p:nvSpPr>
          <p:cNvPr id="5" name="Text 2"/>
          <p:cNvSpPr>
            <a:spLocks noGrp="1"/>
          </p:cNvSpPr>
          <p:nvPr>
            <p:ph type="title" idx="103" hasCustomPrompt="1"/>
          </p:nvPr>
        </p:nvSpPr>
        <p:spPr>
          <a:xfrm>
            <a:off x="1097280" y="3474720"/>
            <a:ext cx="9997135" cy="822960"/>
          </a:xfrm>
          <a:prstGeom prst="rect">
            <a:avLst/>
          </a:prstGeom>
          <a:noFill/>
          <a:ln/>
        </p:spPr>
        <p:txBody>
          <a:bodyPr wrap="square" rtlCol="0"/>
          <a:lstStyle>
            <a:lvl1pPr marL="0" indent="0" algn="ctr">
              <a:buNone/>
              <a:defRPr lang="en-US" sz="3200" b="1" dirty="0">
                <a:solidFill>
                  <a:schemeClr val="tx1"/>
                </a:solidFill>
              </a:defRPr>
            </a:lvl1pPr>
          </a:lstStyle>
          <a:p>
            <a:pPr marL="0" indent="0" algn="ctr">
              <a:buNone/>
            </a:pPr>
            <a:endParaRPr lang="en-US" sz="3200" dirty="0"/>
          </a:p>
        </p:txBody>
      </p:sp>
      <p:sp>
        <p:nvSpPr>
          <p:cNvPr id="6" name="Text 2"/>
          <p:cNvSpPr>
            <a:spLocks noGrp="1"/>
          </p:cNvSpPr>
          <p:nvPr>
            <p:ph type="body" idx="104" hasCustomPrompt="1"/>
          </p:nvPr>
        </p:nvSpPr>
        <p:spPr>
          <a:xfrm>
            <a:off x="1097280" y="4434840"/>
            <a:ext cx="9997135" cy="548640"/>
          </a:xfrm>
          <a:prstGeom prst="rect">
            <a:avLst/>
          </a:prstGeom>
          <a:noFill/>
          <a:ln/>
        </p:spPr>
        <p:txBody>
          <a:bodyPr wrap="square" rtlCol="0"/>
          <a:lstStyle>
            <a:lvl1pPr marL="0" indent="0" algn="ctr">
              <a:buNone/>
              <a:defRPr lang="en-US" sz="1800" dirty="0">
                <a:solidFill>
                  <a:schemeClr val="tx1"/>
                </a:solidFill>
              </a:defRPr>
            </a:lvl1pPr>
          </a:lstStyle>
          <a:p>
            <a:pPr marL="0" indent="0" algn="ctr">
              <a:buNone/>
            </a:pPr>
            <a:endParaRPr lang="en-US" sz="1800" dirty="0"/>
          </a:p>
        </p:txBody>
      </p:sp>
    </p:spTree>
    <p:extLst>
      <p:ext uri="{BB962C8B-B14F-4D97-AF65-F5344CB8AC3E}">
        <p14:creationId xmlns:p14="http://schemas.microsoft.com/office/powerpoint/2010/main" val="1813278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W_AFDELING">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light.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body" idx="103" hasCustomPrompt="1"/>
          </p:nvPr>
        </p:nvSpPr>
        <p:spPr>
          <a:xfrm>
            <a:off x="813816" y="2011680"/>
            <a:ext cx="10564063" cy="365760"/>
          </a:xfrm>
          <a:prstGeom prst="rect">
            <a:avLst/>
          </a:prstGeom>
          <a:noFill/>
          <a:ln/>
        </p:spPr>
        <p:txBody>
          <a:bodyPr wrap="square" rtlCol="0"/>
          <a:lstStyle>
            <a:lvl1pPr marL="0" indent="0" algn="l">
              <a:buNone/>
              <a:defRPr lang="en-US" sz="1600" b="1" kern="0" spc="300" dirty="0">
                <a:solidFill>
                  <a:schemeClr val="accent1"/>
                </a:solidFill>
              </a:defRPr>
            </a:lvl1pPr>
          </a:lstStyle>
          <a:p>
            <a:pPr marL="0" indent="0" algn="l">
              <a:buNone/>
            </a:pPr>
            <a:endParaRPr lang="en-US" sz="1600" dirty="0"/>
          </a:p>
        </p:txBody>
      </p:sp>
      <p:sp>
        <p:nvSpPr>
          <p:cNvPr id="6" name="Text 2"/>
          <p:cNvSpPr>
            <a:spLocks noGrp="1"/>
          </p:cNvSpPr>
          <p:nvPr>
            <p:ph type="title" idx="104" hasCustomPrompt="1"/>
          </p:nvPr>
        </p:nvSpPr>
        <p:spPr>
          <a:xfrm>
            <a:off x="813816" y="2514600"/>
            <a:ext cx="9144000" cy="109728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7" name="Text 2"/>
          <p:cNvSpPr>
            <a:spLocks noGrp="1"/>
          </p:cNvSpPr>
          <p:nvPr>
            <p:ph type="body" idx="105" hasCustomPrompt="1"/>
          </p:nvPr>
        </p:nvSpPr>
        <p:spPr>
          <a:xfrm>
            <a:off x="813816" y="3794760"/>
            <a:ext cx="8686800" cy="914400"/>
          </a:xfrm>
          <a:prstGeom prst="rect">
            <a:avLst/>
          </a:prstGeom>
          <a:noFill/>
          <a:ln/>
        </p:spPr>
        <p:txBody>
          <a:bodyPr wrap="square" rtlCol="0"/>
          <a:lstStyle>
            <a:lvl1pPr marL="0" indent="0" algn="l">
              <a:buNone/>
              <a:defRPr lang="en-US" sz="1800" dirty="0">
                <a:solidFill>
                  <a:schemeClr val="tx1"/>
                </a:solidFill>
              </a:defRPr>
            </a:lvl1pPr>
          </a:lstStyle>
          <a:p>
            <a:pPr marL="0" indent="0" algn="l">
              <a:buNone/>
            </a:pPr>
            <a:endParaRPr lang="en-US" sz="1800" dirty="0"/>
          </a:p>
        </p:txBody>
      </p:sp>
    </p:spTree>
    <p:extLst>
      <p:ext uri="{BB962C8B-B14F-4D97-AF65-F5344CB8AC3E}">
        <p14:creationId xmlns:p14="http://schemas.microsoft.com/office/powerpoint/2010/main" val="3500793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W_SKRIF">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txBody>
          <a:bodyPr/>
          <a:lstStyle/>
          <a:p>
            <a:endParaRPr lang="af-ZA"/>
          </a:p>
        </p:txBody>
      </p:sp>
      <p:sp>
        <p:nvSpPr>
          <p:cNvPr id="3" name="Shape 1"/>
          <p:cNvSpPr/>
          <p:nvPr/>
        </p:nvSpPr>
        <p:spPr>
          <a:xfrm>
            <a:off x="291694" y="291694"/>
            <a:ext cx="11608308" cy="6274613"/>
          </a:xfrm>
          <a:prstGeom prst="rect">
            <a:avLst/>
          </a:prstGeom>
          <a:ln w="19050">
            <a:solidFill>
              <a:schemeClr val="accent2"/>
            </a:solidFill>
            <a:prstDash val="solid"/>
          </a:ln>
        </p:spPr>
        <p:txBody>
          <a:bodyPr/>
          <a:lstStyle/>
          <a:p>
            <a:endParaRPr lang="af-ZA"/>
          </a:p>
        </p:txBody>
      </p:sp>
      <p:pic>
        <p:nvPicPr>
          <p:cNvPr id="4" name="Image 0" descr="/tmp/claude-0/-home-claude/e623128d-4011-5c7d-a3c6-5e552ce11298/scratchpad/assets/mark-light.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p:nvPr/>
        </p:nvSpPr>
        <p:spPr>
          <a:xfrm>
            <a:off x="1005840" y="1188720"/>
            <a:ext cx="1097280" cy="914400"/>
          </a:xfrm>
          <a:prstGeom prst="rect">
            <a:avLst/>
          </a:prstGeom>
          <a:noFill/>
          <a:ln/>
        </p:spPr>
        <p:txBody>
          <a:bodyPr wrap="square" lIns="0" tIns="0" rIns="0" bIns="0" rtlCol="0" anchor="t"/>
          <a:lstStyle/>
          <a:p>
            <a:pPr marL="0" indent="0">
              <a:buNone/>
            </a:pPr>
            <a:r>
              <a:rPr lang="en-US" sz="8000" b="1" dirty="0">
                <a:solidFill>
                  <a:schemeClr val="accent2"/>
                </a:solidFill>
              </a:rPr>
              <a:t>“</a:t>
            </a:r>
            <a:endParaRPr lang="en-US" sz="8000" dirty="0"/>
          </a:p>
        </p:txBody>
      </p:sp>
      <p:sp>
        <p:nvSpPr>
          <p:cNvPr id="6" name="Text 3"/>
          <p:cNvSpPr>
            <a:spLocks noGrp="1"/>
          </p:cNvSpPr>
          <p:nvPr>
            <p:ph type="body" idx="104" hasCustomPrompt="1"/>
          </p:nvPr>
        </p:nvSpPr>
        <p:spPr>
          <a:xfrm>
            <a:off x="1005840" y="2194560"/>
            <a:ext cx="9144000" cy="2011680"/>
          </a:xfrm>
          <a:prstGeom prst="rect">
            <a:avLst/>
          </a:prstGeom>
          <a:noFill/>
          <a:ln/>
        </p:spPr>
        <p:txBody>
          <a:bodyPr wrap="square" rtlCol="0"/>
          <a:lstStyle>
            <a:lvl1pPr marL="0" indent="0" algn="l">
              <a:buNone/>
              <a:defRPr lang="en-US" sz="2400" i="1" dirty="0">
                <a:solidFill>
                  <a:schemeClr val="tx1"/>
                </a:solidFill>
              </a:defRPr>
            </a:lvl1pPr>
          </a:lstStyle>
          <a:p>
            <a:pPr marL="0" indent="0" algn="l">
              <a:buNone/>
            </a:pPr>
            <a:endParaRPr lang="en-US" sz="2400" dirty="0"/>
          </a:p>
        </p:txBody>
      </p:sp>
      <p:sp>
        <p:nvSpPr>
          <p:cNvPr id="7" name="Text 3"/>
          <p:cNvSpPr>
            <a:spLocks noGrp="1"/>
          </p:cNvSpPr>
          <p:nvPr>
            <p:ph type="body" idx="105" hasCustomPrompt="1"/>
          </p:nvPr>
        </p:nvSpPr>
        <p:spPr>
          <a:xfrm>
            <a:off x="1005840" y="4389120"/>
            <a:ext cx="9144000" cy="457200"/>
          </a:xfrm>
          <a:prstGeom prst="rect">
            <a:avLst/>
          </a:prstGeom>
          <a:noFill/>
          <a:ln/>
        </p:spPr>
        <p:txBody>
          <a:bodyPr wrap="square" rtlCol="0"/>
          <a:lstStyle>
            <a:lvl1pPr marL="0" indent="0" algn="l">
              <a:buNone/>
              <a:defRPr lang="en-US" sz="1800" b="1" dirty="0">
                <a:solidFill>
                  <a:schemeClr val="accent1"/>
                </a:solidFill>
              </a:defRPr>
            </a:lvl1pPr>
          </a:lstStyle>
          <a:p>
            <a:pPr marL="0" indent="0" algn="l">
              <a:buNone/>
            </a:pPr>
            <a:endParaRPr lang="en-US" sz="1800" dirty="0"/>
          </a:p>
        </p:txBody>
      </p:sp>
    </p:spTree>
    <p:extLst>
      <p:ext uri="{BB962C8B-B14F-4D97-AF65-F5344CB8AC3E}">
        <p14:creationId xmlns:p14="http://schemas.microsoft.com/office/powerpoint/2010/main" val="1583105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W_INHOU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txBody>
          <a:bodyPr/>
          <a:lstStyle/>
          <a:p>
            <a:endParaRPr lang="af-ZA"/>
          </a:p>
        </p:txBody>
      </p:sp>
      <p:sp>
        <p:nvSpPr>
          <p:cNvPr id="3" name="Shape 1"/>
          <p:cNvSpPr/>
          <p:nvPr/>
        </p:nvSpPr>
        <p:spPr>
          <a:xfrm>
            <a:off x="291694" y="291694"/>
            <a:ext cx="11608308" cy="6274613"/>
          </a:xfrm>
          <a:prstGeom prst="rect">
            <a:avLst/>
          </a:prstGeom>
          <a:ln w="19050">
            <a:solidFill>
              <a:schemeClr val="accent2"/>
            </a:solidFill>
            <a:prstDash val="solid"/>
          </a:ln>
        </p:spPr>
        <p:txBody>
          <a:bodyPr/>
          <a:lstStyle/>
          <a:p>
            <a:endParaRPr lang="af-ZA"/>
          </a:p>
        </p:txBody>
      </p:sp>
      <p:pic>
        <p:nvPicPr>
          <p:cNvPr id="4" name="Image 0" descr="/tmp/claude-0/-home-claude/e623128d-4011-5c7d-a3c6-5e552ce11298/scratchpad/assets/mark-light.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title" idx="103" hasCustomPrompt="1"/>
          </p:nvPr>
        </p:nvSpPr>
        <p:spPr>
          <a:xfrm>
            <a:off x="813816" y="777240"/>
            <a:ext cx="10564063" cy="731520"/>
          </a:xfrm>
          <a:prstGeom prst="rect">
            <a:avLst/>
          </a:prstGeom>
          <a:noFill/>
          <a:ln/>
        </p:spPr>
        <p:txBody>
          <a:bodyPr wrap="square" rtlCol="0"/>
          <a:lstStyle>
            <a:lvl1pPr marL="0" indent="0" algn="l">
              <a:buNone/>
              <a:defRPr lang="en-US" sz="3000" b="1" dirty="0">
                <a:solidFill>
                  <a:schemeClr val="tx1"/>
                </a:solidFill>
              </a:defRPr>
            </a:lvl1pPr>
          </a:lstStyle>
          <a:p>
            <a:pPr marL="0" indent="0" algn="l">
              <a:buNone/>
            </a:pPr>
            <a:endParaRPr lang="en-US" sz="3000" dirty="0"/>
          </a:p>
        </p:txBody>
      </p:sp>
      <p:sp>
        <p:nvSpPr>
          <p:cNvPr id="6" name="Text 2"/>
          <p:cNvSpPr>
            <a:spLocks noGrp="1"/>
          </p:cNvSpPr>
          <p:nvPr>
            <p:ph type="body" idx="104" hasCustomPrompt="1"/>
          </p:nvPr>
        </p:nvSpPr>
        <p:spPr>
          <a:xfrm>
            <a:off x="813816" y="1783080"/>
            <a:ext cx="9144000" cy="3931920"/>
          </a:xfrm>
          <a:prstGeom prst="rect">
            <a:avLst/>
          </a:prstGeom>
          <a:noFill/>
          <a:ln/>
        </p:spPr>
        <p:txBody>
          <a:bodyPr wrap="square" rtlCol="0"/>
          <a:lstStyle>
            <a:lvl1pPr marL="0" indent="0" algn="l">
              <a:spcAft>
                <a:spcPts val="1000"/>
              </a:spcAft>
              <a:buNone/>
              <a:defRPr lang="en-US" sz="1800" dirty="0">
                <a:solidFill>
                  <a:schemeClr val="tx1"/>
                </a:solidFill>
              </a:defRPr>
            </a:lvl1pPr>
          </a:lstStyle>
          <a:p>
            <a:pPr marL="0" indent="0" algn="l">
              <a:spcAft>
                <a:spcPts val="1000"/>
              </a:spcAft>
              <a:buNone/>
            </a:pPr>
            <a:endParaRPr lang="en-US" sz="1800" dirty="0"/>
          </a:p>
        </p:txBody>
      </p:sp>
    </p:spTree>
    <p:extLst>
      <p:ext uri="{BB962C8B-B14F-4D97-AF65-F5344CB8AC3E}">
        <p14:creationId xmlns:p14="http://schemas.microsoft.com/office/powerpoint/2010/main" val="3175296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W_SLOT">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txBody>
          <a:bodyPr/>
          <a:lstStyle/>
          <a:p>
            <a:endParaRPr lang="af-ZA"/>
          </a:p>
        </p:txBody>
      </p:sp>
      <p:sp>
        <p:nvSpPr>
          <p:cNvPr id="3" name="Shape 1"/>
          <p:cNvSpPr/>
          <p:nvPr/>
        </p:nvSpPr>
        <p:spPr>
          <a:xfrm>
            <a:off x="291694" y="291694"/>
            <a:ext cx="11608308" cy="6274613"/>
          </a:xfrm>
          <a:prstGeom prst="rect">
            <a:avLst/>
          </a:prstGeom>
          <a:ln w="19050">
            <a:solidFill>
              <a:schemeClr val="accent2"/>
            </a:solidFill>
            <a:prstDash val="solid"/>
          </a:ln>
        </p:spPr>
        <p:txBody>
          <a:bodyPr/>
          <a:lstStyle/>
          <a:p>
            <a:endParaRPr lang="af-ZA"/>
          </a:p>
        </p:txBody>
      </p:sp>
      <p:pic>
        <p:nvPicPr>
          <p:cNvPr id="4" name="Image 0" descr="/tmp/claude-0/-home-claude/e623128d-4011-5c7d-a3c6-5e552ce11298/scratchpad/assets/mark-light.png"/>
          <p:cNvPicPr>
            <a:picLocks noChangeAspect="1"/>
          </p:cNvPicPr>
          <p:nvPr/>
        </p:nvPicPr>
        <p:blipFill>
          <a:blip r:embed="rId2"/>
          <a:stretch>
            <a:fillRect/>
          </a:stretch>
        </p:blipFill>
        <p:spPr>
          <a:xfrm>
            <a:off x="5016856" y="1097280"/>
            <a:ext cx="2157984" cy="2103120"/>
          </a:xfrm>
          <a:prstGeom prst="rect">
            <a:avLst/>
          </a:prstGeom>
        </p:spPr>
      </p:pic>
      <p:sp>
        <p:nvSpPr>
          <p:cNvPr id="5" name="Text 2"/>
          <p:cNvSpPr>
            <a:spLocks noGrp="1"/>
          </p:cNvSpPr>
          <p:nvPr>
            <p:ph type="title" idx="103" hasCustomPrompt="1"/>
          </p:nvPr>
        </p:nvSpPr>
        <p:spPr>
          <a:xfrm>
            <a:off x="1097280" y="3474720"/>
            <a:ext cx="9997135" cy="822960"/>
          </a:xfrm>
          <a:prstGeom prst="rect">
            <a:avLst/>
          </a:prstGeom>
          <a:noFill/>
          <a:ln/>
        </p:spPr>
        <p:txBody>
          <a:bodyPr wrap="square" rtlCol="0"/>
          <a:lstStyle>
            <a:lvl1pPr marL="0" indent="0" algn="ctr">
              <a:buNone/>
              <a:defRPr lang="en-US" sz="3200" b="1" dirty="0">
                <a:solidFill>
                  <a:schemeClr val="tx1"/>
                </a:solidFill>
              </a:defRPr>
            </a:lvl1pPr>
          </a:lstStyle>
          <a:p>
            <a:pPr marL="0" indent="0" algn="ctr">
              <a:buNone/>
            </a:pPr>
            <a:endParaRPr lang="en-US" sz="3200" dirty="0"/>
          </a:p>
        </p:txBody>
      </p:sp>
      <p:sp>
        <p:nvSpPr>
          <p:cNvPr id="6" name="Text 2"/>
          <p:cNvSpPr>
            <a:spLocks noGrp="1"/>
          </p:cNvSpPr>
          <p:nvPr>
            <p:ph type="body" idx="104" hasCustomPrompt="1"/>
          </p:nvPr>
        </p:nvSpPr>
        <p:spPr>
          <a:xfrm>
            <a:off x="1097280" y="4434840"/>
            <a:ext cx="9997135" cy="548640"/>
          </a:xfrm>
          <a:prstGeom prst="rect">
            <a:avLst/>
          </a:prstGeom>
          <a:noFill/>
          <a:ln/>
        </p:spPr>
        <p:txBody>
          <a:bodyPr wrap="square" rtlCol="0"/>
          <a:lstStyle>
            <a:lvl1pPr marL="0" indent="0" algn="ctr">
              <a:buNone/>
              <a:defRPr lang="en-US" sz="1800" dirty="0">
                <a:solidFill>
                  <a:schemeClr val="tx1"/>
                </a:solidFill>
              </a:defRPr>
            </a:lvl1pPr>
          </a:lstStyle>
          <a:p>
            <a:pPr marL="0" indent="0" algn="ctr">
              <a:buNone/>
            </a:pPr>
            <a:endParaRPr lang="en-US" sz="1800" dirty="0"/>
          </a:p>
        </p:txBody>
      </p:sp>
    </p:spTree>
    <p:extLst>
      <p:ext uri="{BB962C8B-B14F-4D97-AF65-F5344CB8AC3E}">
        <p14:creationId xmlns:p14="http://schemas.microsoft.com/office/powerpoint/2010/main" val="1867447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D_VOORBLAD">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txBody>
          <a:bodyPr/>
          <a:lstStyle/>
          <a:p>
            <a:endParaRPr lang="af-ZA"/>
          </a:p>
        </p:txBody>
      </p:sp>
      <p:sp>
        <p:nvSpPr>
          <p:cNvPr id="3" name="Shape 1"/>
          <p:cNvSpPr/>
          <p:nvPr/>
        </p:nvSpPr>
        <p:spPr>
          <a:xfrm>
            <a:off x="291694" y="291694"/>
            <a:ext cx="11608308" cy="6274613"/>
          </a:xfrm>
          <a:prstGeom prst="rect">
            <a:avLst/>
          </a:prstGeom>
          <a:ln w="19050">
            <a:solidFill>
              <a:schemeClr val="accent2"/>
            </a:solidFill>
            <a:prstDash val="solid"/>
          </a:ln>
        </p:spPr>
        <p:txBody>
          <a:bodyPr/>
          <a:lstStyle/>
          <a:p>
            <a:endParaRPr lang="af-ZA"/>
          </a:p>
        </p:txBody>
      </p:sp>
      <p:pic>
        <p:nvPicPr>
          <p:cNvPr id="4" name="Image 0" descr="/tmp/claude-0/-home-claude/e623128d-4011-5c7d-a3c6-5e552ce11298/scratchpad/assets/logo-dark.png"/>
          <p:cNvPicPr>
            <a:picLocks noChangeAspect="1"/>
          </p:cNvPicPr>
          <p:nvPr/>
        </p:nvPicPr>
        <p:blipFill>
          <a:blip r:embed="rId2"/>
          <a:stretch>
            <a:fillRect/>
          </a:stretch>
        </p:blipFill>
        <p:spPr>
          <a:xfrm>
            <a:off x="4779112" y="731520"/>
            <a:ext cx="2633472" cy="3474720"/>
          </a:xfrm>
          <a:prstGeom prst="rect">
            <a:avLst/>
          </a:prstGeom>
        </p:spPr>
      </p:pic>
      <p:sp>
        <p:nvSpPr>
          <p:cNvPr id="5" name="Text 2"/>
          <p:cNvSpPr>
            <a:spLocks noGrp="1"/>
          </p:cNvSpPr>
          <p:nvPr>
            <p:ph type="title" idx="103" hasCustomPrompt="1"/>
          </p:nvPr>
        </p:nvSpPr>
        <p:spPr>
          <a:xfrm>
            <a:off x="1097280" y="4389120"/>
            <a:ext cx="9997135" cy="914400"/>
          </a:xfrm>
          <a:prstGeom prst="rect">
            <a:avLst/>
          </a:prstGeom>
          <a:noFill/>
          <a:ln/>
        </p:spPr>
        <p:txBody>
          <a:bodyPr wrap="square" rtlCol="0"/>
          <a:lstStyle>
            <a:lvl1pPr marL="0" indent="0" algn="ctr">
              <a:buNone/>
              <a:defRPr lang="en-US" sz="3200" b="1" dirty="0">
                <a:solidFill>
                  <a:schemeClr val="bg1"/>
                </a:solidFill>
              </a:defRPr>
            </a:lvl1pPr>
          </a:lstStyle>
          <a:p>
            <a:pPr marL="0" indent="0" algn="ctr">
              <a:buNone/>
            </a:pPr>
            <a:endParaRPr lang="en-US" sz="3200" dirty="0"/>
          </a:p>
        </p:txBody>
      </p:sp>
      <p:sp>
        <p:nvSpPr>
          <p:cNvPr id="6" name="Text 2"/>
          <p:cNvSpPr>
            <a:spLocks noGrp="1"/>
          </p:cNvSpPr>
          <p:nvPr>
            <p:ph type="body" idx="104" hasCustomPrompt="1"/>
          </p:nvPr>
        </p:nvSpPr>
        <p:spPr>
          <a:xfrm>
            <a:off x="1097280" y="5394960"/>
            <a:ext cx="9997135" cy="457200"/>
          </a:xfrm>
          <a:prstGeom prst="rect">
            <a:avLst/>
          </a:prstGeom>
          <a:noFill/>
          <a:ln/>
        </p:spPr>
        <p:txBody>
          <a:bodyPr wrap="square" rtlCol="0"/>
          <a:lstStyle>
            <a:lvl1pPr marL="0" indent="0" algn="ctr">
              <a:buNone/>
              <a:defRPr lang="en-US" sz="1800" dirty="0">
                <a:solidFill>
                  <a:schemeClr val="bg1"/>
                </a:solidFill>
              </a:defRPr>
            </a:lvl1pPr>
          </a:lstStyle>
          <a:p>
            <a:pPr marL="0" indent="0" algn="ctr">
              <a:buNone/>
            </a:pPr>
            <a:endParaRPr lang="en-US" sz="1800" dirty="0"/>
          </a:p>
        </p:txBody>
      </p:sp>
    </p:spTree>
    <p:extLst>
      <p:ext uri="{BB962C8B-B14F-4D97-AF65-F5344CB8AC3E}">
        <p14:creationId xmlns:p14="http://schemas.microsoft.com/office/powerpoint/2010/main" val="3672416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_AFDELING">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dark.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body" idx="103" hasCustomPrompt="1"/>
          </p:nvPr>
        </p:nvSpPr>
        <p:spPr>
          <a:xfrm>
            <a:off x="813816" y="2011680"/>
            <a:ext cx="10564063" cy="365760"/>
          </a:xfrm>
          <a:prstGeom prst="rect">
            <a:avLst/>
          </a:prstGeom>
          <a:noFill/>
          <a:ln/>
        </p:spPr>
        <p:txBody>
          <a:bodyPr wrap="square" rtlCol="0"/>
          <a:lstStyle>
            <a:lvl1pPr marL="0" indent="0" algn="l">
              <a:buNone/>
              <a:defRPr lang="en-US" sz="1600" b="1" kern="0" spc="300" dirty="0">
                <a:solidFill>
                  <a:schemeClr val="accent2"/>
                </a:solidFill>
              </a:defRPr>
            </a:lvl1pPr>
          </a:lstStyle>
          <a:p>
            <a:pPr marL="0" indent="0" algn="l">
              <a:buNone/>
            </a:pPr>
            <a:endParaRPr lang="en-US" sz="1600" dirty="0"/>
          </a:p>
        </p:txBody>
      </p:sp>
      <p:sp>
        <p:nvSpPr>
          <p:cNvPr id="6" name="Text 2"/>
          <p:cNvSpPr>
            <a:spLocks noGrp="1"/>
          </p:cNvSpPr>
          <p:nvPr>
            <p:ph type="title" idx="104" hasCustomPrompt="1"/>
          </p:nvPr>
        </p:nvSpPr>
        <p:spPr>
          <a:xfrm>
            <a:off x="813816" y="2514600"/>
            <a:ext cx="9144000" cy="1097280"/>
          </a:xfrm>
          <a:prstGeom prst="rect">
            <a:avLst/>
          </a:prstGeom>
          <a:noFill/>
          <a:ln/>
        </p:spPr>
        <p:txBody>
          <a:bodyPr wrap="square" rtlCol="0"/>
          <a:lstStyle>
            <a:lvl1pPr marL="0" indent="0" algn="l">
              <a:buNone/>
              <a:defRPr lang="en-US" sz="3200" b="1" dirty="0">
                <a:solidFill>
                  <a:schemeClr val="bg1"/>
                </a:solidFill>
              </a:defRPr>
            </a:lvl1pPr>
          </a:lstStyle>
          <a:p>
            <a:pPr marL="0" indent="0" algn="l">
              <a:buNone/>
            </a:pPr>
            <a:endParaRPr lang="en-US" sz="3200" dirty="0"/>
          </a:p>
        </p:txBody>
      </p:sp>
      <p:sp>
        <p:nvSpPr>
          <p:cNvPr id="7" name="Text 2"/>
          <p:cNvSpPr>
            <a:spLocks noGrp="1"/>
          </p:cNvSpPr>
          <p:nvPr>
            <p:ph type="body" idx="105" hasCustomPrompt="1"/>
          </p:nvPr>
        </p:nvSpPr>
        <p:spPr>
          <a:xfrm>
            <a:off x="813816" y="3794760"/>
            <a:ext cx="8686800" cy="914400"/>
          </a:xfrm>
          <a:prstGeom prst="rect">
            <a:avLst/>
          </a:prstGeom>
          <a:noFill/>
          <a:ln/>
        </p:spPr>
        <p:txBody>
          <a:bodyPr wrap="square" rtlCol="0"/>
          <a:lstStyle>
            <a:lvl1pPr marL="0" indent="0" algn="l">
              <a:buNone/>
              <a:defRPr lang="en-US" sz="1800" dirty="0">
                <a:solidFill>
                  <a:schemeClr val="bg1"/>
                </a:solidFill>
              </a:defRPr>
            </a:lvl1pPr>
          </a:lstStyle>
          <a:p>
            <a:pPr marL="0" indent="0" algn="l">
              <a:buNone/>
            </a:pPr>
            <a:endParaRPr lang="en-US" sz="1800" dirty="0"/>
          </a:p>
        </p:txBody>
      </p:sp>
    </p:spTree>
    <p:extLst>
      <p:ext uri="{BB962C8B-B14F-4D97-AF65-F5344CB8AC3E}">
        <p14:creationId xmlns:p14="http://schemas.microsoft.com/office/powerpoint/2010/main" val="1865831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_INHOUD">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dark.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title" idx="103" hasCustomPrompt="1"/>
          </p:nvPr>
        </p:nvSpPr>
        <p:spPr>
          <a:xfrm>
            <a:off x="813816" y="777240"/>
            <a:ext cx="10564063" cy="731520"/>
          </a:xfrm>
          <a:prstGeom prst="rect">
            <a:avLst/>
          </a:prstGeom>
          <a:noFill/>
          <a:ln/>
        </p:spPr>
        <p:txBody>
          <a:bodyPr wrap="square" rtlCol="0"/>
          <a:lstStyle>
            <a:lvl1pPr marL="0" indent="0" algn="l">
              <a:buNone/>
              <a:defRPr lang="en-US" sz="3000" b="1" dirty="0">
                <a:solidFill>
                  <a:schemeClr val="bg1"/>
                </a:solidFill>
              </a:defRPr>
            </a:lvl1pPr>
          </a:lstStyle>
          <a:p>
            <a:pPr marL="0" indent="0" algn="l">
              <a:buNone/>
            </a:pPr>
            <a:endParaRPr lang="en-US" sz="3000" dirty="0"/>
          </a:p>
        </p:txBody>
      </p:sp>
      <p:sp>
        <p:nvSpPr>
          <p:cNvPr id="6" name="Text 2"/>
          <p:cNvSpPr>
            <a:spLocks noGrp="1"/>
          </p:cNvSpPr>
          <p:nvPr>
            <p:ph type="body" idx="104" hasCustomPrompt="1"/>
          </p:nvPr>
        </p:nvSpPr>
        <p:spPr>
          <a:xfrm>
            <a:off x="813816" y="1783080"/>
            <a:ext cx="9144000" cy="3931920"/>
          </a:xfrm>
          <a:prstGeom prst="rect">
            <a:avLst/>
          </a:prstGeom>
          <a:noFill/>
          <a:ln/>
        </p:spPr>
        <p:txBody>
          <a:bodyPr wrap="square" rtlCol="0"/>
          <a:lstStyle>
            <a:lvl1pPr marL="0" indent="0" algn="l">
              <a:spcAft>
                <a:spcPts val="1000"/>
              </a:spcAft>
              <a:buNone/>
              <a:defRPr lang="en-US" sz="1800" dirty="0">
                <a:solidFill>
                  <a:schemeClr val="bg1"/>
                </a:solidFill>
              </a:defRPr>
            </a:lvl1pPr>
          </a:lstStyle>
          <a:p>
            <a:pPr marL="0" indent="0" algn="l">
              <a:spcAft>
                <a:spcPts val="1000"/>
              </a:spcAft>
              <a:buNone/>
            </a:pPr>
            <a:endParaRPr lang="en-US" sz="1800" dirty="0"/>
          </a:p>
        </p:txBody>
      </p:sp>
    </p:spTree>
    <p:extLst>
      <p:ext uri="{BB962C8B-B14F-4D97-AF65-F5344CB8AC3E}">
        <p14:creationId xmlns:p14="http://schemas.microsoft.com/office/powerpoint/2010/main" val="3175461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D_OPSKRIF_ALLEEN">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dark.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a:spLocks noGrp="1"/>
          </p:cNvSpPr>
          <p:nvPr>
            <p:ph type="title" idx="103" hasCustomPrompt="1"/>
          </p:nvPr>
        </p:nvSpPr>
        <p:spPr>
          <a:xfrm>
            <a:off x="813816" y="777240"/>
            <a:ext cx="10564063" cy="731520"/>
          </a:xfrm>
          <a:prstGeom prst="rect">
            <a:avLst/>
          </a:prstGeom>
          <a:noFill/>
          <a:ln/>
        </p:spPr>
        <p:txBody>
          <a:bodyPr wrap="square" rtlCol="0"/>
          <a:lstStyle>
            <a:lvl1pPr marL="0" indent="0" algn="l">
              <a:buNone/>
              <a:defRPr lang="en-US" sz="3000" b="1" dirty="0">
                <a:solidFill>
                  <a:schemeClr val="bg1"/>
                </a:solidFill>
              </a:defRPr>
            </a:lvl1pPr>
          </a:lstStyle>
          <a:p>
            <a:pPr marL="0" indent="0" algn="l">
              <a:buNone/>
            </a:pPr>
            <a:endParaRPr lang="en-US" sz="3000" dirty="0"/>
          </a:p>
        </p:txBody>
      </p:sp>
    </p:spTree>
    <p:extLst>
      <p:ext uri="{BB962C8B-B14F-4D97-AF65-F5344CB8AC3E}">
        <p14:creationId xmlns:p14="http://schemas.microsoft.com/office/powerpoint/2010/main" val="1808184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D_SKRIF">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dark.png"/>
          <p:cNvPicPr>
            <a:picLocks noChangeAspect="1"/>
          </p:cNvPicPr>
          <p:nvPr/>
        </p:nvPicPr>
        <p:blipFill>
          <a:blip r:embed="rId2"/>
          <a:stretch>
            <a:fillRect/>
          </a:stretch>
        </p:blipFill>
        <p:spPr>
          <a:xfrm>
            <a:off x="11094415" y="5907024"/>
            <a:ext cx="566928" cy="548640"/>
          </a:xfrm>
          <a:prstGeom prst="rect">
            <a:avLst/>
          </a:prstGeom>
        </p:spPr>
      </p:pic>
      <p:sp>
        <p:nvSpPr>
          <p:cNvPr id="5" name="Text 2"/>
          <p:cNvSpPr/>
          <p:nvPr/>
        </p:nvSpPr>
        <p:spPr>
          <a:xfrm>
            <a:off x="1005840" y="1188720"/>
            <a:ext cx="1097280" cy="914400"/>
          </a:xfrm>
          <a:prstGeom prst="rect">
            <a:avLst/>
          </a:prstGeom>
          <a:noFill/>
          <a:ln/>
        </p:spPr>
        <p:txBody>
          <a:bodyPr wrap="square" lIns="0" tIns="0" rIns="0" bIns="0" rtlCol="0" anchor="t"/>
          <a:lstStyle/>
          <a:p>
            <a:pPr marL="0" indent="0">
              <a:buNone/>
            </a:pPr>
            <a:r>
              <a:rPr lang="en-US" sz="8000" b="1" dirty="0">
                <a:solidFill>
                  <a:schemeClr val="accent2"/>
                </a:solidFill>
              </a:rPr>
              <a:t>“</a:t>
            </a:r>
            <a:endParaRPr lang="en-US" sz="8000" dirty="0"/>
          </a:p>
        </p:txBody>
      </p:sp>
      <p:sp>
        <p:nvSpPr>
          <p:cNvPr id="6" name="Text 3"/>
          <p:cNvSpPr>
            <a:spLocks noGrp="1"/>
          </p:cNvSpPr>
          <p:nvPr>
            <p:ph type="body" idx="104" hasCustomPrompt="1"/>
          </p:nvPr>
        </p:nvSpPr>
        <p:spPr>
          <a:xfrm>
            <a:off x="1005840" y="2194560"/>
            <a:ext cx="9144000" cy="2011680"/>
          </a:xfrm>
          <a:prstGeom prst="rect">
            <a:avLst/>
          </a:prstGeom>
          <a:noFill/>
          <a:ln/>
        </p:spPr>
        <p:txBody>
          <a:bodyPr wrap="square" rtlCol="0"/>
          <a:lstStyle>
            <a:lvl1pPr marL="0" indent="0" algn="l">
              <a:buNone/>
              <a:defRPr lang="en-US" sz="2400" i="1" dirty="0">
                <a:solidFill>
                  <a:schemeClr val="bg1"/>
                </a:solidFill>
              </a:defRPr>
            </a:lvl1pPr>
          </a:lstStyle>
          <a:p>
            <a:pPr marL="0" indent="0" algn="l">
              <a:buNone/>
            </a:pPr>
            <a:endParaRPr lang="en-US" sz="2400" dirty="0"/>
          </a:p>
        </p:txBody>
      </p:sp>
      <p:sp>
        <p:nvSpPr>
          <p:cNvPr id="7" name="Text 3"/>
          <p:cNvSpPr>
            <a:spLocks noGrp="1"/>
          </p:cNvSpPr>
          <p:nvPr>
            <p:ph type="body" idx="105" hasCustomPrompt="1"/>
          </p:nvPr>
        </p:nvSpPr>
        <p:spPr>
          <a:xfrm>
            <a:off x="1005840" y="4389120"/>
            <a:ext cx="9144000" cy="457200"/>
          </a:xfrm>
          <a:prstGeom prst="rect">
            <a:avLst/>
          </a:prstGeom>
          <a:noFill/>
          <a:ln/>
        </p:spPr>
        <p:txBody>
          <a:bodyPr wrap="square" rtlCol="0"/>
          <a:lstStyle>
            <a:lvl1pPr marL="0" indent="0" algn="l">
              <a:buNone/>
              <a:defRPr lang="en-US" sz="1800" b="1" dirty="0">
                <a:solidFill>
                  <a:schemeClr val="accent2"/>
                </a:solidFill>
              </a:defRPr>
            </a:lvl1pPr>
          </a:lstStyle>
          <a:p>
            <a:pPr marL="0" indent="0" algn="l">
              <a:buNone/>
            </a:pPr>
            <a:endParaRPr lang="en-US" sz="1800" dirty="0"/>
          </a:p>
        </p:txBody>
      </p:sp>
    </p:spTree>
    <p:extLst>
      <p:ext uri="{BB962C8B-B14F-4D97-AF65-F5344CB8AC3E}">
        <p14:creationId xmlns:p14="http://schemas.microsoft.com/office/powerpoint/2010/main" val="2080396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D_SLOT">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202997" y="202997"/>
            <a:ext cx="11785702" cy="6452006"/>
          </a:xfrm>
          <a:prstGeom prst="rect">
            <a:avLst/>
          </a:prstGeom>
          <a:ln w="19050">
            <a:solidFill>
              <a:schemeClr val="accent1"/>
            </a:solidFill>
            <a:prstDash val="solid"/>
          </a:ln>
        </p:spPr>
      </p:sp>
      <p:sp>
        <p:nvSpPr>
          <p:cNvPr id="3" name="Shape 1"/>
          <p:cNvSpPr/>
          <p:nvPr/>
        </p:nvSpPr>
        <p:spPr>
          <a:xfrm>
            <a:off x="291694" y="291694"/>
            <a:ext cx="11608308" cy="6274613"/>
          </a:xfrm>
          <a:prstGeom prst="rect">
            <a:avLst/>
          </a:prstGeom>
          <a:ln w="19050">
            <a:solidFill>
              <a:schemeClr val="accent2"/>
            </a:solidFill>
            <a:prstDash val="solid"/>
          </a:ln>
        </p:spPr>
      </p:sp>
      <p:pic>
        <p:nvPicPr>
          <p:cNvPr id="4" name="Image 0" descr="/tmp/claude-0/-home-claude/e623128d-4011-5c7d-a3c6-5e552ce11298/scratchpad/assets/mark-dark.png"/>
          <p:cNvPicPr>
            <a:picLocks noChangeAspect="1"/>
          </p:cNvPicPr>
          <p:nvPr/>
        </p:nvPicPr>
        <p:blipFill>
          <a:blip r:embed="rId2"/>
          <a:stretch>
            <a:fillRect/>
          </a:stretch>
        </p:blipFill>
        <p:spPr>
          <a:xfrm>
            <a:off x="5016856" y="1097280"/>
            <a:ext cx="2157984" cy="2103120"/>
          </a:xfrm>
          <a:prstGeom prst="rect">
            <a:avLst/>
          </a:prstGeom>
        </p:spPr>
      </p:pic>
      <p:sp>
        <p:nvSpPr>
          <p:cNvPr id="5" name="Text 2"/>
          <p:cNvSpPr>
            <a:spLocks noGrp="1"/>
          </p:cNvSpPr>
          <p:nvPr>
            <p:ph type="title" idx="103" hasCustomPrompt="1"/>
          </p:nvPr>
        </p:nvSpPr>
        <p:spPr>
          <a:xfrm>
            <a:off x="1097280" y="3474720"/>
            <a:ext cx="9997135" cy="822960"/>
          </a:xfrm>
          <a:prstGeom prst="rect">
            <a:avLst/>
          </a:prstGeom>
          <a:noFill/>
          <a:ln/>
        </p:spPr>
        <p:txBody>
          <a:bodyPr wrap="square" rtlCol="0"/>
          <a:lstStyle>
            <a:lvl1pPr marL="0" indent="0" algn="ctr">
              <a:buNone/>
              <a:defRPr lang="en-US" sz="3200" b="1" dirty="0">
                <a:solidFill>
                  <a:schemeClr val="bg1"/>
                </a:solidFill>
              </a:defRPr>
            </a:lvl1pPr>
          </a:lstStyle>
          <a:p>
            <a:pPr marL="0" indent="0" algn="ctr">
              <a:buNone/>
            </a:pPr>
            <a:endParaRPr lang="en-US" sz="3200" dirty="0"/>
          </a:p>
        </p:txBody>
      </p:sp>
      <p:sp>
        <p:nvSpPr>
          <p:cNvPr id="6" name="Text 2"/>
          <p:cNvSpPr>
            <a:spLocks noGrp="1"/>
          </p:cNvSpPr>
          <p:nvPr>
            <p:ph type="body" idx="104" hasCustomPrompt="1"/>
          </p:nvPr>
        </p:nvSpPr>
        <p:spPr>
          <a:xfrm>
            <a:off x="1097280" y="4434840"/>
            <a:ext cx="9997135" cy="548640"/>
          </a:xfrm>
          <a:prstGeom prst="rect">
            <a:avLst/>
          </a:prstGeom>
          <a:noFill/>
          <a:ln/>
        </p:spPr>
        <p:txBody>
          <a:bodyPr wrap="square" rtlCol="0"/>
          <a:lstStyle>
            <a:lvl1pPr marL="0" indent="0" algn="ctr">
              <a:buNone/>
              <a:defRPr lang="en-US" sz="1800" dirty="0">
                <a:solidFill>
                  <a:schemeClr val="bg1"/>
                </a:solidFill>
              </a:defRPr>
            </a:lvl1pPr>
          </a:lstStyle>
          <a:p>
            <a:pPr marL="0" indent="0" algn="ctr">
              <a:buNone/>
            </a:pPr>
            <a:endParaRPr lang="en-US" sz="1800" dirty="0"/>
          </a:p>
        </p:txBody>
      </p:sp>
    </p:spTree>
    <p:extLst>
      <p:ext uri="{BB962C8B-B14F-4D97-AF65-F5344CB8AC3E}">
        <p14:creationId xmlns:p14="http://schemas.microsoft.com/office/powerpoint/2010/main" val="1396791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A817A0-F64E-6D3B-C4F5-8FF7A1D43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af-ZA"/>
          </a:p>
        </p:txBody>
      </p:sp>
      <p:sp>
        <p:nvSpPr>
          <p:cNvPr id="3" name="Text Placeholder 2">
            <a:extLst>
              <a:ext uri="{FF2B5EF4-FFF2-40B4-BE49-F238E27FC236}">
                <a16:creationId xmlns:a16="http://schemas.microsoft.com/office/drawing/2014/main" id="{04A6E02B-0AF0-1715-0292-78947927B5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af-ZA"/>
          </a:p>
        </p:txBody>
      </p:sp>
      <p:sp>
        <p:nvSpPr>
          <p:cNvPr id="4" name="Date Placeholder 3">
            <a:extLst>
              <a:ext uri="{FF2B5EF4-FFF2-40B4-BE49-F238E27FC236}">
                <a16:creationId xmlns:a16="http://schemas.microsoft.com/office/drawing/2014/main" id="{CD54C478-FF69-1BC5-DD35-50F8D0EC71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052E37-9787-43F1-AECD-8319FE20461A}" type="datetimeFigureOut">
              <a:rPr lang="af-ZA" smtClean="0"/>
              <a:t>2026-10-23</a:t>
            </a:fld>
            <a:endParaRPr lang="af-ZA"/>
          </a:p>
        </p:txBody>
      </p:sp>
      <p:sp>
        <p:nvSpPr>
          <p:cNvPr id="5" name="Footer Placeholder 4">
            <a:extLst>
              <a:ext uri="{FF2B5EF4-FFF2-40B4-BE49-F238E27FC236}">
                <a16:creationId xmlns:a16="http://schemas.microsoft.com/office/drawing/2014/main" id="{6B705CEA-E067-3359-C536-7695D02F56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af-ZA"/>
          </a:p>
        </p:txBody>
      </p:sp>
      <p:sp>
        <p:nvSpPr>
          <p:cNvPr id="6" name="Slide Number Placeholder 5">
            <a:extLst>
              <a:ext uri="{FF2B5EF4-FFF2-40B4-BE49-F238E27FC236}">
                <a16:creationId xmlns:a16="http://schemas.microsoft.com/office/drawing/2014/main" id="{D6504A9A-224C-5FF5-2BD4-ABEF275B5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62A5EC-8A18-49F1-AEC8-7E564DB211A6}" type="slidenum">
              <a:rPr lang="af-ZA" smtClean="0"/>
              <a:t>‹#›</a:t>
            </a:fld>
            <a:endParaRPr lang="af-ZA"/>
          </a:p>
        </p:txBody>
      </p:sp>
    </p:spTree>
    <p:extLst>
      <p:ext uri="{BB962C8B-B14F-4D97-AF65-F5344CB8AC3E}">
        <p14:creationId xmlns:p14="http://schemas.microsoft.com/office/powerpoint/2010/main" val="2023399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87441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0C2B50-5FE3-105C-3FAB-391BB0E993C6}"/>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57902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710273C-8DB5-AB46-9223-420235A84B0E}"/>
              </a:ext>
            </a:extLst>
          </p:cNvPr>
          <p:cNvPicPr>
            <a:picLocks noChangeAspect="1"/>
          </p:cNvPicPr>
          <p:nvPr/>
        </p:nvPicPr>
        <p:blipFill>
          <a:blip r:embed="rId2"/>
          <a:srcRect t="29730"/>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568248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4572158-59E1-4A5C-59A8-E737414EB760}"/>
              </a:ext>
            </a:extLst>
          </p:cNvPr>
          <p:cNvPicPr>
            <a:picLocks noChangeAspect="1"/>
          </p:cNvPicPr>
          <p:nvPr/>
        </p:nvPicPr>
        <p:blipFill>
          <a:blip r:embed="rId2"/>
          <a:srcRect t="27299" b="2431"/>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921261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E56E505-0D72-ACDD-233E-4DC125D9928A}"/>
              </a:ext>
            </a:extLst>
          </p:cNvPr>
          <p:cNvPicPr>
            <a:picLocks noChangeAspect="1"/>
          </p:cNvPicPr>
          <p:nvPr/>
        </p:nvPicPr>
        <p:blipFill>
          <a:blip r:embed="rId2"/>
          <a:srcRect b="14651"/>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801364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89C7F-C674-7614-1524-D2F89EAF4BA4}"/>
              </a:ext>
            </a:extLst>
          </p:cNvPr>
          <p:cNvSpPr>
            <a:spLocks noGrp="1"/>
          </p:cNvSpPr>
          <p:nvPr>
            <p:ph type="title"/>
          </p:nvPr>
        </p:nvSpPr>
        <p:spPr>
          <a:xfrm>
            <a:off x="838200" y="2397125"/>
            <a:ext cx="10515600" cy="1325563"/>
          </a:xfrm>
        </p:spPr>
        <p:txBody>
          <a:bodyPr>
            <a:normAutofit fontScale="90000"/>
          </a:bodyPr>
          <a:lstStyle/>
          <a:p>
            <a:pPr>
              <a:lnSpc>
                <a:spcPct val="100000"/>
              </a:lnSpc>
            </a:pPr>
            <a:br>
              <a:rPr lang="af-ZA" dirty="0"/>
            </a:br>
            <a:r>
              <a:rPr lang="af-ZA" sz="4000" b="1" dirty="0"/>
              <a:t>Nuwe moderatuur:</a:t>
            </a:r>
            <a:br>
              <a:rPr lang="af-ZA" sz="4000" b="1" dirty="0"/>
            </a:br>
            <a:r>
              <a:rPr lang="af-ZA" sz="4000" dirty="0"/>
              <a:t>Louis Lemmer (addisionele lid)</a:t>
            </a:r>
            <a:br>
              <a:rPr lang="af-ZA" sz="4000" dirty="0"/>
            </a:br>
            <a:r>
              <a:rPr lang="af-ZA" sz="4000" dirty="0"/>
              <a:t>Hannes Bezuidenhout (Aktuarius)</a:t>
            </a:r>
            <a:br>
              <a:rPr lang="af-ZA" sz="4000" dirty="0"/>
            </a:br>
            <a:r>
              <a:rPr lang="af-ZA" sz="4000" dirty="0"/>
              <a:t>Bernice Serfontein (Addisionele lid)</a:t>
            </a:r>
            <a:br>
              <a:rPr lang="af-ZA" sz="4000" dirty="0"/>
            </a:br>
            <a:r>
              <a:rPr lang="af-ZA" sz="4000" dirty="0"/>
              <a:t>Rehan Rheeder(Hoof Uitvoerende Beampte)</a:t>
            </a:r>
            <a:br>
              <a:rPr lang="af-ZA" sz="4000" dirty="0"/>
            </a:br>
            <a:r>
              <a:rPr lang="af-ZA" sz="4000" dirty="0"/>
              <a:t>Lizl-Louise Schoeman(Moderator)</a:t>
            </a:r>
            <a:br>
              <a:rPr lang="af-ZA" sz="4000" dirty="0"/>
            </a:br>
            <a:r>
              <a:rPr lang="af-ZA" sz="4000" dirty="0"/>
              <a:t>Fritz Snyman(</a:t>
            </a:r>
            <a:r>
              <a:rPr lang="af-ZA" sz="4000" dirty="0" err="1"/>
              <a:t>Assesor</a:t>
            </a:r>
            <a:r>
              <a:rPr lang="af-ZA" sz="4000" dirty="0"/>
              <a:t>)</a:t>
            </a:r>
            <a:br>
              <a:rPr lang="af-ZA" sz="4000" dirty="0"/>
            </a:br>
            <a:r>
              <a:rPr lang="af-ZA" sz="4000" dirty="0"/>
              <a:t>Wynand van Niekerk(Uitvoerende hoof </a:t>
            </a:r>
            <a:r>
              <a:rPr lang="af-ZA" sz="4000" dirty="0" err="1"/>
              <a:t>Kustodia</a:t>
            </a:r>
            <a:r>
              <a:rPr lang="af-ZA" sz="4000" dirty="0"/>
              <a:t>)</a:t>
            </a:r>
            <a:endParaRPr lang="af-ZA" dirty="0"/>
          </a:p>
        </p:txBody>
      </p:sp>
    </p:spTree>
    <p:extLst>
      <p:ext uri="{BB962C8B-B14F-4D97-AF65-F5344CB8AC3E}">
        <p14:creationId xmlns:p14="http://schemas.microsoft.com/office/powerpoint/2010/main" val="110396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7C5DC-466C-8BBC-4C17-0945D38EED5D}"/>
            </a:ext>
          </a:extLst>
        </p:cNvPr>
        <p:cNvGrpSpPr/>
        <p:nvPr/>
      </p:nvGrpSpPr>
      <p:grpSpPr>
        <a:xfrm>
          <a:off x="0" y="0"/>
          <a:ext cx="0" cy="0"/>
          <a:chOff x="0" y="0"/>
          <a:chExt cx="0" cy="0"/>
        </a:xfrm>
      </p:grpSpPr>
    </p:spTree>
    <p:extLst>
      <p:ext uri="{BB962C8B-B14F-4D97-AF65-F5344CB8AC3E}">
        <p14:creationId xmlns:p14="http://schemas.microsoft.com/office/powerpoint/2010/main" val="4043679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body" idx="104" hasCustomPrompt="1"/>
          </p:nvPr>
        </p:nvSpPr>
        <p:spPr>
          <a:xfrm>
            <a:off x="601242" y="1919256"/>
            <a:ext cx="10989515" cy="2011680"/>
          </a:xfrm>
          <a:prstGeom prst="rect">
            <a:avLst/>
          </a:prstGeom>
          <a:noFill/>
          <a:ln/>
        </p:spPr>
        <p:txBody>
          <a:bodyPr wrap="square" lIns="0" tIns="0" rIns="0" bIns="0" rtlCol="0" anchor="t"/>
          <a:lstStyle/>
          <a:p>
            <a:pPr algn="ctr">
              <a:lnSpc>
                <a:spcPct val="107000"/>
              </a:lnSpc>
              <a:spcAft>
                <a:spcPts val="800"/>
              </a:spcAft>
              <a:buNone/>
            </a:pPr>
            <a:r>
              <a:rPr lang="af-ZA" sz="2800" dirty="0">
                <a:effectLst/>
                <a:latin typeface="Georgia" panose="02040502050405020303" pitchFamily="18" charset="0"/>
                <a:ea typeface="Aptos" panose="020B0004020202020204" pitchFamily="34" charset="0"/>
                <a:cs typeface="Arial" panose="020B0604020202020204" pitchFamily="34" charset="0"/>
              </a:rPr>
              <a:t>7Dit is die aantal jare van Abraham wat hy geleef het – 175 jaar. 8 Abraham het sy asem uitgeblaas en op 'n hoë ouderdom gesterf, oud en ná 'n vol lewe, en hy is met sy mense verenig. 9 Isak en Ismael, sy seuns, het hom begrawe in die grot van </a:t>
            </a:r>
            <a:r>
              <a:rPr lang="af-ZA" sz="2800" dirty="0" err="1">
                <a:effectLst/>
                <a:latin typeface="Georgia" panose="02040502050405020303" pitchFamily="18" charset="0"/>
                <a:ea typeface="Aptos" panose="020B0004020202020204" pitchFamily="34" charset="0"/>
                <a:cs typeface="Arial" panose="020B0604020202020204" pitchFamily="34" charset="0"/>
              </a:rPr>
              <a:t>Magpela</a:t>
            </a:r>
            <a:r>
              <a:rPr lang="af-ZA" sz="2800" dirty="0">
                <a:effectLst/>
                <a:latin typeface="Georgia" panose="02040502050405020303" pitchFamily="18" charset="0"/>
                <a:ea typeface="Aptos" panose="020B0004020202020204" pitchFamily="34" charset="0"/>
                <a:cs typeface="Arial" panose="020B0604020202020204" pitchFamily="34" charset="0"/>
              </a:rPr>
              <a:t> wat oos van Mamre lê, op die grond van </a:t>
            </a:r>
            <a:r>
              <a:rPr lang="af-ZA" sz="2800" dirty="0" err="1">
                <a:effectLst/>
                <a:latin typeface="Georgia" panose="02040502050405020303" pitchFamily="18" charset="0"/>
                <a:ea typeface="Aptos" panose="020B0004020202020204" pitchFamily="34" charset="0"/>
                <a:cs typeface="Arial" panose="020B0604020202020204" pitchFamily="34" charset="0"/>
              </a:rPr>
              <a:t>Efron</a:t>
            </a:r>
            <a:r>
              <a:rPr lang="af-ZA" sz="2800" dirty="0">
                <a:effectLst/>
                <a:latin typeface="Georgia" panose="02040502050405020303" pitchFamily="18" charset="0"/>
                <a:ea typeface="Aptos" panose="020B0004020202020204" pitchFamily="34" charset="0"/>
                <a:cs typeface="Arial" panose="020B0604020202020204" pitchFamily="34" charset="0"/>
              </a:rPr>
              <a:t>, die seun van </a:t>
            </a:r>
            <a:r>
              <a:rPr lang="af-ZA" sz="2800" dirty="0" err="1">
                <a:effectLst/>
                <a:latin typeface="Georgia" panose="02040502050405020303" pitchFamily="18" charset="0"/>
                <a:ea typeface="Aptos" panose="020B0004020202020204" pitchFamily="34" charset="0"/>
                <a:cs typeface="Arial" panose="020B0604020202020204" pitchFamily="34" charset="0"/>
              </a:rPr>
              <a:t>Sogar</a:t>
            </a:r>
            <a:r>
              <a:rPr lang="af-ZA" sz="2800" dirty="0">
                <a:effectLst/>
                <a:latin typeface="Georgia" panose="02040502050405020303" pitchFamily="18" charset="0"/>
                <a:ea typeface="Aptos" panose="020B0004020202020204" pitchFamily="34" charset="0"/>
                <a:cs typeface="Arial" panose="020B0604020202020204" pitchFamily="34" charset="0"/>
              </a:rPr>
              <a:t>, die Hetiet, 10 die grond wat Abraham van die Hetiete gekoop het. Daar is Abraham begrawe, en ook Sara, sy vrou. 11 Ná Abraham se dood het God sy seun Isak geseën. Isak het toe by </a:t>
            </a:r>
            <a:r>
              <a:rPr lang="af-ZA" sz="2800" dirty="0" err="1">
                <a:effectLst/>
                <a:latin typeface="Georgia" panose="02040502050405020303" pitchFamily="18" charset="0"/>
                <a:ea typeface="Aptos" panose="020B0004020202020204" pitchFamily="34" charset="0"/>
                <a:cs typeface="Arial" panose="020B0604020202020204" pitchFamily="34" charset="0"/>
              </a:rPr>
              <a:t>Beër-Lagai-Roï</a:t>
            </a:r>
            <a:r>
              <a:rPr lang="af-ZA" sz="2800" dirty="0">
                <a:effectLst/>
                <a:latin typeface="Georgia" panose="02040502050405020303" pitchFamily="18" charset="0"/>
                <a:ea typeface="Aptos" panose="020B0004020202020204" pitchFamily="34" charset="0"/>
                <a:cs typeface="Arial" panose="020B0604020202020204" pitchFamily="34" charset="0"/>
              </a:rPr>
              <a:t> gewoon.</a:t>
            </a:r>
            <a:endParaRPr lang="af-ZA" dirty="0">
              <a:effectLst/>
              <a:latin typeface="Aptos" panose="020B0004020202020204" pitchFamily="34" charset="0"/>
              <a:ea typeface="Aptos" panose="020B0004020202020204" pitchFamily="34" charset="0"/>
              <a:cs typeface="Arial" panose="020B0604020202020204" pitchFamily="34" charset="0"/>
            </a:endParaRPr>
          </a:p>
        </p:txBody>
      </p:sp>
      <p:sp>
        <p:nvSpPr>
          <p:cNvPr id="3" name="Text 3"/>
          <p:cNvSpPr>
            <a:spLocks noGrp="1"/>
          </p:cNvSpPr>
          <p:nvPr>
            <p:ph type="body" idx="105" hasCustomPrompt="1"/>
          </p:nvPr>
        </p:nvSpPr>
        <p:spPr>
          <a:xfrm>
            <a:off x="1104162" y="5844295"/>
            <a:ext cx="9144000" cy="457200"/>
          </a:xfrm>
          <a:prstGeom prst="rect">
            <a:avLst/>
          </a:prstGeom>
          <a:noFill/>
          <a:ln/>
        </p:spPr>
        <p:txBody>
          <a:bodyPr wrap="square" lIns="0" tIns="0" rIns="0" bIns="0" rtlCol="0" anchor="t"/>
          <a:lstStyle/>
          <a:p>
            <a:pPr marL="0" indent="0" algn="l">
              <a:buNone/>
            </a:pPr>
            <a:r>
              <a:rPr lang="en-US" sz="2800" b="1" dirty="0">
                <a:solidFill>
                  <a:schemeClr val="accent1"/>
                </a:solidFill>
              </a:rPr>
              <a:t>Genesis 25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860D-5BE0-03E5-96C5-34434CDAC359}"/>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A3C019B8-A3D1-5B34-8532-1C984BC8BB75}"/>
              </a:ext>
            </a:extLst>
          </p:cNvPr>
          <p:cNvSpPr>
            <a:spLocks noGrp="1"/>
          </p:cNvSpPr>
          <p:nvPr>
            <p:ph type="title" idx="103" hasCustomPrompt="1"/>
          </p:nvPr>
        </p:nvSpPr>
        <p:spPr>
          <a:xfrm>
            <a:off x="726609" y="2586375"/>
            <a:ext cx="10738782" cy="731520"/>
          </a:xfrm>
          <a:prstGeom prst="rect">
            <a:avLst/>
          </a:prstGeom>
          <a:noFill/>
          <a:ln/>
        </p:spPr>
        <p:txBody>
          <a:bodyPr wrap="square" lIns="0" tIns="0" rIns="0" bIns="0" rtlCol="0" anchor="t"/>
          <a:lstStyle/>
          <a:p>
            <a:pPr marL="0" indent="0" algn="ctr">
              <a:buNone/>
            </a:pPr>
            <a:r>
              <a:rPr lang="en-US" sz="5400" dirty="0"/>
              <a:t>‘n Vol </a:t>
            </a:r>
            <a:r>
              <a:rPr lang="en-US" sz="5400" dirty="0" err="1"/>
              <a:t>lewe</a:t>
            </a:r>
            <a:r>
              <a:rPr lang="en-US" sz="5400" dirty="0"/>
              <a:t> </a:t>
            </a:r>
          </a:p>
        </p:txBody>
      </p:sp>
    </p:spTree>
    <p:extLst>
      <p:ext uri="{BB962C8B-B14F-4D97-AF65-F5344CB8AC3E}">
        <p14:creationId xmlns:p14="http://schemas.microsoft.com/office/powerpoint/2010/main" val="59300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639098" y="777240"/>
            <a:ext cx="10738782" cy="731520"/>
          </a:xfrm>
          <a:prstGeom prst="rect">
            <a:avLst/>
          </a:prstGeom>
          <a:noFill/>
          <a:ln/>
        </p:spPr>
        <p:txBody>
          <a:bodyPr wrap="square" lIns="0" tIns="0" rIns="0" bIns="0" rtlCol="0" anchor="t"/>
          <a:lstStyle/>
          <a:p>
            <a:pPr marL="0" indent="0" algn="l">
              <a:buNone/>
            </a:pPr>
            <a:r>
              <a:rPr lang="en-US" sz="4800" dirty="0"/>
              <a:t>‘n Vol </a:t>
            </a:r>
            <a:r>
              <a:rPr lang="en-US" sz="4800" dirty="0" err="1"/>
              <a:t>lewe</a:t>
            </a:r>
            <a:r>
              <a:rPr lang="en-US" sz="4800" dirty="0"/>
              <a:t> </a:t>
            </a:r>
          </a:p>
        </p:txBody>
      </p:sp>
      <p:sp>
        <p:nvSpPr>
          <p:cNvPr id="3" name="Text 2"/>
          <p:cNvSpPr>
            <a:spLocks noGrp="1"/>
          </p:cNvSpPr>
          <p:nvPr>
            <p:ph type="body" idx="104" hasCustomPrompt="1"/>
          </p:nvPr>
        </p:nvSpPr>
        <p:spPr>
          <a:xfrm>
            <a:off x="813816" y="1783080"/>
            <a:ext cx="9144000" cy="3931920"/>
          </a:xfrm>
          <a:prstGeom prst="rect">
            <a:avLst/>
          </a:prstGeom>
          <a:noFill/>
          <a:ln/>
        </p:spPr>
        <p:txBody>
          <a:bodyPr wrap="square" lIns="0" tIns="0" rIns="0" bIns="0" rtlCol="0" anchor="t"/>
          <a:lstStyle/>
          <a:p>
            <a:pPr marL="304800" indent="-304800" algn="l">
              <a:spcAft>
                <a:spcPts val="1400"/>
              </a:spcAft>
              <a:buSzPct val="100000"/>
              <a:buChar char="•"/>
            </a:pPr>
            <a:r>
              <a:rPr lang="en-US" sz="4000" dirty="0" err="1">
                <a:solidFill>
                  <a:schemeClr val="tx1"/>
                </a:solidFill>
              </a:rPr>
              <a:t>Oop</a:t>
            </a:r>
            <a:r>
              <a:rPr lang="en-US" sz="4000" dirty="0">
                <a:solidFill>
                  <a:schemeClr val="tx1"/>
                </a:solidFill>
              </a:rPr>
              <a:t> </a:t>
            </a:r>
            <a:r>
              <a:rPr lang="en-US" sz="4000" dirty="0" err="1">
                <a:solidFill>
                  <a:schemeClr val="tx1"/>
                </a:solidFill>
              </a:rPr>
              <a:t>na</a:t>
            </a:r>
            <a:r>
              <a:rPr lang="en-US" sz="4000" dirty="0">
                <a:solidFill>
                  <a:schemeClr val="tx1"/>
                </a:solidFill>
              </a:rPr>
              <a:t> God</a:t>
            </a:r>
            <a:endParaRPr lang="en-US" sz="4000" dirty="0"/>
          </a:p>
          <a:p>
            <a:pPr algn="l">
              <a:spcAft>
                <a:spcPts val="1400"/>
              </a:spcAft>
              <a:buSzPct val="100000"/>
            </a:pP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D8AE-FE3A-E903-D3C9-5D70FF607E92}"/>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B10E4A65-F84B-3127-E3B6-F63BEA4BA1F2}"/>
              </a:ext>
            </a:extLst>
          </p:cNvPr>
          <p:cNvSpPr>
            <a:spLocks noGrp="1"/>
          </p:cNvSpPr>
          <p:nvPr>
            <p:ph type="title" idx="103" hasCustomPrompt="1"/>
          </p:nvPr>
        </p:nvSpPr>
        <p:spPr>
          <a:xfrm>
            <a:off x="639098" y="777240"/>
            <a:ext cx="10738782" cy="731520"/>
          </a:xfrm>
          <a:prstGeom prst="rect">
            <a:avLst/>
          </a:prstGeom>
          <a:noFill/>
          <a:ln/>
        </p:spPr>
        <p:txBody>
          <a:bodyPr wrap="square" lIns="0" tIns="0" rIns="0" bIns="0" rtlCol="0" anchor="t"/>
          <a:lstStyle/>
          <a:p>
            <a:pPr marL="0" indent="0" algn="l">
              <a:buNone/>
            </a:pPr>
            <a:r>
              <a:rPr lang="en-US" sz="4800" dirty="0"/>
              <a:t>‘n Vol </a:t>
            </a:r>
            <a:r>
              <a:rPr lang="en-US" sz="4800" dirty="0" err="1"/>
              <a:t>lewe</a:t>
            </a:r>
            <a:r>
              <a:rPr lang="en-US" sz="4800" dirty="0"/>
              <a:t> </a:t>
            </a:r>
          </a:p>
        </p:txBody>
      </p:sp>
      <p:sp>
        <p:nvSpPr>
          <p:cNvPr id="3" name="Text 2">
            <a:extLst>
              <a:ext uri="{FF2B5EF4-FFF2-40B4-BE49-F238E27FC236}">
                <a16:creationId xmlns:a16="http://schemas.microsoft.com/office/drawing/2014/main" id="{E130B82C-43A6-809F-34DA-AF25E826618D}"/>
              </a:ext>
            </a:extLst>
          </p:cNvPr>
          <p:cNvSpPr>
            <a:spLocks noGrp="1"/>
          </p:cNvSpPr>
          <p:nvPr>
            <p:ph type="body" idx="104" hasCustomPrompt="1"/>
          </p:nvPr>
        </p:nvSpPr>
        <p:spPr>
          <a:xfrm>
            <a:off x="813816" y="1783080"/>
            <a:ext cx="9144000" cy="3931920"/>
          </a:xfrm>
          <a:prstGeom prst="rect">
            <a:avLst/>
          </a:prstGeom>
          <a:noFill/>
          <a:ln/>
        </p:spPr>
        <p:txBody>
          <a:bodyPr wrap="square" lIns="0" tIns="0" rIns="0" bIns="0" rtlCol="0" anchor="t"/>
          <a:lstStyle/>
          <a:p>
            <a:pPr marL="304800" indent="-304800" algn="l">
              <a:spcAft>
                <a:spcPts val="1400"/>
              </a:spcAft>
              <a:buSzPct val="100000"/>
              <a:buChar char="•"/>
            </a:pPr>
            <a:r>
              <a:rPr lang="en-US" sz="4000" dirty="0" err="1">
                <a:solidFill>
                  <a:schemeClr val="tx1"/>
                </a:solidFill>
              </a:rPr>
              <a:t>Oop</a:t>
            </a:r>
            <a:r>
              <a:rPr lang="en-US" sz="4000" dirty="0">
                <a:solidFill>
                  <a:schemeClr val="tx1"/>
                </a:solidFill>
              </a:rPr>
              <a:t> </a:t>
            </a:r>
            <a:r>
              <a:rPr lang="en-US" sz="4000" dirty="0" err="1">
                <a:solidFill>
                  <a:schemeClr val="tx1"/>
                </a:solidFill>
              </a:rPr>
              <a:t>na</a:t>
            </a:r>
            <a:r>
              <a:rPr lang="en-US" sz="4000" dirty="0">
                <a:solidFill>
                  <a:schemeClr val="tx1"/>
                </a:solidFill>
              </a:rPr>
              <a:t> God</a:t>
            </a:r>
            <a:endParaRPr lang="en-US" sz="4000" dirty="0"/>
          </a:p>
          <a:p>
            <a:pPr marL="304800" indent="-304800" algn="l">
              <a:spcAft>
                <a:spcPts val="1400"/>
              </a:spcAft>
              <a:buSzPct val="100000"/>
              <a:buChar char="•"/>
            </a:pPr>
            <a:r>
              <a:rPr lang="en-US" sz="4000" dirty="0" err="1"/>
              <a:t>Oop</a:t>
            </a:r>
            <a:r>
              <a:rPr lang="en-US" sz="4000" dirty="0"/>
              <a:t> </a:t>
            </a:r>
            <a:r>
              <a:rPr lang="en-US" sz="4000" dirty="0" err="1"/>
              <a:t>na</a:t>
            </a:r>
            <a:r>
              <a:rPr lang="en-US" sz="4000" dirty="0"/>
              <a:t> </a:t>
            </a:r>
            <a:r>
              <a:rPr lang="en-US" sz="4000" dirty="0" err="1"/>
              <a:t>mekaar</a:t>
            </a:r>
            <a:endParaRPr lang="en-US" sz="4000" dirty="0"/>
          </a:p>
          <a:p>
            <a:pPr algn="l">
              <a:spcAft>
                <a:spcPts val="1400"/>
              </a:spcAft>
              <a:buSzPct val="100000"/>
            </a:pPr>
            <a:endParaRPr lang="en-US" sz="1800" dirty="0"/>
          </a:p>
        </p:txBody>
      </p:sp>
    </p:spTree>
    <p:extLst>
      <p:ext uri="{BB962C8B-B14F-4D97-AF65-F5344CB8AC3E}">
        <p14:creationId xmlns:p14="http://schemas.microsoft.com/office/powerpoint/2010/main" val="3680433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6FBA1-9607-EF5E-6CF8-D46B2D90648D}"/>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2B2A7735-8053-1C20-A8F3-4F1C60AE7874}"/>
              </a:ext>
            </a:extLst>
          </p:cNvPr>
          <p:cNvSpPr>
            <a:spLocks noGrp="1"/>
          </p:cNvSpPr>
          <p:nvPr>
            <p:ph type="title" idx="103" hasCustomPrompt="1"/>
          </p:nvPr>
        </p:nvSpPr>
        <p:spPr>
          <a:xfrm>
            <a:off x="639098" y="777240"/>
            <a:ext cx="10738782" cy="731520"/>
          </a:xfrm>
          <a:prstGeom prst="rect">
            <a:avLst/>
          </a:prstGeom>
          <a:noFill/>
          <a:ln/>
        </p:spPr>
        <p:txBody>
          <a:bodyPr wrap="square" lIns="0" tIns="0" rIns="0" bIns="0" rtlCol="0" anchor="t"/>
          <a:lstStyle/>
          <a:p>
            <a:pPr marL="0" indent="0" algn="l">
              <a:buNone/>
            </a:pPr>
            <a:r>
              <a:rPr lang="en-US" sz="4800" dirty="0"/>
              <a:t>‘n Vol </a:t>
            </a:r>
            <a:r>
              <a:rPr lang="en-US" sz="4800" dirty="0" err="1"/>
              <a:t>lewe</a:t>
            </a:r>
            <a:r>
              <a:rPr lang="en-US" sz="4800" dirty="0"/>
              <a:t> </a:t>
            </a:r>
          </a:p>
        </p:txBody>
      </p:sp>
      <p:sp>
        <p:nvSpPr>
          <p:cNvPr id="3" name="Text 2">
            <a:extLst>
              <a:ext uri="{FF2B5EF4-FFF2-40B4-BE49-F238E27FC236}">
                <a16:creationId xmlns:a16="http://schemas.microsoft.com/office/drawing/2014/main" id="{CE5915B9-B96F-F5B3-6E6B-A5D07F500700}"/>
              </a:ext>
            </a:extLst>
          </p:cNvPr>
          <p:cNvSpPr>
            <a:spLocks noGrp="1"/>
          </p:cNvSpPr>
          <p:nvPr>
            <p:ph type="body" idx="104" hasCustomPrompt="1"/>
          </p:nvPr>
        </p:nvSpPr>
        <p:spPr>
          <a:xfrm>
            <a:off x="813816" y="1783080"/>
            <a:ext cx="9144000" cy="3931920"/>
          </a:xfrm>
          <a:prstGeom prst="rect">
            <a:avLst/>
          </a:prstGeom>
          <a:noFill/>
          <a:ln/>
        </p:spPr>
        <p:txBody>
          <a:bodyPr wrap="square" lIns="0" tIns="0" rIns="0" bIns="0" rtlCol="0" anchor="t"/>
          <a:lstStyle/>
          <a:p>
            <a:pPr marL="304800" indent="-304800" algn="l">
              <a:spcAft>
                <a:spcPts val="1400"/>
              </a:spcAft>
              <a:buSzPct val="100000"/>
              <a:buChar char="•"/>
            </a:pPr>
            <a:r>
              <a:rPr lang="en-US" sz="4000" dirty="0" err="1">
                <a:solidFill>
                  <a:schemeClr val="tx1"/>
                </a:solidFill>
              </a:rPr>
              <a:t>Oop</a:t>
            </a:r>
            <a:r>
              <a:rPr lang="en-US" sz="4000" dirty="0">
                <a:solidFill>
                  <a:schemeClr val="tx1"/>
                </a:solidFill>
              </a:rPr>
              <a:t> </a:t>
            </a:r>
            <a:r>
              <a:rPr lang="en-US" sz="4000" dirty="0" err="1">
                <a:solidFill>
                  <a:schemeClr val="tx1"/>
                </a:solidFill>
              </a:rPr>
              <a:t>na</a:t>
            </a:r>
            <a:r>
              <a:rPr lang="en-US" sz="4000" dirty="0">
                <a:solidFill>
                  <a:schemeClr val="tx1"/>
                </a:solidFill>
              </a:rPr>
              <a:t> God</a:t>
            </a:r>
            <a:endParaRPr lang="en-US" sz="4000" dirty="0"/>
          </a:p>
          <a:p>
            <a:pPr marL="304800" indent="-304800" algn="l">
              <a:spcAft>
                <a:spcPts val="1400"/>
              </a:spcAft>
              <a:buSzPct val="100000"/>
              <a:buChar char="•"/>
            </a:pPr>
            <a:r>
              <a:rPr lang="en-US" sz="4000" dirty="0" err="1"/>
              <a:t>Oop</a:t>
            </a:r>
            <a:r>
              <a:rPr lang="en-US" sz="4000" dirty="0"/>
              <a:t> </a:t>
            </a:r>
            <a:r>
              <a:rPr lang="en-US" sz="4000" dirty="0" err="1"/>
              <a:t>na</a:t>
            </a:r>
            <a:r>
              <a:rPr lang="en-US" sz="4000" dirty="0"/>
              <a:t> </a:t>
            </a:r>
            <a:r>
              <a:rPr lang="en-US" sz="4000" dirty="0" err="1"/>
              <a:t>mekaar</a:t>
            </a:r>
            <a:endParaRPr lang="en-US" sz="4000" dirty="0"/>
          </a:p>
          <a:p>
            <a:pPr marL="304800" indent="-304800" algn="l">
              <a:spcAft>
                <a:spcPts val="1400"/>
              </a:spcAft>
              <a:buSzPct val="100000"/>
              <a:buChar char="•"/>
            </a:pPr>
            <a:r>
              <a:rPr lang="en-US" sz="4000" dirty="0" err="1"/>
              <a:t>Oop</a:t>
            </a:r>
            <a:r>
              <a:rPr lang="en-US" sz="4000" dirty="0"/>
              <a:t> </a:t>
            </a:r>
            <a:r>
              <a:rPr lang="en-US" sz="4000" dirty="0" err="1"/>
              <a:t>na</a:t>
            </a:r>
            <a:r>
              <a:rPr lang="en-US" sz="4000" dirty="0"/>
              <a:t> die </a:t>
            </a:r>
            <a:r>
              <a:rPr lang="en-US" sz="4000" dirty="0" err="1"/>
              <a:t>toekoms</a:t>
            </a:r>
            <a:endParaRPr lang="en-US" sz="4000" dirty="0"/>
          </a:p>
          <a:p>
            <a:pPr algn="l">
              <a:spcAft>
                <a:spcPts val="1400"/>
              </a:spcAft>
              <a:buSzPct val="100000"/>
            </a:pPr>
            <a:endParaRPr lang="en-US" sz="1800" dirty="0"/>
          </a:p>
        </p:txBody>
      </p:sp>
    </p:spTree>
    <p:extLst>
      <p:ext uri="{BB962C8B-B14F-4D97-AF65-F5344CB8AC3E}">
        <p14:creationId xmlns:p14="http://schemas.microsoft.com/office/powerpoint/2010/main" val="2017793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1097432" y="5047882"/>
            <a:ext cx="9997135" cy="822960"/>
          </a:xfrm>
          <a:prstGeom prst="rect">
            <a:avLst/>
          </a:prstGeom>
          <a:noFill/>
          <a:ln/>
        </p:spPr>
        <p:txBody>
          <a:bodyPr wrap="square" lIns="0" tIns="0" rIns="0" bIns="0" rtlCol="0" anchor="ctr"/>
          <a:lstStyle/>
          <a:p>
            <a:pPr marL="0" indent="0" algn="ctr">
              <a:buNone/>
            </a:pPr>
            <a:r>
              <a:rPr lang="en-US" sz="4000" b="1" dirty="0" err="1">
                <a:solidFill>
                  <a:schemeClr val="tx1"/>
                </a:solidFill>
              </a:rPr>
              <a:t>Gebed</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1097280" y="4389120"/>
            <a:ext cx="9997135" cy="914400"/>
          </a:xfrm>
          <a:prstGeom prst="rect">
            <a:avLst/>
          </a:prstGeom>
          <a:noFill/>
          <a:ln/>
        </p:spPr>
        <p:txBody>
          <a:bodyPr wrap="square" lIns="0" tIns="0" rIns="0" bIns="0" rtlCol="0" anchor="ctr"/>
          <a:lstStyle/>
          <a:p>
            <a:pPr marL="0" indent="0" algn="ctr">
              <a:buNone/>
            </a:pPr>
            <a:r>
              <a:rPr lang="en-US" sz="3200" b="1" dirty="0">
                <a:solidFill>
                  <a:schemeClr val="tx1"/>
                </a:solidFill>
              </a:rPr>
              <a:t>[Titel van die aanbieding]</a:t>
            </a:r>
            <a:endParaRPr lang="en-US" sz="3200" dirty="0"/>
          </a:p>
        </p:txBody>
      </p:sp>
      <p:sp>
        <p:nvSpPr>
          <p:cNvPr id="3" name="Text 2"/>
          <p:cNvSpPr>
            <a:spLocks noGrp="1"/>
          </p:cNvSpPr>
          <p:nvPr>
            <p:ph type="body" idx="104" hasCustomPrompt="1"/>
          </p:nvPr>
        </p:nvSpPr>
        <p:spPr>
          <a:xfrm>
            <a:off x="1097280" y="5394960"/>
            <a:ext cx="9997135" cy="457200"/>
          </a:xfrm>
          <a:prstGeom prst="rect">
            <a:avLst/>
          </a:prstGeom>
          <a:noFill/>
          <a:ln/>
        </p:spPr>
        <p:txBody>
          <a:bodyPr wrap="square" lIns="0" tIns="0" rIns="0" bIns="0" rtlCol="0" anchor="t"/>
          <a:lstStyle/>
          <a:p>
            <a:pPr marL="0" indent="0" algn="ctr">
              <a:buNone/>
            </a:pPr>
            <a:r>
              <a:rPr lang="en-US" sz="1800" dirty="0">
                <a:solidFill>
                  <a:schemeClr val="tx1"/>
                </a:solidFill>
              </a:rPr>
              <a:t>[Naam van aanbieder] · [Datum]</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body" idx="103" hasCustomPrompt="1"/>
          </p:nvPr>
        </p:nvSpPr>
        <p:spPr>
          <a:xfrm>
            <a:off x="813816" y="2011680"/>
            <a:ext cx="10564063" cy="365760"/>
          </a:xfrm>
          <a:prstGeom prst="rect">
            <a:avLst/>
          </a:prstGeom>
          <a:noFill/>
          <a:ln/>
        </p:spPr>
        <p:txBody>
          <a:bodyPr wrap="square" lIns="0" tIns="0" rIns="0" bIns="0" rtlCol="0" anchor="t"/>
          <a:lstStyle/>
          <a:p>
            <a:pPr marL="0" indent="0" algn="l">
              <a:buNone/>
            </a:pPr>
            <a:r>
              <a:rPr lang="en-US" sz="1600" b="1" kern="0" spc="300" dirty="0">
                <a:solidFill>
                  <a:schemeClr val="accent1"/>
                </a:solidFill>
              </a:rPr>
              <a:t>AFDELING [1]</a:t>
            </a:r>
            <a:endParaRPr lang="en-US" sz="1600" dirty="0"/>
          </a:p>
        </p:txBody>
      </p:sp>
      <p:sp>
        <p:nvSpPr>
          <p:cNvPr id="3" name="Text 2"/>
          <p:cNvSpPr>
            <a:spLocks noGrp="1"/>
          </p:cNvSpPr>
          <p:nvPr>
            <p:ph type="title" idx="104" hasCustomPrompt="1"/>
          </p:nvPr>
        </p:nvSpPr>
        <p:spPr>
          <a:xfrm>
            <a:off x="813816" y="2514600"/>
            <a:ext cx="9144000" cy="1097280"/>
          </a:xfrm>
          <a:prstGeom prst="rect">
            <a:avLst/>
          </a:prstGeom>
          <a:noFill/>
          <a:ln/>
        </p:spPr>
        <p:txBody>
          <a:bodyPr wrap="square" lIns="0" tIns="0" rIns="0" bIns="0" rtlCol="0" anchor="t"/>
          <a:lstStyle/>
          <a:p>
            <a:pPr marL="0" indent="0" algn="l">
              <a:buNone/>
            </a:pPr>
            <a:r>
              <a:rPr lang="en-US" sz="3200" b="1" dirty="0">
                <a:solidFill>
                  <a:schemeClr val="tx1"/>
                </a:solidFill>
              </a:rPr>
              <a:t>[Naam van die afdeling]</a:t>
            </a:r>
            <a:endParaRPr lang="en-US" sz="3200" dirty="0"/>
          </a:p>
        </p:txBody>
      </p:sp>
      <p:sp>
        <p:nvSpPr>
          <p:cNvPr id="4" name="Text 2"/>
          <p:cNvSpPr>
            <a:spLocks noGrp="1"/>
          </p:cNvSpPr>
          <p:nvPr>
            <p:ph type="body" idx="105" hasCustomPrompt="1"/>
          </p:nvPr>
        </p:nvSpPr>
        <p:spPr>
          <a:xfrm>
            <a:off x="813816" y="3794760"/>
            <a:ext cx="8686800" cy="914400"/>
          </a:xfrm>
          <a:prstGeom prst="rect">
            <a:avLst/>
          </a:prstGeom>
          <a:noFill/>
          <a:ln/>
        </p:spPr>
        <p:txBody>
          <a:bodyPr wrap="square" lIns="0" tIns="0" rIns="0" bIns="0" rtlCol="0" anchor="t"/>
          <a:lstStyle/>
          <a:p>
            <a:pPr marL="0" indent="0" algn="l">
              <a:buNone/>
            </a:pPr>
            <a:r>
              <a:rPr lang="en-US" sz="1800" dirty="0">
                <a:solidFill>
                  <a:schemeClr val="tx1"/>
                </a:solidFill>
              </a:rPr>
              <a:t>[Een sin wat sê waaroor hierdie afdeling gaan]</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tx1"/>
                </a:solidFill>
              </a:rPr>
              <a:t>[Opskrif van die skyfie]</a:t>
            </a:r>
            <a:endParaRPr lang="en-US" sz="3000" dirty="0"/>
          </a:p>
        </p:txBody>
      </p:sp>
      <p:sp>
        <p:nvSpPr>
          <p:cNvPr id="3" name="Foto-plekhouer"/>
          <p:cNvSpPr/>
          <p:nvPr/>
        </p:nvSpPr>
        <p:spPr>
          <a:xfrm>
            <a:off x="813816" y="1783080"/>
            <a:ext cx="5212080" cy="3566160"/>
          </a:xfrm>
          <a:prstGeom prst="roundRect">
            <a:avLst>
              <a:gd name="adj" fmla="val 1538"/>
            </a:avLst>
          </a:prstGeom>
          <a:solidFill>
            <a:schemeClr val="bg2"/>
          </a:solidFill>
          <a:ln w="19050">
            <a:solidFill>
              <a:schemeClr val="accent1"/>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4" name="Foto-aanwysing"/>
          <p:cNvSpPr txBox="1"/>
          <p:nvPr/>
        </p:nvSpPr>
        <p:spPr>
          <a:xfrm>
            <a:off x="813816" y="1783080"/>
            <a:ext cx="5212080" cy="35661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A6B82"/>
                </a:solidFill>
                <a:effectLst/>
                <a:uLnTx/>
                <a:uFillTx/>
                <a:latin typeface="Arial"/>
                <a:ea typeface="+mn-ea"/>
                <a:cs typeface="+mn-cs"/>
              </a:rPr>
              <a:t>[Plaas foto hier]</a:t>
            </a:r>
            <a:endParaRPr kumimoji="0" lang="en-US" sz="1600" b="0" i="0" u="none" strike="noStrike" kern="1200" cap="none" spc="0" normalizeH="0" baseline="0" noProof="0" dirty="0">
              <a:ln>
                <a:noFill/>
              </a:ln>
              <a:solidFill>
                <a:srgbClr val="01395E"/>
              </a:solidFill>
              <a:effectLst/>
              <a:uLnTx/>
              <a:uFillTx/>
              <a:latin typeface="Arial"/>
              <a:ea typeface="+mn-ea"/>
              <a:cs typeface="+mn-cs"/>
            </a:endParaRPr>
          </a:p>
        </p:txBody>
      </p:sp>
      <p:sp>
        <p:nvSpPr>
          <p:cNvPr id="5" name="Foto-teks"/>
          <p:cNvSpPr txBox="1"/>
          <p:nvPr/>
        </p:nvSpPr>
        <p:spPr>
          <a:xfrm>
            <a:off x="6483096" y="1783080"/>
            <a:ext cx="4894783" cy="3566160"/>
          </a:xfrm>
          <a:prstGeom prst="rect">
            <a:avLst/>
          </a:prstGeom>
          <a:noFill/>
          <a:ln/>
        </p:spPr>
        <p:txBody>
          <a:bodyPr wrap="square" lIns="0" tIns="0" rIns="0" bIns="0"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395E"/>
                </a:solidFill>
                <a:effectLst/>
                <a:uLnTx/>
                <a:uFillTx/>
                <a:latin typeface="Arial"/>
                <a:ea typeface="+mn-ea"/>
                <a:cs typeface="+mn-cs"/>
              </a:rPr>
              <a:t>[Kort teks by die foto: wat sien ons, en hoekom is dit belangrik?]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tx1"/>
                </a:solidFill>
              </a:rPr>
              <a:t>[Opskrif van die skyfie]</a:t>
            </a:r>
            <a:endParaRPr lang="en-US" sz="3000" dirty="0"/>
          </a:p>
        </p:txBody>
      </p:sp>
      <p:sp>
        <p:nvSpPr>
          <p:cNvPr id="3" name="Text 2"/>
          <p:cNvSpPr>
            <a:spLocks noGrp="1"/>
          </p:cNvSpPr>
          <p:nvPr>
            <p:ph type="body" idx="104" hasCustomPrompt="1"/>
          </p:nvPr>
        </p:nvSpPr>
        <p:spPr>
          <a:xfrm>
            <a:off x="813816" y="1783080"/>
            <a:ext cx="9144000" cy="3931920"/>
          </a:xfrm>
          <a:prstGeom prst="rect">
            <a:avLst/>
          </a:prstGeom>
          <a:noFill/>
          <a:ln/>
        </p:spPr>
        <p:txBody>
          <a:bodyPr wrap="square" lIns="0" tIns="0" rIns="0" bIns="0" rtlCol="0" anchor="t"/>
          <a:lstStyle/>
          <a:p>
            <a:pPr marL="0" indent="0" algn="l">
              <a:spcAft>
                <a:spcPts val="1000"/>
              </a:spcAft>
              <a:buNone/>
            </a:pPr>
            <a:r>
              <a:rPr lang="en-US" sz="1800" dirty="0">
                <a:solidFill>
                  <a:schemeClr val="tx1"/>
                </a:solidFill>
              </a:rPr>
              <a:t>[Skryf hier die inhoud van die skyfie. Hou by een hoofgedagte per skyfie – twee of drie kort sinne lees die beste van ver af.]</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tx1"/>
                </a:solidFill>
              </a:rPr>
              <a:t>[Opskrif van die skyfie]</a:t>
            </a:r>
            <a:endParaRPr lang="en-US" sz="3000" dirty="0"/>
          </a:p>
        </p:txBody>
      </p:sp>
      <p:sp>
        <p:nvSpPr>
          <p:cNvPr id="3" name="Text 2"/>
          <p:cNvSpPr>
            <a:spLocks noGrp="1"/>
          </p:cNvSpPr>
          <p:nvPr>
            <p:ph type="body" idx="104" hasCustomPrompt="1"/>
          </p:nvPr>
        </p:nvSpPr>
        <p:spPr>
          <a:xfrm>
            <a:off x="813816" y="1783080"/>
            <a:ext cx="9144000" cy="3931920"/>
          </a:xfrm>
          <a:prstGeom prst="rect">
            <a:avLst/>
          </a:prstGeom>
          <a:noFill/>
          <a:ln/>
        </p:spPr>
        <p:txBody>
          <a:bodyPr wrap="square" lIns="0" tIns="0" rIns="0" bIns="0" rtlCol="0" anchor="t"/>
          <a:lstStyle/>
          <a:p>
            <a:pPr marL="304800" indent="-304800" algn="l">
              <a:spcAft>
                <a:spcPts val="1400"/>
              </a:spcAft>
              <a:buSzPct val="100000"/>
              <a:buChar char="•"/>
            </a:pPr>
            <a:r>
              <a:rPr lang="en-US" sz="1800" dirty="0">
                <a:solidFill>
                  <a:schemeClr val="tx1"/>
                </a:solidFill>
              </a:rPr>
              <a:t>[Eerste punt]</a:t>
            </a:r>
            <a:endParaRPr lang="en-US" sz="1800" dirty="0"/>
          </a:p>
          <a:p>
            <a:pPr marL="304800" indent="-304800" algn="l">
              <a:spcAft>
                <a:spcPts val="1400"/>
              </a:spcAft>
              <a:buSzPct val="100000"/>
              <a:buChar char="•"/>
            </a:pPr>
            <a:r>
              <a:rPr lang="en-US" sz="1800" dirty="0">
                <a:solidFill>
                  <a:schemeClr val="tx1"/>
                </a:solidFill>
              </a:rPr>
              <a:t>[Tweede punt]</a:t>
            </a:r>
            <a:endParaRPr lang="en-US" sz="1800" dirty="0"/>
          </a:p>
          <a:p>
            <a:pPr marL="304800" indent="-304800" algn="l">
              <a:spcAft>
                <a:spcPts val="1400"/>
              </a:spcAft>
              <a:buSzPct val="100000"/>
              <a:buChar char="•"/>
            </a:pPr>
            <a:r>
              <a:rPr lang="en-US" sz="1800" dirty="0">
                <a:solidFill>
                  <a:schemeClr val="tx1"/>
                </a:solidFill>
              </a:rPr>
              <a:t>[Derde punt]</a:t>
            </a:r>
            <a:endParaRPr lang="en-US" sz="1800" dirty="0"/>
          </a:p>
          <a:p>
            <a:pPr marL="304800" indent="-304800" algn="l">
              <a:spcAft>
                <a:spcPts val="1400"/>
              </a:spcAft>
              <a:buSzPct val="100000"/>
              <a:buChar char="•"/>
            </a:pPr>
            <a:r>
              <a:rPr lang="en-US" sz="1800" dirty="0">
                <a:solidFill>
                  <a:schemeClr val="tx1"/>
                </a:solidFill>
              </a:rPr>
              <a:t>[Vierde punt]</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tx1"/>
                </a:solidFill>
              </a:rPr>
              <a:t>[Opskrif van die skyfie]</a:t>
            </a:r>
            <a:endParaRPr lang="en-US" sz="3000" dirty="0"/>
          </a:p>
        </p:txBody>
      </p:sp>
      <p:sp>
        <p:nvSpPr>
          <p:cNvPr id="3" name="Kolom 1"/>
          <p:cNvSpPr/>
          <p:nvPr/>
        </p:nvSpPr>
        <p:spPr>
          <a:xfrm>
            <a:off x="813816" y="1783080"/>
            <a:ext cx="5099152" cy="3566160"/>
          </a:xfrm>
          <a:prstGeom prst="roundRect">
            <a:avLst>
              <a:gd name="adj" fmla="val 2051"/>
            </a:avLst>
          </a:prstGeom>
          <a:solidFill>
            <a:schemeClr val="bg2"/>
          </a:solidFill>
          <a:ln/>
        </p:spPr>
        <p:txBody>
          <a:bodyPr/>
          <a:lstStyle/>
          <a:p>
            <a:endParaRPr lang="af-ZA"/>
          </a:p>
        </p:txBody>
      </p:sp>
      <p:sp>
        <p:nvSpPr>
          <p:cNvPr id="4" name="Kolom 1 opskrif"/>
          <p:cNvSpPr txBox="1"/>
          <p:nvPr/>
        </p:nvSpPr>
        <p:spPr>
          <a:xfrm>
            <a:off x="1133856" y="2103120"/>
            <a:ext cx="4459072" cy="502920"/>
          </a:xfrm>
          <a:prstGeom prst="rect">
            <a:avLst/>
          </a:prstGeom>
          <a:noFill/>
          <a:ln/>
        </p:spPr>
        <p:txBody>
          <a:bodyPr wrap="square" lIns="0" tIns="0" rIns="0" bIns="0" rtlCol="0" anchor="t"/>
          <a:lstStyle/>
          <a:p>
            <a:pPr marL="0" indent="0">
              <a:buNone/>
            </a:pPr>
            <a:r>
              <a:rPr lang="en-US" sz="2200" b="1" dirty="0">
                <a:solidFill>
                  <a:schemeClr val="accent1"/>
                </a:solidFill>
              </a:rPr>
              <a:t>[Opskrif links]</a:t>
            </a:r>
            <a:endParaRPr lang="en-US" sz="2200" dirty="0"/>
          </a:p>
        </p:txBody>
      </p:sp>
      <p:sp>
        <p:nvSpPr>
          <p:cNvPr id="5" name="Kolom 1 teks"/>
          <p:cNvSpPr txBox="1"/>
          <p:nvPr/>
        </p:nvSpPr>
        <p:spPr>
          <a:xfrm>
            <a:off x="1133856" y="2743200"/>
            <a:ext cx="4459072" cy="2286000"/>
          </a:xfrm>
          <a:prstGeom prst="rect">
            <a:avLst/>
          </a:prstGeom>
          <a:noFill/>
          <a:ln/>
        </p:spPr>
        <p:txBody>
          <a:bodyPr wrap="square" lIns="0" tIns="0" rIns="0" bIns="0" rtlCol="0" anchor="t"/>
          <a:lstStyle/>
          <a:p>
            <a:pPr marL="0" indent="0">
              <a:buNone/>
            </a:pPr>
            <a:r>
              <a:rPr lang="en-US" sz="1800" dirty="0">
                <a:solidFill>
                  <a:schemeClr val="tx1"/>
                </a:solidFill>
              </a:rPr>
              <a:t>[Teks vir die linkerkolom]</a:t>
            </a:r>
            <a:endParaRPr lang="en-US" sz="1800" dirty="0"/>
          </a:p>
        </p:txBody>
      </p:sp>
      <p:sp>
        <p:nvSpPr>
          <p:cNvPr id="6" name="Kolom 2"/>
          <p:cNvSpPr/>
          <p:nvPr/>
        </p:nvSpPr>
        <p:spPr>
          <a:xfrm>
            <a:off x="6278728" y="1783080"/>
            <a:ext cx="5099152" cy="3566160"/>
          </a:xfrm>
          <a:prstGeom prst="roundRect">
            <a:avLst>
              <a:gd name="adj" fmla="val 2051"/>
            </a:avLst>
          </a:prstGeom>
          <a:solidFill>
            <a:schemeClr val="bg2"/>
          </a:solidFill>
          <a:ln/>
        </p:spPr>
        <p:txBody>
          <a:bodyPr/>
          <a:lstStyle/>
          <a:p>
            <a:endParaRPr lang="af-ZA"/>
          </a:p>
        </p:txBody>
      </p:sp>
      <p:sp>
        <p:nvSpPr>
          <p:cNvPr id="7" name="Kolom 2 opskrif"/>
          <p:cNvSpPr txBox="1"/>
          <p:nvPr/>
        </p:nvSpPr>
        <p:spPr>
          <a:xfrm>
            <a:off x="6598768" y="2103120"/>
            <a:ext cx="4459072" cy="502920"/>
          </a:xfrm>
          <a:prstGeom prst="rect">
            <a:avLst/>
          </a:prstGeom>
          <a:noFill/>
          <a:ln/>
        </p:spPr>
        <p:txBody>
          <a:bodyPr wrap="square" lIns="0" tIns="0" rIns="0" bIns="0" rtlCol="0" anchor="t"/>
          <a:lstStyle/>
          <a:p>
            <a:pPr marL="0" indent="0">
              <a:buNone/>
            </a:pPr>
            <a:r>
              <a:rPr lang="en-US" sz="2200" b="1" dirty="0">
                <a:solidFill>
                  <a:schemeClr val="accent1"/>
                </a:solidFill>
              </a:rPr>
              <a:t>[Opskrif regs]</a:t>
            </a:r>
            <a:endParaRPr lang="en-US" sz="2200" dirty="0"/>
          </a:p>
        </p:txBody>
      </p:sp>
      <p:sp>
        <p:nvSpPr>
          <p:cNvPr id="8" name="Kolom 2 teks"/>
          <p:cNvSpPr txBox="1"/>
          <p:nvPr/>
        </p:nvSpPr>
        <p:spPr>
          <a:xfrm>
            <a:off x="6598768" y="2743200"/>
            <a:ext cx="4459072" cy="2286000"/>
          </a:xfrm>
          <a:prstGeom prst="rect">
            <a:avLst/>
          </a:prstGeom>
          <a:noFill/>
          <a:ln/>
        </p:spPr>
        <p:txBody>
          <a:bodyPr wrap="square" lIns="0" tIns="0" rIns="0" bIns="0" rtlCol="0" anchor="t"/>
          <a:lstStyle/>
          <a:p>
            <a:pPr marL="0" indent="0">
              <a:buNone/>
            </a:pPr>
            <a:r>
              <a:rPr lang="en-US" sz="1800" dirty="0">
                <a:solidFill>
                  <a:schemeClr val="tx1"/>
                </a:solidFill>
              </a:rPr>
              <a:t>[Teks vir die regterkolom]</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body" idx="104" hasCustomPrompt="1"/>
          </p:nvPr>
        </p:nvSpPr>
        <p:spPr>
          <a:xfrm>
            <a:off x="1005840" y="2194560"/>
            <a:ext cx="9144000" cy="2011680"/>
          </a:xfrm>
          <a:prstGeom prst="rect">
            <a:avLst/>
          </a:prstGeom>
          <a:noFill/>
          <a:ln/>
        </p:spPr>
        <p:txBody>
          <a:bodyPr wrap="square" lIns="0" tIns="0" rIns="0" bIns="0" rtlCol="0" anchor="t"/>
          <a:lstStyle/>
          <a:p>
            <a:pPr marL="0" indent="0" algn="l">
              <a:buNone/>
            </a:pPr>
            <a:r>
              <a:rPr lang="en-US" sz="2400" i="1" dirty="0">
                <a:solidFill>
                  <a:schemeClr val="tx1"/>
                </a:solidFill>
              </a:rPr>
              <a:t>[Plaas die Skrifgedeelte of aanhaling hier.]</a:t>
            </a:r>
            <a:endParaRPr lang="en-US" sz="2400" dirty="0"/>
          </a:p>
        </p:txBody>
      </p:sp>
      <p:sp>
        <p:nvSpPr>
          <p:cNvPr id="3" name="Text 3"/>
          <p:cNvSpPr>
            <a:spLocks noGrp="1"/>
          </p:cNvSpPr>
          <p:nvPr>
            <p:ph type="body" idx="105" hasCustomPrompt="1"/>
          </p:nvPr>
        </p:nvSpPr>
        <p:spPr>
          <a:xfrm>
            <a:off x="1005840" y="4389120"/>
            <a:ext cx="9144000" cy="457200"/>
          </a:xfrm>
          <a:prstGeom prst="rect">
            <a:avLst/>
          </a:prstGeom>
          <a:noFill/>
          <a:ln/>
        </p:spPr>
        <p:txBody>
          <a:bodyPr wrap="square" lIns="0" tIns="0" rIns="0" bIns="0" rtlCol="0" anchor="t"/>
          <a:lstStyle/>
          <a:p>
            <a:pPr marL="0" indent="0" algn="l">
              <a:buNone/>
            </a:pPr>
            <a:r>
              <a:rPr lang="en-US" sz="1800" b="1" dirty="0">
                <a:solidFill>
                  <a:schemeClr val="accent1"/>
                </a:solidFill>
              </a:rPr>
              <a:t>[Boek hoofstuk:vers]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tx1"/>
                </a:solidFill>
              </a:rPr>
              <a:t>[Opskrif van die skyfie]</a:t>
            </a:r>
            <a:endParaRPr lang="en-US" sz="3000" dirty="0"/>
          </a:p>
        </p:txBody>
      </p:sp>
      <p:sp>
        <p:nvSpPr>
          <p:cNvPr id="3" name="Onthou kaart"/>
          <p:cNvSpPr/>
          <p:nvPr/>
        </p:nvSpPr>
        <p:spPr>
          <a:xfrm>
            <a:off x="813816" y="1783080"/>
            <a:ext cx="3350666" cy="3566160"/>
          </a:xfrm>
          <a:prstGeom prst="roundRect">
            <a:avLst>
              <a:gd name="adj" fmla="val 218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4" name="Onthou kol"/>
          <p:cNvSpPr/>
          <p:nvPr/>
        </p:nvSpPr>
        <p:spPr>
          <a:xfrm>
            <a:off x="1133856" y="2148840"/>
            <a:ext cx="274320" cy="274320"/>
          </a:xfrm>
          <a:prstGeom prst="ellipse">
            <a:avLst/>
          </a:prstGeom>
          <a:solidFill>
            <a:schemeClr val="accent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5" name="Onthou etiket"/>
          <p:cNvSpPr txBox="1"/>
          <p:nvPr/>
        </p:nvSpPr>
        <p:spPr>
          <a:xfrm>
            <a:off x="1545336" y="2130552"/>
            <a:ext cx="2344826"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srgbClr val="8A7428"/>
                </a:solidFill>
                <a:effectLst/>
                <a:uLnTx/>
                <a:uFillTx/>
                <a:latin typeface="Arial"/>
                <a:ea typeface="+mn-ea"/>
                <a:cs typeface="+mn-cs"/>
              </a:rPr>
              <a:t>GISTER</a:t>
            </a:r>
            <a:endParaRPr kumimoji="0" lang="en-US" sz="1200" b="0" i="0" u="none" strike="noStrike" kern="1200" cap="none" spc="0" normalizeH="0" baseline="0" noProof="0" dirty="0">
              <a:ln>
                <a:noFill/>
              </a:ln>
              <a:solidFill>
                <a:srgbClr val="01395E"/>
              </a:solidFill>
              <a:effectLst/>
              <a:uLnTx/>
              <a:uFillTx/>
              <a:latin typeface="Arial"/>
              <a:ea typeface="+mn-ea"/>
              <a:cs typeface="+mn-cs"/>
            </a:endParaRPr>
          </a:p>
        </p:txBody>
      </p:sp>
      <p:sp>
        <p:nvSpPr>
          <p:cNvPr id="6" name="Onthou opskrif"/>
          <p:cNvSpPr txBox="1"/>
          <p:nvPr/>
        </p:nvSpPr>
        <p:spPr>
          <a:xfrm>
            <a:off x="1133856" y="2651760"/>
            <a:ext cx="2710586"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1395E"/>
                </a:solidFill>
                <a:effectLst/>
                <a:uLnTx/>
                <a:uFillTx/>
                <a:latin typeface="Arial"/>
                <a:ea typeface="+mn-ea"/>
                <a:cs typeface="+mn-cs"/>
              </a:rPr>
              <a:t>Onthou</a:t>
            </a:r>
            <a:endParaRPr kumimoji="0" lang="en-US" sz="2400" b="0" i="0" u="none" strike="noStrike" kern="1200" cap="none" spc="0" normalizeH="0" baseline="0" noProof="0" dirty="0">
              <a:ln>
                <a:noFill/>
              </a:ln>
              <a:solidFill>
                <a:srgbClr val="01395E"/>
              </a:solidFill>
              <a:effectLst/>
              <a:uLnTx/>
              <a:uFillTx/>
              <a:latin typeface="Arial"/>
              <a:ea typeface="+mn-ea"/>
              <a:cs typeface="+mn-cs"/>
            </a:endParaRPr>
          </a:p>
        </p:txBody>
      </p:sp>
      <p:sp>
        <p:nvSpPr>
          <p:cNvPr id="7" name="Onthou teks"/>
          <p:cNvSpPr txBox="1"/>
          <p:nvPr/>
        </p:nvSpPr>
        <p:spPr>
          <a:xfrm>
            <a:off x="1133856" y="3291840"/>
            <a:ext cx="2710586" cy="17373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395E"/>
                </a:solidFill>
                <a:effectLst/>
                <a:uLnTx/>
                <a:uFillTx/>
                <a:latin typeface="Arial"/>
                <a:ea typeface="+mn-ea"/>
                <a:cs typeface="+mn-cs"/>
              </a:rPr>
              <a:t>[Wat ons uit gister saamdra]</a:t>
            </a:r>
          </a:p>
        </p:txBody>
      </p:sp>
      <p:sp>
        <p:nvSpPr>
          <p:cNvPr id="8" name="Verbeel kaart"/>
          <p:cNvSpPr/>
          <p:nvPr/>
        </p:nvSpPr>
        <p:spPr>
          <a:xfrm>
            <a:off x="4420514" y="1783080"/>
            <a:ext cx="3350666" cy="3566160"/>
          </a:xfrm>
          <a:prstGeom prst="roundRect">
            <a:avLst>
              <a:gd name="adj" fmla="val 218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9" name="Verbeel kol"/>
          <p:cNvSpPr/>
          <p:nvPr/>
        </p:nvSpPr>
        <p:spPr>
          <a:xfrm>
            <a:off x="4740554" y="2148840"/>
            <a:ext cx="274320" cy="274320"/>
          </a:xfrm>
          <a:prstGeom prst="ellipse">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10" name="Verbeel etiket"/>
          <p:cNvSpPr txBox="1"/>
          <p:nvPr/>
        </p:nvSpPr>
        <p:spPr>
          <a:xfrm>
            <a:off x="5152034" y="2130552"/>
            <a:ext cx="2344826"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srgbClr val="0094B0"/>
                </a:solidFill>
                <a:effectLst/>
                <a:uLnTx/>
                <a:uFillTx/>
                <a:latin typeface="Arial"/>
                <a:ea typeface="+mn-ea"/>
                <a:cs typeface="+mn-cs"/>
              </a:rPr>
              <a:t>MÔRE</a:t>
            </a:r>
            <a:endParaRPr kumimoji="0" lang="en-US" sz="1200" b="0" i="0" u="none" strike="noStrike" kern="1200" cap="none" spc="0" normalizeH="0" baseline="0" noProof="0" dirty="0">
              <a:ln>
                <a:noFill/>
              </a:ln>
              <a:solidFill>
                <a:srgbClr val="01395E"/>
              </a:solidFill>
              <a:effectLst/>
              <a:uLnTx/>
              <a:uFillTx/>
              <a:latin typeface="Arial"/>
              <a:ea typeface="+mn-ea"/>
              <a:cs typeface="+mn-cs"/>
            </a:endParaRPr>
          </a:p>
        </p:txBody>
      </p:sp>
      <p:sp>
        <p:nvSpPr>
          <p:cNvPr id="11" name="Verbeel opskrif"/>
          <p:cNvSpPr txBox="1"/>
          <p:nvPr/>
        </p:nvSpPr>
        <p:spPr>
          <a:xfrm>
            <a:off x="4740554" y="2651760"/>
            <a:ext cx="2710586"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1395E"/>
                </a:solidFill>
                <a:effectLst/>
                <a:uLnTx/>
                <a:uFillTx/>
                <a:latin typeface="Arial"/>
                <a:ea typeface="+mn-ea"/>
                <a:cs typeface="+mn-cs"/>
              </a:rPr>
              <a:t>Verbeel</a:t>
            </a:r>
            <a:endParaRPr kumimoji="0" lang="en-US" sz="2400" b="0" i="0" u="none" strike="noStrike" kern="1200" cap="none" spc="0" normalizeH="0" baseline="0" noProof="0" dirty="0">
              <a:ln>
                <a:noFill/>
              </a:ln>
              <a:solidFill>
                <a:srgbClr val="01395E"/>
              </a:solidFill>
              <a:effectLst/>
              <a:uLnTx/>
              <a:uFillTx/>
              <a:latin typeface="Arial"/>
              <a:ea typeface="+mn-ea"/>
              <a:cs typeface="+mn-cs"/>
            </a:endParaRPr>
          </a:p>
        </p:txBody>
      </p:sp>
      <p:sp>
        <p:nvSpPr>
          <p:cNvPr id="12" name="Verbeel teks"/>
          <p:cNvSpPr txBox="1"/>
          <p:nvPr/>
        </p:nvSpPr>
        <p:spPr>
          <a:xfrm>
            <a:off x="4740554" y="3291840"/>
            <a:ext cx="2710586" cy="17373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395E"/>
                </a:solidFill>
                <a:effectLst/>
                <a:uLnTx/>
                <a:uFillTx/>
                <a:latin typeface="Arial"/>
                <a:ea typeface="+mn-ea"/>
                <a:cs typeface="+mn-cs"/>
              </a:rPr>
              <a:t>[Wat ons vir môre droom]</a:t>
            </a:r>
          </a:p>
        </p:txBody>
      </p:sp>
      <p:sp>
        <p:nvSpPr>
          <p:cNvPr id="13" name="Leef kaart"/>
          <p:cNvSpPr/>
          <p:nvPr/>
        </p:nvSpPr>
        <p:spPr>
          <a:xfrm>
            <a:off x="8027213" y="1783080"/>
            <a:ext cx="3350666" cy="3566160"/>
          </a:xfrm>
          <a:prstGeom prst="roundRect">
            <a:avLst>
              <a:gd name="adj" fmla="val 218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14" name="Leef kol"/>
          <p:cNvSpPr/>
          <p:nvPr/>
        </p:nvSpPr>
        <p:spPr>
          <a:xfrm>
            <a:off x="8347253" y="2148840"/>
            <a:ext cx="274320" cy="274320"/>
          </a:xfrm>
          <a:prstGeom prst="ellipse">
            <a:avLst/>
          </a:prstGeom>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f-ZA" sz="1800" b="0" i="0" u="none" strike="noStrike" kern="1200" cap="none" spc="0" normalizeH="0" baseline="0" noProof="0">
              <a:ln>
                <a:noFill/>
              </a:ln>
              <a:solidFill>
                <a:srgbClr val="01395E"/>
              </a:solidFill>
              <a:effectLst/>
              <a:uLnTx/>
              <a:uFillTx/>
              <a:latin typeface="Arial"/>
              <a:ea typeface="+mn-ea"/>
              <a:cs typeface="+mn-cs"/>
            </a:endParaRPr>
          </a:p>
        </p:txBody>
      </p:sp>
      <p:sp>
        <p:nvSpPr>
          <p:cNvPr id="15" name="Leef etiket"/>
          <p:cNvSpPr txBox="1"/>
          <p:nvPr/>
        </p:nvSpPr>
        <p:spPr>
          <a:xfrm>
            <a:off x="8758733" y="2130552"/>
            <a:ext cx="2344826"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srgbClr val="01395E"/>
                </a:solidFill>
                <a:effectLst/>
                <a:uLnTx/>
                <a:uFillTx/>
                <a:latin typeface="Arial"/>
                <a:ea typeface="+mn-ea"/>
                <a:cs typeface="+mn-cs"/>
              </a:rPr>
              <a:t>VANDAG</a:t>
            </a:r>
            <a:endParaRPr kumimoji="0" lang="en-US" sz="1200" b="0" i="0" u="none" strike="noStrike" kern="1200" cap="none" spc="0" normalizeH="0" baseline="0" noProof="0" dirty="0">
              <a:ln>
                <a:noFill/>
              </a:ln>
              <a:solidFill>
                <a:srgbClr val="01395E"/>
              </a:solidFill>
              <a:effectLst/>
              <a:uLnTx/>
              <a:uFillTx/>
              <a:latin typeface="Arial"/>
              <a:ea typeface="+mn-ea"/>
              <a:cs typeface="+mn-cs"/>
            </a:endParaRPr>
          </a:p>
        </p:txBody>
      </p:sp>
      <p:sp>
        <p:nvSpPr>
          <p:cNvPr id="16" name="Leef opskrif"/>
          <p:cNvSpPr txBox="1"/>
          <p:nvPr/>
        </p:nvSpPr>
        <p:spPr>
          <a:xfrm>
            <a:off x="8347253" y="2651760"/>
            <a:ext cx="2710586"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1395E"/>
                </a:solidFill>
                <a:effectLst/>
                <a:uLnTx/>
                <a:uFillTx/>
                <a:latin typeface="Arial"/>
                <a:ea typeface="+mn-ea"/>
                <a:cs typeface="+mn-cs"/>
              </a:rPr>
              <a:t>Leef</a:t>
            </a:r>
            <a:endParaRPr kumimoji="0" lang="en-US" sz="2400" b="0" i="0" u="none" strike="noStrike" kern="1200" cap="none" spc="0" normalizeH="0" baseline="0" noProof="0" dirty="0">
              <a:ln>
                <a:noFill/>
              </a:ln>
              <a:solidFill>
                <a:srgbClr val="01395E"/>
              </a:solidFill>
              <a:effectLst/>
              <a:uLnTx/>
              <a:uFillTx/>
              <a:latin typeface="Arial"/>
              <a:ea typeface="+mn-ea"/>
              <a:cs typeface="+mn-cs"/>
            </a:endParaRPr>
          </a:p>
        </p:txBody>
      </p:sp>
      <p:sp>
        <p:nvSpPr>
          <p:cNvPr id="17" name="Leef teks"/>
          <p:cNvSpPr txBox="1"/>
          <p:nvPr/>
        </p:nvSpPr>
        <p:spPr>
          <a:xfrm>
            <a:off x="8347253" y="3291840"/>
            <a:ext cx="2710586" cy="17373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395E"/>
                </a:solidFill>
                <a:effectLst/>
                <a:uLnTx/>
                <a:uFillTx/>
                <a:latin typeface="Arial"/>
                <a:ea typeface="+mn-ea"/>
                <a:cs typeface="+mn-cs"/>
              </a:rPr>
              <a:t>[Hoe ons vandag leef]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1097280" y="3474720"/>
            <a:ext cx="9997135" cy="822960"/>
          </a:xfrm>
          <a:prstGeom prst="rect">
            <a:avLst/>
          </a:prstGeom>
          <a:noFill/>
          <a:ln/>
        </p:spPr>
        <p:txBody>
          <a:bodyPr wrap="square" lIns="0" tIns="0" rIns="0" bIns="0" rtlCol="0" anchor="ctr"/>
          <a:lstStyle/>
          <a:p>
            <a:pPr marL="0" indent="0" algn="ctr">
              <a:buNone/>
            </a:pPr>
            <a:r>
              <a:rPr lang="en-US" sz="3200" b="1" dirty="0">
                <a:solidFill>
                  <a:schemeClr val="tx1"/>
                </a:solidFill>
              </a:rPr>
              <a:t>Dankie</a:t>
            </a:r>
            <a:endParaRPr lang="en-US" sz="3200" dirty="0"/>
          </a:p>
        </p:txBody>
      </p:sp>
      <p:sp>
        <p:nvSpPr>
          <p:cNvPr id="3" name="Text 2"/>
          <p:cNvSpPr>
            <a:spLocks noGrp="1"/>
          </p:cNvSpPr>
          <p:nvPr>
            <p:ph type="body" idx="104" hasCustomPrompt="1"/>
          </p:nvPr>
        </p:nvSpPr>
        <p:spPr>
          <a:xfrm>
            <a:off x="1097280" y="4434840"/>
            <a:ext cx="9997135" cy="548640"/>
          </a:xfrm>
          <a:prstGeom prst="rect">
            <a:avLst/>
          </a:prstGeom>
          <a:noFill/>
          <a:ln/>
        </p:spPr>
        <p:txBody>
          <a:bodyPr wrap="square" lIns="0" tIns="0" rIns="0" bIns="0" rtlCol="0" anchor="t"/>
          <a:lstStyle/>
          <a:p>
            <a:pPr marL="0" indent="0" algn="ctr">
              <a:buNone/>
            </a:pPr>
            <a:r>
              <a:rPr lang="en-US" sz="1800" dirty="0">
                <a:solidFill>
                  <a:schemeClr val="tx1"/>
                </a:solidFill>
              </a:rPr>
              <a:t>[Vrae en bespreking · kontakbesonderhede]</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1097280" y="4389120"/>
            <a:ext cx="9997135" cy="914400"/>
          </a:xfrm>
          <a:prstGeom prst="rect">
            <a:avLst/>
          </a:prstGeom>
          <a:noFill/>
          <a:ln/>
        </p:spPr>
        <p:txBody>
          <a:bodyPr wrap="square" lIns="0" tIns="0" rIns="0" bIns="0" rtlCol="0" anchor="ctr"/>
          <a:lstStyle/>
          <a:p>
            <a:pPr marL="0" indent="0" algn="ctr">
              <a:buNone/>
            </a:pPr>
            <a:r>
              <a:rPr lang="en-US" sz="3200" b="1" dirty="0">
                <a:solidFill>
                  <a:schemeClr val="bg1"/>
                </a:solidFill>
              </a:rPr>
              <a:t>[Titel van die aanbieding]</a:t>
            </a:r>
            <a:endParaRPr lang="en-US" sz="3200" dirty="0"/>
          </a:p>
        </p:txBody>
      </p:sp>
      <p:sp>
        <p:nvSpPr>
          <p:cNvPr id="3" name="Text 2"/>
          <p:cNvSpPr>
            <a:spLocks noGrp="1"/>
          </p:cNvSpPr>
          <p:nvPr>
            <p:ph type="body" idx="104" hasCustomPrompt="1"/>
          </p:nvPr>
        </p:nvSpPr>
        <p:spPr>
          <a:xfrm>
            <a:off x="1097280" y="5394960"/>
            <a:ext cx="9997135" cy="457200"/>
          </a:xfrm>
          <a:prstGeom prst="rect">
            <a:avLst/>
          </a:prstGeom>
          <a:noFill/>
          <a:ln/>
        </p:spPr>
        <p:txBody>
          <a:bodyPr wrap="square" lIns="0" tIns="0" rIns="0" bIns="0" rtlCol="0" anchor="t"/>
          <a:lstStyle/>
          <a:p>
            <a:pPr marL="0" indent="0" algn="ctr">
              <a:buNone/>
            </a:pPr>
            <a:r>
              <a:rPr lang="en-US" sz="1800" dirty="0">
                <a:solidFill>
                  <a:schemeClr val="bg1"/>
                </a:solidFill>
              </a:rPr>
              <a:t>[Naam van aanbieder] · [Datum]</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body" idx="103" hasCustomPrompt="1"/>
          </p:nvPr>
        </p:nvSpPr>
        <p:spPr>
          <a:xfrm>
            <a:off x="813816" y="2011680"/>
            <a:ext cx="10564063" cy="365760"/>
          </a:xfrm>
          <a:prstGeom prst="rect">
            <a:avLst/>
          </a:prstGeom>
          <a:noFill/>
          <a:ln/>
        </p:spPr>
        <p:txBody>
          <a:bodyPr wrap="square" lIns="0" tIns="0" rIns="0" bIns="0" rtlCol="0" anchor="t"/>
          <a:lstStyle/>
          <a:p>
            <a:pPr marL="0" indent="0" algn="l">
              <a:buNone/>
            </a:pPr>
            <a:r>
              <a:rPr lang="en-US" sz="1600" b="1" kern="0" spc="300" dirty="0">
                <a:solidFill>
                  <a:schemeClr val="accent2"/>
                </a:solidFill>
              </a:rPr>
              <a:t>AFDELING [1]</a:t>
            </a:r>
            <a:endParaRPr lang="en-US" sz="1600" dirty="0"/>
          </a:p>
        </p:txBody>
      </p:sp>
      <p:sp>
        <p:nvSpPr>
          <p:cNvPr id="3" name="Text 2"/>
          <p:cNvSpPr>
            <a:spLocks noGrp="1"/>
          </p:cNvSpPr>
          <p:nvPr>
            <p:ph type="title" idx="104" hasCustomPrompt="1"/>
          </p:nvPr>
        </p:nvSpPr>
        <p:spPr>
          <a:xfrm>
            <a:off x="813816" y="2514600"/>
            <a:ext cx="9144000" cy="1097280"/>
          </a:xfrm>
          <a:prstGeom prst="rect">
            <a:avLst/>
          </a:prstGeom>
          <a:noFill/>
          <a:ln/>
        </p:spPr>
        <p:txBody>
          <a:bodyPr wrap="square" lIns="0" tIns="0" rIns="0" bIns="0" rtlCol="0" anchor="t"/>
          <a:lstStyle/>
          <a:p>
            <a:pPr marL="0" indent="0" algn="l">
              <a:buNone/>
            </a:pPr>
            <a:r>
              <a:rPr lang="en-US" sz="3200" b="1" dirty="0">
                <a:solidFill>
                  <a:schemeClr val="bg1"/>
                </a:solidFill>
              </a:rPr>
              <a:t>[Naam van die afdeling]</a:t>
            </a:r>
            <a:endParaRPr lang="en-US" sz="3200" dirty="0"/>
          </a:p>
        </p:txBody>
      </p:sp>
      <p:sp>
        <p:nvSpPr>
          <p:cNvPr id="4" name="Text 2"/>
          <p:cNvSpPr>
            <a:spLocks noGrp="1"/>
          </p:cNvSpPr>
          <p:nvPr>
            <p:ph type="body" idx="105" hasCustomPrompt="1"/>
          </p:nvPr>
        </p:nvSpPr>
        <p:spPr>
          <a:xfrm>
            <a:off x="813816" y="3794760"/>
            <a:ext cx="8686800" cy="914400"/>
          </a:xfrm>
          <a:prstGeom prst="rect">
            <a:avLst/>
          </a:prstGeom>
          <a:noFill/>
          <a:ln/>
        </p:spPr>
        <p:txBody>
          <a:bodyPr wrap="square" lIns="0" tIns="0" rIns="0" bIns="0" rtlCol="0" anchor="t"/>
          <a:lstStyle/>
          <a:p>
            <a:pPr marL="0" indent="0" algn="l">
              <a:buNone/>
            </a:pPr>
            <a:r>
              <a:rPr lang="en-US" sz="1800" dirty="0">
                <a:solidFill>
                  <a:schemeClr val="bg1"/>
                </a:solidFill>
              </a:rPr>
              <a:t>[Een sin wat sê waaroor hierdie afdeling gaan]</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body" idx="103" hasCustomPrompt="1"/>
          </p:nvPr>
        </p:nvSpPr>
        <p:spPr>
          <a:xfrm>
            <a:off x="813816" y="2011680"/>
            <a:ext cx="10564063" cy="365760"/>
          </a:xfrm>
          <a:prstGeom prst="rect">
            <a:avLst/>
          </a:prstGeom>
          <a:noFill/>
          <a:ln/>
        </p:spPr>
        <p:txBody>
          <a:bodyPr wrap="square" lIns="0" tIns="0" rIns="0" bIns="0" rtlCol="0" anchor="t"/>
          <a:lstStyle/>
          <a:p>
            <a:pPr marL="0" indent="0" algn="l">
              <a:buNone/>
            </a:pPr>
            <a:r>
              <a:rPr lang="en-US" sz="1600" b="1" kern="0" spc="300" dirty="0">
                <a:solidFill>
                  <a:schemeClr val="accent2"/>
                </a:solidFill>
              </a:rPr>
              <a:t>AFDELING [1]</a:t>
            </a:r>
            <a:endParaRPr lang="en-US" sz="1600" dirty="0"/>
          </a:p>
        </p:txBody>
      </p:sp>
      <p:sp>
        <p:nvSpPr>
          <p:cNvPr id="3" name="Text 2"/>
          <p:cNvSpPr>
            <a:spLocks noGrp="1"/>
          </p:cNvSpPr>
          <p:nvPr>
            <p:ph type="title" idx="104" hasCustomPrompt="1"/>
          </p:nvPr>
        </p:nvSpPr>
        <p:spPr>
          <a:xfrm>
            <a:off x="813816" y="2514600"/>
            <a:ext cx="9144000" cy="1097280"/>
          </a:xfrm>
          <a:prstGeom prst="rect">
            <a:avLst/>
          </a:prstGeom>
          <a:noFill/>
          <a:ln/>
        </p:spPr>
        <p:txBody>
          <a:bodyPr wrap="square" lIns="0" tIns="0" rIns="0" bIns="0" rtlCol="0" anchor="t"/>
          <a:lstStyle/>
          <a:p>
            <a:pPr marL="0" indent="0" algn="l">
              <a:buNone/>
            </a:pPr>
            <a:r>
              <a:rPr lang="en-US" sz="3200" b="1" dirty="0">
                <a:solidFill>
                  <a:schemeClr val="bg1"/>
                </a:solidFill>
              </a:rPr>
              <a:t>[Naam van die afdeling]</a:t>
            </a:r>
            <a:endParaRPr lang="en-US" sz="3200" dirty="0"/>
          </a:p>
        </p:txBody>
      </p:sp>
      <p:sp>
        <p:nvSpPr>
          <p:cNvPr id="4" name="Text 2"/>
          <p:cNvSpPr>
            <a:spLocks noGrp="1"/>
          </p:cNvSpPr>
          <p:nvPr>
            <p:ph type="body" idx="105" hasCustomPrompt="1"/>
          </p:nvPr>
        </p:nvSpPr>
        <p:spPr>
          <a:xfrm>
            <a:off x="813816" y="3794760"/>
            <a:ext cx="8686800" cy="914400"/>
          </a:xfrm>
          <a:prstGeom prst="rect">
            <a:avLst/>
          </a:prstGeom>
          <a:noFill/>
          <a:ln/>
        </p:spPr>
        <p:txBody>
          <a:bodyPr wrap="square" lIns="0" tIns="0" rIns="0" bIns="0" rtlCol="0" anchor="t"/>
          <a:lstStyle/>
          <a:p>
            <a:pPr marL="0" indent="0" algn="l">
              <a:buNone/>
            </a:pPr>
            <a:r>
              <a:rPr lang="en-US" sz="1800" dirty="0">
                <a:solidFill>
                  <a:schemeClr val="bg1"/>
                </a:solidFill>
              </a:rPr>
              <a:t>[Een sin wat sê waaroor hierdie afdeling gaan]</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bg1"/>
                </a:solidFill>
              </a:rPr>
              <a:t>[Opskrif van die skyfie]</a:t>
            </a:r>
            <a:endParaRPr lang="en-US" sz="3000" dirty="0"/>
          </a:p>
        </p:txBody>
      </p:sp>
      <p:sp>
        <p:nvSpPr>
          <p:cNvPr id="3" name="Text 2"/>
          <p:cNvSpPr>
            <a:spLocks noGrp="1"/>
          </p:cNvSpPr>
          <p:nvPr>
            <p:ph type="body" idx="104" hasCustomPrompt="1"/>
          </p:nvPr>
        </p:nvSpPr>
        <p:spPr>
          <a:xfrm>
            <a:off x="813816" y="1783080"/>
            <a:ext cx="9144000" cy="3931920"/>
          </a:xfrm>
          <a:prstGeom prst="rect">
            <a:avLst/>
          </a:prstGeom>
          <a:noFill/>
          <a:ln/>
        </p:spPr>
        <p:txBody>
          <a:bodyPr wrap="square" lIns="0" tIns="0" rIns="0" bIns="0" rtlCol="0" anchor="t"/>
          <a:lstStyle/>
          <a:p>
            <a:pPr marL="304800" indent="-304800" algn="l">
              <a:spcAft>
                <a:spcPts val="1400"/>
              </a:spcAft>
              <a:buSzPct val="100000"/>
              <a:buChar char="•"/>
            </a:pPr>
            <a:r>
              <a:rPr lang="en-US" sz="1800" dirty="0">
                <a:solidFill>
                  <a:schemeClr val="bg1"/>
                </a:solidFill>
              </a:rPr>
              <a:t>[Eerste punt]</a:t>
            </a:r>
            <a:endParaRPr lang="en-US" sz="1800" dirty="0"/>
          </a:p>
          <a:p>
            <a:pPr marL="304800" indent="-304800" algn="l">
              <a:spcAft>
                <a:spcPts val="1400"/>
              </a:spcAft>
              <a:buSzPct val="100000"/>
              <a:buChar char="•"/>
            </a:pPr>
            <a:r>
              <a:rPr lang="en-US" sz="1800" dirty="0">
                <a:solidFill>
                  <a:schemeClr val="bg1"/>
                </a:solidFill>
              </a:rPr>
              <a:t>[Tweede punt]</a:t>
            </a:r>
            <a:endParaRPr lang="en-US" sz="1800" dirty="0"/>
          </a:p>
          <a:p>
            <a:pPr marL="304800" indent="-304800" algn="l">
              <a:spcAft>
                <a:spcPts val="1400"/>
              </a:spcAft>
              <a:buSzPct val="100000"/>
              <a:buChar char="•"/>
            </a:pPr>
            <a:r>
              <a:rPr lang="en-US" sz="1800" dirty="0">
                <a:solidFill>
                  <a:schemeClr val="bg1"/>
                </a:solidFill>
              </a:rPr>
              <a:t>[Derde punt]</a:t>
            </a:r>
            <a:endParaRPr lang="en-US" sz="1800" dirty="0"/>
          </a:p>
          <a:p>
            <a:pPr marL="304800" indent="-304800" algn="l">
              <a:spcAft>
                <a:spcPts val="1400"/>
              </a:spcAft>
              <a:buSzPct val="100000"/>
              <a:buChar char="•"/>
            </a:pPr>
            <a:r>
              <a:rPr lang="en-US" sz="1800" dirty="0">
                <a:solidFill>
                  <a:schemeClr val="bg1"/>
                </a:solidFill>
              </a:rPr>
              <a:t>[Vierde punt]</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bg1"/>
                </a:solidFill>
              </a:rPr>
              <a:t>[Opskrif van die skyfie]</a:t>
            </a:r>
            <a:endParaRPr lang="en-US" sz="3000" dirty="0"/>
          </a:p>
        </p:txBody>
      </p:sp>
      <p:sp>
        <p:nvSpPr>
          <p:cNvPr id="3" name="Kolom 1"/>
          <p:cNvSpPr/>
          <p:nvPr/>
        </p:nvSpPr>
        <p:spPr>
          <a:xfrm>
            <a:off x="813816" y="1783080"/>
            <a:ext cx="5099152" cy="3566160"/>
          </a:xfrm>
          <a:prstGeom prst="roundRect">
            <a:avLst>
              <a:gd name="adj" fmla="val 2051"/>
            </a:avLst>
          </a:prstGeom>
          <a:solidFill>
            <a:schemeClr val="accent4"/>
          </a:solidFill>
          <a:ln/>
        </p:spPr>
        <p:txBody>
          <a:bodyPr/>
          <a:lstStyle/>
          <a:p>
            <a:endParaRPr lang="af-ZA"/>
          </a:p>
        </p:txBody>
      </p:sp>
      <p:sp>
        <p:nvSpPr>
          <p:cNvPr id="4" name="Kolom 1 opskrif"/>
          <p:cNvSpPr txBox="1"/>
          <p:nvPr/>
        </p:nvSpPr>
        <p:spPr>
          <a:xfrm>
            <a:off x="1133856" y="2103120"/>
            <a:ext cx="4459072" cy="502920"/>
          </a:xfrm>
          <a:prstGeom prst="rect">
            <a:avLst/>
          </a:prstGeom>
          <a:noFill/>
          <a:ln/>
        </p:spPr>
        <p:txBody>
          <a:bodyPr wrap="square" lIns="0" tIns="0" rIns="0" bIns="0" rtlCol="0" anchor="t"/>
          <a:lstStyle/>
          <a:p>
            <a:pPr marL="0" indent="0">
              <a:buNone/>
            </a:pPr>
            <a:r>
              <a:rPr lang="en-US" sz="2200" b="1" dirty="0">
                <a:solidFill>
                  <a:schemeClr val="accent2"/>
                </a:solidFill>
              </a:rPr>
              <a:t>[Opskrif links]</a:t>
            </a:r>
            <a:endParaRPr lang="en-US" sz="2200" dirty="0"/>
          </a:p>
        </p:txBody>
      </p:sp>
      <p:sp>
        <p:nvSpPr>
          <p:cNvPr id="5" name="Kolom 1 teks"/>
          <p:cNvSpPr txBox="1"/>
          <p:nvPr/>
        </p:nvSpPr>
        <p:spPr>
          <a:xfrm>
            <a:off x="1133856" y="2743200"/>
            <a:ext cx="4459072" cy="2286000"/>
          </a:xfrm>
          <a:prstGeom prst="rect">
            <a:avLst/>
          </a:prstGeom>
          <a:noFill/>
          <a:ln/>
        </p:spPr>
        <p:txBody>
          <a:bodyPr wrap="square" lIns="0" tIns="0" rIns="0" bIns="0" rtlCol="0" anchor="t"/>
          <a:lstStyle/>
          <a:p>
            <a:pPr marL="0" indent="0">
              <a:buNone/>
            </a:pPr>
            <a:r>
              <a:rPr lang="en-US" sz="1800" dirty="0">
                <a:solidFill>
                  <a:schemeClr val="bg1"/>
                </a:solidFill>
              </a:rPr>
              <a:t>[Teks vir die linkerkolom]</a:t>
            </a:r>
            <a:endParaRPr lang="en-US" sz="1800" dirty="0"/>
          </a:p>
        </p:txBody>
      </p:sp>
      <p:sp>
        <p:nvSpPr>
          <p:cNvPr id="6" name="Kolom 2"/>
          <p:cNvSpPr/>
          <p:nvPr/>
        </p:nvSpPr>
        <p:spPr>
          <a:xfrm>
            <a:off x="6278728" y="1783080"/>
            <a:ext cx="5099152" cy="3566160"/>
          </a:xfrm>
          <a:prstGeom prst="roundRect">
            <a:avLst>
              <a:gd name="adj" fmla="val 2051"/>
            </a:avLst>
          </a:prstGeom>
          <a:solidFill>
            <a:schemeClr val="accent4"/>
          </a:solidFill>
          <a:ln/>
        </p:spPr>
        <p:txBody>
          <a:bodyPr/>
          <a:lstStyle/>
          <a:p>
            <a:endParaRPr lang="af-ZA"/>
          </a:p>
        </p:txBody>
      </p:sp>
      <p:sp>
        <p:nvSpPr>
          <p:cNvPr id="7" name="Kolom 2 opskrif"/>
          <p:cNvSpPr txBox="1"/>
          <p:nvPr/>
        </p:nvSpPr>
        <p:spPr>
          <a:xfrm>
            <a:off x="6598768" y="2103120"/>
            <a:ext cx="4459072" cy="502920"/>
          </a:xfrm>
          <a:prstGeom prst="rect">
            <a:avLst/>
          </a:prstGeom>
          <a:noFill/>
          <a:ln/>
        </p:spPr>
        <p:txBody>
          <a:bodyPr wrap="square" lIns="0" tIns="0" rIns="0" bIns="0" rtlCol="0" anchor="t"/>
          <a:lstStyle/>
          <a:p>
            <a:pPr marL="0" indent="0">
              <a:buNone/>
            </a:pPr>
            <a:r>
              <a:rPr lang="en-US" sz="2200" b="1" dirty="0">
                <a:solidFill>
                  <a:schemeClr val="accent2"/>
                </a:solidFill>
              </a:rPr>
              <a:t>[Opskrif regs]</a:t>
            </a:r>
            <a:endParaRPr lang="en-US" sz="2200" dirty="0"/>
          </a:p>
        </p:txBody>
      </p:sp>
      <p:sp>
        <p:nvSpPr>
          <p:cNvPr id="8" name="Kolom 2 teks"/>
          <p:cNvSpPr txBox="1"/>
          <p:nvPr/>
        </p:nvSpPr>
        <p:spPr>
          <a:xfrm>
            <a:off x="6598768" y="2743200"/>
            <a:ext cx="4459072" cy="2286000"/>
          </a:xfrm>
          <a:prstGeom prst="rect">
            <a:avLst/>
          </a:prstGeom>
          <a:noFill/>
          <a:ln/>
        </p:spPr>
        <p:txBody>
          <a:bodyPr wrap="square" lIns="0" tIns="0" rIns="0" bIns="0" rtlCol="0" anchor="t"/>
          <a:lstStyle/>
          <a:p>
            <a:pPr marL="0" indent="0">
              <a:buNone/>
            </a:pPr>
            <a:r>
              <a:rPr lang="en-US" sz="1800" dirty="0">
                <a:solidFill>
                  <a:schemeClr val="bg1"/>
                </a:solidFill>
              </a:rPr>
              <a:t>[Teks vir die regterkolom]</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bg1"/>
                </a:solidFill>
              </a:rPr>
              <a:t>[Opskrif van die skyfie]</a:t>
            </a:r>
            <a:endParaRPr lang="en-US" sz="3000" dirty="0"/>
          </a:p>
        </p:txBody>
      </p:sp>
      <p:sp>
        <p:nvSpPr>
          <p:cNvPr id="3" name="Foto-plekhouer"/>
          <p:cNvSpPr/>
          <p:nvPr/>
        </p:nvSpPr>
        <p:spPr>
          <a:xfrm>
            <a:off x="813816" y="1783080"/>
            <a:ext cx="5212080" cy="3566160"/>
          </a:xfrm>
          <a:prstGeom prst="roundRect">
            <a:avLst>
              <a:gd name="adj" fmla="val 1538"/>
            </a:avLst>
          </a:prstGeom>
          <a:ln w="19050">
            <a:solidFill>
              <a:schemeClr val="accent1"/>
            </a:solidFill>
            <a:prstDash val="dash"/>
          </a:ln>
        </p:spPr>
        <p:txBody>
          <a:bodyPr/>
          <a:lstStyle/>
          <a:p>
            <a:endParaRPr lang="af-ZA"/>
          </a:p>
        </p:txBody>
      </p:sp>
      <p:sp>
        <p:nvSpPr>
          <p:cNvPr id="4" name="Foto-aanwysing"/>
          <p:cNvSpPr txBox="1"/>
          <p:nvPr/>
        </p:nvSpPr>
        <p:spPr>
          <a:xfrm>
            <a:off x="813816" y="1783080"/>
            <a:ext cx="5212080" cy="3566160"/>
          </a:xfrm>
          <a:prstGeom prst="rect">
            <a:avLst/>
          </a:prstGeom>
          <a:noFill/>
          <a:ln/>
        </p:spPr>
        <p:txBody>
          <a:bodyPr wrap="square" lIns="0" tIns="0" rIns="0" bIns="0" rtlCol="0" anchor="ctr"/>
          <a:lstStyle/>
          <a:p>
            <a:pPr marL="0" indent="0" algn="ctr">
              <a:buNone/>
            </a:pPr>
            <a:r>
              <a:rPr lang="en-US" sz="1600" dirty="0">
                <a:solidFill>
                  <a:srgbClr val="B9D4E4"/>
                </a:solidFill>
              </a:rPr>
              <a:t>[Plaas foto hier]</a:t>
            </a:r>
            <a:endParaRPr lang="en-US" sz="1600" dirty="0"/>
          </a:p>
        </p:txBody>
      </p:sp>
      <p:sp>
        <p:nvSpPr>
          <p:cNvPr id="5" name="Foto-teks"/>
          <p:cNvSpPr txBox="1"/>
          <p:nvPr/>
        </p:nvSpPr>
        <p:spPr>
          <a:xfrm>
            <a:off x="6483096" y="1783080"/>
            <a:ext cx="4894783" cy="3566160"/>
          </a:xfrm>
          <a:prstGeom prst="rect">
            <a:avLst/>
          </a:prstGeom>
          <a:noFill/>
          <a:ln/>
        </p:spPr>
        <p:txBody>
          <a:bodyPr wrap="square" lIns="0" tIns="0" rIns="0" bIns="0" rtlCol="0" anchor="t"/>
          <a:lstStyle/>
          <a:p>
            <a:pPr marL="0" indent="0">
              <a:lnSpc>
                <a:spcPct val="120000"/>
              </a:lnSpc>
              <a:buNone/>
            </a:pPr>
            <a:r>
              <a:rPr lang="en-US" sz="1800" dirty="0">
                <a:solidFill>
                  <a:schemeClr val="bg1"/>
                </a:solidFill>
              </a:rPr>
              <a:t>[Kort teks by die foto: wat sien ons, en hoekom is dit belangrik?]</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body" idx="104" hasCustomPrompt="1"/>
          </p:nvPr>
        </p:nvSpPr>
        <p:spPr>
          <a:xfrm>
            <a:off x="1005840" y="2194560"/>
            <a:ext cx="9144000" cy="2011680"/>
          </a:xfrm>
          <a:prstGeom prst="rect">
            <a:avLst/>
          </a:prstGeom>
          <a:noFill/>
          <a:ln/>
        </p:spPr>
        <p:txBody>
          <a:bodyPr wrap="square" lIns="0" tIns="0" rIns="0" bIns="0" rtlCol="0" anchor="t"/>
          <a:lstStyle/>
          <a:p>
            <a:pPr marL="0" indent="0" algn="l">
              <a:buNone/>
            </a:pPr>
            <a:r>
              <a:rPr lang="en-US" sz="2400" i="1" dirty="0">
                <a:solidFill>
                  <a:schemeClr val="bg1"/>
                </a:solidFill>
              </a:rPr>
              <a:t>[Plaas die Skrifgedeelte of aanhaling hier.]</a:t>
            </a:r>
            <a:endParaRPr lang="en-US" sz="2400" dirty="0"/>
          </a:p>
        </p:txBody>
      </p:sp>
      <p:sp>
        <p:nvSpPr>
          <p:cNvPr id="3" name="Text 3"/>
          <p:cNvSpPr>
            <a:spLocks noGrp="1"/>
          </p:cNvSpPr>
          <p:nvPr>
            <p:ph type="body" idx="105" hasCustomPrompt="1"/>
          </p:nvPr>
        </p:nvSpPr>
        <p:spPr>
          <a:xfrm>
            <a:off x="1005840" y="4389120"/>
            <a:ext cx="9144000" cy="457200"/>
          </a:xfrm>
          <a:prstGeom prst="rect">
            <a:avLst/>
          </a:prstGeom>
          <a:noFill/>
          <a:ln/>
        </p:spPr>
        <p:txBody>
          <a:bodyPr wrap="square" lIns="0" tIns="0" rIns="0" bIns="0" rtlCol="0" anchor="t"/>
          <a:lstStyle/>
          <a:p>
            <a:pPr marL="0" indent="0" algn="l">
              <a:buNone/>
            </a:pPr>
            <a:r>
              <a:rPr lang="en-US" sz="1800" b="1" dirty="0">
                <a:solidFill>
                  <a:schemeClr val="accent2"/>
                </a:solidFill>
              </a:rPr>
              <a:t>[Boek hoofstuk:vers]</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813816" y="777240"/>
            <a:ext cx="10564063" cy="731520"/>
          </a:xfrm>
          <a:prstGeom prst="rect">
            <a:avLst/>
          </a:prstGeom>
          <a:noFill/>
          <a:ln/>
        </p:spPr>
        <p:txBody>
          <a:bodyPr wrap="square" lIns="0" tIns="0" rIns="0" bIns="0" rtlCol="0" anchor="t"/>
          <a:lstStyle/>
          <a:p>
            <a:pPr marL="0" indent="0" algn="l">
              <a:buNone/>
            </a:pPr>
            <a:r>
              <a:rPr lang="en-US" sz="3000" b="1" dirty="0">
                <a:solidFill>
                  <a:schemeClr val="bg1"/>
                </a:solidFill>
              </a:rPr>
              <a:t>[Opskrif van die skyfie]</a:t>
            </a:r>
            <a:endParaRPr lang="en-US" sz="3000" dirty="0"/>
          </a:p>
        </p:txBody>
      </p:sp>
      <p:sp>
        <p:nvSpPr>
          <p:cNvPr id="3" name="Onthou kaart"/>
          <p:cNvSpPr/>
          <p:nvPr/>
        </p:nvSpPr>
        <p:spPr>
          <a:xfrm>
            <a:off x="813816" y="1783080"/>
            <a:ext cx="3350666" cy="3566160"/>
          </a:xfrm>
          <a:prstGeom prst="roundRect">
            <a:avLst>
              <a:gd name="adj" fmla="val 2183"/>
            </a:avLst>
          </a:prstGeom>
          <a:solidFill>
            <a:schemeClr val="accent4"/>
          </a:solidFill>
          <a:ln/>
        </p:spPr>
        <p:txBody>
          <a:bodyPr/>
          <a:lstStyle/>
          <a:p>
            <a:endParaRPr lang="af-ZA"/>
          </a:p>
        </p:txBody>
      </p:sp>
      <p:sp>
        <p:nvSpPr>
          <p:cNvPr id="4" name="Onthou kol"/>
          <p:cNvSpPr/>
          <p:nvPr/>
        </p:nvSpPr>
        <p:spPr>
          <a:xfrm>
            <a:off x="1133856" y="2148840"/>
            <a:ext cx="274320" cy="274320"/>
          </a:xfrm>
          <a:prstGeom prst="ellipse">
            <a:avLst/>
          </a:prstGeom>
          <a:solidFill>
            <a:schemeClr val="accent2"/>
          </a:solidFill>
          <a:ln/>
        </p:spPr>
        <p:txBody>
          <a:bodyPr/>
          <a:lstStyle/>
          <a:p>
            <a:endParaRPr lang="af-ZA"/>
          </a:p>
        </p:txBody>
      </p:sp>
      <p:sp>
        <p:nvSpPr>
          <p:cNvPr id="5" name="Onthou etiket"/>
          <p:cNvSpPr txBox="1"/>
          <p:nvPr/>
        </p:nvSpPr>
        <p:spPr>
          <a:xfrm>
            <a:off x="1545336" y="2130552"/>
            <a:ext cx="2344826" cy="310896"/>
          </a:xfrm>
          <a:prstGeom prst="rect">
            <a:avLst/>
          </a:prstGeom>
          <a:noFill/>
          <a:ln/>
        </p:spPr>
        <p:txBody>
          <a:bodyPr wrap="square" lIns="0" tIns="0" rIns="0" bIns="0" rtlCol="0" anchor="ctr"/>
          <a:lstStyle/>
          <a:p>
            <a:pPr marL="0" indent="0">
              <a:buNone/>
            </a:pPr>
            <a:r>
              <a:rPr lang="en-US" sz="1200" b="1" kern="0" spc="300" dirty="0">
                <a:solidFill>
                  <a:schemeClr val="accent2"/>
                </a:solidFill>
              </a:rPr>
              <a:t>GISTER</a:t>
            </a:r>
            <a:endParaRPr lang="en-US" sz="1200" dirty="0"/>
          </a:p>
        </p:txBody>
      </p:sp>
      <p:sp>
        <p:nvSpPr>
          <p:cNvPr id="6" name="Onthou opskrif"/>
          <p:cNvSpPr txBox="1"/>
          <p:nvPr/>
        </p:nvSpPr>
        <p:spPr>
          <a:xfrm>
            <a:off x="1133856" y="2651760"/>
            <a:ext cx="2710586" cy="502920"/>
          </a:xfrm>
          <a:prstGeom prst="rect">
            <a:avLst/>
          </a:prstGeom>
          <a:noFill/>
          <a:ln/>
        </p:spPr>
        <p:txBody>
          <a:bodyPr wrap="square" lIns="0" tIns="0" rIns="0" bIns="0" rtlCol="0" anchor="t"/>
          <a:lstStyle/>
          <a:p>
            <a:pPr marL="0" indent="0">
              <a:buNone/>
            </a:pPr>
            <a:r>
              <a:rPr lang="en-US" sz="2400" b="1" dirty="0">
                <a:solidFill>
                  <a:schemeClr val="bg1"/>
                </a:solidFill>
              </a:rPr>
              <a:t>Onthou</a:t>
            </a:r>
            <a:endParaRPr lang="en-US" sz="2400" dirty="0"/>
          </a:p>
        </p:txBody>
      </p:sp>
      <p:sp>
        <p:nvSpPr>
          <p:cNvPr id="7" name="Onthou teks"/>
          <p:cNvSpPr txBox="1"/>
          <p:nvPr/>
        </p:nvSpPr>
        <p:spPr>
          <a:xfrm>
            <a:off x="1133856" y="3291840"/>
            <a:ext cx="2710586" cy="1737360"/>
          </a:xfrm>
          <a:prstGeom prst="rect">
            <a:avLst/>
          </a:prstGeom>
          <a:noFill/>
          <a:ln/>
        </p:spPr>
        <p:txBody>
          <a:bodyPr wrap="square" lIns="0" tIns="0" rIns="0" bIns="0" rtlCol="0" anchor="t"/>
          <a:lstStyle/>
          <a:p>
            <a:pPr marL="0" indent="0">
              <a:buNone/>
            </a:pPr>
            <a:r>
              <a:rPr lang="en-US" sz="1800" dirty="0">
                <a:solidFill>
                  <a:schemeClr val="bg1"/>
                </a:solidFill>
              </a:rPr>
              <a:t>[Wat ons uit gister saamdra]</a:t>
            </a:r>
            <a:endParaRPr lang="en-US" sz="1800" dirty="0"/>
          </a:p>
        </p:txBody>
      </p:sp>
      <p:sp>
        <p:nvSpPr>
          <p:cNvPr id="8" name="Verbeel kaart"/>
          <p:cNvSpPr/>
          <p:nvPr/>
        </p:nvSpPr>
        <p:spPr>
          <a:xfrm>
            <a:off x="4420514" y="1783080"/>
            <a:ext cx="3350666" cy="3566160"/>
          </a:xfrm>
          <a:prstGeom prst="roundRect">
            <a:avLst>
              <a:gd name="adj" fmla="val 2183"/>
            </a:avLst>
          </a:prstGeom>
          <a:solidFill>
            <a:schemeClr val="accent4"/>
          </a:solidFill>
          <a:ln/>
        </p:spPr>
        <p:txBody>
          <a:bodyPr/>
          <a:lstStyle/>
          <a:p>
            <a:endParaRPr lang="af-ZA"/>
          </a:p>
        </p:txBody>
      </p:sp>
      <p:sp>
        <p:nvSpPr>
          <p:cNvPr id="9" name="Verbeel kol"/>
          <p:cNvSpPr/>
          <p:nvPr/>
        </p:nvSpPr>
        <p:spPr>
          <a:xfrm>
            <a:off x="4740554" y="2148840"/>
            <a:ext cx="274320" cy="274320"/>
          </a:xfrm>
          <a:prstGeom prst="ellipse">
            <a:avLst/>
          </a:prstGeom>
          <a:solidFill>
            <a:schemeClr val="accent1"/>
          </a:solidFill>
          <a:ln/>
        </p:spPr>
        <p:txBody>
          <a:bodyPr/>
          <a:lstStyle/>
          <a:p>
            <a:endParaRPr lang="af-ZA"/>
          </a:p>
        </p:txBody>
      </p:sp>
      <p:sp>
        <p:nvSpPr>
          <p:cNvPr id="10" name="Verbeel etiket"/>
          <p:cNvSpPr txBox="1"/>
          <p:nvPr/>
        </p:nvSpPr>
        <p:spPr>
          <a:xfrm>
            <a:off x="5152034" y="2130552"/>
            <a:ext cx="2344826" cy="310896"/>
          </a:xfrm>
          <a:prstGeom prst="rect">
            <a:avLst/>
          </a:prstGeom>
          <a:noFill/>
          <a:ln/>
        </p:spPr>
        <p:txBody>
          <a:bodyPr wrap="square" lIns="0" tIns="0" rIns="0" bIns="0" rtlCol="0" anchor="ctr"/>
          <a:lstStyle/>
          <a:p>
            <a:pPr marL="0" indent="0">
              <a:buNone/>
            </a:pPr>
            <a:r>
              <a:rPr lang="en-US" sz="1200" b="1" kern="0" spc="300" dirty="0">
                <a:solidFill>
                  <a:schemeClr val="accent5"/>
                </a:solidFill>
              </a:rPr>
              <a:t>MÔRE</a:t>
            </a:r>
            <a:endParaRPr lang="en-US" sz="1200" dirty="0"/>
          </a:p>
        </p:txBody>
      </p:sp>
      <p:sp>
        <p:nvSpPr>
          <p:cNvPr id="11" name="Verbeel opskrif"/>
          <p:cNvSpPr txBox="1"/>
          <p:nvPr/>
        </p:nvSpPr>
        <p:spPr>
          <a:xfrm>
            <a:off x="4740554" y="2651760"/>
            <a:ext cx="2710586" cy="502920"/>
          </a:xfrm>
          <a:prstGeom prst="rect">
            <a:avLst/>
          </a:prstGeom>
          <a:noFill/>
          <a:ln/>
        </p:spPr>
        <p:txBody>
          <a:bodyPr wrap="square" lIns="0" tIns="0" rIns="0" bIns="0" rtlCol="0" anchor="t"/>
          <a:lstStyle/>
          <a:p>
            <a:pPr marL="0" indent="0">
              <a:buNone/>
            </a:pPr>
            <a:r>
              <a:rPr lang="en-US" sz="2400" b="1" dirty="0">
                <a:solidFill>
                  <a:schemeClr val="bg1"/>
                </a:solidFill>
              </a:rPr>
              <a:t>Verbeel</a:t>
            </a:r>
            <a:endParaRPr lang="en-US" sz="2400" dirty="0"/>
          </a:p>
        </p:txBody>
      </p:sp>
      <p:sp>
        <p:nvSpPr>
          <p:cNvPr id="12" name="Verbeel teks"/>
          <p:cNvSpPr txBox="1"/>
          <p:nvPr/>
        </p:nvSpPr>
        <p:spPr>
          <a:xfrm>
            <a:off x="4740554" y="3291840"/>
            <a:ext cx="2710586" cy="1737360"/>
          </a:xfrm>
          <a:prstGeom prst="rect">
            <a:avLst/>
          </a:prstGeom>
          <a:noFill/>
          <a:ln/>
        </p:spPr>
        <p:txBody>
          <a:bodyPr wrap="square" lIns="0" tIns="0" rIns="0" bIns="0" rtlCol="0" anchor="t"/>
          <a:lstStyle/>
          <a:p>
            <a:pPr marL="0" indent="0">
              <a:buNone/>
            </a:pPr>
            <a:r>
              <a:rPr lang="en-US" sz="1800" dirty="0">
                <a:solidFill>
                  <a:schemeClr val="bg1"/>
                </a:solidFill>
              </a:rPr>
              <a:t>[Wat ons vir môre droom]</a:t>
            </a:r>
            <a:endParaRPr lang="en-US" sz="1800" dirty="0"/>
          </a:p>
        </p:txBody>
      </p:sp>
      <p:sp>
        <p:nvSpPr>
          <p:cNvPr id="13" name="Leef kaart"/>
          <p:cNvSpPr/>
          <p:nvPr/>
        </p:nvSpPr>
        <p:spPr>
          <a:xfrm>
            <a:off x="8027213" y="1783080"/>
            <a:ext cx="3350666" cy="3566160"/>
          </a:xfrm>
          <a:prstGeom prst="roundRect">
            <a:avLst>
              <a:gd name="adj" fmla="val 2183"/>
            </a:avLst>
          </a:prstGeom>
          <a:solidFill>
            <a:schemeClr val="accent4"/>
          </a:solidFill>
          <a:ln/>
        </p:spPr>
        <p:txBody>
          <a:bodyPr/>
          <a:lstStyle/>
          <a:p>
            <a:endParaRPr lang="af-ZA"/>
          </a:p>
        </p:txBody>
      </p:sp>
      <p:sp>
        <p:nvSpPr>
          <p:cNvPr id="14" name="Leef kol"/>
          <p:cNvSpPr/>
          <p:nvPr/>
        </p:nvSpPr>
        <p:spPr>
          <a:xfrm>
            <a:off x="8347253" y="2148840"/>
            <a:ext cx="274320" cy="274320"/>
          </a:xfrm>
          <a:prstGeom prst="ellipse">
            <a:avLst/>
          </a:prstGeom>
          <a:solidFill>
            <a:schemeClr val="bg1"/>
          </a:solidFill>
          <a:ln/>
        </p:spPr>
        <p:txBody>
          <a:bodyPr/>
          <a:lstStyle/>
          <a:p>
            <a:endParaRPr lang="af-ZA"/>
          </a:p>
        </p:txBody>
      </p:sp>
      <p:sp>
        <p:nvSpPr>
          <p:cNvPr id="15" name="Leef etiket"/>
          <p:cNvSpPr txBox="1"/>
          <p:nvPr/>
        </p:nvSpPr>
        <p:spPr>
          <a:xfrm>
            <a:off x="8758733" y="2130552"/>
            <a:ext cx="2344826" cy="310896"/>
          </a:xfrm>
          <a:prstGeom prst="rect">
            <a:avLst/>
          </a:prstGeom>
          <a:noFill/>
          <a:ln/>
        </p:spPr>
        <p:txBody>
          <a:bodyPr wrap="square" lIns="0" tIns="0" rIns="0" bIns="0" rtlCol="0" anchor="ctr"/>
          <a:lstStyle/>
          <a:p>
            <a:pPr marL="0" indent="0">
              <a:buNone/>
            </a:pPr>
            <a:r>
              <a:rPr lang="en-US" sz="1200" b="1" kern="0" spc="300" dirty="0">
                <a:solidFill>
                  <a:schemeClr val="bg1"/>
                </a:solidFill>
              </a:rPr>
              <a:t>VANDAG</a:t>
            </a:r>
            <a:endParaRPr lang="en-US" sz="1200" dirty="0"/>
          </a:p>
        </p:txBody>
      </p:sp>
      <p:sp>
        <p:nvSpPr>
          <p:cNvPr id="16" name="Leef opskrif"/>
          <p:cNvSpPr txBox="1"/>
          <p:nvPr/>
        </p:nvSpPr>
        <p:spPr>
          <a:xfrm>
            <a:off x="8347253" y="2651760"/>
            <a:ext cx="2710586" cy="502920"/>
          </a:xfrm>
          <a:prstGeom prst="rect">
            <a:avLst/>
          </a:prstGeom>
          <a:noFill/>
          <a:ln/>
        </p:spPr>
        <p:txBody>
          <a:bodyPr wrap="square" lIns="0" tIns="0" rIns="0" bIns="0" rtlCol="0" anchor="t"/>
          <a:lstStyle/>
          <a:p>
            <a:pPr marL="0" indent="0">
              <a:buNone/>
            </a:pPr>
            <a:r>
              <a:rPr lang="en-US" sz="2400" b="1" dirty="0">
                <a:solidFill>
                  <a:schemeClr val="bg1"/>
                </a:solidFill>
              </a:rPr>
              <a:t>Leef</a:t>
            </a:r>
            <a:endParaRPr lang="en-US" sz="2400" dirty="0"/>
          </a:p>
        </p:txBody>
      </p:sp>
      <p:sp>
        <p:nvSpPr>
          <p:cNvPr id="17" name="Leef teks"/>
          <p:cNvSpPr txBox="1"/>
          <p:nvPr/>
        </p:nvSpPr>
        <p:spPr>
          <a:xfrm>
            <a:off x="8347253" y="3291840"/>
            <a:ext cx="2710586" cy="1737360"/>
          </a:xfrm>
          <a:prstGeom prst="rect">
            <a:avLst/>
          </a:prstGeom>
          <a:noFill/>
          <a:ln/>
        </p:spPr>
        <p:txBody>
          <a:bodyPr wrap="square" lIns="0" tIns="0" rIns="0" bIns="0" rtlCol="0" anchor="t"/>
          <a:lstStyle/>
          <a:p>
            <a:pPr marL="0" indent="0">
              <a:buNone/>
            </a:pPr>
            <a:r>
              <a:rPr lang="en-US" sz="1800" dirty="0">
                <a:solidFill>
                  <a:schemeClr val="bg1"/>
                </a:solidFill>
              </a:rPr>
              <a:t>[Hoe ons vandag leef]</a:t>
            </a:r>
            <a:endParaRPr lang="en-US"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3" hasCustomPrompt="1"/>
          </p:nvPr>
        </p:nvSpPr>
        <p:spPr>
          <a:xfrm>
            <a:off x="1097280" y="3474720"/>
            <a:ext cx="9997135" cy="822960"/>
          </a:xfrm>
          <a:prstGeom prst="rect">
            <a:avLst/>
          </a:prstGeom>
          <a:noFill/>
          <a:ln/>
        </p:spPr>
        <p:txBody>
          <a:bodyPr wrap="square" lIns="0" tIns="0" rIns="0" bIns="0" rtlCol="0" anchor="ctr"/>
          <a:lstStyle/>
          <a:p>
            <a:pPr marL="0" indent="0" algn="ctr">
              <a:buNone/>
            </a:pPr>
            <a:r>
              <a:rPr lang="en-US" sz="3200" b="1" dirty="0">
                <a:solidFill>
                  <a:schemeClr val="bg1"/>
                </a:solidFill>
              </a:rPr>
              <a:t>Dankie</a:t>
            </a:r>
            <a:endParaRPr lang="en-US" sz="3200" dirty="0"/>
          </a:p>
        </p:txBody>
      </p:sp>
      <p:sp>
        <p:nvSpPr>
          <p:cNvPr id="3" name="Text 2"/>
          <p:cNvSpPr>
            <a:spLocks noGrp="1"/>
          </p:cNvSpPr>
          <p:nvPr>
            <p:ph type="body" idx="104" hasCustomPrompt="1"/>
          </p:nvPr>
        </p:nvSpPr>
        <p:spPr>
          <a:xfrm>
            <a:off x="1097280" y="4434840"/>
            <a:ext cx="9997135" cy="548640"/>
          </a:xfrm>
          <a:prstGeom prst="rect">
            <a:avLst/>
          </a:prstGeom>
          <a:noFill/>
          <a:ln/>
        </p:spPr>
        <p:txBody>
          <a:bodyPr wrap="square" lIns="0" tIns="0" rIns="0" bIns="0" rtlCol="0" anchor="t"/>
          <a:lstStyle/>
          <a:p>
            <a:pPr marL="0" indent="0" algn="ctr">
              <a:buNone/>
            </a:pPr>
            <a:r>
              <a:rPr lang="en-US" sz="1800" dirty="0">
                <a:solidFill>
                  <a:schemeClr val="bg1"/>
                </a:solidFill>
              </a:rPr>
              <a:t>[Vrae en bespreking · kontakbesonderhede]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roomdraers">
  <a:themeElements>
    <a:clrScheme name="Droomdraers">
      <a:dk1>
        <a:srgbClr val="01395E"/>
      </a:dk1>
      <a:lt1>
        <a:srgbClr val="FFFFFF"/>
      </a:lt1>
      <a:dk2>
        <a:srgbClr val="01395E"/>
      </a:dk2>
      <a:lt2>
        <a:srgbClr val="F2F6F9"/>
      </a:lt2>
      <a:accent1>
        <a:srgbClr val="0094B0"/>
      </a:accent1>
      <a:accent2>
        <a:srgbClr val="C8B451"/>
      </a:accent2>
      <a:accent3>
        <a:srgbClr val="01395E"/>
      </a:accent3>
      <a:accent4>
        <a:srgbClr val="0B4A75"/>
      </a:accent4>
      <a:accent5>
        <a:srgbClr val="5CC6DE"/>
      </a:accent5>
      <a:accent6>
        <a:srgbClr val="8A7428"/>
      </a:accent6>
      <a:hlink>
        <a:srgbClr val="0094B0"/>
      </a:hlink>
      <a:folHlink>
        <a:srgbClr val="8A7428"/>
      </a:folHlink>
    </a:clrScheme>
    <a:fontScheme name="Droomdrae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992</Words>
  <Application>Microsoft Office PowerPoint</Application>
  <PresentationFormat>Widescreen</PresentationFormat>
  <Paragraphs>133</Paragraphs>
  <Slides>30</Slides>
  <Notes>25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Aptos</vt:lpstr>
      <vt:lpstr>Aptos Display</vt:lpstr>
      <vt:lpstr>Arial</vt:lpstr>
      <vt:lpstr>Georgia</vt:lpstr>
      <vt:lpstr>Office Theme</vt:lpstr>
      <vt:lpstr>Droomdraers</vt:lpstr>
      <vt:lpstr>PowerPoint Presentation</vt:lpstr>
      <vt:lpstr>PowerPoint Presentation</vt:lpstr>
      <vt:lpstr>PowerPoint Presentation</vt:lpstr>
      <vt:lpstr>PowerPoint Presentation</vt:lpstr>
      <vt:lpstr> Nuwe moderatuur: Louis Lemmer (addisionele lid) Hannes Bezuidenhout (Aktuarius) Bernice Serfontein (Addisionele lid) Rehan Rheeder(Hoof Uitvoerende Beampte) Lizl-Louise Schoeman(Moderator) Fritz Snyman(Assesor) Wynand van Niekerk(Uitvoerende hoof Kustodia)</vt:lpstr>
      <vt:lpstr>PowerPoint Presentation</vt:lpstr>
      <vt:lpstr>PowerPoint Presentation</vt:lpstr>
      <vt:lpstr>‘n Vol lewe </vt:lpstr>
      <vt:lpstr>‘n Vol lewe </vt:lpstr>
      <vt:lpstr>‘n Vol lewe </vt:lpstr>
      <vt:lpstr>‘n Vol lewe </vt:lpstr>
      <vt:lpstr>Gebed</vt:lpstr>
      <vt:lpstr>[Titel van die aanbieding]</vt:lpstr>
      <vt:lpstr>[Naam van die afdeling]</vt:lpstr>
      <vt:lpstr>[Opskrif van die skyfie]</vt:lpstr>
      <vt:lpstr>[Opskrif van die skyfie]</vt:lpstr>
      <vt:lpstr>[Opskrif van die skyfie]</vt:lpstr>
      <vt:lpstr>[Opskrif van die skyfie]</vt:lpstr>
      <vt:lpstr>PowerPoint Presentation</vt:lpstr>
      <vt:lpstr>[Opskrif van die skyfie]</vt:lpstr>
      <vt:lpstr>Dankie</vt:lpstr>
      <vt:lpstr>[Titel van die aanbieding]</vt:lpstr>
      <vt:lpstr>[Naam van die afdeling]</vt:lpstr>
      <vt:lpstr>[Naam van die afdeling]</vt:lpstr>
      <vt:lpstr>[Opskrif van die skyfie]</vt:lpstr>
      <vt:lpstr>[Opskrif van die skyfie]</vt:lpstr>
      <vt:lpstr>[Opskrif van die skyfie]</vt:lpstr>
      <vt:lpstr>PowerPoint Presentation</vt:lpstr>
      <vt:lpstr>[Opskrif van die skyfie]</vt:lpstr>
      <vt:lpstr>Dankie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Lizl-Louise Schoeman</dc:creator>
  <cp:lastModifiedBy>Lizl-Louise Schoeman</cp:lastModifiedBy>
  <cp:revision>1</cp:revision>
  <dcterms:created xsi:type="dcterms:W3CDTF">2026-10-23T10:24:45Z</dcterms:created>
  <dcterms:modified xsi:type="dcterms:W3CDTF">2026-10-23T10:36:57Z</dcterms:modified>
</cp:coreProperties>
</file>