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onkerblou sjablone" id="{12805F9E-C2F1-55C6-6705-9A3AE6CF605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0659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Voorblad. Vervang die titel en die aanbieder se naam. Titel: Arial Bold 32pt.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Afdelingskyfie. Gebruik dit om 'n nuwe deel van die aanbieding in te lei.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Opskrif met teks. Opskrif: Arial Bold 30pt. Teks: Arial 18pt.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Opskrif met kolpunte. Hou dit by hoogstens vyf kort punte.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Twee kolomme: goed vir 'n vergelyking, of vir voor en 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Foto met teks. Skrap die stippelraam en sit 'n regte foto van dieselfde grootte in die plek daarvan.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Skrifgedeelte of aanhaling. Hou die teks kort genoeg om in een asem te lees.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drie temas van die sinode: Onthou (gister, goud), Verbeel (môre, teal) en Leef (vandag, blou). Gebruik dit vir enige drieledige inhoud.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Slotskyfie.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_VOORBLA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2997" y="202997"/>
            <a:ext cx="11785702" cy="6452006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af-ZA"/>
          </a:p>
        </p:txBody>
      </p:sp>
      <p:sp>
        <p:nvSpPr>
          <p:cNvPr id="3" name="Shape 1"/>
          <p:cNvSpPr/>
          <p:nvPr/>
        </p:nvSpPr>
        <p:spPr>
          <a:xfrm>
            <a:off x="291694" y="291694"/>
            <a:ext cx="11608308" cy="6274613"/>
          </a:xfrm>
          <a:prstGeom prst="rect">
            <a:avLst/>
          </a:prstGeom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af-ZA"/>
          </a:p>
        </p:txBody>
      </p:sp>
      <p:pic>
        <p:nvPicPr>
          <p:cNvPr id="4" name="Image 0" descr="/tmp/claude-0/-home-claude/e623128d-4011-5c7d-a3c6-5e552ce11298/scratchpad/assets/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112" y="731520"/>
            <a:ext cx="2633472" cy="3474720"/>
          </a:xfrm>
          <a:prstGeom prst="rect">
            <a:avLst/>
          </a:prstGeom>
        </p:spPr>
      </p:pic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1097280" y="4389120"/>
            <a:ext cx="9997135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1097280" y="5394960"/>
            <a:ext cx="9997135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800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_AFDEL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2997" y="202997"/>
            <a:ext cx="11785702" cy="6452006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91694" y="291694"/>
            <a:ext cx="11608308" cy="6274613"/>
          </a:xfrm>
          <a:prstGeom prst="rect">
            <a:avLst/>
          </a:prstGeom>
          <a:ln w="19050">
            <a:solidFill>
              <a:schemeClr val="accent2"/>
            </a:solidFill>
            <a:prstDash val="solid"/>
          </a:ln>
        </p:spPr>
      </p:sp>
      <p:pic>
        <p:nvPicPr>
          <p:cNvPr id="4" name="Image 0" descr="/tmp/claude-0/-home-claude/e623128d-4011-5c7d-a3c6-5e552ce11298/scratchpad/assets/mark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415" y="5907024"/>
            <a:ext cx="566928" cy="548640"/>
          </a:xfrm>
          <a:prstGeom prst="rect">
            <a:avLst/>
          </a:prstGeom>
        </p:spPr>
      </p:pic>
      <p:sp>
        <p:nvSpPr>
          <p:cNvPr id="5" name="Text 2"/>
          <p:cNvSpPr>
            <a:spLocks noGrp="1"/>
          </p:cNvSpPr>
          <p:nvPr>
            <p:ph type="body" idx="103" hasCustomPrompt="1"/>
          </p:nvPr>
        </p:nvSpPr>
        <p:spPr>
          <a:xfrm>
            <a:off x="813816" y="2011680"/>
            <a:ext cx="10564063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b="1" kern="0" spc="300" dirty="0">
                <a:solidFill>
                  <a:schemeClr val="accent2"/>
                </a:solidFill>
              </a:defRPr>
            </a:lvl1pPr>
          </a:lstStyle>
          <a:p>
            <a:pPr marL="0" indent="0" algn="l">
              <a:buNone/>
            </a:pPr>
            <a:endParaRPr lang="en-US" sz="1600" dirty="0"/>
          </a:p>
        </p:txBody>
      </p:sp>
      <p:sp>
        <p:nvSpPr>
          <p:cNvPr id="6" name="Text 2"/>
          <p:cNvSpPr>
            <a:spLocks noGrp="1"/>
          </p:cNvSpPr>
          <p:nvPr>
            <p:ph type="title" idx="104" hasCustomPrompt="1"/>
          </p:nvPr>
        </p:nvSpPr>
        <p:spPr>
          <a:xfrm>
            <a:off x="813816" y="2514600"/>
            <a:ext cx="91440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813816" y="3794760"/>
            <a:ext cx="86868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_INHOU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2997" y="202997"/>
            <a:ext cx="11785702" cy="6452006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91694" y="291694"/>
            <a:ext cx="11608308" cy="6274613"/>
          </a:xfrm>
          <a:prstGeom prst="rect">
            <a:avLst/>
          </a:prstGeom>
          <a:ln w="19050">
            <a:solidFill>
              <a:schemeClr val="accent2"/>
            </a:solidFill>
            <a:prstDash val="solid"/>
          </a:ln>
        </p:spPr>
      </p:sp>
      <p:pic>
        <p:nvPicPr>
          <p:cNvPr id="4" name="Image 0" descr="/tmp/claude-0/-home-claude/e623128d-4011-5c7d-a3c6-5e552ce11298/scratchpad/assets/mark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415" y="5907024"/>
            <a:ext cx="566928" cy="548640"/>
          </a:xfrm>
          <a:prstGeom prst="rect">
            <a:avLst/>
          </a:prstGeom>
        </p:spPr>
      </p:pic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813816" y="777240"/>
            <a:ext cx="10564063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813816" y="1783080"/>
            <a:ext cx="9144000" cy="3931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1000"/>
              </a:spcAft>
              <a:buNone/>
              <a:defRPr lang="en-US" sz="1800" dirty="0">
                <a:solidFill>
                  <a:schemeClr val="bg1"/>
                </a:solidFill>
              </a:defRPr>
            </a:lvl1pPr>
          </a:lstStyle>
          <a:p>
            <a:pPr marL="0" indent="0" algn="l">
              <a:spcAft>
                <a:spcPts val="1000"/>
              </a:spcAft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_OPSKRIF_ALL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2997" y="202997"/>
            <a:ext cx="11785702" cy="6452006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91694" y="291694"/>
            <a:ext cx="11608308" cy="6274613"/>
          </a:xfrm>
          <a:prstGeom prst="rect">
            <a:avLst/>
          </a:prstGeom>
          <a:ln w="19050">
            <a:solidFill>
              <a:schemeClr val="accent2"/>
            </a:solidFill>
            <a:prstDash val="solid"/>
          </a:ln>
        </p:spPr>
      </p:sp>
      <p:pic>
        <p:nvPicPr>
          <p:cNvPr id="4" name="Image 0" descr="/tmp/claude-0/-home-claude/e623128d-4011-5c7d-a3c6-5e552ce11298/scratchpad/assets/mark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415" y="5907024"/>
            <a:ext cx="566928" cy="548640"/>
          </a:xfrm>
          <a:prstGeom prst="rect">
            <a:avLst/>
          </a:prstGeom>
        </p:spPr>
      </p:pic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813816" y="777240"/>
            <a:ext cx="10564063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_SKRIF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2997" y="202997"/>
            <a:ext cx="11785702" cy="6452006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91694" y="291694"/>
            <a:ext cx="11608308" cy="6274613"/>
          </a:xfrm>
          <a:prstGeom prst="rect">
            <a:avLst/>
          </a:prstGeom>
          <a:ln w="19050">
            <a:solidFill>
              <a:schemeClr val="accent2"/>
            </a:solidFill>
            <a:prstDash val="solid"/>
          </a:ln>
        </p:spPr>
      </p:sp>
      <p:pic>
        <p:nvPicPr>
          <p:cNvPr id="4" name="Image 0" descr="/tmp/claude-0/-home-claude/e623128d-4011-5c7d-a3c6-5e552ce11298/scratchpad/assets/mark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415" y="5907024"/>
            <a:ext cx="566928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05840" y="118872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0" b="1" dirty="0">
                <a:solidFill>
                  <a:schemeClr val="accent2"/>
                </a:solidFill>
              </a:rPr>
              <a:t>“</a:t>
            </a:r>
            <a:endParaRPr lang="en-US" sz="8000" dirty="0"/>
          </a:p>
        </p:txBody>
      </p:sp>
      <p:sp>
        <p:nvSpPr>
          <p:cNvPr id="6" name="Text 3"/>
          <p:cNvSpPr>
            <a:spLocks noGrp="1"/>
          </p:cNvSpPr>
          <p:nvPr>
            <p:ph type="body" idx="104" hasCustomPrompt="1"/>
          </p:nvPr>
        </p:nvSpPr>
        <p:spPr>
          <a:xfrm>
            <a:off x="1005840" y="2194560"/>
            <a:ext cx="914400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i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7" name="Text 3"/>
          <p:cNvSpPr>
            <a:spLocks noGrp="1"/>
          </p:cNvSpPr>
          <p:nvPr>
            <p:ph type="body" idx="105" hasCustomPrompt="1"/>
          </p:nvPr>
        </p:nvSpPr>
        <p:spPr>
          <a:xfrm>
            <a:off x="1005840" y="4389120"/>
            <a:ext cx="91440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b="1" dirty="0">
                <a:solidFill>
                  <a:schemeClr val="accent2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_SLO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2997" y="202997"/>
            <a:ext cx="11785702" cy="6452006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91694" y="291694"/>
            <a:ext cx="11608308" cy="6274613"/>
          </a:xfrm>
          <a:prstGeom prst="rect">
            <a:avLst/>
          </a:prstGeom>
          <a:ln w="19050">
            <a:solidFill>
              <a:schemeClr val="accent2"/>
            </a:solidFill>
            <a:prstDash val="solid"/>
          </a:ln>
        </p:spPr>
      </p:sp>
      <p:pic>
        <p:nvPicPr>
          <p:cNvPr id="4" name="Image 0" descr="/tmp/claude-0/-home-claude/e623128d-4011-5c7d-a3c6-5e552ce11298/scratchpad/assets/mark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856" y="1097280"/>
            <a:ext cx="2157984" cy="2103120"/>
          </a:xfrm>
          <a:prstGeom prst="rect">
            <a:avLst/>
          </a:prstGeom>
        </p:spPr>
      </p:pic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1097280" y="3474720"/>
            <a:ext cx="99971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1097280" y="4434840"/>
            <a:ext cx="9997135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800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3" hasCustomPrompt="1"/>
          </p:nvPr>
        </p:nvSpPr>
        <p:spPr>
          <a:xfrm>
            <a:off x="1097280" y="4389120"/>
            <a:ext cx="999713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</a:rPr>
              <a:t>[Titel van die aanbieding]</a:t>
            </a:r>
            <a:endParaRPr lang="en-US" sz="3200" dirty="0"/>
          </a:p>
        </p:txBody>
      </p:sp>
      <p:sp>
        <p:nvSpPr>
          <p:cNvPr id="3" name="Text 2"/>
          <p:cNvSpPr>
            <a:spLocks noGrp="1"/>
          </p:cNvSpPr>
          <p:nvPr>
            <p:ph type="body" idx="104" hasCustomPrompt="1"/>
          </p:nvPr>
        </p:nvSpPr>
        <p:spPr>
          <a:xfrm>
            <a:off x="1097280" y="5394960"/>
            <a:ext cx="99971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[Naam van aanbieder] · [Datum]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3" hasCustomPrompt="1"/>
          </p:nvPr>
        </p:nvSpPr>
        <p:spPr>
          <a:xfrm>
            <a:off x="813816" y="2011680"/>
            <a:ext cx="1056406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kern="0" spc="300" dirty="0">
                <a:solidFill>
                  <a:schemeClr val="accent2"/>
                </a:solidFill>
              </a:rPr>
              <a:t>AFDELING [1]</a:t>
            </a:r>
            <a:endParaRPr lang="en-US" sz="1600" dirty="0"/>
          </a:p>
        </p:txBody>
      </p:sp>
      <p:sp>
        <p:nvSpPr>
          <p:cNvPr id="3" name="Text 2"/>
          <p:cNvSpPr>
            <a:spLocks noGrp="1"/>
          </p:cNvSpPr>
          <p:nvPr>
            <p:ph type="title" idx="104" hasCustomPrompt="1"/>
          </p:nvPr>
        </p:nvSpPr>
        <p:spPr>
          <a:xfrm>
            <a:off x="813816" y="2514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bg1"/>
                </a:solidFill>
              </a:rPr>
              <a:t>[Naam van die afdeling]</a:t>
            </a:r>
            <a:endParaRPr lang="en-US" sz="3200" dirty="0"/>
          </a:p>
        </p:txBody>
      </p:sp>
      <p:sp>
        <p:nvSpPr>
          <p:cNvPr id="4" name="Text 2"/>
          <p:cNvSpPr>
            <a:spLocks noGrp="1"/>
          </p:cNvSpPr>
          <p:nvPr>
            <p:ph type="body" idx="105" hasCustomPrompt="1"/>
          </p:nvPr>
        </p:nvSpPr>
        <p:spPr>
          <a:xfrm>
            <a:off x="813816" y="379476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bg1"/>
                </a:solidFill>
              </a:rPr>
              <a:t>[Een sin wat sê waaroor hierdie afdeling gaan]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3" hasCustomPrompt="1"/>
          </p:nvPr>
        </p:nvSpPr>
        <p:spPr>
          <a:xfrm>
            <a:off x="813816" y="777240"/>
            <a:ext cx="1056406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bg1"/>
                </a:solidFill>
              </a:rPr>
              <a:t>[Opskrif van die skyfie]</a:t>
            </a:r>
            <a:endParaRPr lang="en-US" sz="3000" dirty="0"/>
          </a:p>
        </p:txBody>
      </p:sp>
      <p:sp>
        <p:nvSpPr>
          <p:cNvPr id="3" name="Text 2"/>
          <p:cNvSpPr>
            <a:spLocks noGrp="1"/>
          </p:cNvSpPr>
          <p:nvPr>
            <p:ph type="body" idx="104" hasCustomPrompt="1"/>
          </p:nvPr>
        </p:nvSpPr>
        <p:spPr>
          <a:xfrm>
            <a:off x="813816" y="1783080"/>
            <a:ext cx="91440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[Skryf hier die inhoud van die skyfie. Hou by een hoofgedagte per skyfie – twee of drie kort sinne lees die beste van ver af.]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3" hasCustomPrompt="1"/>
          </p:nvPr>
        </p:nvSpPr>
        <p:spPr>
          <a:xfrm>
            <a:off x="813816" y="777240"/>
            <a:ext cx="1056406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bg1"/>
                </a:solidFill>
              </a:rPr>
              <a:t>[Opskrif van die skyfie]</a:t>
            </a:r>
            <a:endParaRPr lang="en-US" sz="3000" dirty="0"/>
          </a:p>
        </p:txBody>
      </p:sp>
      <p:sp>
        <p:nvSpPr>
          <p:cNvPr id="3" name="Text 2"/>
          <p:cNvSpPr>
            <a:spLocks noGrp="1"/>
          </p:cNvSpPr>
          <p:nvPr>
            <p:ph type="body" idx="104" hasCustomPrompt="1"/>
          </p:nvPr>
        </p:nvSpPr>
        <p:spPr>
          <a:xfrm>
            <a:off x="813816" y="1783080"/>
            <a:ext cx="91440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 algn="l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[Eerste punt]</a:t>
            </a:r>
            <a:endParaRPr lang="en-US" sz="1800" dirty="0"/>
          </a:p>
          <a:p>
            <a:pPr marL="304800" indent="-304800" algn="l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[Tweede punt]</a:t>
            </a:r>
            <a:endParaRPr lang="en-US" sz="1800" dirty="0"/>
          </a:p>
          <a:p>
            <a:pPr marL="304800" indent="-304800" algn="l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[Derde punt]</a:t>
            </a:r>
            <a:endParaRPr lang="en-US" sz="1800" dirty="0"/>
          </a:p>
          <a:p>
            <a:pPr marL="304800" indent="-304800" algn="l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[Vierde punt]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3" hasCustomPrompt="1"/>
          </p:nvPr>
        </p:nvSpPr>
        <p:spPr>
          <a:xfrm>
            <a:off x="813816" y="777240"/>
            <a:ext cx="1056406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bg1"/>
                </a:solidFill>
              </a:rPr>
              <a:t>[Opskrif van die skyfie]</a:t>
            </a:r>
            <a:endParaRPr lang="en-US" sz="3000" dirty="0"/>
          </a:p>
        </p:txBody>
      </p:sp>
      <p:sp>
        <p:nvSpPr>
          <p:cNvPr id="3" name="Kolom 1"/>
          <p:cNvSpPr/>
          <p:nvPr/>
        </p:nvSpPr>
        <p:spPr>
          <a:xfrm>
            <a:off x="813816" y="1783080"/>
            <a:ext cx="5099152" cy="3566160"/>
          </a:xfrm>
          <a:prstGeom prst="roundRect">
            <a:avLst>
              <a:gd name="adj" fmla="val 205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af-ZA"/>
          </a:p>
        </p:txBody>
      </p:sp>
      <p:sp>
        <p:nvSpPr>
          <p:cNvPr id="4" name="Kolom 1 opskrif"/>
          <p:cNvSpPr txBox="1"/>
          <p:nvPr/>
        </p:nvSpPr>
        <p:spPr>
          <a:xfrm>
            <a:off x="1133856" y="2103120"/>
            <a:ext cx="445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[Opskrif links]</a:t>
            </a:r>
            <a:endParaRPr lang="en-US" sz="2200" dirty="0"/>
          </a:p>
        </p:txBody>
      </p:sp>
      <p:sp>
        <p:nvSpPr>
          <p:cNvPr id="5" name="Kolom 1 teks"/>
          <p:cNvSpPr txBox="1"/>
          <p:nvPr/>
        </p:nvSpPr>
        <p:spPr>
          <a:xfrm>
            <a:off x="1133856" y="2743200"/>
            <a:ext cx="4459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[Teks vir die linkerkolom]</a:t>
            </a:r>
            <a:endParaRPr lang="en-US" sz="1800" dirty="0"/>
          </a:p>
        </p:txBody>
      </p:sp>
      <p:sp>
        <p:nvSpPr>
          <p:cNvPr id="6" name="Kolom 2"/>
          <p:cNvSpPr/>
          <p:nvPr/>
        </p:nvSpPr>
        <p:spPr>
          <a:xfrm>
            <a:off x="6278728" y="1783080"/>
            <a:ext cx="5099152" cy="3566160"/>
          </a:xfrm>
          <a:prstGeom prst="roundRect">
            <a:avLst>
              <a:gd name="adj" fmla="val 205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af-ZA"/>
          </a:p>
        </p:txBody>
      </p:sp>
      <p:sp>
        <p:nvSpPr>
          <p:cNvPr id="7" name="Kolom 2 opskrif"/>
          <p:cNvSpPr txBox="1"/>
          <p:nvPr/>
        </p:nvSpPr>
        <p:spPr>
          <a:xfrm>
            <a:off x="6598768" y="2103120"/>
            <a:ext cx="445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[Opskrif regs]</a:t>
            </a:r>
            <a:endParaRPr lang="en-US" sz="2200" dirty="0"/>
          </a:p>
        </p:txBody>
      </p:sp>
      <p:sp>
        <p:nvSpPr>
          <p:cNvPr id="8" name="Kolom 2 teks"/>
          <p:cNvSpPr txBox="1"/>
          <p:nvPr/>
        </p:nvSpPr>
        <p:spPr>
          <a:xfrm>
            <a:off x="6598768" y="2743200"/>
            <a:ext cx="4459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[Teks vir die regterkolom]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3" hasCustomPrompt="1"/>
          </p:nvPr>
        </p:nvSpPr>
        <p:spPr>
          <a:xfrm>
            <a:off x="813816" y="777240"/>
            <a:ext cx="1056406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bg1"/>
                </a:solidFill>
              </a:rPr>
              <a:t>[Opskrif van die skyfie]</a:t>
            </a:r>
            <a:endParaRPr lang="en-US" sz="3000" dirty="0"/>
          </a:p>
        </p:txBody>
      </p:sp>
      <p:sp>
        <p:nvSpPr>
          <p:cNvPr id="3" name="Foto-plekhouer"/>
          <p:cNvSpPr/>
          <p:nvPr/>
        </p:nvSpPr>
        <p:spPr>
          <a:xfrm>
            <a:off x="813816" y="1783080"/>
            <a:ext cx="5212080" cy="3566160"/>
          </a:xfrm>
          <a:prstGeom prst="roundRect">
            <a:avLst>
              <a:gd name="adj" fmla="val 1538"/>
            </a:avLst>
          </a:prstGeom>
          <a:ln w="19050">
            <a:solidFill>
              <a:schemeClr val="accent1"/>
            </a:solidFill>
            <a:prstDash val="dash"/>
          </a:ln>
        </p:spPr>
        <p:txBody>
          <a:bodyPr/>
          <a:lstStyle/>
          <a:p>
            <a:endParaRPr lang="af-ZA"/>
          </a:p>
        </p:txBody>
      </p:sp>
      <p:sp>
        <p:nvSpPr>
          <p:cNvPr id="4" name="Foto-aanwysing"/>
          <p:cNvSpPr txBox="1"/>
          <p:nvPr/>
        </p:nvSpPr>
        <p:spPr>
          <a:xfrm>
            <a:off x="813816" y="1783080"/>
            <a:ext cx="5212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B9D4E4"/>
                </a:solidFill>
              </a:rPr>
              <a:t>[Plaas foto hier]</a:t>
            </a:r>
            <a:endParaRPr lang="en-US" sz="1600" dirty="0"/>
          </a:p>
        </p:txBody>
      </p:sp>
      <p:sp>
        <p:nvSpPr>
          <p:cNvPr id="5" name="Foto-teks"/>
          <p:cNvSpPr txBox="1"/>
          <p:nvPr/>
        </p:nvSpPr>
        <p:spPr>
          <a:xfrm>
            <a:off x="6483096" y="1783080"/>
            <a:ext cx="4894783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[Kort teks by die foto: wat sien ons, en hoekom is dit belangrik?]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body" idx="104" hasCustomPrompt="1"/>
          </p:nvPr>
        </p:nvSpPr>
        <p:spPr>
          <a:xfrm>
            <a:off x="1005840" y="2194560"/>
            <a:ext cx="9144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i="1" dirty="0">
                <a:solidFill>
                  <a:schemeClr val="bg1"/>
                </a:solidFill>
              </a:rPr>
              <a:t>[Plaas die Skrifgedeelte of aanhaling hier.]</a:t>
            </a:r>
            <a:endParaRPr lang="en-US" sz="2400" dirty="0"/>
          </a:p>
        </p:txBody>
      </p:sp>
      <p:sp>
        <p:nvSpPr>
          <p:cNvPr id="3" name="Text 3"/>
          <p:cNvSpPr>
            <a:spLocks noGrp="1"/>
          </p:cNvSpPr>
          <p:nvPr>
            <p:ph type="body" idx="105" hasCustomPrompt="1"/>
          </p:nvPr>
        </p:nvSpPr>
        <p:spPr>
          <a:xfrm>
            <a:off x="1005840" y="43891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2"/>
                </a:solidFill>
              </a:rPr>
              <a:t>[Boek hoofstuk:vers]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3" hasCustomPrompt="1"/>
          </p:nvPr>
        </p:nvSpPr>
        <p:spPr>
          <a:xfrm>
            <a:off x="813816" y="777240"/>
            <a:ext cx="1056406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bg1"/>
                </a:solidFill>
              </a:rPr>
              <a:t>[Opskrif van die skyfie]</a:t>
            </a:r>
            <a:endParaRPr lang="en-US" sz="3000" dirty="0"/>
          </a:p>
        </p:txBody>
      </p:sp>
      <p:sp>
        <p:nvSpPr>
          <p:cNvPr id="3" name="Onthou kaart"/>
          <p:cNvSpPr/>
          <p:nvPr/>
        </p:nvSpPr>
        <p:spPr>
          <a:xfrm>
            <a:off x="813816" y="1783080"/>
            <a:ext cx="3350666" cy="3566160"/>
          </a:xfrm>
          <a:prstGeom prst="roundRect">
            <a:avLst>
              <a:gd name="adj" fmla="val 2183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af-ZA"/>
          </a:p>
        </p:txBody>
      </p:sp>
      <p:sp>
        <p:nvSpPr>
          <p:cNvPr id="4" name="Onthou kol"/>
          <p:cNvSpPr/>
          <p:nvPr/>
        </p:nvSpPr>
        <p:spPr>
          <a:xfrm>
            <a:off x="1133856" y="2148840"/>
            <a:ext cx="274320" cy="27432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af-ZA"/>
          </a:p>
        </p:txBody>
      </p:sp>
      <p:sp>
        <p:nvSpPr>
          <p:cNvPr id="5" name="Onthou etiket"/>
          <p:cNvSpPr txBox="1"/>
          <p:nvPr/>
        </p:nvSpPr>
        <p:spPr>
          <a:xfrm>
            <a:off x="1545336" y="2130552"/>
            <a:ext cx="234482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accent2"/>
                </a:solidFill>
              </a:rPr>
              <a:t>GISTER</a:t>
            </a:r>
            <a:endParaRPr lang="en-US" sz="1200" dirty="0"/>
          </a:p>
        </p:txBody>
      </p:sp>
      <p:sp>
        <p:nvSpPr>
          <p:cNvPr id="6" name="Onthou opskrif"/>
          <p:cNvSpPr txBox="1"/>
          <p:nvPr/>
        </p:nvSpPr>
        <p:spPr>
          <a:xfrm>
            <a:off x="1133856" y="2651760"/>
            <a:ext cx="27105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Onthou</a:t>
            </a:r>
            <a:endParaRPr lang="en-US" sz="2400" dirty="0"/>
          </a:p>
        </p:txBody>
      </p:sp>
      <p:sp>
        <p:nvSpPr>
          <p:cNvPr id="7" name="Onthou teks"/>
          <p:cNvSpPr txBox="1"/>
          <p:nvPr/>
        </p:nvSpPr>
        <p:spPr>
          <a:xfrm>
            <a:off x="1133856" y="3291840"/>
            <a:ext cx="271058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[Wat ons uit gister saamdra]</a:t>
            </a:r>
            <a:endParaRPr lang="en-US" sz="1800" dirty="0"/>
          </a:p>
        </p:txBody>
      </p:sp>
      <p:sp>
        <p:nvSpPr>
          <p:cNvPr id="8" name="Verbeel kaart"/>
          <p:cNvSpPr/>
          <p:nvPr/>
        </p:nvSpPr>
        <p:spPr>
          <a:xfrm>
            <a:off x="4420514" y="1783080"/>
            <a:ext cx="3350666" cy="3566160"/>
          </a:xfrm>
          <a:prstGeom prst="roundRect">
            <a:avLst>
              <a:gd name="adj" fmla="val 2183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af-ZA"/>
          </a:p>
        </p:txBody>
      </p:sp>
      <p:sp>
        <p:nvSpPr>
          <p:cNvPr id="9" name="Verbeel kol"/>
          <p:cNvSpPr/>
          <p:nvPr/>
        </p:nvSpPr>
        <p:spPr>
          <a:xfrm>
            <a:off x="4740554" y="2148840"/>
            <a:ext cx="274320" cy="2743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af-ZA"/>
          </a:p>
        </p:txBody>
      </p:sp>
      <p:sp>
        <p:nvSpPr>
          <p:cNvPr id="10" name="Verbeel etiket"/>
          <p:cNvSpPr txBox="1"/>
          <p:nvPr/>
        </p:nvSpPr>
        <p:spPr>
          <a:xfrm>
            <a:off x="5152034" y="2130552"/>
            <a:ext cx="234482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accent5"/>
                </a:solidFill>
              </a:rPr>
              <a:t>MÔRE</a:t>
            </a:r>
            <a:endParaRPr lang="en-US" sz="1200" dirty="0"/>
          </a:p>
        </p:txBody>
      </p:sp>
      <p:sp>
        <p:nvSpPr>
          <p:cNvPr id="11" name="Verbeel opskrif"/>
          <p:cNvSpPr txBox="1"/>
          <p:nvPr/>
        </p:nvSpPr>
        <p:spPr>
          <a:xfrm>
            <a:off x="4740554" y="2651760"/>
            <a:ext cx="27105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Verbeel</a:t>
            </a:r>
            <a:endParaRPr lang="en-US" sz="2400" dirty="0"/>
          </a:p>
        </p:txBody>
      </p:sp>
      <p:sp>
        <p:nvSpPr>
          <p:cNvPr id="12" name="Verbeel teks"/>
          <p:cNvSpPr txBox="1"/>
          <p:nvPr/>
        </p:nvSpPr>
        <p:spPr>
          <a:xfrm>
            <a:off x="4740554" y="3291840"/>
            <a:ext cx="271058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[Wat ons vir môre droom]</a:t>
            </a:r>
            <a:endParaRPr lang="en-US" sz="1800" dirty="0"/>
          </a:p>
        </p:txBody>
      </p:sp>
      <p:sp>
        <p:nvSpPr>
          <p:cNvPr id="13" name="Leef kaart"/>
          <p:cNvSpPr/>
          <p:nvPr/>
        </p:nvSpPr>
        <p:spPr>
          <a:xfrm>
            <a:off x="8027213" y="1783080"/>
            <a:ext cx="3350666" cy="3566160"/>
          </a:xfrm>
          <a:prstGeom prst="roundRect">
            <a:avLst>
              <a:gd name="adj" fmla="val 2183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af-ZA"/>
          </a:p>
        </p:txBody>
      </p:sp>
      <p:sp>
        <p:nvSpPr>
          <p:cNvPr id="14" name="Leef kol"/>
          <p:cNvSpPr/>
          <p:nvPr/>
        </p:nvSpPr>
        <p:spPr>
          <a:xfrm>
            <a:off x="8347253" y="2148840"/>
            <a:ext cx="274320" cy="27432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af-ZA"/>
          </a:p>
        </p:txBody>
      </p:sp>
      <p:sp>
        <p:nvSpPr>
          <p:cNvPr id="15" name="Leef etiket"/>
          <p:cNvSpPr txBox="1"/>
          <p:nvPr/>
        </p:nvSpPr>
        <p:spPr>
          <a:xfrm>
            <a:off x="8758733" y="2130552"/>
            <a:ext cx="234482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bg1"/>
                </a:solidFill>
              </a:rPr>
              <a:t>VANDAG</a:t>
            </a:r>
            <a:endParaRPr lang="en-US" sz="1200" dirty="0"/>
          </a:p>
        </p:txBody>
      </p:sp>
      <p:sp>
        <p:nvSpPr>
          <p:cNvPr id="16" name="Leef opskrif"/>
          <p:cNvSpPr txBox="1"/>
          <p:nvPr/>
        </p:nvSpPr>
        <p:spPr>
          <a:xfrm>
            <a:off x="8347253" y="2651760"/>
            <a:ext cx="27105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Leef</a:t>
            </a:r>
            <a:endParaRPr lang="en-US" sz="2400" dirty="0"/>
          </a:p>
        </p:txBody>
      </p:sp>
      <p:sp>
        <p:nvSpPr>
          <p:cNvPr id="17" name="Leef teks"/>
          <p:cNvSpPr txBox="1"/>
          <p:nvPr/>
        </p:nvSpPr>
        <p:spPr>
          <a:xfrm>
            <a:off x="8347253" y="3291840"/>
            <a:ext cx="271058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[Hoe ons vandag leef]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3" hasCustomPrompt="1"/>
          </p:nvPr>
        </p:nvSpPr>
        <p:spPr>
          <a:xfrm>
            <a:off x="1097280" y="3474720"/>
            <a:ext cx="99971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</a:rPr>
              <a:t>Dankie</a:t>
            </a:r>
            <a:endParaRPr lang="en-US" sz="3200" dirty="0"/>
          </a:p>
        </p:txBody>
      </p:sp>
      <p:sp>
        <p:nvSpPr>
          <p:cNvPr id="3" name="Text 2"/>
          <p:cNvSpPr>
            <a:spLocks noGrp="1"/>
          </p:cNvSpPr>
          <p:nvPr>
            <p:ph type="body" idx="104" hasCustomPrompt="1"/>
          </p:nvPr>
        </p:nvSpPr>
        <p:spPr>
          <a:xfrm>
            <a:off x="1097280" y="443484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[Vrae en bespreking · kontakbesonderhede]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omdraers">
  <a:themeElements>
    <a:clrScheme name="Droomdraers">
      <a:dk1>
        <a:srgbClr val="01395E"/>
      </a:dk1>
      <a:lt1>
        <a:srgbClr val="FFFFFF"/>
      </a:lt1>
      <a:dk2>
        <a:srgbClr val="01395E"/>
      </a:dk2>
      <a:lt2>
        <a:srgbClr val="F2F6F9"/>
      </a:lt2>
      <a:accent1>
        <a:srgbClr val="0094B0"/>
      </a:accent1>
      <a:accent2>
        <a:srgbClr val="C8B451"/>
      </a:accent2>
      <a:accent3>
        <a:srgbClr val="01395E"/>
      </a:accent3>
      <a:accent4>
        <a:srgbClr val="0B4A75"/>
      </a:accent4>
      <a:accent5>
        <a:srgbClr val="5CC6DE"/>
      </a:accent5>
      <a:accent6>
        <a:srgbClr val="8A7428"/>
      </a:accent6>
      <a:hlink>
        <a:srgbClr val="0094B0"/>
      </a:hlink>
      <a:folHlink>
        <a:srgbClr val="8A7428"/>
      </a:folHlink>
    </a:clrScheme>
    <a:fontScheme name="Droomdraer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</Words>
  <Application>Microsoft Office PowerPoint</Application>
  <PresentationFormat>Widescreen</PresentationFormat>
  <Paragraphs>52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Droomdraers</vt:lpstr>
      <vt:lpstr>[Titel van die aanbieding]</vt:lpstr>
      <vt:lpstr>[Naam van die afdeling]</vt:lpstr>
      <vt:lpstr>[Opskrif van die skyfie]</vt:lpstr>
      <vt:lpstr>[Opskrif van die skyfie]</vt:lpstr>
      <vt:lpstr>[Opskrif van die skyfie]</vt:lpstr>
      <vt:lpstr>[Opskrif van die skyfie]</vt:lpstr>
      <vt:lpstr>PowerPoint Presentation</vt:lpstr>
      <vt:lpstr>[Opskrif van die skyfie]</vt:lpstr>
      <vt:lpstr>Dankie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Droomdraers – sjablone (donkerblou)</dc:title>
  <dc:subject>PptxGenJS Presentation</dc:subject>
  <dc:creator>Noordelike Sinode 2026</dc:creator>
  <cp:lastModifiedBy>Lizl-Louise Schoeman</cp:lastModifiedBy>
  <cp:revision>1</cp:revision>
  <dcterms:created xsi:type="dcterms:W3CDTF">2026-10-14T14:10:51Z</dcterms:created>
  <dcterms:modified xsi:type="dcterms:W3CDTF">2026-10-14T14:27:24Z</dcterms:modified>
</cp:coreProperties>
</file>