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304" r:id="rId5"/>
    <p:sldId id="260" r:id="rId6"/>
    <p:sldId id="261" r:id="rId7"/>
    <p:sldId id="305" r:id="rId8"/>
    <p:sldId id="262" r:id="rId9"/>
    <p:sldId id="263" r:id="rId10"/>
    <p:sldId id="313" r:id="rId11"/>
    <p:sldId id="338" r:id="rId12"/>
    <p:sldId id="307" r:id="rId13"/>
    <p:sldId id="268" r:id="rId14"/>
    <p:sldId id="339" r:id="rId15"/>
    <p:sldId id="340" r:id="rId16"/>
    <p:sldId id="341" r:id="rId17"/>
    <p:sldId id="348" r:id="rId18"/>
    <p:sldId id="271" r:id="rId19"/>
    <p:sldId id="309" r:id="rId20"/>
    <p:sldId id="349" r:id="rId21"/>
    <p:sldId id="350" r:id="rId22"/>
    <p:sldId id="351" r:id="rId23"/>
    <p:sldId id="352" r:id="rId24"/>
    <p:sldId id="353" r:id="rId25"/>
    <p:sldId id="354" r:id="rId26"/>
    <p:sldId id="355" r:id="rId27"/>
    <p:sldId id="357" r:id="rId28"/>
    <p:sldId id="337" r:id="rId29"/>
    <p:sldId id="356" r:id="rId30"/>
    <p:sldId id="359" r:id="rId31"/>
    <p:sldId id="346" r:id="rId32"/>
    <p:sldId id="287" r:id="rId33"/>
    <p:sldId id="288" r:id="rId34"/>
    <p:sldId id="342" r:id="rId35"/>
    <p:sldId id="343" r:id="rId36"/>
    <p:sldId id="344" r:id="rId37"/>
    <p:sldId id="347" r:id="rId38"/>
    <p:sldId id="345" r:id="rId39"/>
  </p:sldIdLst>
  <p:sldSz cx="12192000" cy="6858000"/>
  <p:notesSz cx="6858000" cy="9144000"/>
  <p:defaultText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49" autoAdjust="0"/>
  </p:normalViewPr>
  <p:slideViewPr>
    <p:cSldViewPr snapToGrid="0" snapToObjects="1">
      <p:cViewPr varScale="1">
        <p:scale>
          <a:sx n="68" d="100"/>
          <a:sy n="68" d="100"/>
        </p:scale>
        <p:origin x="59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943514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16160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574155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627640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36568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44067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55935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118495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6506017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2484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82678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751137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48139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273524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8993495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84967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246089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3819316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9479416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0071121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6898236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124826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798830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8533640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5131546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5884387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983827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_VOORBLAD">
    <p:bg>
      <p:bgPr>
        <a:solidFill>
          <a:schemeClr val="tx1"/>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DA491AB6-79BF-4655-82DA-5047320D4C10}"/>
              </a:ext>
            </a:extLst>
          </p:cNvPr>
          <p:cNvSpPr>
            <a:spLocks noGrp="1"/>
          </p:cNvSpPr>
          <p:nvPr/>
        </p:nvSpPr>
        <p:spPr>
          <a:xfrm>
            <a:off x="202997" y="202997"/>
            <a:ext cx="11785702" cy="6452006"/>
          </a:xfrm>
          <a:prstGeom prst="rect">
            <a:avLst/>
          </a:prstGeom>
          <a:ln w="19050">
            <a:solidFill>
              <a:schemeClr val="accent1"/>
            </a:solidFill>
            <a:prstDash val="solid"/>
          </a:ln>
        </p:spPr>
        <p:txBody>
          <a:bodyPr/>
          <a:lstStyle/>
          <a:p>
            <a:endParaRPr/>
          </a:p>
        </p:txBody>
      </p:sp>
      <p:sp>
        <p:nvSpPr>
          <p:cNvPr id="3" name="Shape 1">
            <a:extLst>
              <a:ext uri="{FF2B5EF4-FFF2-40B4-BE49-F238E27FC236}">
                <a16:creationId xmlns:a16="http://schemas.microsoft.com/office/drawing/2014/main" id="{11783BC8-6511-4668-AB75-68B12FA500B6}"/>
              </a:ext>
            </a:extLst>
          </p:cNvPr>
          <p:cNvSpPr>
            <a:spLocks noGrp="1"/>
          </p:cNvSpPr>
          <p:nvPr/>
        </p:nvSpPr>
        <p:spPr>
          <a:xfrm>
            <a:off x="291694" y="291694"/>
            <a:ext cx="11608308" cy="6274613"/>
          </a:xfrm>
          <a:prstGeom prst="rect">
            <a:avLst/>
          </a:prstGeom>
          <a:ln w="19050">
            <a:solidFill>
              <a:schemeClr val="accent2"/>
            </a:solidFill>
            <a:prstDash val="solid"/>
          </a:ln>
        </p:spPr>
        <p:txBody>
          <a:bodyPr/>
          <a:lstStyle/>
          <a:p>
            <a:endParaRPr/>
          </a:p>
        </p:txBody>
      </p:sp>
      <p:pic>
        <p:nvPicPr>
          <p:cNvPr id="4" name="Image 0">
            <a:extLst>
              <a:ext uri="{FF2B5EF4-FFF2-40B4-BE49-F238E27FC236}">
                <a16:creationId xmlns:a16="http://schemas.microsoft.com/office/drawing/2014/main" id="{CA8D3BCD-7AC3-4FFB-A541-3B07B9F29EC3}"/>
              </a:ext>
            </a:extLst>
          </p:cNvPr>
          <p:cNvPicPr>
            <a:picLocks noChangeAspect="1"/>
          </p:cNvPicPr>
          <p:nvPr/>
        </p:nvPicPr>
        <p:blipFill>
          <a:blip r:embed="rId2"/>
          <a:stretch>
            <a:fillRect/>
          </a:stretch>
        </p:blipFill>
        <p:spPr>
          <a:xfrm>
            <a:off x="4779112" y="731520"/>
            <a:ext cx="2633472" cy="3474720"/>
          </a:xfrm>
          <a:prstGeom prst="rect">
            <a:avLst/>
          </a:prstGeom>
        </p:spPr>
      </p:pic>
      <p:sp>
        <p:nvSpPr>
          <p:cNvPr id="5" name="Text 2">
            <a:extLst>
              <a:ext uri="{FF2B5EF4-FFF2-40B4-BE49-F238E27FC236}">
                <a16:creationId xmlns:a16="http://schemas.microsoft.com/office/drawing/2014/main" id="{DE3A2722-62FE-4EDB-9632-001A69D405B1}"/>
              </a:ext>
            </a:extLst>
          </p:cNvPr>
          <p:cNvSpPr>
            <a:spLocks noGrp="1"/>
          </p:cNvSpPr>
          <p:nvPr>
            <p:ph type="title" idx="103" hasCustomPrompt="1"/>
          </p:nvPr>
        </p:nvSpPr>
        <p:spPr>
          <a:xfrm>
            <a:off x="1097280" y="4389120"/>
            <a:ext cx="9997135" cy="914400"/>
          </a:xfrm>
          <a:prstGeom prst="rect">
            <a:avLst/>
          </a:prstGeom>
          <a:noFill/>
        </p:spPr>
        <p:txBody>
          <a:bodyPr wrap="square"/>
          <a:lstStyle>
            <a:lvl1pPr marL="0" indent="0" algn="ctr">
              <a:buNone/>
              <a:defRPr sz="3200" b="1">
                <a:solidFill>
                  <a:schemeClr val="bg1"/>
                </a:solidFill>
              </a:defRPr>
            </a:lvl1pPr>
          </a:lstStyle>
          <a:p>
            <a:pPr marL="0" indent="0" algn="ctr">
              <a:buNone/>
            </a:pPr>
            <a:endParaRPr sz="3200"/>
          </a:p>
        </p:txBody>
      </p:sp>
      <p:sp>
        <p:nvSpPr>
          <p:cNvPr id="6" name="Text 2">
            <a:extLst>
              <a:ext uri="{FF2B5EF4-FFF2-40B4-BE49-F238E27FC236}">
                <a16:creationId xmlns:a16="http://schemas.microsoft.com/office/drawing/2014/main" id="{E0FC628D-D460-4F0E-98BB-2DC9D98382DC}"/>
              </a:ext>
            </a:extLst>
          </p:cNvPr>
          <p:cNvSpPr>
            <a:spLocks noGrp="1"/>
          </p:cNvSpPr>
          <p:nvPr>
            <p:ph type="body" idx="104" hasCustomPrompt="1"/>
          </p:nvPr>
        </p:nvSpPr>
        <p:spPr>
          <a:xfrm>
            <a:off x="1097280" y="5394960"/>
            <a:ext cx="9997135" cy="457200"/>
          </a:xfrm>
          <a:prstGeom prst="rect">
            <a:avLst/>
          </a:prstGeom>
          <a:noFill/>
        </p:spPr>
        <p:txBody>
          <a:bodyPr wrap="square"/>
          <a:lstStyle>
            <a:lvl1pPr marL="0" indent="0" algn="ctr">
              <a:buNone/>
              <a:defRPr sz="1800">
                <a:solidFill>
                  <a:schemeClr val="bg1"/>
                </a:solidFill>
              </a:defRPr>
            </a:lvl1pPr>
          </a:lstStyle>
          <a:p>
            <a:pPr marL="0" indent="0" algn="ctr">
              <a:buNone/>
            </a:pPr>
            <a:endParaRPr sz="18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_AFDELING">
    <p:bg>
      <p:bgPr>
        <a:solidFill>
          <a:schemeClr val="tx1"/>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52568A4-9C87-429F-80D9-2588DB23F862}"/>
              </a:ext>
            </a:extLst>
          </p:cNvPr>
          <p:cNvSpPr>
            <a:spLocks noGrp="1"/>
          </p:cNvSpPr>
          <p:nvPr/>
        </p:nvSpPr>
        <p:spPr>
          <a:xfrm>
            <a:off x="202997" y="202997"/>
            <a:ext cx="11785702" cy="6452006"/>
          </a:xfrm>
          <a:prstGeom prst="rect">
            <a:avLst/>
          </a:prstGeom>
          <a:ln w="19050">
            <a:solidFill>
              <a:schemeClr val="accent1"/>
            </a:solidFill>
            <a:prstDash val="solid"/>
          </a:ln>
        </p:spPr>
      </p:sp>
      <p:sp>
        <p:nvSpPr>
          <p:cNvPr id="3" name="Shape 1">
            <a:extLst>
              <a:ext uri="{FF2B5EF4-FFF2-40B4-BE49-F238E27FC236}">
                <a16:creationId xmlns:a16="http://schemas.microsoft.com/office/drawing/2014/main" id="{1CA4EA6D-FEB6-4789-B13E-ACAA7F1F0260}"/>
              </a:ext>
            </a:extLst>
          </p:cNvPr>
          <p:cNvSpPr>
            <a:spLocks noGrp="1"/>
          </p:cNvSpPr>
          <p:nvPr/>
        </p:nvSpPr>
        <p:spPr>
          <a:xfrm>
            <a:off x="291694" y="291694"/>
            <a:ext cx="11608308" cy="6274613"/>
          </a:xfrm>
          <a:prstGeom prst="rect">
            <a:avLst/>
          </a:prstGeom>
          <a:ln w="19050">
            <a:solidFill>
              <a:schemeClr val="accent2"/>
            </a:solidFill>
            <a:prstDash val="solid"/>
          </a:ln>
        </p:spPr>
      </p:sp>
      <p:pic>
        <p:nvPicPr>
          <p:cNvPr id="4" name="Image 0">
            <a:extLst>
              <a:ext uri="{FF2B5EF4-FFF2-40B4-BE49-F238E27FC236}">
                <a16:creationId xmlns:a16="http://schemas.microsoft.com/office/drawing/2014/main" id="{B7D3A7F7-E18B-4629-A600-3AAC7CD1B7CC}"/>
              </a:ext>
            </a:extLst>
          </p:cNvPr>
          <p:cNvPicPr>
            <a:picLocks noChangeAspect="1"/>
          </p:cNvPicPr>
          <p:nvPr/>
        </p:nvPicPr>
        <p:blipFill>
          <a:blip r:embed="rId2"/>
          <a:stretch>
            <a:fillRect/>
          </a:stretch>
        </p:blipFill>
        <p:spPr>
          <a:xfrm>
            <a:off x="11094415" y="5907024"/>
            <a:ext cx="566928" cy="548640"/>
          </a:xfrm>
          <a:prstGeom prst="rect">
            <a:avLst/>
          </a:prstGeom>
        </p:spPr>
      </p:pic>
      <p:sp>
        <p:nvSpPr>
          <p:cNvPr id="5" name="Text 2">
            <a:extLst>
              <a:ext uri="{FF2B5EF4-FFF2-40B4-BE49-F238E27FC236}">
                <a16:creationId xmlns:a16="http://schemas.microsoft.com/office/drawing/2014/main" id="{2921ECD4-0203-4F16-AD1C-55B2BAD5AAB4}"/>
              </a:ext>
            </a:extLst>
          </p:cNvPr>
          <p:cNvSpPr>
            <a:spLocks noGrp="1"/>
          </p:cNvSpPr>
          <p:nvPr>
            <p:ph type="body" idx="103" hasCustomPrompt="1"/>
          </p:nvPr>
        </p:nvSpPr>
        <p:spPr>
          <a:xfrm>
            <a:off x="813816" y="2011680"/>
            <a:ext cx="10564063" cy="365760"/>
          </a:xfrm>
          <a:prstGeom prst="rect">
            <a:avLst/>
          </a:prstGeom>
          <a:noFill/>
        </p:spPr>
        <p:txBody>
          <a:bodyPr wrap="square"/>
          <a:lstStyle>
            <a:lvl1pPr marL="0" indent="0" algn="l">
              <a:buNone/>
              <a:defRPr sz="1600" b="1" kern="0" spc="300">
                <a:solidFill>
                  <a:schemeClr val="accent2"/>
                </a:solidFill>
              </a:defRPr>
            </a:lvl1pPr>
          </a:lstStyle>
          <a:p>
            <a:pPr marL="0" indent="0" algn="l">
              <a:buNone/>
            </a:pPr>
            <a:endParaRPr sz="1600"/>
          </a:p>
        </p:txBody>
      </p:sp>
      <p:sp>
        <p:nvSpPr>
          <p:cNvPr id="6" name="Text 2">
            <a:extLst>
              <a:ext uri="{FF2B5EF4-FFF2-40B4-BE49-F238E27FC236}">
                <a16:creationId xmlns:a16="http://schemas.microsoft.com/office/drawing/2014/main" id="{8BCED569-F7BD-4341-8E20-89B9172716E6}"/>
              </a:ext>
            </a:extLst>
          </p:cNvPr>
          <p:cNvSpPr>
            <a:spLocks noGrp="1"/>
          </p:cNvSpPr>
          <p:nvPr>
            <p:ph type="title" idx="104" hasCustomPrompt="1"/>
          </p:nvPr>
        </p:nvSpPr>
        <p:spPr>
          <a:xfrm>
            <a:off x="813816" y="2514600"/>
            <a:ext cx="9144000" cy="1097280"/>
          </a:xfrm>
          <a:prstGeom prst="rect">
            <a:avLst/>
          </a:prstGeom>
          <a:noFill/>
        </p:spPr>
        <p:txBody>
          <a:bodyPr wrap="square"/>
          <a:lstStyle>
            <a:lvl1pPr marL="0" indent="0" algn="l">
              <a:buNone/>
              <a:defRPr sz="3200" b="1">
                <a:solidFill>
                  <a:schemeClr val="bg1"/>
                </a:solidFill>
              </a:defRPr>
            </a:lvl1pPr>
          </a:lstStyle>
          <a:p>
            <a:pPr marL="0" indent="0" algn="l">
              <a:buNone/>
            </a:pPr>
            <a:endParaRPr sz="3200"/>
          </a:p>
        </p:txBody>
      </p:sp>
      <p:sp>
        <p:nvSpPr>
          <p:cNvPr id="7" name="Text 2">
            <a:extLst>
              <a:ext uri="{FF2B5EF4-FFF2-40B4-BE49-F238E27FC236}">
                <a16:creationId xmlns:a16="http://schemas.microsoft.com/office/drawing/2014/main" id="{B2286E55-F2AF-49D4-948A-F823250A2442}"/>
              </a:ext>
            </a:extLst>
          </p:cNvPr>
          <p:cNvSpPr>
            <a:spLocks noGrp="1"/>
          </p:cNvSpPr>
          <p:nvPr>
            <p:ph type="body" idx="105" hasCustomPrompt="1"/>
          </p:nvPr>
        </p:nvSpPr>
        <p:spPr>
          <a:xfrm>
            <a:off x="813816" y="3794760"/>
            <a:ext cx="8686800" cy="914400"/>
          </a:xfrm>
          <a:prstGeom prst="rect">
            <a:avLst/>
          </a:prstGeom>
          <a:noFill/>
        </p:spPr>
        <p:txBody>
          <a:bodyPr wrap="square"/>
          <a:lstStyle>
            <a:lvl1pPr marL="0" indent="0" algn="l">
              <a:buNone/>
              <a:defRPr sz="1800">
                <a:solidFill>
                  <a:schemeClr val="bg1"/>
                </a:solidFill>
              </a:defRPr>
            </a:lvl1pPr>
          </a:lstStyle>
          <a:p>
            <a:pPr marL="0" indent="0" algn="l">
              <a:buNone/>
            </a:pPr>
            <a:endParaRPr sz="1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_INHOUD">
    <p:bg>
      <p:bgPr>
        <a:solidFill>
          <a:schemeClr val="tx1"/>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CA6AFCF9-F96D-49D8-9800-5D031814E62C}"/>
              </a:ext>
            </a:extLst>
          </p:cNvPr>
          <p:cNvSpPr>
            <a:spLocks noGrp="1"/>
          </p:cNvSpPr>
          <p:nvPr/>
        </p:nvSpPr>
        <p:spPr>
          <a:xfrm>
            <a:off x="202997" y="202997"/>
            <a:ext cx="11785702" cy="6452006"/>
          </a:xfrm>
          <a:prstGeom prst="rect">
            <a:avLst/>
          </a:prstGeom>
          <a:ln w="19050">
            <a:solidFill>
              <a:schemeClr val="accent1"/>
            </a:solidFill>
            <a:prstDash val="solid"/>
          </a:ln>
        </p:spPr>
      </p:sp>
      <p:sp>
        <p:nvSpPr>
          <p:cNvPr id="3" name="Shape 1">
            <a:extLst>
              <a:ext uri="{FF2B5EF4-FFF2-40B4-BE49-F238E27FC236}">
                <a16:creationId xmlns:a16="http://schemas.microsoft.com/office/drawing/2014/main" id="{F5C80382-01E6-4ADC-815B-0D38CC89FC74}"/>
              </a:ext>
            </a:extLst>
          </p:cNvPr>
          <p:cNvSpPr>
            <a:spLocks noGrp="1"/>
          </p:cNvSpPr>
          <p:nvPr/>
        </p:nvSpPr>
        <p:spPr>
          <a:xfrm>
            <a:off x="291694" y="291694"/>
            <a:ext cx="11608308" cy="6274613"/>
          </a:xfrm>
          <a:prstGeom prst="rect">
            <a:avLst/>
          </a:prstGeom>
          <a:ln w="19050">
            <a:solidFill>
              <a:schemeClr val="accent2"/>
            </a:solidFill>
            <a:prstDash val="solid"/>
          </a:ln>
        </p:spPr>
      </p:sp>
      <p:pic>
        <p:nvPicPr>
          <p:cNvPr id="4" name="Image 0">
            <a:extLst>
              <a:ext uri="{FF2B5EF4-FFF2-40B4-BE49-F238E27FC236}">
                <a16:creationId xmlns:a16="http://schemas.microsoft.com/office/drawing/2014/main" id="{0F222A93-B0C0-47D1-97E8-676D90A0935B}"/>
              </a:ext>
            </a:extLst>
          </p:cNvPr>
          <p:cNvPicPr>
            <a:picLocks noChangeAspect="1"/>
          </p:cNvPicPr>
          <p:nvPr/>
        </p:nvPicPr>
        <p:blipFill>
          <a:blip r:embed="rId2"/>
          <a:stretch>
            <a:fillRect/>
          </a:stretch>
        </p:blipFill>
        <p:spPr>
          <a:xfrm>
            <a:off x="11094415" y="5907024"/>
            <a:ext cx="566928" cy="548640"/>
          </a:xfrm>
          <a:prstGeom prst="rect">
            <a:avLst/>
          </a:prstGeom>
        </p:spPr>
      </p:pic>
      <p:sp>
        <p:nvSpPr>
          <p:cNvPr id="5" name="Text 2">
            <a:extLst>
              <a:ext uri="{FF2B5EF4-FFF2-40B4-BE49-F238E27FC236}">
                <a16:creationId xmlns:a16="http://schemas.microsoft.com/office/drawing/2014/main" id="{5FD059E1-ACFC-414F-B0AB-8F2156487BDD}"/>
              </a:ext>
            </a:extLst>
          </p:cNvPr>
          <p:cNvSpPr>
            <a:spLocks noGrp="1"/>
          </p:cNvSpPr>
          <p:nvPr>
            <p:ph type="title" idx="103" hasCustomPrompt="1"/>
          </p:nvPr>
        </p:nvSpPr>
        <p:spPr>
          <a:xfrm>
            <a:off x="813816" y="777240"/>
            <a:ext cx="10564063" cy="731520"/>
          </a:xfrm>
          <a:prstGeom prst="rect">
            <a:avLst/>
          </a:prstGeom>
          <a:noFill/>
        </p:spPr>
        <p:txBody>
          <a:bodyPr wrap="square"/>
          <a:lstStyle>
            <a:lvl1pPr marL="0" indent="0" algn="l">
              <a:buNone/>
              <a:defRPr sz="3000" b="1">
                <a:solidFill>
                  <a:schemeClr val="bg1"/>
                </a:solidFill>
              </a:defRPr>
            </a:lvl1pPr>
          </a:lstStyle>
          <a:p>
            <a:pPr marL="0" indent="0" algn="l">
              <a:buNone/>
            </a:pPr>
            <a:endParaRPr sz="3000"/>
          </a:p>
        </p:txBody>
      </p:sp>
      <p:sp>
        <p:nvSpPr>
          <p:cNvPr id="6" name="Text 2">
            <a:extLst>
              <a:ext uri="{FF2B5EF4-FFF2-40B4-BE49-F238E27FC236}">
                <a16:creationId xmlns:a16="http://schemas.microsoft.com/office/drawing/2014/main" id="{4BEDD089-DEEC-476A-830D-A23FDBF555C7}"/>
              </a:ext>
            </a:extLst>
          </p:cNvPr>
          <p:cNvSpPr>
            <a:spLocks noGrp="1"/>
          </p:cNvSpPr>
          <p:nvPr>
            <p:ph type="body" idx="104" hasCustomPrompt="1"/>
          </p:nvPr>
        </p:nvSpPr>
        <p:spPr>
          <a:xfrm>
            <a:off x="813816" y="1783080"/>
            <a:ext cx="9144000" cy="3931920"/>
          </a:xfrm>
          <a:prstGeom prst="rect">
            <a:avLst/>
          </a:prstGeom>
          <a:noFill/>
        </p:spPr>
        <p:txBody>
          <a:bodyPr wrap="square"/>
          <a:lstStyle>
            <a:lvl1pPr marL="0" indent="0" algn="l">
              <a:spcAft>
                <a:spcPts val="1000"/>
              </a:spcAft>
              <a:buNone/>
              <a:defRPr sz="1800">
                <a:solidFill>
                  <a:schemeClr val="bg1"/>
                </a:solidFill>
              </a:defRPr>
            </a:lvl1pPr>
          </a:lstStyle>
          <a:p>
            <a:pPr marL="0" indent="0" algn="l">
              <a:spcAft>
                <a:spcPts val="1000"/>
              </a:spcAft>
              <a:buNone/>
            </a:pPr>
            <a:endParaRPr sz="18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_OPSKRIF_ALLEEN">
    <p:bg>
      <p:bgPr>
        <a:solidFill>
          <a:schemeClr val="tx1"/>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E402DD1-8D73-4AE5-8F9D-367F8412C8F0}"/>
              </a:ext>
            </a:extLst>
          </p:cNvPr>
          <p:cNvSpPr>
            <a:spLocks noGrp="1"/>
          </p:cNvSpPr>
          <p:nvPr/>
        </p:nvSpPr>
        <p:spPr>
          <a:xfrm>
            <a:off x="202997" y="202997"/>
            <a:ext cx="11785702" cy="6452006"/>
          </a:xfrm>
          <a:prstGeom prst="rect">
            <a:avLst/>
          </a:prstGeom>
          <a:ln w="19050">
            <a:solidFill>
              <a:schemeClr val="accent1"/>
            </a:solidFill>
            <a:prstDash val="solid"/>
          </a:ln>
        </p:spPr>
      </p:sp>
      <p:sp>
        <p:nvSpPr>
          <p:cNvPr id="3" name="Shape 1">
            <a:extLst>
              <a:ext uri="{FF2B5EF4-FFF2-40B4-BE49-F238E27FC236}">
                <a16:creationId xmlns:a16="http://schemas.microsoft.com/office/drawing/2014/main" id="{0DD7785E-0FB4-4C04-BEB8-0752F60D9AAD}"/>
              </a:ext>
            </a:extLst>
          </p:cNvPr>
          <p:cNvSpPr>
            <a:spLocks noGrp="1"/>
          </p:cNvSpPr>
          <p:nvPr/>
        </p:nvSpPr>
        <p:spPr>
          <a:xfrm>
            <a:off x="291694" y="291694"/>
            <a:ext cx="11608308" cy="6274613"/>
          </a:xfrm>
          <a:prstGeom prst="rect">
            <a:avLst/>
          </a:prstGeom>
          <a:ln w="19050">
            <a:solidFill>
              <a:schemeClr val="accent2"/>
            </a:solidFill>
            <a:prstDash val="solid"/>
          </a:ln>
        </p:spPr>
      </p:sp>
      <p:pic>
        <p:nvPicPr>
          <p:cNvPr id="4" name="Image 0">
            <a:extLst>
              <a:ext uri="{FF2B5EF4-FFF2-40B4-BE49-F238E27FC236}">
                <a16:creationId xmlns:a16="http://schemas.microsoft.com/office/drawing/2014/main" id="{1C918ECB-439A-44AE-9F90-C4655EA57565}"/>
              </a:ext>
            </a:extLst>
          </p:cNvPr>
          <p:cNvPicPr>
            <a:picLocks noChangeAspect="1"/>
          </p:cNvPicPr>
          <p:nvPr/>
        </p:nvPicPr>
        <p:blipFill>
          <a:blip r:embed="rId2"/>
          <a:stretch>
            <a:fillRect/>
          </a:stretch>
        </p:blipFill>
        <p:spPr>
          <a:xfrm>
            <a:off x="11094415" y="5907024"/>
            <a:ext cx="566928" cy="548640"/>
          </a:xfrm>
          <a:prstGeom prst="rect">
            <a:avLst/>
          </a:prstGeom>
        </p:spPr>
      </p:pic>
      <p:sp>
        <p:nvSpPr>
          <p:cNvPr id="5" name="Text 2">
            <a:extLst>
              <a:ext uri="{FF2B5EF4-FFF2-40B4-BE49-F238E27FC236}">
                <a16:creationId xmlns:a16="http://schemas.microsoft.com/office/drawing/2014/main" id="{0F1DD1F1-3F46-4E20-BC48-C383D7E80637}"/>
              </a:ext>
            </a:extLst>
          </p:cNvPr>
          <p:cNvSpPr>
            <a:spLocks noGrp="1"/>
          </p:cNvSpPr>
          <p:nvPr>
            <p:ph type="title" idx="103" hasCustomPrompt="1"/>
          </p:nvPr>
        </p:nvSpPr>
        <p:spPr>
          <a:xfrm>
            <a:off x="813816" y="777240"/>
            <a:ext cx="10564063" cy="731520"/>
          </a:xfrm>
          <a:prstGeom prst="rect">
            <a:avLst/>
          </a:prstGeom>
          <a:noFill/>
        </p:spPr>
        <p:txBody>
          <a:bodyPr wrap="square"/>
          <a:lstStyle>
            <a:lvl1pPr marL="0" indent="0" algn="l">
              <a:buNone/>
              <a:defRPr sz="3000" b="1">
                <a:solidFill>
                  <a:schemeClr val="bg1"/>
                </a:solidFill>
              </a:defRPr>
            </a:lvl1pPr>
          </a:lstStyle>
          <a:p>
            <a:pPr marL="0" indent="0" algn="l">
              <a:buNone/>
            </a:pPr>
            <a:endParaRPr sz="30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_SKRIF">
    <p:bg>
      <p:bgPr>
        <a:solidFill>
          <a:schemeClr val="tx1"/>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2822A3E-12B7-464D-849F-72131E35F3D3}"/>
              </a:ext>
            </a:extLst>
          </p:cNvPr>
          <p:cNvSpPr>
            <a:spLocks noGrp="1"/>
          </p:cNvSpPr>
          <p:nvPr/>
        </p:nvSpPr>
        <p:spPr>
          <a:xfrm>
            <a:off x="202997" y="202997"/>
            <a:ext cx="11785702" cy="6452006"/>
          </a:xfrm>
          <a:prstGeom prst="rect">
            <a:avLst/>
          </a:prstGeom>
          <a:ln w="19050">
            <a:solidFill>
              <a:schemeClr val="accent1"/>
            </a:solidFill>
            <a:prstDash val="solid"/>
          </a:ln>
        </p:spPr>
      </p:sp>
      <p:sp>
        <p:nvSpPr>
          <p:cNvPr id="3" name="Shape 1">
            <a:extLst>
              <a:ext uri="{FF2B5EF4-FFF2-40B4-BE49-F238E27FC236}">
                <a16:creationId xmlns:a16="http://schemas.microsoft.com/office/drawing/2014/main" id="{16E26FED-B0FC-43E0-8FC3-8F13B3899A9F}"/>
              </a:ext>
            </a:extLst>
          </p:cNvPr>
          <p:cNvSpPr>
            <a:spLocks noGrp="1"/>
          </p:cNvSpPr>
          <p:nvPr/>
        </p:nvSpPr>
        <p:spPr>
          <a:xfrm>
            <a:off x="291694" y="291694"/>
            <a:ext cx="11608308" cy="6274613"/>
          </a:xfrm>
          <a:prstGeom prst="rect">
            <a:avLst/>
          </a:prstGeom>
          <a:ln w="19050">
            <a:solidFill>
              <a:schemeClr val="accent2"/>
            </a:solidFill>
            <a:prstDash val="solid"/>
          </a:ln>
        </p:spPr>
      </p:sp>
      <p:pic>
        <p:nvPicPr>
          <p:cNvPr id="4" name="Image 0">
            <a:extLst>
              <a:ext uri="{FF2B5EF4-FFF2-40B4-BE49-F238E27FC236}">
                <a16:creationId xmlns:a16="http://schemas.microsoft.com/office/drawing/2014/main" id="{83C87E9E-1653-4224-830B-8791821409C8}"/>
              </a:ext>
            </a:extLst>
          </p:cNvPr>
          <p:cNvPicPr>
            <a:picLocks noChangeAspect="1"/>
          </p:cNvPicPr>
          <p:nvPr/>
        </p:nvPicPr>
        <p:blipFill>
          <a:blip r:embed="rId2"/>
          <a:stretch>
            <a:fillRect/>
          </a:stretch>
        </p:blipFill>
        <p:spPr>
          <a:xfrm>
            <a:off x="11094415" y="5907024"/>
            <a:ext cx="566928" cy="548640"/>
          </a:xfrm>
          <a:prstGeom prst="rect">
            <a:avLst/>
          </a:prstGeom>
        </p:spPr>
      </p:pic>
      <p:sp>
        <p:nvSpPr>
          <p:cNvPr id="5" name="Text 2">
            <a:extLst>
              <a:ext uri="{FF2B5EF4-FFF2-40B4-BE49-F238E27FC236}">
                <a16:creationId xmlns:a16="http://schemas.microsoft.com/office/drawing/2014/main" id="{4B092819-DDD9-4116-B59A-2FEB06592616}"/>
              </a:ext>
            </a:extLst>
          </p:cNvPr>
          <p:cNvSpPr>
            <a:spLocks noGrp="1"/>
          </p:cNvSpPr>
          <p:nvPr/>
        </p:nvSpPr>
        <p:spPr>
          <a:xfrm>
            <a:off x="1005840" y="1188720"/>
            <a:ext cx="1097280" cy="914400"/>
          </a:xfrm>
          <a:prstGeom prst="rect">
            <a:avLst/>
          </a:prstGeom>
          <a:noFill/>
        </p:spPr>
        <p:txBody>
          <a:bodyPr wrap="square" lIns="0" tIns="0" rIns="0" bIns="0" anchor="t"/>
          <a:lstStyle/>
          <a:p>
            <a:pPr marL="0" indent="0">
              <a:buNone/>
            </a:pPr>
            <a:r>
              <a:rPr sz="8000" b="1">
                <a:solidFill>
                  <a:schemeClr val="accent2"/>
                </a:solidFill>
              </a:rPr>
              <a:t>“</a:t>
            </a:r>
            <a:endParaRPr sz="8000"/>
          </a:p>
        </p:txBody>
      </p:sp>
      <p:sp>
        <p:nvSpPr>
          <p:cNvPr id="6" name="Text 3">
            <a:extLst>
              <a:ext uri="{FF2B5EF4-FFF2-40B4-BE49-F238E27FC236}">
                <a16:creationId xmlns:a16="http://schemas.microsoft.com/office/drawing/2014/main" id="{249F5913-02A5-4BC2-B466-8EE7D055167B}"/>
              </a:ext>
            </a:extLst>
          </p:cNvPr>
          <p:cNvSpPr>
            <a:spLocks noGrp="1"/>
          </p:cNvSpPr>
          <p:nvPr>
            <p:ph type="body" idx="104" hasCustomPrompt="1"/>
          </p:nvPr>
        </p:nvSpPr>
        <p:spPr>
          <a:xfrm>
            <a:off x="1005840" y="2194560"/>
            <a:ext cx="9144000" cy="2011680"/>
          </a:xfrm>
          <a:prstGeom prst="rect">
            <a:avLst/>
          </a:prstGeom>
          <a:noFill/>
        </p:spPr>
        <p:txBody>
          <a:bodyPr wrap="square"/>
          <a:lstStyle>
            <a:lvl1pPr marL="0" indent="0" algn="l">
              <a:buNone/>
              <a:defRPr sz="2400" i="1">
                <a:solidFill>
                  <a:schemeClr val="bg1"/>
                </a:solidFill>
              </a:defRPr>
            </a:lvl1pPr>
          </a:lstStyle>
          <a:p>
            <a:pPr marL="0" indent="0" algn="l">
              <a:buNone/>
            </a:pPr>
            <a:endParaRPr sz="2400"/>
          </a:p>
        </p:txBody>
      </p:sp>
      <p:sp>
        <p:nvSpPr>
          <p:cNvPr id="7" name="Text 3">
            <a:extLst>
              <a:ext uri="{FF2B5EF4-FFF2-40B4-BE49-F238E27FC236}">
                <a16:creationId xmlns:a16="http://schemas.microsoft.com/office/drawing/2014/main" id="{B0A9C0A2-C007-41E2-ABFA-591E98A6762E}"/>
              </a:ext>
            </a:extLst>
          </p:cNvPr>
          <p:cNvSpPr>
            <a:spLocks noGrp="1"/>
          </p:cNvSpPr>
          <p:nvPr>
            <p:ph type="body" idx="105" hasCustomPrompt="1"/>
          </p:nvPr>
        </p:nvSpPr>
        <p:spPr>
          <a:xfrm>
            <a:off x="1005840" y="4389120"/>
            <a:ext cx="9144000" cy="457200"/>
          </a:xfrm>
          <a:prstGeom prst="rect">
            <a:avLst/>
          </a:prstGeom>
          <a:noFill/>
        </p:spPr>
        <p:txBody>
          <a:bodyPr wrap="square"/>
          <a:lstStyle>
            <a:lvl1pPr marL="0" indent="0" algn="l">
              <a:buNone/>
              <a:defRPr sz="1800" b="1">
                <a:solidFill>
                  <a:schemeClr val="accent2"/>
                </a:solidFill>
              </a:defRPr>
            </a:lvl1pPr>
          </a:lstStyle>
          <a:p>
            <a:pPr marL="0" indent="0" algn="l">
              <a:buNone/>
            </a:pPr>
            <a:endParaRPr sz="18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_SLOT">
    <p:bg>
      <p:bgPr>
        <a:solidFill>
          <a:schemeClr val="tx1"/>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2D4E9B9-42E3-4B11-8A6F-FC8897AE2DD4}"/>
              </a:ext>
            </a:extLst>
          </p:cNvPr>
          <p:cNvSpPr>
            <a:spLocks noGrp="1"/>
          </p:cNvSpPr>
          <p:nvPr/>
        </p:nvSpPr>
        <p:spPr>
          <a:xfrm>
            <a:off x="202997" y="202997"/>
            <a:ext cx="11785702" cy="6452006"/>
          </a:xfrm>
          <a:prstGeom prst="rect">
            <a:avLst/>
          </a:prstGeom>
          <a:ln w="19050">
            <a:solidFill>
              <a:schemeClr val="accent1"/>
            </a:solidFill>
            <a:prstDash val="solid"/>
          </a:ln>
        </p:spPr>
      </p:sp>
      <p:sp>
        <p:nvSpPr>
          <p:cNvPr id="3" name="Shape 1">
            <a:extLst>
              <a:ext uri="{FF2B5EF4-FFF2-40B4-BE49-F238E27FC236}">
                <a16:creationId xmlns:a16="http://schemas.microsoft.com/office/drawing/2014/main" id="{3C51A0A0-31EE-4A34-BCD0-FC79A2E768B0}"/>
              </a:ext>
            </a:extLst>
          </p:cNvPr>
          <p:cNvSpPr>
            <a:spLocks noGrp="1"/>
          </p:cNvSpPr>
          <p:nvPr/>
        </p:nvSpPr>
        <p:spPr>
          <a:xfrm>
            <a:off x="291694" y="291694"/>
            <a:ext cx="11608308" cy="6274613"/>
          </a:xfrm>
          <a:prstGeom prst="rect">
            <a:avLst/>
          </a:prstGeom>
          <a:ln w="19050">
            <a:solidFill>
              <a:schemeClr val="accent2"/>
            </a:solidFill>
            <a:prstDash val="solid"/>
          </a:ln>
        </p:spPr>
      </p:sp>
      <p:pic>
        <p:nvPicPr>
          <p:cNvPr id="4" name="Image 0">
            <a:extLst>
              <a:ext uri="{FF2B5EF4-FFF2-40B4-BE49-F238E27FC236}">
                <a16:creationId xmlns:a16="http://schemas.microsoft.com/office/drawing/2014/main" id="{4D737DB4-6177-48EE-8DCA-5CBB766F396C}"/>
              </a:ext>
            </a:extLst>
          </p:cNvPr>
          <p:cNvPicPr>
            <a:picLocks noChangeAspect="1"/>
          </p:cNvPicPr>
          <p:nvPr/>
        </p:nvPicPr>
        <p:blipFill>
          <a:blip r:embed="rId2"/>
          <a:stretch>
            <a:fillRect/>
          </a:stretch>
        </p:blipFill>
        <p:spPr>
          <a:xfrm>
            <a:off x="5016856" y="1097280"/>
            <a:ext cx="2157984" cy="2103120"/>
          </a:xfrm>
          <a:prstGeom prst="rect">
            <a:avLst/>
          </a:prstGeom>
        </p:spPr>
      </p:pic>
      <p:sp>
        <p:nvSpPr>
          <p:cNvPr id="5" name="Text 2">
            <a:extLst>
              <a:ext uri="{FF2B5EF4-FFF2-40B4-BE49-F238E27FC236}">
                <a16:creationId xmlns:a16="http://schemas.microsoft.com/office/drawing/2014/main" id="{0BFFE706-A598-46B2-84D1-E77C0EF25206}"/>
              </a:ext>
            </a:extLst>
          </p:cNvPr>
          <p:cNvSpPr>
            <a:spLocks noGrp="1"/>
          </p:cNvSpPr>
          <p:nvPr>
            <p:ph type="title" idx="103" hasCustomPrompt="1"/>
          </p:nvPr>
        </p:nvSpPr>
        <p:spPr>
          <a:xfrm>
            <a:off x="1097280" y="3474720"/>
            <a:ext cx="9997135" cy="822960"/>
          </a:xfrm>
          <a:prstGeom prst="rect">
            <a:avLst/>
          </a:prstGeom>
          <a:noFill/>
        </p:spPr>
        <p:txBody>
          <a:bodyPr wrap="square"/>
          <a:lstStyle>
            <a:lvl1pPr marL="0" indent="0" algn="ctr">
              <a:buNone/>
              <a:defRPr sz="3200" b="1">
                <a:solidFill>
                  <a:schemeClr val="bg1"/>
                </a:solidFill>
              </a:defRPr>
            </a:lvl1pPr>
          </a:lstStyle>
          <a:p>
            <a:pPr marL="0" indent="0" algn="ctr">
              <a:buNone/>
            </a:pPr>
            <a:endParaRPr sz="3200"/>
          </a:p>
        </p:txBody>
      </p:sp>
      <p:sp>
        <p:nvSpPr>
          <p:cNvPr id="6" name="Text 2">
            <a:extLst>
              <a:ext uri="{FF2B5EF4-FFF2-40B4-BE49-F238E27FC236}">
                <a16:creationId xmlns:a16="http://schemas.microsoft.com/office/drawing/2014/main" id="{A141DDDF-7727-4329-A894-C9E0FCB14B0D}"/>
              </a:ext>
            </a:extLst>
          </p:cNvPr>
          <p:cNvSpPr>
            <a:spLocks noGrp="1"/>
          </p:cNvSpPr>
          <p:nvPr>
            <p:ph type="body" idx="104" hasCustomPrompt="1"/>
          </p:nvPr>
        </p:nvSpPr>
        <p:spPr>
          <a:xfrm>
            <a:off x="1097280" y="4434840"/>
            <a:ext cx="9997135" cy="548640"/>
          </a:xfrm>
          <a:prstGeom prst="rect">
            <a:avLst/>
          </a:prstGeom>
          <a:noFill/>
        </p:spPr>
        <p:txBody>
          <a:bodyPr wrap="square"/>
          <a:lstStyle>
            <a:lvl1pPr marL="0" indent="0" algn="ctr">
              <a:buNone/>
              <a:defRPr sz="1800">
                <a:solidFill>
                  <a:schemeClr val="bg1"/>
                </a:solidFill>
              </a:defRPr>
            </a:lvl1pPr>
          </a:lstStyle>
          <a:p>
            <a:pPr marL="0" indent="0" algn="ctr">
              <a:buNone/>
            </a:pPr>
            <a:endParaRPr sz="18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4D29AB1F-5269-4873-BD53-2C6F9BFB6942}"/>
              </a:ext>
            </a:extLst>
          </p:cNvPr>
          <p:cNvSpPr>
            <a:spLocks noGrp="1"/>
          </p:cNvSpPr>
          <p:nvPr>
            <p:ph type="title" idx="103" hasCustomPrompt="1"/>
          </p:nvPr>
        </p:nvSpPr>
        <p:spPr>
          <a:xfrm>
            <a:off x="1097280" y="4389120"/>
            <a:ext cx="9997135" cy="914400"/>
          </a:xfrm>
          <a:prstGeom prst="rect">
            <a:avLst/>
          </a:prstGeom>
          <a:noFill/>
        </p:spPr>
        <p:txBody>
          <a:bodyPr wrap="square" lIns="0" tIns="0" rIns="0" bIns="0" anchor="ctr"/>
          <a:lstStyle/>
          <a:p>
            <a:pPr marL="0" indent="0" algn="ctr">
              <a:buNone/>
            </a:pPr>
            <a:r>
              <a:rPr lang="en-ZA" sz="3600" b="1" i="1" dirty="0" err="1">
                <a:solidFill>
                  <a:schemeClr val="bg1"/>
                </a:solidFill>
                <a:latin typeface="Times New Roman" panose="02020603050405020304" pitchFamily="18" charset="0"/>
                <a:cs typeface="Times New Roman" panose="02020603050405020304" pitchFamily="18" charset="0"/>
              </a:rPr>
              <a:t>Leef</a:t>
            </a:r>
            <a:r>
              <a:rPr lang="en-ZA" sz="3200" b="1" i="1" dirty="0">
                <a:solidFill>
                  <a:schemeClr val="bg1"/>
                </a:solidFill>
              </a:rPr>
              <a:t> </a:t>
            </a:r>
            <a:r>
              <a:rPr lang="en-ZA" sz="3200" b="1" dirty="0">
                <a:solidFill>
                  <a:schemeClr val="bg1"/>
                </a:solidFill>
              </a:rPr>
              <a:t>die </a:t>
            </a:r>
            <a:r>
              <a:rPr lang="en-ZA" sz="3200" b="1" dirty="0" err="1">
                <a:solidFill>
                  <a:schemeClr val="bg1"/>
                </a:solidFill>
              </a:rPr>
              <a:t>droom</a:t>
            </a:r>
            <a:endParaRPr sz="3200" dirty="0"/>
          </a:p>
        </p:txBody>
      </p:sp>
      <p:sp>
        <p:nvSpPr>
          <p:cNvPr id="3" name="Text 2">
            <a:extLst>
              <a:ext uri="{FF2B5EF4-FFF2-40B4-BE49-F238E27FC236}">
                <a16:creationId xmlns:a16="http://schemas.microsoft.com/office/drawing/2014/main" id="{049E2336-A22C-4D98-83E9-D1019C2BB1BD}"/>
              </a:ext>
            </a:extLst>
          </p:cNvPr>
          <p:cNvSpPr>
            <a:spLocks noGrp="1"/>
          </p:cNvSpPr>
          <p:nvPr>
            <p:ph type="body" idx="104" hasCustomPrompt="1"/>
          </p:nvPr>
        </p:nvSpPr>
        <p:spPr>
          <a:xfrm>
            <a:off x="1097280" y="5394959"/>
            <a:ext cx="9997135" cy="717605"/>
          </a:xfrm>
          <a:prstGeom prst="rect">
            <a:avLst/>
          </a:prstGeom>
          <a:noFill/>
        </p:spPr>
        <p:txBody>
          <a:bodyPr wrap="square" lIns="0" tIns="0" rIns="0" bIns="0" anchor="t"/>
          <a:lstStyle/>
          <a:p>
            <a:pPr marL="0" indent="0" algn="ctr">
              <a:buNone/>
            </a:pPr>
            <a:r>
              <a:rPr sz="1800" dirty="0">
                <a:solidFill>
                  <a:schemeClr val="bg1"/>
                </a:solidFill>
              </a:rPr>
              <a:t>Dr Yolande Steenkamp</a:t>
            </a:r>
            <a:endParaRPr sz="1800" dirty="0"/>
          </a:p>
          <a:p>
            <a:pPr marL="0" indent="0" algn="ctr">
              <a:buNone/>
            </a:pPr>
            <a:r>
              <a:rPr sz="1800" dirty="0" err="1">
                <a:solidFill>
                  <a:schemeClr val="bg1"/>
                </a:solidFill>
              </a:rPr>
              <a:t>Noordelike</a:t>
            </a:r>
            <a:r>
              <a:rPr sz="1800" dirty="0">
                <a:solidFill>
                  <a:schemeClr val="bg1"/>
                </a:solidFill>
              </a:rPr>
              <a:t> </a:t>
            </a:r>
            <a:r>
              <a:rPr sz="1800" dirty="0" err="1">
                <a:solidFill>
                  <a:schemeClr val="bg1"/>
                </a:solidFill>
              </a:rPr>
              <a:t>Sinode</a:t>
            </a:r>
            <a:r>
              <a:rPr sz="1800" dirty="0">
                <a:solidFill>
                  <a:schemeClr val="bg1"/>
                </a:solidFill>
              </a:rPr>
              <a:t>, </a:t>
            </a:r>
            <a:r>
              <a:rPr lang="en-ZA" dirty="0"/>
              <a:t>21</a:t>
            </a:r>
            <a:r>
              <a:rPr sz="1800" dirty="0">
                <a:solidFill>
                  <a:schemeClr val="bg1"/>
                </a:solidFill>
              </a:rPr>
              <a:t> </a:t>
            </a:r>
            <a:r>
              <a:rPr sz="1800" dirty="0" err="1">
                <a:solidFill>
                  <a:schemeClr val="bg1"/>
                </a:solidFill>
              </a:rPr>
              <a:t>Oktober</a:t>
            </a:r>
            <a:r>
              <a:rPr sz="1800" dirty="0">
                <a:solidFill>
                  <a:schemeClr val="bg1"/>
                </a:solidFill>
              </a:rPr>
              <a:t> 2026</a:t>
            </a:r>
            <a:endParaRPr sz="1800" dirty="0"/>
          </a:p>
        </p:txBody>
      </p:sp>
    </p:spTree>
    <p:extLst>
      <p:ext uri="{BB962C8B-B14F-4D97-AF65-F5344CB8AC3E}">
        <p14:creationId xmlns:p14="http://schemas.microsoft.com/office/powerpoint/2010/main" val="553740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13A8D203-BBCA-4027-B768-6EC3085C8814}"/>
              </a:ext>
            </a:extLst>
          </p:cNvPr>
          <p:cNvSpPr>
            <a:spLocks noGrp="1"/>
          </p:cNvSpPr>
          <p:nvPr>
            <p:ph type="body" idx="103" hasCustomPrompt="1"/>
          </p:nvPr>
        </p:nvSpPr>
        <p:spPr>
          <a:xfrm>
            <a:off x="813816" y="2011680"/>
            <a:ext cx="10564063" cy="365760"/>
          </a:xfrm>
          <a:prstGeom prst="rect">
            <a:avLst/>
          </a:prstGeom>
          <a:noFill/>
        </p:spPr>
        <p:txBody>
          <a:bodyPr wrap="square" lIns="0" tIns="0" rIns="0" bIns="0" anchor="t"/>
          <a:lstStyle/>
          <a:p>
            <a:pPr marL="0" indent="0" algn="l">
              <a:buNone/>
            </a:pPr>
            <a:r>
              <a:rPr sz="1600" b="1" spc="300" dirty="0">
                <a:solidFill>
                  <a:schemeClr val="accent2"/>
                </a:solidFill>
              </a:rPr>
              <a:t>DAGWYDING</a:t>
            </a:r>
            <a:endParaRPr sz="1600" dirty="0"/>
          </a:p>
        </p:txBody>
      </p:sp>
      <p:sp>
        <p:nvSpPr>
          <p:cNvPr id="3" name="Text 2">
            <a:extLst>
              <a:ext uri="{FF2B5EF4-FFF2-40B4-BE49-F238E27FC236}">
                <a16:creationId xmlns:a16="http://schemas.microsoft.com/office/drawing/2014/main" id="{A1148293-1070-49ED-921A-0EE143EEA09C}"/>
              </a:ext>
            </a:extLst>
          </p:cNvPr>
          <p:cNvSpPr>
            <a:spLocks noGrp="1"/>
          </p:cNvSpPr>
          <p:nvPr>
            <p:ph type="title" idx="104" hasCustomPrompt="1"/>
          </p:nvPr>
        </p:nvSpPr>
        <p:spPr>
          <a:xfrm>
            <a:off x="813816" y="2514600"/>
            <a:ext cx="9144000" cy="1097280"/>
          </a:xfrm>
          <a:prstGeom prst="rect">
            <a:avLst/>
          </a:prstGeom>
          <a:noFill/>
        </p:spPr>
        <p:txBody>
          <a:bodyPr wrap="square" lIns="0" tIns="0" rIns="0" bIns="0" anchor="t"/>
          <a:lstStyle/>
          <a:p>
            <a:pPr marL="0" indent="0" algn="l">
              <a:buNone/>
            </a:pPr>
            <a:r>
              <a:rPr lang="en-ZA" sz="3200" b="1" dirty="0" err="1">
                <a:solidFill>
                  <a:schemeClr val="bg1"/>
                </a:solidFill>
              </a:rPr>
              <a:t>Ons</a:t>
            </a:r>
            <a:r>
              <a:rPr lang="en-ZA" sz="3200" b="1" dirty="0">
                <a:solidFill>
                  <a:schemeClr val="bg1"/>
                </a:solidFill>
              </a:rPr>
              <a:t> word </a:t>
            </a:r>
            <a:r>
              <a:rPr lang="en-ZA" sz="3200" b="1" dirty="0" err="1">
                <a:solidFill>
                  <a:schemeClr val="bg1"/>
                </a:solidFill>
              </a:rPr>
              <a:t>stil</a:t>
            </a:r>
            <a:endParaRPr sz="3200" dirty="0"/>
          </a:p>
        </p:txBody>
      </p:sp>
      <p:sp>
        <p:nvSpPr>
          <p:cNvPr id="4" name="Text 2">
            <a:extLst>
              <a:ext uri="{FF2B5EF4-FFF2-40B4-BE49-F238E27FC236}">
                <a16:creationId xmlns:a16="http://schemas.microsoft.com/office/drawing/2014/main" id="{B2BBAF95-77CD-497C-B34C-3A27105BD7C3}"/>
              </a:ext>
            </a:extLst>
          </p:cNvPr>
          <p:cNvSpPr>
            <a:spLocks noGrp="1"/>
          </p:cNvSpPr>
          <p:nvPr>
            <p:ph type="body" idx="105" hasCustomPrompt="1"/>
          </p:nvPr>
        </p:nvSpPr>
        <p:spPr>
          <a:xfrm>
            <a:off x="813816" y="3794760"/>
            <a:ext cx="8686800" cy="914400"/>
          </a:xfrm>
          <a:prstGeom prst="rect">
            <a:avLst/>
          </a:prstGeom>
          <a:noFill/>
        </p:spPr>
        <p:txBody>
          <a:bodyPr wrap="square" lIns="0" tIns="0" rIns="0" bIns="0" anchor="t"/>
          <a:lstStyle/>
          <a:p>
            <a:pPr marL="0" indent="0" algn="l">
              <a:buNone/>
            </a:pPr>
            <a:endParaRPr sz="1800" dirty="0"/>
          </a:p>
        </p:txBody>
      </p:sp>
    </p:spTree>
    <p:extLst>
      <p:ext uri="{BB962C8B-B14F-4D97-AF65-F5344CB8AC3E}">
        <p14:creationId xmlns:p14="http://schemas.microsoft.com/office/powerpoint/2010/main" val="1902753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576879"/>
            <a:ext cx="9934876" cy="5227350"/>
          </a:xfrm>
          <a:prstGeom prst="rect">
            <a:avLst/>
          </a:prstGeom>
          <a:noFill/>
        </p:spPr>
        <p:txBody>
          <a:bodyPr wrap="square" lIns="0" tIns="0" rIns="0" bIns="0" anchor="ctr"/>
          <a:lstStyle>
            <a:defPPr>
              <a:defRPr sz="2100" i="1">
                <a:latin typeface="Arial"/>
                <a:ea typeface="Arial"/>
                <a:cs typeface="Arial"/>
              </a:defRPr>
            </a:defPPr>
            <a:lvl1pPr>
              <a:defRPr sz="2100" i="1">
                <a:latin typeface="Arial"/>
                <a:ea typeface="Arial"/>
                <a:cs typeface="Arial"/>
              </a:defRPr>
            </a:lvl1pPr>
            <a:lvl2pPr>
              <a:defRPr sz="2100" i="1">
                <a:latin typeface="Arial"/>
                <a:ea typeface="Arial"/>
                <a:cs typeface="Arial"/>
              </a:defRPr>
            </a:lvl2pPr>
            <a:lvl3pPr>
              <a:defRPr sz="2100" i="1">
                <a:latin typeface="Arial"/>
                <a:ea typeface="Arial"/>
                <a:cs typeface="Arial"/>
              </a:defRPr>
            </a:lvl3pPr>
            <a:lvl4pPr>
              <a:defRPr sz="2100" i="1">
                <a:latin typeface="Arial"/>
                <a:ea typeface="Arial"/>
                <a:cs typeface="Arial"/>
              </a:defRPr>
            </a:lvl4pPr>
            <a:lvl5pPr>
              <a:defRPr sz="2100" i="1">
                <a:latin typeface="Arial"/>
                <a:ea typeface="Arial"/>
                <a:cs typeface="Arial"/>
              </a:defRPr>
            </a:lvl5pPr>
            <a:lvl6pPr>
              <a:defRPr sz="2100" i="1">
                <a:latin typeface="Arial"/>
                <a:ea typeface="Arial"/>
                <a:cs typeface="Arial"/>
              </a:defRPr>
            </a:lvl6pPr>
            <a:lvl7pPr>
              <a:defRPr sz="2100" i="1">
                <a:latin typeface="Arial"/>
                <a:ea typeface="Arial"/>
                <a:cs typeface="Arial"/>
              </a:defRPr>
            </a:lvl7pPr>
            <a:lvl8pPr>
              <a:defRPr sz="2100" i="1">
                <a:latin typeface="Arial"/>
                <a:ea typeface="Arial"/>
                <a:cs typeface="Arial"/>
              </a:defRPr>
            </a:lvl8pPr>
            <a:lvl9pPr>
              <a:defRPr sz="2100" i="1">
                <a:latin typeface="Arial"/>
                <a:ea typeface="Arial"/>
                <a:cs typeface="Arial"/>
              </a:defRPr>
            </a:lvl9pPr>
          </a:lstStyle>
          <a:p>
            <a:pPr marL="0" indent="0" algn="l">
              <a:spcBef>
                <a:spcPts val="600"/>
              </a:spcBef>
              <a:spcAft>
                <a:spcPts val="600"/>
              </a:spcAft>
              <a:buNone/>
            </a:pPr>
            <a:r>
              <a:rPr lang="nl-NL" sz="2500" i="1" dirty="0">
                <a:solidFill>
                  <a:schemeClr val="bg1"/>
                </a:solidFill>
                <a:latin typeface="Arial"/>
                <a:ea typeface="Arial"/>
                <a:cs typeface="Arial"/>
              </a:rPr>
              <a:t>Van die begin af was Hy daar. Ons het Hom self gehoor; ons het Hom met ons eie oë gesien; ja, ons het Hom gesien en met ons hande aan Hom geraak. Hy is die Woord, die Lewe.</a:t>
            </a:r>
          </a:p>
          <a:p>
            <a:pPr marL="0" indent="0" algn="l">
              <a:spcBef>
                <a:spcPts val="600"/>
              </a:spcBef>
              <a:spcAft>
                <a:spcPts val="600"/>
              </a:spcAft>
              <a:buNone/>
            </a:pPr>
            <a:r>
              <a:rPr lang="nl-NL" sz="2500" i="1" dirty="0">
                <a:solidFill>
                  <a:schemeClr val="bg1"/>
                </a:solidFill>
                <a:latin typeface="Arial"/>
                <a:ea typeface="Arial"/>
                <a:cs typeface="Arial"/>
              </a:rPr>
              <a:t>Die Lewe het gekom; ons het Hom gesien en is getuie daarvan, en ons verkondig aan julle die Ewige Lewe wat by die Vader was en aan ons geopenbaar is.</a:t>
            </a:r>
          </a:p>
          <a:p>
            <a:pPr marL="0" indent="0" algn="l">
              <a:spcBef>
                <a:spcPts val="600"/>
              </a:spcBef>
              <a:spcAft>
                <a:spcPts val="600"/>
              </a:spcAft>
              <a:buNone/>
            </a:pPr>
            <a:r>
              <a:rPr lang="nl-NL" sz="2500" i="1" dirty="0">
                <a:solidFill>
                  <a:schemeClr val="bg1"/>
                </a:solidFill>
                <a:latin typeface="Arial"/>
                <a:ea typeface="Arial"/>
                <a:cs typeface="Arial"/>
              </a:rPr>
              <a:t>Hom wat ons gesien en gehoor het, verkondig ons aan júlle, sodat julle aan ons gemeenskap deel kan hê. En die gemeenskap waaraan ons deel het, is dié met die Vader en met sy Seun, Jesus Christus.</a:t>
            </a:r>
          </a:p>
          <a:p>
            <a:pPr marL="0" indent="0" algn="l">
              <a:spcBef>
                <a:spcPts val="600"/>
              </a:spcBef>
              <a:spcAft>
                <a:spcPts val="600"/>
              </a:spcAft>
              <a:buNone/>
            </a:pPr>
            <a:r>
              <a:rPr lang="nl-NL" sz="2500" i="1" dirty="0">
                <a:solidFill>
                  <a:schemeClr val="bg1"/>
                </a:solidFill>
                <a:latin typeface="Arial"/>
                <a:ea typeface="Arial"/>
                <a:cs typeface="Arial"/>
              </a:rPr>
              <a:t>Dit skryf ons sodat ons blydskap volkome kan wees.</a:t>
            </a:r>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1005840" y="592276"/>
            <a:ext cx="9144000" cy="457200"/>
          </a:xfrm>
          <a:prstGeom prst="rect">
            <a:avLst/>
          </a:prstGeom>
          <a:noFill/>
        </p:spPr>
        <p:txBody>
          <a:bodyPr wrap="square" lIns="0" tIns="0" rIns="0" bIns="0" anchor="t"/>
          <a:lstStyle/>
          <a:p>
            <a:pPr marL="0" indent="0" algn="l">
              <a:buNone/>
            </a:pPr>
            <a:r>
              <a:rPr lang="en-ZA" sz="2400" b="1" dirty="0">
                <a:solidFill>
                  <a:schemeClr val="accent2"/>
                </a:solidFill>
              </a:rPr>
              <a:t>1 Johannes 1:1-4</a:t>
            </a:r>
            <a:endParaRPr sz="2400" dirty="0"/>
          </a:p>
        </p:txBody>
      </p:sp>
    </p:spTree>
    <p:extLst>
      <p:ext uri="{BB962C8B-B14F-4D97-AF65-F5344CB8AC3E}">
        <p14:creationId xmlns:p14="http://schemas.microsoft.com/office/powerpoint/2010/main" val="641852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13A8D203-BBCA-4027-B768-6EC3085C8814}"/>
              </a:ext>
            </a:extLst>
          </p:cNvPr>
          <p:cNvSpPr>
            <a:spLocks noGrp="1"/>
          </p:cNvSpPr>
          <p:nvPr>
            <p:ph type="body" idx="103" hasCustomPrompt="1"/>
          </p:nvPr>
        </p:nvSpPr>
        <p:spPr>
          <a:xfrm>
            <a:off x="813816" y="2011680"/>
            <a:ext cx="10564063" cy="365760"/>
          </a:xfrm>
          <a:prstGeom prst="rect">
            <a:avLst/>
          </a:prstGeom>
          <a:noFill/>
        </p:spPr>
        <p:txBody>
          <a:bodyPr wrap="square" lIns="0" tIns="0" rIns="0" bIns="0" anchor="t"/>
          <a:lstStyle/>
          <a:p>
            <a:pPr marL="0" indent="0" algn="l">
              <a:buNone/>
            </a:pPr>
            <a:r>
              <a:rPr sz="1600" b="1" spc="300" dirty="0">
                <a:solidFill>
                  <a:schemeClr val="accent2"/>
                </a:solidFill>
              </a:rPr>
              <a:t>DAGWYDING</a:t>
            </a:r>
            <a:endParaRPr sz="1600" dirty="0"/>
          </a:p>
        </p:txBody>
      </p:sp>
      <p:sp>
        <p:nvSpPr>
          <p:cNvPr id="3" name="Text 2">
            <a:extLst>
              <a:ext uri="{FF2B5EF4-FFF2-40B4-BE49-F238E27FC236}">
                <a16:creationId xmlns:a16="http://schemas.microsoft.com/office/drawing/2014/main" id="{A1148293-1070-49ED-921A-0EE143EEA09C}"/>
              </a:ext>
            </a:extLst>
          </p:cNvPr>
          <p:cNvSpPr>
            <a:spLocks noGrp="1"/>
          </p:cNvSpPr>
          <p:nvPr>
            <p:ph type="title" idx="104" hasCustomPrompt="1"/>
          </p:nvPr>
        </p:nvSpPr>
        <p:spPr>
          <a:xfrm>
            <a:off x="813816" y="2514600"/>
            <a:ext cx="9144000" cy="1097280"/>
          </a:xfrm>
          <a:prstGeom prst="rect">
            <a:avLst/>
          </a:prstGeom>
          <a:noFill/>
        </p:spPr>
        <p:txBody>
          <a:bodyPr wrap="square" lIns="0" tIns="0" rIns="0" bIns="0" anchor="t"/>
          <a:lstStyle/>
          <a:p>
            <a:pPr marL="0" indent="0" algn="l">
              <a:buNone/>
            </a:pPr>
            <a:r>
              <a:rPr lang="en-ZA" sz="3200" b="1" dirty="0">
                <a:solidFill>
                  <a:schemeClr val="bg1"/>
                </a:solidFill>
              </a:rPr>
              <a:t>Die Here </a:t>
            </a:r>
            <a:r>
              <a:rPr lang="en-ZA" sz="3200" b="1" dirty="0" err="1">
                <a:solidFill>
                  <a:schemeClr val="bg1"/>
                </a:solidFill>
              </a:rPr>
              <a:t>groet</a:t>
            </a:r>
            <a:r>
              <a:rPr lang="en-ZA" sz="3200" b="1" dirty="0">
                <a:solidFill>
                  <a:schemeClr val="bg1"/>
                </a:solidFill>
              </a:rPr>
              <a:t> </a:t>
            </a:r>
            <a:r>
              <a:rPr lang="en-ZA" sz="3200" b="1" dirty="0" err="1">
                <a:solidFill>
                  <a:schemeClr val="bg1"/>
                </a:solidFill>
              </a:rPr>
              <a:t>ons</a:t>
            </a:r>
            <a:endParaRPr sz="3200" dirty="0"/>
          </a:p>
        </p:txBody>
      </p:sp>
      <p:sp>
        <p:nvSpPr>
          <p:cNvPr id="4" name="Text 2">
            <a:extLst>
              <a:ext uri="{FF2B5EF4-FFF2-40B4-BE49-F238E27FC236}">
                <a16:creationId xmlns:a16="http://schemas.microsoft.com/office/drawing/2014/main" id="{B2BBAF95-77CD-497C-B34C-3A27105BD7C3}"/>
              </a:ext>
            </a:extLst>
          </p:cNvPr>
          <p:cNvSpPr>
            <a:spLocks noGrp="1"/>
          </p:cNvSpPr>
          <p:nvPr>
            <p:ph type="body" idx="105" hasCustomPrompt="1"/>
          </p:nvPr>
        </p:nvSpPr>
        <p:spPr>
          <a:xfrm>
            <a:off x="813816" y="3794760"/>
            <a:ext cx="8686800" cy="914400"/>
          </a:xfrm>
          <a:prstGeom prst="rect">
            <a:avLst/>
          </a:prstGeom>
          <a:noFill/>
        </p:spPr>
        <p:txBody>
          <a:bodyPr wrap="square" lIns="0" tIns="0" rIns="0" bIns="0" anchor="t"/>
          <a:lstStyle/>
          <a:p>
            <a:pPr marL="0" indent="0" algn="l">
              <a:buNone/>
            </a:pPr>
            <a:endParaRPr sz="1800" dirty="0"/>
          </a:p>
        </p:txBody>
      </p:sp>
    </p:spTree>
    <p:extLst>
      <p:ext uri="{BB962C8B-B14F-4D97-AF65-F5344CB8AC3E}">
        <p14:creationId xmlns:p14="http://schemas.microsoft.com/office/powerpoint/2010/main" val="2224795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2143125"/>
            <a:ext cx="9144000" cy="2571750"/>
          </a:xfrm>
          <a:prstGeom prst="rect">
            <a:avLst/>
          </a:prstGeom>
          <a:noFill/>
        </p:spPr>
        <p:txBody>
          <a:bodyPr wrap="square" lIns="0" tIns="0" rIns="0" bIns="0" anchor="ctr"/>
          <a:lstStyle>
            <a:defPPr>
              <a:defRPr sz="2175" i="1">
                <a:latin typeface="Arial"/>
                <a:ea typeface="Arial"/>
                <a:cs typeface="Arial"/>
              </a:defRPr>
            </a:defPPr>
            <a:lvl1pPr>
              <a:defRPr sz="2175" i="1">
                <a:latin typeface="Arial"/>
                <a:ea typeface="Arial"/>
                <a:cs typeface="Arial"/>
              </a:defRPr>
            </a:lvl1pPr>
            <a:lvl2pPr>
              <a:defRPr sz="2175" i="1">
                <a:latin typeface="Arial"/>
                <a:ea typeface="Arial"/>
                <a:cs typeface="Arial"/>
              </a:defRPr>
            </a:lvl2pPr>
            <a:lvl3pPr>
              <a:defRPr sz="2175" i="1">
                <a:latin typeface="Arial"/>
                <a:ea typeface="Arial"/>
                <a:cs typeface="Arial"/>
              </a:defRPr>
            </a:lvl3pPr>
            <a:lvl4pPr>
              <a:defRPr sz="2175" i="1">
                <a:latin typeface="Arial"/>
                <a:ea typeface="Arial"/>
                <a:cs typeface="Arial"/>
              </a:defRPr>
            </a:lvl4pPr>
            <a:lvl5pPr>
              <a:defRPr sz="2175" i="1">
                <a:latin typeface="Arial"/>
                <a:ea typeface="Arial"/>
                <a:cs typeface="Arial"/>
              </a:defRPr>
            </a:lvl5pPr>
            <a:lvl6pPr>
              <a:defRPr sz="2175" i="1">
                <a:latin typeface="Arial"/>
                <a:ea typeface="Arial"/>
                <a:cs typeface="Arial"/>
              </a:defRPr>
            </a:lvl6pPr>
            <a:lvl7pPr>
              <a:defRPr sz="2175" i="1">
                <a:latin typeface="Arial"/>
                <a:ea typeface="Arial"/>
                <a:cs typeface="Arial"/>
              </a:defRPr>
            </a:lvl7pPr>
            <a:lvl8pPr>
              <a:defRPr sz="2175" i="1">
                <a:latin typeface="Arial"/>
                <a:ea typeface="Arial"/>
                <a:cs typeface="Arial"/>
              </a:defRPr>
            </a:lvl8pPr>
            <a:lvl9pPr>
              <a:defRPr sz="2175" i="1">
                <a:latin typeface="Arial"/>
                <a:ea typeface="Arial"/>
                <a:cs typeface="Arial"/>
              </a:defRPr>
            </a:lvl9pPr>
          </a:lstStyle>
          <a:p>
            <a:pPr marL="0" indent="0" algn="l">
              <a:buNone/>
            </a:pPr>
            <a:r>
              <a:rPr lang="en-ZA" sz="2400" b="1" i="1" dirty="0" err="1">
                <a:solidFill>
                  <a:schemeClr val="bg1"/>
                </a:solidFill>
                <a:latin typeface="Arial"/>
                <a:ea typeface="Arial"/>
                <a:cs typeface="Arial"/>
              </a:rPr>
              <a:t>Liturg</a:t>
            </a:r>
            <a:r>
              <a:rPr lang="en-ZA" sz="2400" b="1" i="1" dirty="0">
                <a:solidFill>
                  <a:schemeClr val="bg1"/>
                </a:solidFill>
                <a:latin typeface="Arial"/>
                <a:ea typeface="Arial"/>
                <a:cs typeface="Arial"/>
              </a:rPr>
              <a:t>:</a:t>
            </a:r>
          </a:p>
          <a:p>
            <a:pPr marL="0" indent="0" algn="l">
              <a:buNone/>
            </a:pPr>
            <a:r>
              <a:rPr sz="2400" i="1" dirty="0">
                <a:solidFill>
                  <a:schemeClr val="bg1"/>
                </a:solidFill>
                <a:latin typeface="Arial"/>
                <a:ea typeface="Arial"/>
                <a:cs typeface="Arial"/>
              </a:rPr>
              <a:t>Mag God </a:t>
            </a:r>
            <a:r>
              <a:rPr sz="2400" i="1" dirty="0" err="1">
                <a:solidFill>
                  <a:schemeClr val="bg1"/>
                </a:solidFill>
                <a:latin typeface="Arial"/>
                <a:ea typeface="Arial"/>
                <a:cs typeface="Arial"/>
              </a:rPr>
              <a:t>ons</a:t>
            </a:r>
            <a:r>
              <a:rPr sz="2400" i="1" dirty="0">
                <a:solidFill>
                  <a:schemeClr val="bg1"/>
                </a:solidFill>
                <a:latin typeface="Arial"/>
                <a:ea typeface="Arial"/>
                <a:cs typeface="Arial"/>
              </a:rPr>
              <a:t> </a:t>
            </a:r>
            <a:r>
              <a:rPr sz="2400" i="1" dirty="0" err="1">
                <a:solidFill>
                  <a:schemeClr val="bg1"/>
                </a:solidFill>
                <a:latin typeface="Arial"/>
                <a:ea typeface="Arial"/>
                <a:cs typeface="Arial"/>
              </a:rPr>
              <a:t>genadig</a:t>
            </a:r>
            <a:r>
              <a:rPr sz="2400" i="1" dirty="0">
                <a:solidFill>
                  <a:schemeClr val="bg1"/>
                </a:solidFill>
                <a:latin typeface="Arial"/>
                <a:ea typeface="Arial"/>
                <a:cs typeface="Arial"/>
              </a:rPr>
              <a:t> wees </a:t>
            </a:r>
            <a:r>
              <a:rPr sz="2400" i="1" dirty="0" err="1">
                <a:solidFill>
                  <a:schemeClr val="bg1"/>
                </a:solidFill>
                <a:latin typeface="Arial"/>
                <a:ea typeface="Arial"/>
                <a:cs typeface="Arial"/>
              </a:rPr>
              <a:t>en</a:t>
            </a:r>
            <a:r>
              <a:rPr sz="2400" i="1" dirty="0">
                <a:solidFill>
                  <a:schemeClr val="bg1"/>
                </a:solidFill>
                <a:latin typeface="Arial"/>
                <a:ea typeface="Arial"/>
                <a:cs typeface="Arial"/>
              </a:rPr>
              <a:t> </a:t>
            </a:r>
            <a:r>
              <a:rPr sz="2400" i="1" dirty="0" err="1">
                <a:solidFill>
                  <a:schemeClr val="bg1"/>
                </a:solidFill>
                <a:latin typeface="Arial"/>
                <a:ea typeface="Arial"/>
                <a:cs typeface="Arial"/>
              </a:rPr>
              <a:t>ons</a:t>
            </a:r>
            <a:r>
              <a:rPr sz="2400" i="1" dirty="0">
                <a:solidFill>
                  <a:schemeClr val="bg1"/>
                </a:solidFill>
                <a:latin typeface="Arial"/>
                <a:ea typeface="Arial"/>
                <a:cs typeface="Arial"/>
              </a:rPr>
              <a:t> </a:t>
            </a:r>
            <a:r>
              <a:rPr sz="2400" i="1" dirty="0" err="1">
                <a:solidFill>
                  <a:schemeClr val="bg1"/>
                </a:solidFill>
                <a:latin typeface="Arial"/>
                <a:ea typeface="Arial"/>
                <a:cs typeface="Arial"/>
              </a:rPr>
              <a:t>seën</a:t>
            </a:r>
            <a:r>
              <a:rPr sz="2400" i="1" dirty="0">
                <a:solidFill>
                  <a:schemeClr val="bg1"/>
                </a:solidFill>
                <a:latin typeface="Arial"/>
                <a:ea typeface="Arial"/>
                <a:cs typeface="Arial"/>
              </a:rPr>
              <a:t>, mag Hy tot </a:t>
            </a:r>
            <a:r>
              <a:rPr sz="2400" i="1" dirty="0" err="1">
                <a:solidFill>
                  <a:schemeClr val="bg1"/>
                </a:solidFill>
                <a:latin typeface="Arial"/>
                <a:ea typeface="Arial"/>
                <a:cs typeface="Arial"/>
              </a:rPr>
              <a:t>ons</a:t>
            </a:r>
            <a:r>
              <a:rPr sz="2400" i="1" dirty="0">
                <a:solidFill>
                  <a:schemeClr val="bg1"/>
                </a:solidFill>
                <a:latin typeface="Arial"/>
                <a:ea typeface="Arial"/>
                <a:cs typeface="Arial"/>
              </a:rPr>
              <a:t> </a:t>
            </a:r>
            <a:r>
              <a:rPr sz="2400" i="1" dirty="0" err="1">
                <a:solidFill>
                  <a:schemeClr val="bg1"/>
                </a:solidFill>
                <a:latin typeface="Arial"/>
                <a:ea typeface="Arial"/>
                <a:cs typeface="Arial"/>
              </a:rPr>
              <a:t>redding</a:t>
            </a:r>
            <a:r>
              <a:rPr sz="2400" i="1" dirty="0">
                <a:solidFill>
                  <a:schemeClr val="bg1"/>
                </a:solidFill>
                <a:latin typeface="Arial"/>
                <a:ea typeface="Arial"/>
                <a:cs typeface="Arial"/>
              </a:rPr>
              <a:t> </a:t>
            </a:r>
            <a:r>
              <a:rPr sz="2400" i="1" dirty="0" err="1">
                <a:solidFill>
                  <a:schemeClr val="bg1"/>
                </a:solidFill>
                <a:latin typeface="Arial"/>
                <a:ea typeface="Arial"/>
                <a:cs typeface="Arial"/>
              </a:rPr>
              <a:t>verskyn</a:t>
            </a:r>
            <a:r>
              <a:rPr sz="2400" i="1" dirty="0">
                <a:solidFill>
                  <a:schemeClr val="bg1"/>
                </a:solidFill>
                <a:latin typeface="Arial"/>
                <a:ea typeface="Arial"/>
                <a:cs typeface="Arial"/>
              </a:rPr>
              <a:t>, </a:t>
            </a:r>
            <a:r>
              <a:rPr sz="2400" i="1" dirty="0" err="1">
                <a:solidFill>
                  <a:schemeClr val="bg1"/>
                </a:solidFill>
                <a:latin typeface="Arial"/>
                <a:ea typeface="Arial"/>
                <a:cs typeface="Arial"/>
              </a:rPr>
              <a:t>sodat</a:t>
            </a:r>
            <a:r>
              <a:rPr sz="2400" i="1" dirty="0">
                <a:solidFill>
                  <a:schemeClr val="bg1"/>
                </a:solidFill>
                <a:latin typeface="Arial"/>
                <a:ea typeface="Arial"/>
                <a:cs typeface="Arial"/>
              </a:rPr>
              <a:t> </a:t>
            </a:r>
            <a:r>
              <a:rPr sz="2400" i="1" dirty="0" err="1">
                <a:solidFill>
                  <a:schemeClr val="bg1"/>
                </a:solidFill>
                <a:latin typeface="Arial"/>
                <a:ea typeface="Arial"/>
                <a:cs typeface="Arial"/>
              </a:rPr>
              <a:t>sy</a:t>
            </a:r>
            <a:r>
              <a:rPr sz="2400" i="1" dirty="0">
                <a:solidFill>
                  <a:schemeClr val="bg1"/>
                </a:solidFill>
                <a:latin typeface="Arial"/>
                <a:ea typeface="Arial"/>
                <a:cs typeface="Arial"/>
              </a:rPr>
              <a:t> </a:t>
            </a:r>
            <a:r>
              <a:rPr sz="2400" i="1" dirty="0" err="1">
                <a:solidFill>
                  <a:schemeClr val="bg1"/>
                </a:solidFill>
                <a:latin typeface="Arial"/>
                <a:ea typeface="Arial"/>
                <a:cs typeface="Arial"/>
              </a:rPr>
              <a:t>dade</a:t>
            </a:r>
            <a:r>
              <a:rPr sz="2400" i="1" dirty="0">
                <a:solidFill>
                  <a:schemeClr val="bg1"/>
                </a:solidFill>
                <a:latin typeface="Arial"/>
                <a:ea typeface="Arial"/>
                <a:cs typeface="Arial"/>
              </a:rPr>
              <a:t> </a:t>
            </a:r>
            <a:r>
              <a:rPr sz="2400" i="1" dirty="0" err="1">
                <a:solidFill>
                  <a:schemeClr val="bg1"/>
                </a:solidFill>
                <a:latin typeface="Arial"/>
                <a:ea typeface="Arial"/>
                <a:cs typeface="Arial"/>
              </a:rPr>
              <a:t>oor</a:t>
            </a:r>
            <a:r>
              <a:rPr sz="2400" i="1" dirty="0">
                <a:solidFill>
                  <a:schemeClr val="bg1"/>
                </a:solidFill>
                <a:latin typeface="Arial"/>
                <a:ea typeface="Arial"/>
                <a:cs typeface="Arial"/>
              </a:rPr>
              <a:t> die </a:t>
            </a:r>
            <a:r>
              <a:rPr sz="2400" i="1" dirty="0" err="1">
                <a:solidFill>
                  <a:schemeClr val="bg1"/>
                </a:solidFill>
                <a:latin typeface="Arial"/>
                <a:ea typeface="Arial"/>
                <a:cs typeface="Arial"/>
              </a:rPr>
              <a:t>wêreld</a:t>
            </a:r>
            <a:r>
              <a:rPr sz="2400" i="1" dirty="0">
                <a:solidFill>
                  <a:schemeClr val="bg1"/>
                </a:solidFill>
                <a:latin typeface="Arial"/>
                <a:ea typeface="Arial"/>
                <a:cs typeface="Arial"/>
              </a:rPr>
              <a:t> </a:t>
            </a:r>
            <a:r>
              <a:rPr sz="2400" i="1" dirty="0" err="1">
                <a:solidFill>
                  <a:schemeClr val="bg1"/>
                </a:solidFill>
                <a:latin typeface="Arial"/>
                <a:ea typeface="Arial"/>
                <a:cs typeface="Arial"/>
              </a:rPr>
              <a:t>heen</a:t>
            </a:r>
            <a:r>
              <a:rPr sz="2400" i="1" dirty="0">
                <a:solidFill>
                  <a:schemeClr val="bg1"/>
                </a:solidFill>
                <a:latin typeface="Arial"/>
                <a:ea typeface="Arial"/>
                <a:cs typeface="Arial"/>
              </a:rPr>
              <a:t> </a:t>
            </a:r>
            <a:r>
              <a:rPr sz="2400" i="1" dirty="0" err="1">
                <a:solidFill>
                  <a:schemeClr val="bg1"/>
                </a:solidFill>
                <a:latin typeface="Arial"/>
                <a:ea typeface="Arial"/>
                <a:cs typeface="Arial"/>
              </a:rPr>
              <a:t>bekend</a:t>
            </a:r>
            <a:r>
              <a:rPr sz="2400" i="1" dirty="0">
                <a:solidFill>
                  <a:schemeClr val="bg1"/>
                </a:solidFill>
                <a:latin typeface="Arial"/>
                <a:ea typeface="Arial"/>
                <a:cs typeface="Arial"/>
              </a:rPr>
              <a:t> mag word, </a:t>
            </a:r>
            <a:r>
              <a:rPr sz="2400" i="1" dirty="0" err="1">
                <a:solidFill>
                  <a:schemeClr val="bg1"/>
                </a:solidFill>
                <a:latin typeface="Arial"/>
                <a:ea typeface="Arial"/>
                <a:cs typeface="Arial"/>
              </a:rPr>
              <a:t>sy</a:t>
            </a:r>
            <a:r>
              <a:rPr sz="2400" i="1" dirty="0">
                <a:solidFill>
                  <a:schemeClr val="bg1"/>
                </a:solidFill>
                <a:latin typeface="Arial"/>
                <a:ea typeface="Arial"/>
                <a:cs typeface="Arial"/>
              </a:rPr>
              <a:t> </a:t>
            </a:r>
            <a:r>
              <a:rPr sz="2400" i="1" dirty="0" err="1">
                <a:solidFill>
                  <a:schemeClr val="bg1"/>
                </a:solidFill>
                <a:latin typeface="Arial"/>
                <a:ea typeface="Arial"/>
                <a:cs typeface="Arial"/>
              </a:rPr>
              <a:t>reddende</a:t>
            </a:r>
            <a:r>
              <a:rPr sz="2400" i="1" dirty="0">
                <a:solidFill>
                  <a:schemeClr val="bg1"/>
                </a:solidFill>
                <a:latin typeface="Arial"/>
                <a:ea typeface="Arial"/>
                <a:cs typeface="Arial"/>
              </a:rPr>
              <a:t> </a:t>
            </a:r>
            <a:r>
              <a:rPr sz="2400" i="1" dirty="0" err="1">
                <a:solidFill>
                  <a:schemeClr val="bg1"/>
                </a:solidFill>
                <a:latin typeface="Arial"/>
                <a:ea typeface="Arial"/>
                <a:cs typeface="Arial"/>
              </a:rPr>
              <a:t>krag</a:t>
            </a:r>
            <a:r>
              <a:rPr sz="2400" i="1" dirty="0">
                <a:solidFill>
                  <a:schemeClr val="bg1"/>
                </a:solidFill>
                <a:latin typeface="Arial"/>
                <a:ea typeface="Arial"/>
                <a:cs typeface="Arial"/>
              </a:rPr>
              <a:t> </a:t>
            </a:r>
            <a:r>
              <a:rPr sz="2400" i="1" dirty="0" err="1">
                <a:solidFill>
                  <a:schemeClr val="bg1"/>
                </a:solidFill>
                <a:latin typeface="Arial"/>
                <a:ea typeface="Arial"/>
                <a:cs typeface="Arial"/>
              </a:rPr>
              <a:t>onder</a:t>
            </a:r>
            <a:r>
              <a:rPr sz="2400" i="1" dirty="0">
                <a:solidFill>
                  <a:schemeClr val="bg1"/>
                </a:solidFill>
                <a:latin typeface="Arial"/>
                <a:ea typeface="Arial"/>
                <a:cs typeface="Arial"/>
              </a:rPr>
              <a:t> alle </a:t>
            </a:r>
            <a:r>
              <a:rPr sz="2400" i="1" dirty="0" err="1">
                <a:solidFill>
                  <a:schemeClr val="bg1"/>
                </a:solidFill>
                <a:latin typeface="Arial"/>
                <a:ea typeface="Arial"/>
                <a:cs typeface="Arial"/>
              </a:rPr>
              <a:t>nasies</a:t>
            </a:r>
            <a:r>
              <a:rPr sz="2400" i="1" dirty="0">
                <a:solidFill>
                  <a:schemeClr val="bg1"/>
                </a:solidFill>
                <a:latin typeface="Arial"/>
                <a:ea typeface="Arial"/>
                <a:cs typeface="Arial"/>
              </a:rPr>
              <a:t>.</a:t>
            </a:r>
            <a:endParaRPr lang="en-ZA" sz="2400" i="1" dirty="0">
              <a:solidFill>
                <a:schemeClr val="bg1"/>
              </a:solidFill>
              <a:latin typeface="Arial"/>
              <a:ea typeface="Arial"/>
              <a:cs typeface="Arial"/>
            </a:endParaRPr>
          </a:p>
          <a:p>
            <a:pPr marL="0" indent="0" algn="l">
              <a:buNone/>
            </a:pPr>
            <a:endParaRPr lang="en-ZA" sz="2400" dirty="0"/>
          </a:p>
          <a:p>
            <a:pPr marL="0" indent="0" algn="l">
              <a:buNone/>
            </a:pPr>
            <a:r>
              <a:rPr lang="en-ZA" sz="2400" b="1" dirty="0" err="1"/>
              <a:t>Gemeente</a:t>
            </a:r>
            <a:r>
              <a:rPr lang="en-ZA" sz="2400" b="1" dirty="0"/>
              <a:t>:</a:t>
            </a:r>
          </a:p>
          <a:p>
            <a:pPr marL="0" indent="0" algn="l">
              <a:buNone/>
            </a:pPr>
            <a:r>
              <a:rPr sz="2400" i="1" dirty="0">
                <a:solidFill>
                  <a:schemeClr val="bg1"/>
                </a:solidFill>
                <a:latin typeface="Arial"/>
                <a:ea typeface="Arial"/>
                <a:cs typeface="Arial"/>
              </a:rPr>
              <a:t>Mag die </a:t>
            </a:r>
            <a:r>
              <a:rPr sz="2400" i="1" dirty="0" err="1">
                <a:solidFill>
                  <a:schemeClr val="bg1"/>
                </a:solidFill>
                <a:latin typeface="Arial"/>
                <a:ea typeface="Arial"/>
                <a:cs typeface="Arial"/>
              </a:rPr>
              <a:t>volke</a:t>
            </a:r>
            <a:r>
              <a:rPr sz="2400" i="1" dirty="0">
                <a:solidFill>
                  <a:schemeClr val="bg1"/>
                </a:solidFill>
                <a:latin typeface="Arial"/>
                <a:ea typeface="Arial"/>
                <a:cs typeface="Arial"/>
              </a:rPr>
              <a:t> U </a:t>
            </a:r>
            <a:r>
              <a:rPr sz="2400" i="1" dirty="0" err="1">
                <a:solidFill>
                  <a:schemeClr val="bg1"/>
                </a:solidFill>
                <a:latin typeface="Arial"/>
                <a:ea typeface="Arial"/>
                <a:cs typeface="Arial"/>
              </a:rPr>
              <a:t>loof</a:t>
            </a:r>
            <a:r>
              <a:rPr sz="2400" i="1" dirty="0">
                <a:solidFill>
                  <a:schemeClr val="bg1"/>
                </a:solidFill>
                <a:latin typeface="Arial"/>
                <a:ea typeface="Arial"/>
                <a:cs typeface="Arial"/>
              </a:rPr>
              <a:t>, o God, mag al die </a:t>
            </a:r>
            <a:r>
              <a:rPr sz="2400" i="1" dirty="0" err="1">
                <a:solidFill>
                  <a:schemeClr val="bg1"/>
                </a:solidFill>
                <a:latin typeface="Arial"/>
                <a:ea typeface="Arial"/>
                <a:cs typeface="Arial"/>
              </a:rPr>
              <a:t>volke</a:t>
            </a:r>
            <a:r>
              <a:rPr sz="2400" i="1" dirty="0">
                <a:solidFill>
                  <a:schemeClr val="bg1"/>
                </a:solidFill>
                <a:latin typeface="Arial"/>
                <a:ea typeface="Arial"/>
                <a:cs typeface="Arial"/>
              </a:rPr>
              <a:t> U </a:t>
            </a:r>
            <a:r>
              <a:rPr sz="2400" i="1" dirty="0" err="1">
                <a:solidFill>
                  <a:schemeClr val="bg1"/>
                </a:solidFill>
                <a:latin typeface="Arial"/>
                <a:ea typeface="Arial"/>
                <a:cs typeface="Arial"/>
              </a:rPr>
              <a:t>loof</a:t>
            </a:r>
            <a:r>
              <a:rPr sz="2175" i="1" dirty="0">
                <a:solidFill>
                  <a:schemeClr val="bg1"/>
                </a:solidFill>
                <a:latin typeface="Arial"/>
                <a:ea typeface="Arial"/>
                <a:cs typeface="Arial"/>
              </a:rPr>
              <a:t>!</a:t>
            </a:r>
            <a:endParaRPr sz="2400" dirty="0"/>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1005840" y="5189220"/>
            <a:ext cx="9144000" cy="457200"/>
          </a:xfrm>
          <a:prstGeom prst="rect">
            <a:avLst/>
          </a:prstGeom>
          <a:noFill/>
        </p:spPr>
        <p:txBody>
          <a:bodyPr wrap="square" lIns="0" tIns="0" rIns="0" bIns="0" anchor="t"/>
          <a:lstStyle/>
          <a:p>
            <a:pPr marL="0" indent="0" algn="l">
              <a:buNone/>
            </a:pPr>
            <a:r>
              <a:rPr sz="1800" b="1" dirty="0">
                <a:solidFill>
                  <a:schemeClr val="accent2"/>
                </a:solidFill>
              </a:rPr>
              <a:t>Psalm 67:2–4</a:t>
            </a:r>
            <a:endParaRPr sz="1800" dirty="0"/>
          </a:p>
        </p:txBody>
      </p:sp>
    </p:spTree>
    <p:extLst>
      <p:ext uri="{BB962C8B-B14F-4D97-AF65-F5344CB8AC3E}">
        <p14:creationId xmlns:p14="http://schemas.microsoft.com/office/powerpoint/2010/main" val="641852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2133600"/>
            <a:ext cx="9144000" cy="2724150"/>
          </a:xfrm>
          <a:prstGeom prst="rect">
            <a:avLst/>
          </a:prstGeom>
          <a:noFill/>
        </p:spPr>
        <p:txBody>
          <a:bodyPr wrap="square" lIns="0" tIns="0" rIns="0" bIns="0" anchor="ctr"/>
          <a:lstStyle>
            <a:defPPr>
              <a:defRPr sz="2100" i="1">
                <a:latin typeface="Arial"/>
                <a:ea typeface="Arial"/>
                <a:cs typeface="Arial"/>
              </a:defRPr>
            </a:defPPr>
            <a:lvl1pPr>
              <a:defRPr sz="2100" i="1">
                <a:latin typeface="Arial"/>
                <a:ea typeface="Arial"/>
                <a:cs typeface="Arial"/>
              </a:defRPr>
            </a:lvl1pPr>
            <a:lvl2pPr>
              <a:defRPr sz="2100" i="1">
                <a:latin typeface="Arial"/>
                <a:ea typeface="Arial"/>
                <a:cs typeface="Arial"/>
              </a:defRPr>
            </a:lvl2pPr>
            <a:lvl3pPr>
              <a:defRPr sz="2100" i="1">
                <a:latin typeface="Arial"/>
                <a:ea typeface="Arial"/>
                <a:cs typeface="Arial"/>
              </a:defRPr>
            </a:lvl3pPr>
            <a:lvl4pPr>
              <a:defRPr sz="2100" i="1">
                <a:latin typeface="Arial"/>
                <a:ea typeface="Arial"/>
                <a:cs typeface="Arial"/>
              </a:defRPr>
            </a:lvl4pPr>
            <a:lvl5pPr>
              <a:defRPr sz="2100" i="1">
                <a:latin typeface="Arial"/>
                <a:ea typeface="Arial"/>
                <a:cs typeface="Arial"/>
              </a:defRPr>
            </a:lvl5pPr>
            <a:lvl6pPr>
              <a:defRPr sz="2100" i="1">
                <a:latin typeface="Arial"/>
                <a:ea typeface="Arial"/>
                <a:cs typeface="Arial"/>
              </a:defRPr>
            </a:lvl6pPr>
            <a:lvl7pPr>
              <a:defRPr sz="2100" i="1">
                <a:latin typeface="Arial"/>
                <a:ea typeface="Arial"/>
                <a:cs typeface="Arial"/>
              </a:defRPr>
            </a:lvl7pPr>
            <a:lvl8pPr>
              <a:defRPr sz="2100" i="1">
                <a:latin typeface="Arial"/>
                <a:ea typeface="Arial"/>
                <a:cs typeface="Arial"/>
              </a:defRPr>
            </a:lvl8pPr>
            <a:lvl9pPr>
              <a:defRPr sz="2100" i="1">
                <a:latin typeface="Arial"/>
                <a:ea typeface="Arial"/>
                <a:cs typeface="Arial"/>
              </a:defRPr>
            </a:lvl9pPr>
          </a:lstStyle>
          <a:p>
            <a:pPr marL="0" indent="0" algn="l">
              <a:buNone/>
            </a:pPr>
            <a:r>
              <a:rPr lang="en-ZA" sz="2400" b="1" i="1" dirty="0" err="1">
                <a:solidFill>
                  <a:schemeClr val="bg1"/>
                </a:solidFill>
                <a:latin typeface="Arial"/>
                <a:ea typeface="Arial"/>
                <a:cs typeface="Arial"/>
              </a:rPr>
              <a:t>Liturg</a:t>
            </a:r>
            <a:r>
              <a:rPr lang="en-ZA" sz="2400" b="1" i="1" dirty="0">
                <a:solidFill>
                  <a:schemeClr val="bg1"/>
                </a:solidFill>
                <a:latin typeface="Arial"/>
                <a:ea typeface="Arial"/>
                <a:cs typeface="Arial"/>
              </a:rPr>
              <a:t>:</a:t>
            </a:r>
          </a:p>
          <a:p>
            <a:pPr marL="0" indent="0" algn="l">
              <a:buNone/>
            </a:pPr>
            <a:r>
              <a:rPr sz="2400" i="1" dirty="0">
                <a:solidFill>
                  <a:schemeClr val="bg1"/>
                </a:solidFill>
                <a:latin typeface="Arial"/>
                <a:ea typeface="Arial"/>
                <a:cs typeface="Arial"/>
              </a:rPr>
              <a:t>Mag die </a:t>
            </a:r>
            <a:r>
              <a:rPr sz="2400" i="1" dirty="0" err="1">
                <a:solidFill>
                  <a:schemeClr val="bg1"/>
                </a:solidFill>
                <a:latin typeface="Arial"/>
                <a:ea typeface="Arial"/>
                <a:cs typeface="Arial"/>
              </a:rPr>
              <a:t>nasies</a:t>
            </a:r>
            <a:r>
              <a:rPr sz="2400" i="1" dirty="0">
                <a:solidFill>
                  <a:schemeClr val="bg1"/>
                </a:solidFill>
                <a:latin typeface="Arial"/>
                <a:ea typeface="Arial"/>
                <a:cs typeface="Arial"/>
              </a:rPr>
              <a:t> </a:t>
            </a:r>
            <a:r>
              <a:rPr sz="2400" i="1" dirty="0" err="1">
                <a:solidFill>
                  <a:schemeClr val="bg1"/>
                </a:solidFill>
                <a:latin typeface="Arial"/>
                <a:ea typeface="Arial"/>
                <a:cs typeface="Arial"/>
              </a:rPr>
              <a:t>bly</a:t>
            </a:r>
            <a:r>
              <a:rPr sz="2400" i="1" dirty="0">
                <a:solidFill>
                  <a:schemeClr val="bg1"/>
                </a:solidFill>
                <a:latin typeface="Arial"/>
                <a:ea typeface="Arial"/>
                <a:cs typeface="Arial"/>
              </a:rPr>
              <a:t> wees </a:t>
            </a:r>
            <a:r>
              <a:rPr sz="2400" i="1" dirty="0" err="1">
                <a:solidFill>
                  <a:schemeClr val="bg1"/>
                </a:solidFill>
                <a:latin typeface="Arial"/>
                <a:ea typeface="Arial"/>
                <a:cs typeface="Arial"/>
              </a:rPr>
              <a:t>en</a:t>
            </a:r>
            <a:r>
              <a:rPr sz="2400" i="1" dirty="0">
                <a:solidFill>
                  <a:schemeClr val="bg1"/>
                </a:solidFill>
                <a:latin typeface="Arial"/>
                <a:ea typeface="Arial"/>
                <a:cs typeface="Arial"/>
              </a:rPr>
              <a:t> </a:t>
            </a:r>
            <a:r>
              <a:rPr sz="2400" i="1" dirty="0" err="1">
                <a:solidFill>
                  <a:schemeClr val="bg1"/>
                </a:solidFill>
                <a:latin typeface="Arial"/>
                <a:ea typeface="Arial"/>
                <a:cs typeface="Arial"/>
              </a:rPr>
              <a:t>jubel</a:t>
            </a:r>
            <a:r>
              <a:rPr sz="2400" i="1" dirty="0">
                <a:solidFill>
                  <a:schemeClr val="bg1"/>
                </a:solidFill>
                <a:latin typeface="Arial"/>
                <a:ea typeface="Arial"/>
                <a:cs typeface="Arial"/>
              </a:rPr>
              <a:t> </a:t>
            </a:r>
            <a:r>
              <a:rPr sz="2400" i="1" dirty="0" err="1">
                <a:solidFill>
                  <a:schemeClr val="bg1"/>
                </a:solidFill>
                <a:latin typeface="Arial"/>
                <a:ea typeface="Arial"/>
                <a:cs typeface="Arial"/>
              </a:rPr>
              <a:t>omdat</a:t>
            </a:r>
            <a:r>
              <a:rPr sz="2400" i="1" dirty="0">
                <a:solidFill>
                  <a:schemeClr val="bg1"/>
                </a:solidFill>
                <a:latin typeface="Arial"/>
                <a:ea typeface="Arial"/>
                <a:cs typeface="Arial"/>
              </a:rPr>
              <a:t> U </a:t>
            </a:r>
            <a:r>
              <a:rPr sz="2400" i="1" dirty="0" err="1">
                <a:solidFill>
                  <a:schemeClr val="bg1"/>
                </a:solidFill>
                <a:latin typeface="Arial"/>
                <a:ea typeface="Arial"/>
                <a:cs typeface="Arial"/>
              </a:rPr>
              <a:t>hulle</a:t>
            </a:r>
            <a:r>
              <a:rPr sz="2400" i="1" dirty="0">
                <a:solidFill>
                  <a:schemeClr val="bg1"/>
                </a:solidFill>
                <a:latin typeface="Arial"/>
                <a:ea typeface="Arial"/>
                <a:cs typeface="Arial"/>
              </a:rPr>
              <a:t> </a:t>
            </a:r>
            <a:r>
              <a:rPr sz="2400" i="1" dirty="0" err="1">
                <a:solidFill>
                  <a:schemeClr val="bg1"/>
                </a:solidFill>
                <a:latin typeface="Arial"/>
                <a:ea typeface="Arial"/>
                <a:cs typeface="Arial"/>
              </a:rPr>
              <a:t>regverdig</a:t>
            </a:r>
            <a:r>
              <a:rPr sz="2400" i="1" dirty="0">
                <a:solidFill>
                  <a:schemeClr val="bg1"/>
                </a:solidFill>
                <a:latin typeface="Arial"/>
                <a:ea typeface="Arial"/>
                <a:cs typeface="Arial"/>
              </a:rPr>
              <a:t> </a:t>
            </a:r>
            <a:r>
              <a:rPr sz="2400" i="1" dirty="0" err="1">
                <a:solidFill>
                  <a:schemeClr val="bg1"/>
                </a:solidFill>
                <a:latin typeface="Arial"/>
                <a:ea typeface="Arial"/>
                <a:cs typeface="Arial"/>
              </a:rPr>
              <a:t>regeer</a:t>
            </a:r>
            <a:r>
              <a:rPr sz="2400" i="1" dirty="0">
                <a:solidFill>
                  <a:schemeClr val="bg1"/>
                </a:solidFill>
                <a:latin typeface="Arial"/>
                <a:ea typeface="Arial"/>
                <a:cs typeface="Arial"/>
              </a:rPr>
              <a:t> </a:t>
            </a:r>
            <a:r>
              <a:rPr sz="2400" i="1" dirty="0" err="1">
                <a:solidFill>
                  <a:schemeClr val="bg1"/>
                </a:solidFill>
                <a:latin typeface="Arial"/>
                <a:ea typeface="Arial"/>
                <a:cs typeface="Arial"/>
              </a:rPr>
              <a:t>en</a:t>
            </a:r>
            <a:r>
              <a:rPr sz="2400" i="1" dirty="0">
                <a:solidFill>
                  <a:schemeClr val="bg1"/>
                </a:solidFill>
                <a:latin typeface="Arial"/>
                <a:ea typeface="Arial"/>
                <a:cs typeface="Arial"/>
              </a:rPr>
              <a:t> </a:t>
            </a:r>
            <a:r>
              <a:rPr sz="2400" i="1" dirty="0" err="1">
                <a:solidFill>
                  <a:schemeClr val="bg1"/>
                </a:solidFill>
                <a:latin typeface="Arial"/>
                <a:ea typeface="Arial"/>
                <a:cs typeface="Arial"/>
              </a:rPr>
              <a:t>hulle</a:t>
            </a:r>
            <a:r>
              <a:rPr sz="2400" i="1" dirty="0">
                <a:solidFill>
                  <a:schemeClr val="bg1"/>
                </a:solidFill>
                <a:latin typeface="Arial"/>
                <a:ea typeface="Arial"/>
                <a:cs typeface="Arial"/>
              </a:rPr>
              <a:t> op die </a:t>
            </a:r>
            <a:r>
              <a:rPr sz="2400" i="1" dirty="0" err="1">
                <a:solidFill>
                  <a:schemeClr val="bg1"/>
                </a:solidFill>
                <a:latin typeface="Arial"/>
                <a:ea typeface="Arial"/>
                <a:cs typeface="Arial"/>
              </a:rPr>
              <a:t>aarde</a:t>
            </a:r>
            <a:r>
              <a:rPr sz="2400" i="1" dirty="0">
                <a:solidFill>
                  <a:schemeClr val="bg1"/>
                </a:solidFill>
                <a:latin typeface="Arial"/>
                <a:ea typeface="Arial"/>
                <a:cs typeface="Arial"/>
              </a:rPr>
              <a:t> lei.</a:t>
            </a:r>
            <a:endParaRPr lang="en-ZA" sz="2400" i="1" dirty="0">
              <a:solidFill>
                <a:schemeClr val="bg1"/>
              </a:solidFill>
              <a:latin typeface="Arial"/>
              <a:ea typeface="Arial"/>
              <a:cs typeface="Arial"/>
            </a:endParaRPr>
          </a:p>
          <a:p>
            <a:pPr marL="0" indent="0" algn="l">
              <a:buNone/>
            </a:pPr>
            <a:endParaRPr lang="en-ZA" sz="2400" i="1" dirty="0">
              <a:solidFill>
                <a:schemeClr val="bg1"/>
              </a:solidFill>
              <a:latin typeface="Arial"/>
              <a:ea typeface="Arial"/>
              <a:cs typeface="Arial"/>
            </a:endParaRPr>
          </a:p>
          <a:p>
            <a:pPr marL="0" indent="0" algn="l">
              <a:buNone/>
            </a:pPr>
            <a:r>
              <a:rPr lang="en-ZA" sz="2400" b="1" dirty="0" err="1"/>
              <a:t>Gemeente</a:t>
            </a:r>
            <a:r>
              <a:rPr lang="en-ZA" sz="2400" b="1" dirty="0"/>
              <a:t>:</a:t>
            </a:r>
          </a:p>
          <a:p>
            <a:pPr marL="0" indent="0" algn="l">
              <a:buNone/>
            </a:pPr>
            <a:r>
              <a:rPr sz="2400" i="1" dirty="0">
                <a:solidFill>
                  <a:schemeClr val="bg1"/>
                </a:solidFill>
                <a:latin typeface="Arial"/>
                <a:ea typeface="Arial"/>
                <a:cs typeface="Arial"/>
              </a:rPr>
              <a:t>Mag die </a:t>
            </a:r>
            <a:r>
              <a:rPr sz="2400" i="1" dirty="0" err="1">
                <a:solidFill>
                  <a:schemeClr val="bg1"/>
                </a:solidFill>
                <a:latin typeface="Arial"/>
                <a:ea typeface="Arial"/>
                <a:cs typeface="Arial"/>
              </a:rPr>
              <a:t>volke</a:t>
            </a:r>
            <a:r>
              <a:rPr sz="2400" i="1" dirty="0">
                <a:solidFill>
                  <a:schemeClr val="bg1"/>
                </a:solidFill>
                <a:latin typeface="Arial"/>
                <a:ea typeface="Arial"/>
                <a:cs typeface="Arial"/>
              </a:rPr>
              <a:t> U </a:t>
            </a:r>
            <a:r>
              <a:rPr sz="2400" i="1" dirty="0" err="1">
                <a:solidFill>
                  <a:schemeClr val="bg1"/>
                </a:solidFill>
                <a:latin typeface="Arial"/>
                <a:ea typeface="Arial"/>
                <a:cs typeface="Arial"/>
              </a:rPr>
              <a:t>loof</a:t>
            </a:r>
            <a:r>
              <a:rPr sz="2400" i="1" dirty="0">
                <a:solidFill>
                  <a:schemeClr val="bg1"/>
                </a:solidFill>
                <a:latin typeface="Arial"/>
                <a:ea typeface="Arial"/>
                <a:cs typeface="Arial"/>
              </a:rPr>
              <a:t>, o God, mag al die </a:t>
            </a:r>
            <a:r>
              <a:rPr sz="2400" i="1" dirty="0" err="1">
                <a:solidFill>
                  <a:schemeClr val="bg1"/>
                </a:solidFill>
                <a:latin typeface="Arial"/>
                <a:ea typeface="Arial"/>
                <a:cs typeface="Arial"/>
              </a:rPr>
              <a:t>volke</a:t>
            </a:r>
            <a:r>
              <a:rPr sz="2400" i="1" dirty="0">
                <a:solidFill>
                  <a:schemeClr val="bg1"/>
                </a:solidFill>
                <a:latin typeface="Arial"/>
                <a:ea typeface="Arial"/>
                <a:cs typeface="Arial"/>
              </a:rPr>
              <a:t> U </a:t>
            </a:r>
            <a:r>
              <a:rPr sz="2400" i="1" dirty="0" err="1">
                <a:solidFill>
                  <a:schemeClr val="bg1"/>
                </a:solidFill>
                <a:latin typeface="Arial"/>
                <a:ea typeface="Arial"/>
                <a:cs typeface="Arial"/>
              </a:rPr>
              <a:t>loof</a:t>
            </a:r>
            <a:r>
              <a:rPr sz="2400" i="1" dirty="0">
                <a:solidFill>
                  <a:schemeClr val="bg1"/>
                </a:solidFill>
                <a:latin typeface="Arial"/>
                <a:ea typeface="Arial"/>
                <a:cs typeface="Arial"/>
              </a:rPr>
              <a:t>!</a:t>
            </a:r>
            <a:endParaRPr lang="en-ZA" sz="2400" i="1" dirty="0">
              <a:solidFill>
                <a:schemeClr val="bg1"/>
              </a:solidFill>
              <a:latin typeface="Arial"/>
              <a:ea typeface="Arial"/>
              <a:cs typeface="Arial"/>
            </a:endParaRPr>
          </a:p>
          <a:p>
            <a:pPr marL="0" indent="0" algn="l">
              <a:buNone/>
            </a:pPr>
            <a:endParaRPr sz="2400" dirty="0"/>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1005840" y="4970145"/>
            <a:ext cx="9144000" cy="457200"/>
          </a:xfrm>
          <a:prstGeom prst="rect">
            <a:avLst/>
          </a:prstGeom>
          <a:noFill/>
        </p:spPr>
        <p:txBody>
          <a:bodyPr wrap="square" lIns="0" tIns="0" rIns="0" bIns="0" anchor="t"/>
          <a:lstStyle/>
          <a:p>
            <a:pPr marL="0" indent="0" algn="l">
              <a:buNone/>
            </a:pPr>
            <a:r>
              <a:rPr sz="1800" b="1" dirty="0">
                <a:solidFill>
                  <a:schemeClr val="accent2"/>
                </a:solidFill>
              </a:rPr>
              <a:t>Psalm 67:5–8</a:t>
            </a:r>
            <a:endParaRPr sz="1800" dirty="0"/>
          </a:p>
        </p:txBody>
      </p:sp>
    </p:spTree>
    <p:extLst>
      <p:ext uri="{BB962C8B-B14F-4D97-AF65-F5344CB8AC3E}">
        <p14:creationId xmlns:p14="http://schemas.microsoft.com/office/powerpoint/2010/main" val="641852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2114550"/>
            <a:ext cx="9144000" cy="2628900"/>
          </a:xfrm>
          <a:prstGeom prst="rect">
            <a:avLst/>
          </a:prstGeom>
          <a:noFill/>
        </p:spPr>
        <p:txBody>
          <a:bodyPr wrap="square" lIns="0" tIns="0" rIns="0" bIns="0" anchor="ctr"/>
          <a:lstStyle>
            <a:defPPr>
              <a:defRPr sz="2100" i="1">
                <a:latin typeface="Arial"/>
                <a:ea typeface="Arial"/>
                <a:cs typeface="Arial"/>
              </a:defRPr>
            </a:defPPr>
            <a:lvl1pPr>
              <a:defRPr sz="2100" i="1">
                <a:latin typeface="Arial"/>
                <a:ea typeface="Arial"/>
                <a:cs typeface="Arial"/>
              </a:defRPr>
            </a:lvl1pPr>
            <a:lvl2pPr>
              <a:defRPr sz="2100" i="1">
                <a:latin typeface="Arial"/>
                <a:ea typeface="Arial"/>
                <a:cs typeface="Arial"/>
              </a:defRPr>
            </a:lvl2pPr>
            <a:lvl3pPr>
              <a:defRPr sz="2100" i="1">
                <a:latin typeface="Arial"/>
                <a:ea typeface="Arial"/>
                <a:cs typeface="Arial"/>
              </a:defRPr>
            </a:lvl3pPr>
            <a:lvl4pPr>
              <a:defRPr sz="2100" i="1">
                <a:latin typeface="Arial"/>
                <a:ea typeface="Arial"/>
                <a:cs typeface="Arial"/>
              </a:defRPr>
            </a:lvl4pPr>
            <a:lvl5pPr>
              <a:defRPr sz="2100" i="1">
                <a:latin typeface="Arial"/>
                <a:ea typeface="Arial"/>
                <a:cs typeface="Arial"/>
              </a:defRPr>
            </a:lvl5pPr>
            <a:lvl6pPr>
              <a:defRPr sz="2100" i="1">
                <a:latin typeface="Arial"/>
                <a:ea typeface="Arial"/>
                <a:cs typeface="Arial"/>
              </a:defRPr>
            </a:lvl6pPr>
            <a:lvl7pPr>
              <a:defRPr sz="2100" i="1">
                <a:latin typeface="Arial"/>
                <a:ea typeface="Arial"/>
                <a:cs typeface="Arial"/>
              </a:defRPr>
            </a:lvl7pPr>
            <a:lvl8pPr>
              <a:defRPr sz="2100" i="1">
                <a:latin typeface="Arial"/>
                <a:ea typeface="Arial"/>
                <a:cs typeface="Arial"/>
              </a:defRPr>
            </a:lvl8pPr>
            <a:lvl9pPr>
              <a:defRPr sz="2100" i="1">
                <a:latin typeface="Arial"/>
                <a:ea typeface="Arial"/>
                <a:cs typeface="Arial"/>
              </a:defRPr>
            </a:lvl9pPr>
          </a:lstStyle>
          <a:p>
            <a:pPr marL="0" indent="0" algn="l">
              <a:buNone/>
            </a:pPr>
            <a:r>
              <a:rPr lang="nl-NL" sz="2400" b="1" dirty="0"/>
              <a:t>Liturg:</a:t>
            </a:r>
          </a:p>
          <a:p>
            <a:pPr marL="0" indent="0" algn="l">
              <a:buNone/>
            </a:pPr>
            <a:r>
              <a:rPr sz="2400" i="1" dirty="0">
                <a:solidFill>
                  <a:schemeClr val="bg1"/>
                </a:solidFill>
                <a:latin typeface="Arial"/>
                <a:ea typeface="Arial"/>
                <a:cs typeface="Arial"/>
              </a:rPr>
              <a:t>Die land het </a:t>
            </a:r>
            <a:r>
              <a:rPr sz="2400" i="1" dirty="0" err="1">
                <a:solidFill>
                  <a:schemeClr val="bg1"/>
                </a:solidFill>
                <a:latin typeface="Arial"/>
                <a:ea typeface="Arial"/>
                <a:cs typeface="Arial"/>
              </a:rPr>
              <a:t>sy</a:t>
            </a:r>
            <a:r>
              <a:rPr sz="2400" i="1" dirty="0">
                <a:solidFill>
                  <a:schemeClr val="bg1"/>
                </a:solidFill>
                <a:latin typeface="Arial"/>
                <a:ea typeface="Arial"/>
                <a:cs typeface="Arial"/>
              </a:rPr>
              <a:t> </a:t>
            </a:r>
            <a:r>
              <a:rPr sz="2400" i="1" dirty="0" err="1">
                <a:solidFill>
                  <a:schemeClr val="bg1"/>
                </a:solidFill>
                <a:latin typeface="Arial"/>
                <a:ea typeface="Arial"/>
                <a:cs typeface="Arial"/>
              </a:rPr>
              <a:t>oes</a:t>
            </a:r>
            <a:r>
              <a:rPr sz="2400" i="1" dirty="0">
                <a:solidFill>
                  <a:schemeClr val="bg1"/>
                </a:solidFill>
                <a:latin typeface="Arial"/>
                <a:ea typeface="Arial"/>
                <a:cs typeface="Arial"/>
              </a:rPr>
              <a:t> </a:t>
            </a:r>
            <a:r>
              <a:rPr sz="2400" i="1" dirty="0" err="1">
                <a:solidFill>
                  <a:schemeClr val="bg1"/>
                </a:solidFill>
                <a:latin typeface="Arial"/>
                <a:ea typeface="Arial"/>
                <a:cs typeface="Arial"/>
              </a:rPr>
              <a:t>gelewer</a:t>
            </a:r>
            <a:r>
              <a:rPr sz="2400" i="1" dirty="0">
                <a:solidFill>
                  <a:schemeClr val="bg1"/>
                </a:solidFill>
                <a:latin typeface="Arial"/>
                <a:ea typeface="Arial"/>
                <a:cs typeface="Arial"/>
              </a:rPr>
              <a:t>. God, </a:t>
            </a:r>
            <a:r>
              <a:rPr sz="2400" i="1" dirty="0" err="1">
                <a:solidFill>
                  <a:schemeClr val="bg1"/>
                </a:solidFill>
                <a:latin typeface="Arial"/>
                <a:ea typeface="Arial"/>
                <a:cs typeface="Arial"/>
              </a:rPr>
              <a:t>ons</a:t>
            </a:r>
            <a:r>
              <a:rPr sz="2400" i="1" dirty="0">
                <a:solidFill>
                  <a:schemeClr val="bg1"/>
                </a:solidFill>
                <a:latin typeface="Arial"/>
                <a:ea typeface="Arial"/>
                <a:cs typeface="Arial"/>
              </a:rPr>
              <a:t> God, het </a:t>
            </a:r>
            <a:r>
              <a:rPr sz="2400" i="1" dirty="0" err="1">
                <a:solidFill>
                  <a:schemeClr val="bg1"/>
                </a:solidFill>
                <a:latin typeface="Arial"/>
                <a:ea typeface="Arial"/>
                <a:cs typeface="Arial"/>
              </a:rPr>
              <a:t>ons</a:t>
            </a:r>
            <a:r>
              <a:rPr sz="2400" i="1" dirty="0">
                <a:solidFill>
                  <a:schemeClr val="bg1"/>
                </a:solidFill>
                <a:latin typeface="Arial"/>
                <a:ea typeface="Arial"/>
                <a:cs typeface="Arial"/>
              </a:rPr>
              <a:t> </a:t>
            </a:r>
            <a:r>
              <a:rPr sz="2400" i="1" dirty="0" err="1">
                <a:solidFill>
                  <a:schemeClr val="bg1"/>
                </a:solidFill>
                <a:latin typeface="Arial"/>
                <a:ea typeface="Arial"/>
                <a:cs typeface="Arial"/>
              </a:rPr>
              <a:t>geseën</a:t>
            </a:r>
            <a:r>
              <a:rPr sz="2400" i="1" dirty="0">
                <a:solidFill>
                  <a:schemeClr val="bg1"/>
                </a:solidFill>
                <a:latin typeface="Arial"/>
                <a:ea typeface="Arial"/>
                <a:cs typeface="Arial"/>
              </a:rPr>
              <a:t>. God het </a:t>
            </a:r>
            <a:r>
              <a:rPr sz="2400" i="1" dirty="0" err="1">
                <a:solidFill>
                  <a:schemeClr val="bg1"/>
                </a:solidFill>
                <a:latin typeface="Arial"/>
                <a:ea typeface="Arial"/>
                <a:cs typeface="Arial"/>
              </a:rPr>
              <a:t>ons</a:t>
            </a:r>
            <a:r>
              <a:rPr sz="2400" i="1" dirty="0">
                <a:solidFill>
                  <a:schemeClr val="bg1"/>
                </a:solidFill>
                <a:latin typeface="Arial"/>
                <a:ea typeface="Arial"/>
                <a:cs typeface="Arial"/>
              </a:rPr>
              <a:t> </a:t>
            </a:r>
            <a:r>
              <a:rPr sz="2400" i="1" dirty="0" err="1">
                <a:solidFill>
                  <a:schemeClr val="bg1"/>
                </a:solidFill>
                <a:latin typeface="Arial"/>
                <a:ea typeface="Arial"/>
                <a:cs typeface="Arial"/>
              </a:rPr>
              <a:t>geseën</a:t>
            </a:r>
            <a:r>
              <a:rPr sz="2400" i="1" dirty="0">
                <a:solidFill>
                  <a:schemeClr val="bg1"/>
                </a:solidFill>
                <a:latin typeface="Arial"/>
                <a:ea typeface="Arial"/>
                <a:cs typeface="Arial"/>
              </a:rPr>
              <a:t>.</a:t>
            </a:r>
            <a:endParaRPr lang="en-ZA" sz="2400" i="1" dirty="0">
              <a:solidFill>
                <a:schemeClr val="bg1"/>
              </a:solidFill>
              <a:latin typeface="Arial"/>
              <a:ea typeface="Arial"/>
              <a:cs typeface="Arial"/>
            </a:endParaRPr>
          </a:p>
          <a:p>
            <a:pPr marL="0" indent="0" algn="l">
              <a:buNone/>
            </a:pPr>
            <a:endParaRPr lang="en-ZA" sz="2400" i="1" dirty="0">
              <a:solidFill>
                <a:schemeClr val="bg1"/>
              </a:solidFill>
              <a:latin typeface="Arial"/>
              <a:ea typeface="Arial"/>
              <a:cs typeface="Arial"/>
            </a:endParaRPr>
          </a:p>
          <a:p>
            <a:pPr marL="0" indent="0" algn="l">
              <a:buNone/>
            </a:pPr>
            <a:r>
              <a:rPr lang="en-ZA" sz="2400" b="1" dirty="0" err="1"/>
              <a:t>Gemeente</a:t>
            </a:r>
            <a:r>
              <a:rPr lang="en-ZA" sz="2400" b="1" dirty="0"/>
              <a:t>:</a:t>
            </a:r>
          </a:p>
          <a:p>
            <a:pPr marL="0" indent="0" algn="l">
              <a:buNone/>
            </a:pPr>
            <a:r>
              <a:rPr sz="2400" i="1" dirty="0">
                <a:solidFill>
                  <a:schemeClr val="bg1"/>
                </a:solidFill>
                <a:latin typeface="Arial"/>
                <a:ea typeface="Arial"/>
                <a:cs typeface="Arial"/>
              </a:rPr>
              <a:t>Die </a:t>
            </a:r>
            <a:r>
              <a:rPr sz="2400" i="1" dirty="0" err="1">
                <a:solidFill>
                  <a:schemeClr val="bg1"/>
                </a:solidFill>
                <a:latin typeface="Arial"/>
                <a:ea typeface="Arial"/>
                <a:cs typeface="Arial"/>
              </a:rPr>
              <a:t>mense</a:t>
            </a:r>
            <a:r>
              <a:rPr sz="2400" i="1" dirty="0">
                <a:solidFill>
                  <a:schemeClr val="bg1"/>
                </a:solidFill>
                <a:latin typeface="Arial"/>
                <a:ea typeface="Arial"/>
                <a:cs typeface="Arial"/>
              </a:rPr>
              <a:t> op die hele </a:t>
            </a:r>
            <a:r>
              <a:rPr sz="2400" i="1" dirty="0" err="1">
                <a:solidFill>
                  <a:schemeClr val="bg1"/>
                </a:solidFill>
                <a:latin typeface="Arial"/>
                <a:ea typeface="Arial"/>
                <a:cs typeface="Arial"/>
              </a:rPr>
              <a:t>aarde</a:t>
            </a:r>
            <a:r>
              <a:rPr sz="2400" i="1" dirty="0">
                <a:solidFill>
                  <a:schemeClr val="bg1"/>
                </a:solidFill>
                <a:latin typeface="Arial"/>
                <a:ea typeface="Arial"/>
                <a:cs typeface="Arial"/>
              </a:rPr>
              <a:t> </a:t>
            </a:r>
            <a:r>
              <a:rPr sz="2400" i="1" dirty="0" err="1">
                <a:solidFill>
                  <a:schemeClr val="bg1"/>
                </a:solidFill>
                <a:latin typeface="Arial"/>
                <a:ea typeface="Arial"/>
                <a:cs typeface="Arial"/>
              </a:rPr>
              <a:t>moet</a:t>
            </a:r>
            <a:r>
              <a:rPr sz="2400" i="1" dirty="0">
                <a:solidFill>
                  <a:schemeClr val="bg1"/>
                </a:solidFill>
                <a:latin typeface="Arial"/>
                <a:ea typeface="Arial"/>
                <a:cs typeface="Arial"/>
              </a:rPr>
              <a:t> </a:t>
            </a:r>
            <a:r>
              <a:rPr sz="2400" i="1" dirty="0" err="1">
                <a:solidFill>
                  <a:schemeClr val="bg1"/>
                </a:solidFill>
                <a:latin typeface="Arial"/>
                <a:ea typeface="Arial"/>
                <a:cs typeface="Arial"/>
              </a:rPr>
              <a:t>Hom</a:t>
            </a:r>
            <a:r>
              <a:rPr sz="2400" i="1" dirty="0">
                <a:solidFill>
                  <a:schemeClr val="bg1"/>
                </a:solidFill>
                <a:latin typeface="Arial"/>
                <a:ea typeface="Arial"/>
                <a:cs typeface="Arial"/>
              </a:rPr>
              <a:t> </a:t>
            </a:r>
            <a:r>
              <a:rPr sz="2400" i="1" dirty="0" err="1">
                <a:solidFill>
                  <a:schemeClr val="bg1"/>
                </a:solidFill>
                <a:latin typeface="Arial"/>
                <a:ea typeface="Arial"/>
                <a:cs typeface="Arial"/>
              </a:rPr>
              <a:t>eer</a:t>
            </a:r>
            <a:r>
              <a:rPr sz="2400" i="1" dirty="0">
                <a:solidFill>
                  <a:schemeClr val="bg1"/>
                </a:solidFill>
                <a:latin typeface="Arial"/>
                <a:ea typeface="Arial"/>
                <a:cs typeface="Arial"/>
              </a:rPr>
              <a:t>.</a:t>
            </a:r>
            <a:endParaRPr sz="2400" dirty="0"/>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1005840" y="5246370"/>
            <a:ext cx="9144000" cy="457200"/>
          </a:xfrm>
          <a:prstGeom prst="rect">
            <a:avLst/>
          </a:prstGeom>
          <a:noFill/>
        </p:spPr>
        <p:txBody>
          <a:bodyPr wrap="square" lIns="0" tIns="0" rIns="0" bIns="0" anchor="t"/>
          <a:lstStyle/>
          <a:p>
            <a:pPr marL="0" indent="0" algn="l">
              <a:buNone/>
            </a:pPr>
            <a:r>
              <a:rPr sz="1800" b="1" dirty="0">
                <a:solidFill>
                  <a:schemeClr val="accent2"/>
                </a:solidFill>
              </a:rPr>
              <a:t>Psalm 67:5–8</a:t>
            </a:r>
            <a:endParaRPr sz="1800" dirty="0"/>
          </a:p>
        </p:txBody>
      </p:sp>
    </p:spTree>
    <p:extLst>
      <p:ext uri="{BB962C8B-B14F-4D97-AF65-F5344CB8AC3E}">
        <p14:creationId xmlns:p14="http://schemas.microsoft.com/office/powerpoint/2010/main" val="1660585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13A8D203-BBCA-4027-B768-6EC3085C8814}"/>
              </a:ext>
            </a:extLst>
          </p:cNvPr>
          <p:cNvSpPr>
            <a:spLocks noGrp="1"/>
          </p:cNvSpPr>
          <p:nvPr>
            <p:ph type="body" idx="103" hasCustomPrompt="1"/>
          </p:nvPr>
        </p:nvSpPr>
        <p:spPr>
          <a:xfrm>
            <a:off x="813816" y="2011680"/>
            <a:ext cx="10564063" cy="365760"/>
          </a:xfrm>
          <a:prstGeom prst="rect">
            <a:avLst/>
          </a:prstGeom>
          <a:noFill/>
        </p:spPr>
        <p:txBody>
          <a:bodyPr wrap="square" lIns="0" tIns="0" rIns="0" bIns="0" anchor="t"/>
          <a:lstStyle/>
          <a:p>
            <a:pPr marL="0" indent="0" algn="l">
              <a:buNone/>
            </a:pPr>
            <a:r>
              <a:rPr sz="1600" b="1" spc="300">
                <a:solidFill>
                  <a:schemeClr val="accent2"/>
                </a:solidFill>
              </a:rPr>
              <a:t>DAGWYDING</a:t>
            </a:r>
            <a:endParaRPr sz="1600"/>
          </a:p>
        </p:txBody>
      </p:sp>
      <p:sp>
        <p:nvSpPr>
          <p:cNvPr id="3" name="Text 2">
            <a:extLst>
              <a:ext uri="{FF2B5EF4-FFF2-40B4-BE49-F238E27FC236}">
                <a16:creationId xmlns:a16="http://schemas.microsoft.com/office/drawing/2014/main" id="{A1148293-1070-49ED-921A-0EE143EEA09C}"/>
              </a:ext>
            </a:extLst>
          </p:cNvPr>
          <p:cNvSpPr>
            <a:spLocks noGrp="1"/>
          </p:cNvSpPr>
          <p:nvPr>
            <p:ph type="title" idx="104" hasCustomPrompt="1"/>
          </p:nvPr>
        </p:nvSpPr>
        <p:spPr>
          <a:xfrm>
            <a:off x="813816" y="2514600"/>
            <a:ext cx="9144000" cy="1097280"/>
          </a:xfrm>
          <a:prstGeom prst="rect">
            <a:avLst/>
          </a:prstGeom>
          <a:noFill/>
        </p:spPr>
        <p:txBody>
          <a:bodyPr wrap="square" lIns="0" tIns="0" rIns="0" bIns="0" anchor="t"/>
          <a:lstStyle/>
          <a:p>
            <a:pPr marL="0" indent="0" algn="l">
              <a:buNone/>
            </a:pPr>
            <a:r>
              <a:rPr lang="en-ZA" sz="3200" b="1" dirty="0" err="1">
                <a:solidFill>
                  <a:schemeClr val="bg1"/>
                </a:solidFill>
              </a:rPr>
              <a:t>Kom</a:t>
            </a:r>
            <a:r>
              <a:rPr lang="en-ZA" sz="3200" b="1" dirty="0">
                <a:solidFill>
                  <a:schemeClr val="bg1"/>
                </a:solidFill>
              </a:rPr>
              <a:t> </a:t>
            </a:r>
            <a:r>
              <a:rPr lang="en-ZA" sz="3200" b="1" dirty="0" err="1">
                <a:solidFill>
                  <a:schemeClr val="bg1"/>
                </a:solidFill>
              </a:rPr>
              <a:t>ons</a:t>
            </a:r>
            <a:r>
              <a:rPr lang="en-ZA" sz="3200" b="1" dirty="0">
                <a:solidFill>
                  <a:schemeClr val="bg1"/>
                </a:solidFill>
              </a:rPr>
              <a:t> sing </a:t>
            </a:r>
            <a:r>
              <a:rPr lang="en-ZA" sz="3200" b="1" dirty="0" err="1">
                <a:solidFill>
                  <a:schemeClr val="bg1"/>
                </a:solidFill>
              </a:rPr>
              <a:t>saam</a:t>
            </a:r>
            <a:endParaRPr sz="3200" dirty="0"/>
          </a:p>
        </p:txBody>
      </p:sp>
      <p:sp>
        <p:nvSpPr>
          <p:cNvPr id="4" name="Text 2">
            <a:extLst>
              <a:ext uri="{FF2B5EF4-FFF2-40B4-BE49-F238E27FC236}">
                <a16:creationId xmlns:a16="http://schemas.microsoft.com/office/drawing/2014/main" id="{B2BBAF95-77CD-497C-B34C-3A27105BD7C3}"/>
              </a:ext>
            </a:extLst>
          </p:cNvPr>
          <p:cNvSpPr>
            <a:spLocks noGrp="1"/>
          </p:cNvSpPr>
          <p:nvPr>
            <p:ph type="body" idx="105" hasCustomPrompt="1"/>
          </p:nvPr>
        </p:nvSpPr>
        <p:spPr>
          <a:xfrm>
            <a:off x="813816" y="3794760"/>
            <a:ext cx="8686800" cy="914400"/>
          </a:xfrm>
          <a:prstGeom prst="rect">
            <a:avLst/>
          </a:prstGeom>
          <a:noFill/>
        </p:spPr>
        <p:txBody>
          <a:bodyPr wrap="square" lIns="0" tIns="0" rIns="0" bIns="0" anchor="t"/>
          <a:lstStyle/>
          <a:p>
            <a:pPr marL="0" indent="0" algn="l">
              <a:buNone/>
            </a:pPr>
            <a:r>
              <a:rPr lang="en-ZA" sz="1800" dirty="0">
                <a:solidFill>
                  <a:schemeClr val="bg1"/>
                </a:solidFill>
              </a:rPr>
              <a:t>LB 167 </a:t>
            </a:r>
            <a:r>
              <a:rPr lang="en-ZA" sz="1800" dirty="0" err="1">
                <a:solidFill>
                  <a:schemeClr val="bg1"/>
                </a:solidFill>
              </a:rPr>
              <a:t>en</a:t>
            </a:r>
            <a:r>
              <a:rPr lang="en-ZA" sz="1800" dirty="0">
                <a:solidFill>
                  <a:schemeClr val="bg1"/>
                </a:solidFill>
              </a:rPr>
              <a:t> LB 273</a:t>
            </a:r>
            <a:endParaRPr sz="1800" dirty="0"/>
          </a:p>
        </p:txBody>
      </p:sp>
    </p:spTree>
    <p:extLst>
      <p:ext uri="{BB962C8B-B14F-4D97-AF65-F5344CB8AC3E}">
        <p14:creationId xmlns:p14="http://schemas.microsoft.com/office/powerpoint/2010/main" val="1902753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860E4F5D-6516-48C9-9FE8-08ECE8DB955C}"/>
              </a:ext>
            </a:extLst>
          </p:cNvPr>
          <p:cNvSpPr>
            <a:spLocks noGrp="1"/>
          </p:cNvSpPr>
          <p:nvPr>
            <p:ph type="title" idx="103" hasCustomPrompt="1"/>
          </p:nvPr>
        </p:nvSpPr>
        <p:spPr>
          <a:xfrm>
            <a:off x="386433" y="403528"/>
            <a:ext cx="10564063" cy="415456"/>
          </a:xfrm>
          <a:prstGeom prst="rect">
            <a:avLst/>
          </a:prstGeom>
          <a:noFill/>
        </p:spPr>
        <p:txBody>
          <a:bodyPr wrap="square" lIns="0" tIns="0" rIns="0" bIns="0" anchor="t"/>
          <a:lstStyle>
            <a:defPPr>
              <a:defRPr sz="2325" b="1">
                <a:latin typeface="Arial"/>
                <a:ea typeface="Arial"/>
                <a:cs typeface="Arial"/>
              </a:defRPr>
            </a:defPPr>
            <a:lvl1pPr>
              <a:defRPr sz="2325" b="1">
                <a:latin typeface="Arial"/>
                <a:ea typeface="Arial"/>
                <a:cs typeface="Arial"/>
              </a:defRPr>
            </a:lvl1pPr>
            <a:lvl2pPr>
              <a:defRPr sz="2325" b="1">
                <a:latin typeface="Arial"/>
                <a:ea typeface="Arial"/>
                <a:cs typeface="Arial"/>
              </a:defRPr>
            </a:lvl2pPr>
            <a:lvl3pPr>
              <a:defRPr sz="2325" b="1">
                <a:latin typeface="Arial"/>
                <a:ea typeface="Arial"/>
                <a:cs typeface="Arial"/>
              </a:defRPr>
            </a:lvl3pPr>
            <a:lvl4pPr>
              <a:defRPr sz="2325" b="1">
                <a:latin typeface="Arial"/>
                <a:ea typeface="Arial"/>
                <a:cs typeface="Arial"/>
              </a:defRPr>
            </a:lvl4pPr>
            <a:lvl5pPr>
              <a:defRPr sz="2325" b="1">
                <a:latin typeface="Arial"/>
                <a:ea typeface="Arial"/>
                <a:cs typeface="Arial"/>
              </a:defRPr>
            </a:lvl5pPr>
            <a:lvl6pPr>
              <a:defRPr sz="2325" b="1">
                <a:latin typeface="Arial"/>
                <a:ea typeface="Arial"/>
                <a:cs typeface="Arial"/>
              </a:defRPr>
            </a:lvl6pPr>
            <a:lvl7pPr>
              <a:defRPr sz="2325" b="1">
                <a:latin typeface="Arial"/>
                <a:ea typeface="Arial"/>
                <a:cs typeface="Arial"/>
              </a:defRPr>
            </a:lvl7pPr>
            <a:lvl8pPr>
              <a:defRPr sz="2325" b="1">
                <a:latin typeface="Arial"/>
                <a:ea typeface="Arial"/>
                <a:cs typeface="Arial"/>
              </a:defRPr>
            </a:lvl8pPr>
            <a:lvl9pPr>
              <a:defRPr sz="2325" b="1">
                <a:latin typeface="Arial"/>
                <a:ea typeface="Arial"/>
                <a:cs typeface="Arial"/>
              </a:defRPr>
            </a:lvl9pPr>
          </a:lstStyle>
          <a:p>
            <a:pPr marL="0" indent="0" algn="l">
              <a:buNone/>
            </a:pPr>
            <a:r>
              <a:rPr lang="en-ZA" b="1" dirty="0">
                <a:solidFill>
                  <a:schemeClr val="bg1"/>
                </a:solidFill>
                <a:latin typeface="Arial"/>
                <a:ea typeface="Arial"/>
                <a:cs typeface="Arial"/>
              </a:rPr>
              <a:t>LB 167 Jesus, </a:t>
            </a:r>
            <a:r>
              <a:rPr lang="en-ZA" b="1" dirty="0" err="1">
                <a:solidFill>
                  <a:schemeClr val="bg1"/>
                </a:solidFill>
                <a:latin typeface="Arial"/>
                <a:ea typeface="Arial"/>
                <a:cs typeface="Arial"/>
              </a:rPr>
              <a:t>bron</a:t>
            </a:r>
            <a:r>
              <a:rPr lang="en-ZA" b="1" dirty="0">
                <a:solidFill>
                  <a:schemeClr val="bg1"/>
                </a:solidFill>
                <a:latin typeface="Arial"/>
                <a:ea typeface="Arial"/>
                <a:cs typeface="Arial"/>
              </a:rPr>
              <a:t> van al my </a:t>
            </a:r>
            <a:r>
              <a:rPr lang="en-ZA" b="1" dirty="0" err="1">
                <a:solidFill>
                  <a:schemeClr val="bg1"/>
                </a:solidFill>
                <a:latin typeface="Arial"/>
                <a:ea typeface="Arial"/>
                <a:cs typeface="Arial"/>
              </a:rPr>
              <a:t>vreugde</a:t>
            </a:r>
            <a:r>
              <a:rPr lang="en-ZA" b="1" dirty="0">
                <a:solidFill>
                  <a:schemeClr val="bg1"/>
                </a:solidFill>
                <a:latin typeface="Arial"/>
                <a:ea typeface="Arial"/>
                <a:cs typeface="Arial"/>
              </a:rPr>
              <a:t> v. 1</a:t>
            </a:r>
            <a:endParaRPr sz="3000" dirty="0"/>
          </a:p>
        </p:txBody>
      </p:sp>
      <p:sp>
        <p:nvSpPr>
          <p:cNvPr id="3" name="Text 2">
            <a:extLst>
              <a:ext uri="{FF2B5EF4-FFF2-40B4-BE49-F238E27FC236}">
                <a16:creationId xmlns:a16="http://schemas.microsoft.com/office/drawing/2014/main" id="{8574F89C-2813-4DCB-BFE7-251ED1F06F15}"/>
              </a:ext>
            </a:extLst>
          </p:cNvPr>
          <p:cNvSpPr>
            <a:spLocks noGrp="1"/>
          </p:cNvSpPr>
          <p:nvPr>
            <p:ph type="body" idx="104" hasCustomPrompt="1"/>
          </p:nvPr>
        </p:nvSpPr>
        <p:spPr>
          <a:xfrm>
            <a:off x="813815" y="818984"/>
            <a:ext cx="10701909" cy="5635488"/>
          </a:xfrm>
          <a:prstGeom prst="rect">
            <a:avLst/>
          </a:prstGeom>
          <a:noFill/>
        </p:spPr>
        <p:txBody>
          <a:bodyPr wrap="square" lIns="0" tIns="0" rIns="0" bIns="0" anchor="ctr"/>
          <a:lstStyle>
            <a:defPPr algn="l">
              <a:defRPr sz="2550" b="1" i="0">
                <a:solidFill>
                  <a:srgbClr val="FFFFFF"/>
                </a:solidFill>
                <a:latin typeface="Arial"/>
                <a:ea typeface="Arial"/>
                <a:cs typeface="Arial"/>
              </a:defRPr>
            </a:defPPr>
            <a:lvl1pPr algn="l">
              <a:defRPr sz="2550" b="1" i="0">
                <a:solidFill>
                  <a:srgbClr val="FFFFFF"/>
                </a:solidFill>
                <a:latin typeface="Arial"/>
                <a:ea typeface="Arial"/>
                <a:cs typeface="Arial"/>
              </a:defRPr>
            </a:lvl1pPr>
            <a:lvl2pPr algn="l">
              <a:defRPr sz="2550" b="1" i="0">
                <a:solidFill>
                  <a:srgbClr val="FFFFFF"/>
                </a:solidFill>
                <a:latin typeface="Arial"/>
                <a:ea typeface="Arial"/>
                <a:cs typeface="Arial"/>
              </a:defRPr>
            </a:lvl2pPr>
            <a:lvl3pPr algn="l">
              <a:defRPr sz="2550" b="1" i="0">
                <a:solidFill>
                  <a:srgbClr val="FFFFFF"/>
                </a:solidFill>
                <a:latin typeface="Arial"/>
                <a:ea typeface="Arial"/>
                <a:cs typeface="Arial"/>
              </a:defRPr>
            </a:lvl3pPr>
            <a:lvl4pPr algn="l">
              <a:defRPr sz="2550" b="1" i="0">
                <a:solidFill>
                  <a:srgbClr val="FFFFFF"/>
                </a:solidFill>
                <a:latin typeface="Arial"/>
                <a:ea typeface="Arial"/>
                <a:cs typeface="Arial"/>
              </a:defRPr>
            </a:lvl4pPr>
            <a:lvl5pPr algn="l">
              <a:defRPr sz="2550" b="1" i="0">
                <a:solidFill>
                  <a:srgbClr val="FFFFFF"/>
                </a:solidFill>
                <a:latin typeface="Arial"/>
                <a:ea typeface="Arial"/>
                <a:cs typeface="Arial"/>
              </a:defRPr>
            </a:lvl5pPr>
            <a:lvl6pPr algn="l">
              <a:defRPr sz="2550" b="1" i="0">
                <a:solidFill>
                  <a:srgbClr val="FFFFFF"/>
                </a:solidFill>
                <a:latin typeface="Arial"/>
                <a:ea typeface="Arial"/>
                <a:cs typeface="Arial"/>
              </a:defRPr>
            </a:lvl6pPr>
            <a:lvl7pPr algn="l">
              <a:defRPr sz="2550" b="1" i="0">
                <a:solidFill>
                  <a:srgbClr val="FFFFFF"/>
                </a:solidFill>
                <a:latin typeface="Arial"/>
                <a:ea typeface="Arial"/>
                <a:cs typeface="Arial"/>
              </a:defRPr>
            </a:lvl7pPr>
            <a:lvl8pPr algn="l">
              <a:defRPr sz="2550" b="1" i="0">
                <a:solidFill>
                  <a:srgbClr val="FFFFFF"/>
                </a:solidFill>
                <a:latin typeface="Arial"/>
                <a:ea typeface="Arial"/>
                <a:cs typeface="Arial"/>
              </a:defRPr>
            </a:lvl8pPr>
            <a:lvl9pPr algn="l">
              <a:defRPr sz="2550" b="1" i="0">
                <a:solidFill>
                  <a:srgbClr val="FFFFFF"/>
                </a:solidFill>
                <a:latin typeface="Arial"/>
                <a:ea typeface="Arial"/>
                <a:cs typeface="Arial"/>
              </a:defRPr>
            </a:lvl9pPr>
          </a:lstStyle>
          <a:p>
            <a:pPr marL="0" indent="0" algn="ctr">
              <a:spcBef>
                <a:spcPts val="600"/>
              </a:spcBef>
              <a:spcAft>
                <a:spcPts val="600"/>
              </a:spcAft>
              <a:buNone/>
            </a:pPr>
            <a:r>
              <a:rPr lang="nl-NL" sz="2600" b="1" i="0" dirty="0">
                <a:solidFill>
                  <a:srgbClr val="FFFFFF"/>
                </a:solidFill>
                <a:latin typeface="Arial"/>
                <a:ea typeface="Arial"/>
                <a:cs typeface="Arial"/>
              </a:rPr>
              <a:t>Jesus, bron van al my vreugde;</a:t>
            </a:r>
          </a:p>
          <a:p>
            <a:pPr marL="0" indent="0" algn="ctr">
              <a:spcBef>
                <a:spcPts val="600"/>
              </a:spcBef>
              <a:spcAft>
                <a:spcPts val="600"/>
              </a:spcAft>
              <a:buNone/>
            </a:pPr>
            <a:r>
              <a:rPr lang="nl-NL" sz="2600" b="1" i="0" dirty="0">
                <a:solidFill>
                  <a:srgbClr val="FFFFFF"/>
                </a:solidFill>
                <a:latin typeface="Arial"/>
                <a:ea typeface="Arial"/>
                <a:cs typeface="Arial"/>
              </a:rPr>
              <a:t>Jesus, lig van my geloof,</a:t>
            </a:r>
          </a:p>
          <a:p>
            <a:pPr marL="0" indent="0" algn="ctr">
              <a:spcBef>
                <a:spcPts val="600"/>
              </a:spcBef>
              <a:spcAft>
                <a:spcPts val="600"/>
              </a:spcAft>
              <a:buNone/>
            </a:pPr>
            <a:r>
              <a:rPr lang="nl-NL" sz="2600" b="1" i="0" dirty="0">
                <a:solidFill>
                  <a:srgbClr val="FFFFFF"/>
                </a:solidFill>
                <a:latin typeface="Arial"/>
                <a:ea typeface="Arial"/>
                <a:cs typeface="Arial"/>
              </a:rPr>
              <a:t>U is vol genade, waarheid</a:t>
            </a:r>
          </a:p>
          <a:p>
            <a:pPr marL="0" indent="0" algn="ctr">
              <a:spcBef>
                <a:spcPts val="600"/>
              </a:spcBef>
              <a:spcAft>
                <a:spcPts val="600"/>
              </a:spcAft>
              <a:buNone/>
            </a:pPr>
            <a:r>
              <a:rPr lang="nl-NL" sz="2600" b="1" i="0" dirty="0">
                <a:solidFill>
                  <a:srgbClr val="FFFFFF"/>
                </a:solidFill>
                <a:latin typeface="Arial"/>
                <a:ea typeface="Arial"/>
                <a:cs typeface="Arial"/>
              </a:rPr>
              <a:t>U, my Heiland, Heer en Hoof.</a:t>
            </a:r>
          </a:p>
          <a:p>
            <a:pPr marL="0" indent="0" algn="ctr">
              <a:spcBef>
                <a:spcPts val="600"/>
              </a:spcBef>
              <a:spcAft>
                <a:spcPts val="600"/>
              </a:spcAft>
              <a:buNone/>
            </a:pPr>
            <a:r>
              <a:rPr lang="nl-NL" sz="2600" b="1" i="0" dirty="0">
                <a:solidFill>
                  <a:srgbClr val="FFFFFF"/>
                </a:solidFill>
                <a:latin typeface="Arial"/>
                <a:ea typeface="Arial"/>
                <a:cs typeface="Arial"/>
              </a:rPr>
              <a:t>Ja, ek is u eiendom;</a:t>
            </a:r>
          </a:p>
          <a:p>
            <a:pPr marL="0" indent="0" algn="ctr">
              <a:spcBef>
                <a:spcPts val="600"/>
              </a:spcBef>
              <a:spcAft>
                <a:spcPts val="600"/>
              </a:spcAft>
              <a:buNone/>
            </a:pPr>
            <a:r>
              <a:rPr lang="nl-NL" sz="2600" b="1" i="0" dirty="0">
                <a:solidFill>
                  <a:srgbClr val="FFFFFF"/>
                </a:solidFill>
                <a:latin typeface="Arial"/>
                <a:ea typeface="Arial"/>
                <a:cs typeface="Arial"/>
              </a:rPr>
              <a:t>U, die Seun, U het gekom.</a:t>
            </a:r>
          </a:p>
          <a:p>
            <a:pPr marL="0" indent="0" algn="ctr">
              <a:spcBef>
                <a:spcPts val="600"/>
              </a:spcBef>
              <a:spcAft>
                <a:spcPts val="600"/>
              </a:spcAft>
              <a:buNone/>
            </a:pPr>
            <a:r>
              <a:rPr lang="nl-NL" sz="2600" b="1" i="0" dirty="0">
                <a:solidFill>
                  <a:srgbClr val="FFFFFF"/>
                </a:solidFill>
                <a:latin typeface="Arial"/>
                <a:ea typeface="Arial"/>
                <a:cs typeface="Arial"/>
              </a:rPr>
              <a:t>As gestuurde van die Vader</a:t>
            </a:r>
          </a:p>
          <a:p>
            <a:pPr marL="0" indent="0" algn="ctr">
              <a:spcBef>
                <a:spcPts val="600"/>
              </a:spcBef>
              <a:spcAft>
                <a:spcPts val="600"/>
              </a:spcAft>
              <a:buNone/>
            </a:pPr>
            <a:r>
              <a:rPr lang="nl-NL" sz="2600" b="1" i="0" dirty="0">
                <a:solidFill>
                  <a:srgbClr val="FFFFFF"/>
                </a:solidFill>
                <a:latin typeface="Arial"/>
                <a:ea typeface="Arial"/>
                <a:cs typeface="Arial"/>
              </a:rPr>
              <a:t>is U self die weg na Hom</a:t>
            </a:r>
            <a:endParaRPr lang="en-US" sz="2600" b="1" i="0" dirty="0">
              <a:solidFill>
                <a:srgbClr val="FFFFFF"/>
              </a:solidFill>
              <a:latin typeface="Arial"/>
              <a:ea typeface="Arial"/>
              <a:cs typeface="Arial"/>
            </a:endParaRPr>
          </a:p>
        </p:txBody>
      </p:sp>
    </p:spTree>
    <p:extLst>
      <p:ext uri="{BB962C8B-B14F-4D97-AF65-F5344CB8AC3E}">
        <p14:creationId xmlns:p14="http://schemas.microsoft.com/office/powerpoint/2010/main" val="1175624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860E4F5D-6516-48C9-9FE8-08ECE8DB955C}"/>
              </a:ext>
            </a:extLst>
          </p:cNvPr>
          <p:cNvSpPr>
            <a:spLocks noGrp="1"/>
          </p:cNvSpPr>
          <p:nvPr>
            <p:ph type="title" idx="103" hasCustomPrompt="1"/>
          </p:nvPr>
        </p:nvSpPr>
        <p:spPr>
          <a:xfrm>
            <a:off x="386433" y="403528"/>
            <a:ext cx="10564063" cy="415456"/>
          </a:xfrm>
          <a:prstGeom prst="rect">
            <a:avLst/>
          </a:prstGeom>
          <a:noFill/>
        </p:spPr>
        <p:txBody>
          <a:bodyPr wrap="square" lIns="0" tIns="0" rIns="0" bIns="0" anchor="t"/>
          <a:lstStyle>
            <a:defPPr>
              <a:defRPr sz="2325" b="1">
                <a:latin typeface="Arial"/>
                <a:ea typeface="Arial"/>
                <a:cs typeface="Arial"/>
              </a:defRPr>
            </a:defPPr>
            <a:lvl1pPr>
              <a:defRPr sz="2325" b="1">
                <a:latin typeface="Arial"/>
                <a:ea typeface="Arial"/>
                <a:cs typeface="Arial"/>
              </a:defRPr>
            </a:lvl1pPr>
            <a:lvl2pPr>
              <a:defRPr sz="2325" b="1">
                <a:latin typeface="Arial"/>
                <a:ea typeface="Arial"/>
                <a:cs typeface="Arial"/>
              </a:defRPr>
            </a:lvl2pPr>
            <a:lvl3pPr>
              <a:defRPr sz="2325" b="1">
                <a:latin typeface="Arial"/>
                <a:ea typeface="Arial"/>
                <a:cs typeface="Arial"/>
              </a:defRPr>
            </a:lvl3pPr>
            <a:lvl4pPr>
              <a:defRPr sz="2325" b="1">
                <a:latin typeface="Arial"/>
                <a:ea typeface="Arial"/>
                <a:cs typeface="Arial"/>
              </a:defRPr>
            </a:lvl4pPr>
            <a:lvl5pPr>
              <a:defRPr sz="2325" b="1">
                <a:latin typeface="Arial"/>
                <a:ea typeface="Arial"/>
                <a:cs typeface="Arial"/>
              </a:defRPr>
            </a:lvl5pPr>
            <a:lvl6pPr>
              <a:defRPr sz="2325" b="1">
                <a:latin typeface="Arial"/>
                <a:ea typeface="Arial"/>
                <a:cs typeface="Arial"/>
              </a:defRPr>
            </a:lvl6pPr>
            <a:lvl7pPr>
              <a:defRPr sz="2325" b="1">
                <a:latin typeface="Arial"/>
                <a:ea typeface="Arial"/>
                <a:cs typeface="Arial"/>
              </a:defRPr>
            </a:lvl7pPr>
            <a:lvl8pPr>
              <a:defRPr sz="2325" b="1">
                <a:latin typeface="Arial"/>
                <a:ea typeface="Arial"/>
                <a:cs typeface="Arial"/>
              </a:defRPr>
            </a:lvl8pPr>
            <a:lvl9pPr>
              <a:defRPr sz="2325" b="1">
                <a:latin typeface="Arial"/>
                <a:ea typeface="Arial"/>
                <a:cs typeface="Arial"/>
              </a:defRPr>
            </a:lvl9pPr>
          </a:lstStyle>
          <a:p>
            <a:pPr marL="0" indent="0" algn="l">
              <a:buNone/>
            </a:pPr>
            <a:endParaRPr sz="3000" dirty="0"/>
          </a:p>
        </p:txBody>
      </p:sp>
      <p:sp>
        <p:nvSpPr>
          <p:cNvPr id="3" name="Text 2">
            <a:extLst>
              <a:ext uri="{FF2B5EF4-FFF2-40B4-BE49-F238E27FC236}">
                <a16:creationId xmlns:a16="http://schemas.microsoft.com/office/drawing/2014/main" id="{8574F89C-2813-4DCB-BFE7-251ED1F06F15}"/>
              </a:ext>
            </a:extLst>
          </p:cNvPr>
          <p:cNvSpPr>
            <a:spLocks noGrp="1"/>
          </p:cNvSpPr>
          <p:nvPr>
            <p:ph type="body" idx="104" hasCustomPrompt="1"/>
          </p:nvPr>
        </p:nvSpPr>
        <p:spPr>
          <a:xfrm>
            <a:off x="813815" y="657726"/>
            <a:ext cx="10701909" cy="5796746"/>
          </a:xfrm>
          <a:prstGeom prst="rect">
            <a:avLst/>
          </a:prstGeom>
          <a:noFill/>
        </p:spPr>
        <p:txBody>
          <a:bodyPr wrap="square" lIns="0" tIns="0" rIns="0" bIns="0" anchor="ctr"/>
          <a:lstStyle>
            <a:defPPr algn="l">
              <a:defRPr sz="2550" b="1" i="0">
                <a:solidFill>
                  <a:srgbClr val="FFFFFF"/>
                </a:solidFill>
                <a:latin typeface="Arial"/>
                <a:ea typeface="Arial"/>
                <a:cs typeface="Arial"/>
              </a:defRPr>
            </a:defPPr>
            <a:lvl1pPr algn="l">
              <a:defRPr sz="2550" b="1" i="0">
                <a:solidFill>
                  <a:srgbClr val="FFFFFF"/>
                </a:solidFill>
                <a:latin typeface="Arial"/>
                <a:ea typeface="Arial"/>
                <a:cs typeface="Arial"/>
              </a:defRPr>
            </a:lvl1pPr>
            <a:lvl2pPr algn="l">
              <a:defRPr sz="2550" b="1" i="0">
                <a:solidFill>
                  <a:srgbClr val="FFFFFF"/>
                </a:solidFill>
                <a:latin typeface="Arial"/>
                <a:ea typeface="Arial"/>
                <a:cs typeface="Arial"/>
              </a:defRPr>
            </a:lvl2pPr>
            <a:lvl3pPr algn="l">
              <a:defRPr sz="2550" b="1" i="0">
                <a:solidFill>
                  <a:srgbClr val="FFFFFF"/>
                </a:solidFill>
                <a:latin typeface="Arial"/>
                <a:ea typeface="Arial"/>
                <a:cs typeface="Arial"/>
              </a:defRPr>
            </a:lvl3pPr>
            <a:lvl4pPr algn="l">
              <a:defRPr sz="2550" b="1" i="0">
                <a:solidFill>
                  <a:srgbClr val="FFFFFF"/>
                </a:solidFill>
                <a:latin typeface="Arial"/>
                <a:ea typeface="Arial"/>
                <a:cs typeface="Arial"/>
              </a:defRPr>
            </a:lvl4pPr>
            <a:lvl5pPr algn="l">
              <a:defRPr sz="2550" b="1" i="0">
                <a:solidFill>
                  <a:srgbClr val="FFFFFF"/>
                </a:solidFill>
                <a:latin typeface="Arial"/>
                <a:ea typeface="Arial"/>
                <a:cs typeface="Arial"/>
              </a:defRPr>
            </a:lvl5pPr>
            <a:lvl6pPr algn="l">
              <a:defRPr sz="2550" b="1" i="0">
                <a:solidFill>
                  <a:srgbClr val="FFFFFF"/>
                </a:solidFill>
                <a:latin typeface="Arial"/>
                <a:ea typeface="Arial"/>
                <a:cs typeface="Arial"/>
              </a:defRPr>
            </a:lvl6pPr>
            <a:lvl7pPr algn="l">
              <a:defRPr sz="2550" b="1" i="0">
                <a:solidFill>
                  <a:srgbClr val="FFFFFF"/>
                </a:solidFill>
                <a:latin typeface="Arial"/>
                <a:ea typeface="Arial"/>
                <a:cs typeface="Arial"/>
              </a:defRPr>
            </a:lvl7pPr>
            <a:lvl8pPr algn="l">
              <a:defRPr sz="2550" b="1" i="0">
                <a:solidFill>
                  <a:srgbClr val="FFFFFF"/>
                </a:solidFill>
                <a:latin typeface="Arial"/>
                <a:ea typeface="Arial"/>
                <a:cs typeface="Arial"/>
              </a:defRPr>
            </a:lvl8pPr>
            <a:lvl9pPr algn="l">
              <a:defRPr sz="2550" b="1" i="0">
                <a:solidFill>
                  <a:srgbClr val="FFFFFF"/>
                </a:solidFill>
                <a:latin typeface="Arial"/>
                <a:ea typeface="Arial"/>
                <a:cs typeface="Arial"/>
              </a:defRPr>
            </a:lvl9pPr>
          </a:lstStyle>
          <a:p>
            <a:pPr marL="0" indent="0" algn="ctr">
              <a:spcBef>
                <a:spcPts val="600"/>
              </a:spcBef>
              <a:spcAft>
                <a:spcPts val="600"/>
              </a:spcAft>
              <a:buNone/>
            </a:pPr>
            <a:r>
              <a:rPr lang="en-US" sz="2600" b="1" i="0" dirty="0">
                <a:solidFill>
                  <a:srgbClr val="FFFFFF"/>
                </a:solidFill>
                <a:latin typeface="Arial"/>
                <a:ea typeface="Arial"/>
                <a:cs typeface="Arial"/>
              </a:rPr>
              <a:t>Jesus, joy of our desiring,</a:t>
            </a:r>
          </a:p>
          <a:p>
            <a:pPr marL="0" indent="0" algn="ctr">
              <a:spcBef>
                <a:spcPts val="600"/>
              </a:spcBef>
              <a:spcAft>
                <a:spcPts val="600"/>
              </a:spcAft>
              <a:buNone/>
            </a:pPr>
            <a:r>
              <a:rPr lang="en-US" sz="2600" b="1" i="0" dirty="0">
                <a:solidFill>
                  <a:srgbClr val="FFFFFF"/>
                </a:solidFill>
                <a:latin typeface="Arial"/>
                <a:ea typeface="Arial"/>
                <a:cs typeface="Arial"/>
              </a:rPr>
              <a:t>Holy wisdom, love most bright,</a:t>
            </a:r>
          </a:p>
          <a:p>
            <a:pPr marL="0" indent="0" algn="ctr">
              <a:spcBef>
                <a:spcPts val="600"/>
              </a:spcBef>
              <a:spcAft>
                <a:spcPts val="600"/>
              </a:spcAft>
              <a:buNone/>
            </a:pPr>
            <a:r>
              <a:rPr lang="en-US" sz="2600" b="1" i="0" dirty="0">
                <a:solidFill>
                  <a:srgbClr val="FFFFFF"/>
                </a:solidFill>
                <a:latin typeface="Arial"/>
                <a:ea typeface="Arial"/>
                <a:cs typeface="Arial"/>
              </a:rPr>
              <a:t>Drawn by thee, our souls aspiring</a:t>
            </a:r>
          </a:p>
          <a:p>
            <a:pPr marL="0" indent="0" algn="ctr">
              <a:spcBef>
                <a:spcPts val="600"/>
              </a:spcBef>
              <a:spcAft>
                <a:spcPts val="600"/>
              </a:spcAft>
              <a:buNone/>
            </a:pPr>
            <a:r>
              <a:rPr lang="en-US" sz="2600" b="1" i="0" dirty="0">
                <a:solidFill>
                  <a:srgbClr val="FFFFFF"/>
                </a:solidFill>
                <a:latin typeface="Arial"/>
                <a:ea typeface="Arial"/>
                <a:cs typeface="Arial"/>
              </a:rPr>
              <a:t>Soar to uncreated light.</a:t>
            </a:r>
          </a:p>
          <a:p>
            <a:pPr marL="0" indent="0" algn="ctr">
              <a:spcBef>
                <a:spcPts val="600"/>
              </a:spcBef>
              <a:spcAft>
                <a:spcPts val="600"/>
              </a:spcAft>
              <a:buNone/>
            </a:pPr>
            <a:r>
              <a:rPr lang="en-US" sz="2600" b="1" i="0" dirty="0">
                <a:solidFill>
                  <a:srgbClr val="FFFFFF"/>
                </a:solidFill>
                <a:latin typeface="Arial"/>
                <a:ea typeface="Arial"/>
                <a:cs typeface="Arial"/>
              </a:rPr>
              <a:t>Word of God our flesh that fashioned</a:t>
            </a:r>
          </a:p>
          <a:p>
            <a:pPr marL="0" indent="0" algn="ctr">
              <a:spcBef>
                <a:spcPts val="600"/>
              </a:spcBef>
              <a:spcAft>
                <a:spcPts val="600"/>
              </a:spcAft>
              <a:buNone/>
            </a:pPr>
            <a:r>
              <a:rPr lang="en-US" sz="2600" b="1" i="0" dirty="0">
                <a:solidFill>
                  <a:srgbClr val="FFFFFF"/>
                </a:solidFill>
                <a:latin typeface="Arial"/>
                <a:ea typeface="Arial"/>
                <a:cs typeface="Arial"/>
              </a:rPr>
              <a:t>With the fire of life impassioned,</a:t>
            </a:r>
          </a:p>
          <a:p>
            <a:pPr marL="0" indent="0" algn="ctr">
              <a:spcBef>
                <a:spcPts val="600"/>
              </a:spcBef>
              <a:spcAft>
                <a:spcPts val="600"/>
              </a:spcAft>
              <a:buNone/>
            </a:pPr>
            <a:r>
              <a:rPr lang="en-US" sz="2600" b="1" i="0" dirty="0">
                <a:solidFill>
                  <a:srgbClr val="FFFFFF"/>
                </a:solidFill>
                <a:latin typeface="Arial"/>
                <a:ea typeface="Arial"/>
                <a:cs typeface="Arial"/>
              </a:rPr>
              <a:t>Striving still to truth unknown,</a:t>
            </a:r>
          </a:p>
          <a:p>
            <a:pPr marL="0" indent="0" algn="ctr">
              <a:spcBef>
                <a:spcPts val="600"/>
              </a:spcBef>
              <a:spcAft>
                <a:spcPts val="600"/>
              </a:spcAft>
              <a:buNone/>
            </a:pPr>
            <a:r>
              <a:rPr lang="en-US" sz="2600" b="1" i="0" dirty="0">
                <a:solidFill>
                  <a:srgbClr val="FFFFFF"/>
                </a:solidFill>
                <a:latin typeface="Arial"/>
                <a:ea typeface="Arial"/>
                <a:cs typeface="Arial"/>
              </a:rPr>
              <a:t>Soaring, dying round thy throne.</a:t>
            </a:r>
            <a:endParaRPr lang="nl-NL" sz="2600" b="1" i="0" dirty="0">
              <a:solidFill>
                <a:srgbClr val="FFFFFF"/>
              </a:solidFill>
              <a:latin typeface="Arial"/>
              <a:ea typeface="Arial"/>
              <a:cs typeface="Arial"/>
            </a:endParaRPr>
          </a:p>
        </p:txBody>
      </p:sp>
    </p:spTree>
    <p:extLst>
      <p:ext uri="{BB962C8B-B14F-4D97-AF65-F5344CB8AC3E}">
        <p14:creationId xmlns:p14="http://schemas.microsoft.com/office/powerpoint/2010/main" val="373100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860E4F5D-6516-48C9-9FE8-08ECE8DB955C}"/>
              </a:ext>
            </a:extLst>
          </p:cNvPr>
          <p:cNvSpPr>
            <a:spLocks noGrp="1"/>
          </p:cNvSpPr>
          <p:nvPr>
            <p:ph type="title" idx="103" hasCustomPrompt="1"/>
          </p:nvPr>
        </p:nvSpPr>
        <p:spPr>
          <a:xfrm>
            <a:off x="386433" y="403528"/>
            <a:ext cx="10564063" cy="415456"/>
          </a:xfrm>
          <a:prstGeom prst="rect">
            <a:avLst/>
          </a:prstGeom>
          <a:noFill/>
        </p:spPr>
        <p:txBody>
          <a:bodyPr wrap="square" lIns="0" tIns="0" rIns="0" bIns="0" anchor="t"/>
          <a:lstStyle>
            <a:defPPr>
              <a:defRPr sz="2325" b="1">
                <a:latin typeface="Arial"/>
                <a:ea typeface="Arial"/>
                <a:cs typeface="Arial"/>
              </a:defRPr>
            </a:defPPr>
            <a:lvl1pPr>
              <a:defRPr sz="2325" b="1">
                <a:latin typeface="Arial"/>
                <a:ea typeface="Arial"/>
                <a:cs typeface="Arial"/>
              </a:defRPr>
            </a:lvl1pPr>
            <a:lvl2pPr>
              <a:defRPr sz="2325" b="1">
                <a:latin typeface="Arial"/>
                <a:ea typeface="Arial"/>
                <a:cs typeface="Arial"/>
              </a:defRPr>
            </a:lvl2pPr>
            <a:lvl3pPr>
              <a:defRPr sz="2325" b="1">
                <a:latin typeface="Arial"/>
                <a:ea typeface="Arial"/>
                <a:cs typeface="Arial"/>
              </a:defRPr>
            </a:lvl3pPr>
            <a:lvl4pPr>
              <a:defRPr sz="2325" b="1">
                <a:latin typeface="Arial"/>
                <a:ea typeface="Arial"/>
                <a:cs typeface="Arial"/>
              </a:defRPr>
            </a:lvl4pPr>
            <a:lvl5pPr>
              <a:defRPr sz="2325" b="1">
                <a:latin typeface="Arial"/>
                <a:ea typeface="Arial"/>
                <a:cs typeface="Arial"/>
              </a:defRPr>
            </a:lvl5pPr>
            <a:lvl6pPr>
              <a:defRPr sz="2325" b="1">
                <a:latin typeface="Arial"/>
                <a:ea typeface="Arial"/>
                <a:cs typeface="Arial"/>
              </a:defRPr>
            </a:lvl6pPr>
            <a:lvl7pPr>
              <a:defRPr sz="2325" b="1">
                <a:latin typeface="Arial"/>
                <a:ea typeface="Arial"/>
                <a:cs typeface="Arial"/>
              </a:defRPr>
            </a:lvl7pPr>
            <a:lvl8pPr>
              <a:defRPr sz="2325" b="1">
                <a:latin typeface="Arial"/>
                <a:ea typeface="Arial"/>
                <a:cs typeface="Arial"/>
              </a:defRPr>
            </a:lvl8pPr>
            <a:lvl9pPr>
              <a:defRPr sz="2325" b="1">
                <a:latin typeface="Arial"/>
                <a:ea typeface="Arial"/>
                <a:cs typeface="Arial"/>
              </a:defRPr>
            </a:lvl9pPr>
          </a:lstStyle>
          <a:p>
            <a:pPr marL="0" indent="0" algn="l">
              <a:buNone/>
            </a:pPr>
            <a:endParaRPr sz="3000" dirty="0"/>
          </a:p>
        </p:txBody>
      </p:sp>
      <p:sp>
        <p:nvSpPr>
          <p:cNvPr id="3" name="Text 2">
            <a:extLst>
              <a:ext uri="{FF2B5EF4-FFF2-40B4-BE49-F238E27FC236}">
                <a16:creationId xmlns:a16="http://schemas.microsoft.com/office/drawing/2014/main" id="{8574F89C-2813-4DCB-BFE7-251ED1F06F15}"/>
              </a:ext>
            </a:extLst>
          </p:cNvPr>
          <p:cNvSpPr>
            <a:spLocks noGrp="1"/>
          </p:cNvSpPr>
          <p:nvPr>
            <p:ph type="body" idx="104" hasCustomPrompt="1"/>
          </p:nvPr>
        </p:nvSpPr>
        <p:spPr>
          <a:xfrm>
            <a:off x="813815" y="1203158"/>
            <a:ext cx="10701909" cy="5251314"/>
          </a:xfrm>
          <a:prstGeom prst="rect">
            <a:avLst/>
          </a:prstGeom>
          <a:noFill/>
        </p:spPr>
        <p:txBody>
          <a:bodyPr wrap="square" lIns="0" tIns="0" rIns="0" bIns="0" anchor="ctr"/>
          <a:lstStyle>
            <a:defPPr algn="l">
              <a:defRPr sz="2550" b="1" i="0">
                <a:solidFill>
                  <a:srgbClr val="FFFFFF"/>
                </a:solidFill>
                <a:latin typeface="Arial"/>
                <a:ea typeface="Arial"/>
                <a:cs typeface="Arial"/>
              </a:defRPr>
            </a:defPPr>
            <a:lvl1pPr algn="l">
              <a:defRPr sz="2550" b="1" i="0">
                <a:solidFill>
                  <a:srgbClr val="FFFFFF"/>
                </a:solidFill>
                <a:latin typeface="Arial"/>
                <a:ea typeface="Arial"/>
                <a:cs typeface="Arial"/>
              </a:defRPr>
            </a:lvl1pPr>
            <a:lvl2pPr algn="l">
              <a:defRPr sz="2550" b="1" i="0">
                <a:solidFill>
                  <a:srgbClr val="FFFFFF"/>
                </a:solidFill>
                <a:latin typeface="Arial"/>
                <a:ea typeface="Arial"/>
                <a:cs typeface="Arial"/>
              </a:defRPr>
            </a:lvl2pPr>
            <a:lvl3pPr algn="l">
              <a:defRPr sz="2550" b="1" i="0">
                <a:solidFill>
                  <a:srgbClr val="FFFFFF"/>
                </a:solidFill>
                <a:latin typeface="Arial"/>
                <a:ea typeface="Arial"/>
                <a:cs typeface="Arial"/>
              </a:defRPr>
            </a:lvl3pPr>
            <a:lvl4pPr algn="l">
              <a:defRPr sz="2550" b="1" i="0">
                <a:solidFill>
                  <a:srgbClr val="FFFFFF"/>
                </a:solidFill>
                <a:latin typeface="Arial"/>
                <a:ea typeface="Arial"/>
                <a:cs typeface="Arial"/>
              </a:defRPr>
            </a:lvl4pPr>
            <a:lvl5pPr algn="l">
              <a:defRPr sz="2550" b="1" i="0">
                <a:solidFill>
                  <a:srgbClr val="FFFFFF"/>
                </a:solidFill>
                <a:latin typeface="Arial"/>
                <a:ea typeface="Arial"/>
                <a:cs typeface="Arial"/>
              </a:defRPr>
            </a:lvl5pPr>
            <a:lvl6pPr algn="l">
              <a:defRPr sz="2550" b="1" i="0">
                <a:solidFill>
                  <a:srgbClr val="FFFFFF"/>
                </a:solidFill>
                <a:latin typeface="Arial"/>
                <a:ea typeface="Arial"/>
                <a:cs typeface="Arial"/>
              </a:defRPr>
            </a:lvl6pPr>
            <a:lvl7pPr algn="l">
              <a:defRPr sz="2550" b="1" i="0">
                <a:solidFill>
                  <a:srgbClr val="FFFFFF"/>
                </a:solidFill>
                <a:latin typeface="Arial"/>
                <a:ea typeface="Arial"/>
                <a:cs typeface="Arial"/>
              </a:defRPr>
            </a:lvl7pPr>
            <a:lvl8pPr algn="l">
              <a:defRPr sz="2550" b="1" i="0">
                <a:solidFill>
                  <a:srgbClr val="FFFFFF"/>
                </a:solidFill>
                <a:latin typeface="Arial"/>
                <a:ea typeface="Arial"/>
                <a:cs typeface="Arial"/>
              </a:defRPr>
            </a:lvl8pPr>
            <a:lvl9pPr algn="l">
              <a:defRPr sz="2550" b="1" i="0">
                <a:solidFill>
                  <a:srgbClr val="FFFFFF"/>
                </a:solidFill>
                <a:latin typeface="Arial"/>
                <a:ea typeface="Arial"/>
                <a:cs typeface="Arial"/>
              </a:defRPr>
            </a:lvl9pPr>
          </a:lstStyle>
          <a:p>
            <a:pPr marL="0" indent="0" algn="ctr">
              <a:spcBef>
                <a:spcPts val="600"/>
              </a:spcBef>
              <a:spcAft>
                <a:spcPts val="600"/>
              </a:spcAft>
              <a:buNone/>
            </a:pPr>
            <a:r>
              <a:rPr lang="nl-NL" sz="2600" b="1" i="0" dirty="0">
                <a:solidFill>
                  <a:srgbClr val="FFFFFF"/>
                </a:solidFill>
                <a:latin typeface="Arial"/>
                <a:ea typeface="Arial"/>
                <a:cs typeface="Arial"/>
              </a:rPr>
              <a:t>Jesus, bron van alle lewe,</a:t>
            </a:r>
          </a:p>
          <a:p>
            <a:pPr marL="0" indent="0" algn="ctr">
              <a:spcBef>
                <a:spcPts val="600"/>
              </a:spcBef>
              <a:spcAft>
                <a:spcPts val="600"/>
              </a:spcAft>
              <a:buNone/>
            </a:pPr>
            <a:r>
              <a:rPr lang="nl-NL" sz="2600" b="1" i="0" dirty="0">
                <a:solidFill>
                  <a:srgbClr val="FFFFFF"/>
                </a:solidFill>
                <a:latin typeface="Arial"/>
                <a:ea typeface="Arial"/>
                <a:cs typeface="Arial"/>
              </a:rPr>
              <a:t>Jesus, U wat lof verdien;</a:t>
            </a:r>
          </a:p>
          <a:p>
            <a:pPr marL="0" indent="0" algn="ctr">
              <a:spcBef>
                <a:spcPts val="600"/>
              </a:spcBef>
              <a:spcAft>
                <a:spcPts val="600"/>
              </a:spcAft>
              <a:buNone/>
            </a:pPr>
            <a:r>
              <a:rPr lang="nl-NL" sz="2600" b="1" i="0" dirty="0">
                <a:solidFill>
                  <a:srgbClr val="FFFFFF"/>
                </a:solidFill>
                <a:latin typeface="Arial"/>
                <a:ea typeface="Arial"/>
                <a:cs typeface="Arial"/>
              </a:rPr>
              <a:t>U, die bron van alle waarheid,</a:t>
            </a:r>
          </a:p>
          <a:p>
            <a:pPr marL="0" indent="0" algn="ctr">
              <a:spcBef>
                <a:spcPts val="600"/>
              </a:spcBef>
              <a:spcAft>
                <a:spcPts val="600"/>
              </a:spcAft>
              <a:buNone/>
            </a:pPr>
            <a:r>
              <a:rPr lang="nl-NL" sz="2600" b="1" i="0" dirty="0">
                <a:solidFill>
                  <a:srgbClr val="FFFFFF"/>
                </a:solidFill>
                <a:latin typeface="Arial"/>
                <a:ea typeface="Arial"/>
                <a:cs typeface="Arial"/>
              </a:rPr>
              <a:t>U laat my die Vader sien.</a:t>
            </a:r>
          </a:p>
          <a:p>
            <a:pPr marL="0" indent="0" algn="ctr">
              <a:spcBef>
                <a:spcPts val="600"/>
              </a:spcBef>
              <a:spcAft>
                <a:spcPts val="600"/>
              </a:spcAft>
              <a:buNone/>
            </a:pPr>
            <a:r>
              <a:rPr lang="nl-NL" sz="2600" b="1" i="0" dirty="0">
                <a:solidFill>
                  <a:srgbClr val="FFFFFF"/>
                </a:solidFill>
                <a:latin typeface="Arial"/>
                <a:ea typeface="Arial"/>
                <a:cs typeface="Arial"/>
              </a:rPr>
              <a:t>Ek is by die Vader tuis</a:t>
            </a:r>
          </a:p>
          <a:p>
            <a:pPr marL="0" indent="0" algn="ctr">
              <a:spcBef>
                <a:spcPts val="600"/>
              </a:spcBef>
              <a:spcAft>
                <a:spcPts val="600"/>
              </a:spcAft>
              <a:buNone/>
            </a:pPr>
            <a:r>
              <a:rPr lang="nl-NL" sz="2600" b="1" i="0" dirty="0">
                <a:solidFill>
                  <a:srgbClr val="FFFFFF"/>
                </a:solidFill>
                <a:latin typeface="Arial"/>
                <a:ea typeface="Arial"/>
                <a:cs typeface="Arial"/>
              </a:rPr>
              <a:t>waar my hart vol vreugde ruis.</a:t>
            </a:r>
          </a:p>
          <a:p>
            <a:pPr marL="0" indent="0" algn="ctr">
              <a:spcBef>
                <a:spcPts val="600"/>
              </a:spcBef>
              <a:spcAft>
                <a:spcPts val="600"/>
              </a:spcAft>
              <a:buNone/>
            </a:pPr>
            <a:r>
              <a:rPr lang="nl-NL" sz="2600" b="1" i="0" dirty="0">
                <a:solidFill>
                  <a:srgbClr val="FFFFFF"/>
                </a:solidFill>
                <a:latin typeface="Arial"/>
                <a:ea typeface="Arial"/>
                <a:cs typeface="Arial"/>
              </a:rPr>
              <a:t>U wat één is met die Vader</a:t>
            </a:r>
          </a:p>
          <a:p>
            <a:pPr marL="0" indent="0" algn="ctr">
              <a:spcBef>
                <a:spcPts val="600"/>
              </a:spcBef>
              <a:spcAft>
                <a:spcPts val="600"/>
              </a:spcAft>
              <a:buNone/>
            </a:pPr>
            <a:r>
              <a:rPr lang="nl-NL" sz="2600" b="1" i="0" dirty="0">
                <a:solidFill>
                  <a:srgbClr val="FFFFFF"/>
                </a:solidFill>
                <a:latin typeface="Arial"/>
                <a:ea typeface="Arial"/>
                <a:cs typeface="Arial"/>
              </a:rPr>
              <a:t>het die weg na Hom kom wys.</a:t>
            </a:r>
          </a:p>
          <a:p>
            <a:pPr marL="0" indent="0" algn="ctr">
              <a:spcBef>
                <a:spcPts val="600"/>
              </a:spcBef>
              <a:spcAft>
                <a:spcPts val="600"/>
              </a:spcAft>
              <a:buNone/>
            </a:pPr>
            <a:endParaRPr lang="nl-NL" sz="2600" b="1" i="0" dirty="0">
              <a:solidFill>
                <a:srgbClr val="FFFFFF"/>
              </a:solidFill>
              <a:latin typeface="Arial"/>
              <a:ea typeface="Arial"/>
              <a:cs typeface="Arial"/>
            </a:endParaRPr>
          </a:p>
        </p:txBody>
      </p:sp>
    </p:spTree>
    <p:extLst>
      <p:ext uri="{BB962C8B-B14F-4D97-AF65-F5344CB8AC3E}">
        <p14:creationId xmlns:p14="http://schemas.microsoft.com/office/powerpoint/2010/main" val="2366733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2A73D1-4DCE-44A1-B167-6C1DE8E0C420}"/>
              </a:ext>
            </a:extLst>
          </p:cNvPr>
          <p:cNvSpPr>
            <a:spLocks noGrp="1"/>
          </p:cNvSpPr>
          <p:nvPr>
            <p:ph type="title" idx="103"/>
          </p:nvPr>
        </p:nvSpPr>
        <p:spPr/>
        <p:txBody>
          <a:bodyPr/>
          <a:lstStyle/>
          <a:p>
            <a:endParaRPr lang="en-ZA"/>
          </a:p>
        </p:txBody>
      </p:sp>
      <p:sp>
        <p:nvSpPr>
          <p:cNvPr id="7" name="Text Placeholder 6">
            <a:extLst>
              <a:ext uri="{FF2B5EF4-FFF2-40B4-BE49-F238E27FC236}">
                <a16:creationId xmlns:a16="http://schemas.microsoft.com/office/drawing/2014/main" id="{F00C4931-EB2A-418F-ACE5-EA7104355810}"/>
              </a:ext>
            </a:extLst>
          </p:cNvPr>
          <p:cNvSpPr>
            <a:spLocks noGrp="1"/>
          </p:cNvSpPr>
          <p:nvPr>
            <p:ph type="body" idx="104"/>
          </p:nvPr>
        </p:nvSpPr>
        <p:spPr/>
        <p:txBody>
          <a:bodyPr/>
          <a:lstStyle/>
          <a:p>
            <a:endParaRPr lang="en-ZA"/>
          </a:p>
        </p:txBody>
      </p:sp>
    </p:spTree>
    <p:extLst>
      <p:ext uri="{BB962C8B-B14F-4D97-AF65-F5344CB8AC3E}">
        <p14:creationId xmlns:p14="http://schemas.microsoft.com/office/powerpoint/2010/main" val="2032030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860E4F5D-6516-48C9-9FE8-08ECE8DB955C}"/>
              </a:ext>
            </a:extLst>
          </p:cNvPr>
          <p:cNvSpPr>
            <a:spLocks noGrp="1"/>
          </p:cNvSpPr>
          <p:nvPr>
            <p:ph type="title" idx="103" hasCustomPrompt="1"/>
          </p:nvPr>
        </p:nvSpPr>
        <p:spPr>
          <a:xfrm>
            <a:off x="813816" y="777240"/>
            <a:ext cx="10564063" cy="731520"/>
          </a:xfrm>
          <a:prstGeom prst="rect">
            <a:avLst/>
          </a:prstGeom>
          <a:noFill/>
        </p:spPr>
        <p:txBody>
          <a:bodyPr wrap="square" lIns="0" tIns="0" rIns="0" bIns="0" anchor="t"/>
          <a:lstStyle>
            <a:defPPr>
              <a:defRPr sz="2325" b="1">
                <a:latin typeface="Arial"/>
                <a:ea typeface="Arial"/>
                <a:cs typeface="Arial"/>
              </a:defRPr>
            </a:defPPr>
            <a:lvl1pPr>
              <a:defRPr sz="2325" b="1">
                <a:latin typeface="Arial"/>
                <a:ea typeface="Arial"/>
                <a:cs typeface="Arial"/>
              </a:defRPr>
            </a:lvl1pPr>
            <a:lvl2pPr>
              <a:defRPr sz="2325" b="1">
                <a:latin typeface="Arial"/>
                <a:ea typeface="Arial"/>
                <a:cs typeface="Arial"/>
              </a:defRPr>
            </a:lvl2pPr>
            <a:lvl3pPr>
              <a:defRPr sz="2325" b="1">
                <a:latin typeface="Arial"/>
                <a:ea typeface="Arial"/>
                <a:cs typeface="Arial"/>
              </a:defRPr>
            </a:lvl3pPr>
            <a:lvl4pPr>
              <a:defRPr sz="2325" b="1">
                <a:latin typeface="Arial"/>
                <a:ea typeface="Arial"/>
                <a:cs typeface="Arial"/>
              </a:defRPr>
            </a:lvl4pPr>
            <a:lvl5pPr>
              <a:defRPr sz="2325" b="1">
                <a:latin typeface="Arial"/>
                <a:ea typeface="Arial"/>
                <a:cs typeface="Arial"/>
              </a:defRPr>
            </a:lvl5pPr>
            <a:lvl6pPr>
              <a:defRPr sz="2325" b="1">
                <a:latin typeface="Arial"/>
                <a:ea typeface="Arial"/>
                <a:cs typeface="Arial"/>
              </a:defRPr>
            </a:lvl6pPr>
            <a:lvl7pPr>
              <a:defRPr sz="2325" b="1">
                <a:latin typeface="Arial"/>
                <a:ea typeface="Arial"/>
                <a:cs typeface="Arial"/>
              </a:defRPr>
            </a:lvl7pPr>
            <a:lvl8pPr>
              <a:defRPr sz="2325" b="1">
                <a:latin typeface="Arial"/>
                <a:ea typeface="Arial"/>
                <a:cs typeface="Arial"/>
              </a:defRPr>
            </a:lvl8pPr>
            <a:lvl9pPr>
              <a:defRPr sz="2325" b="1">
                <a:latin typeface="Arial"/>
                <a:ea typeface="Arial"/>
                <a:cs typeface="Arial"/>
              </a:defRPr>
            </a:lvl9pPr>
          </a:lstStyle>
          <a:p>
            <a:pPr marL="0" indent="0" algn="l">
              <a:buNone/>
            </a:pPr>
            <a:r>
              <a:rPr lang="en-ZA" sz="2325" b="1" dirty="0">
                <a:solidFill>
                  <a:schemeClr val="bg1"/>
                </a:solidFill>
                <a:latin typeface="Arial"/>
                <a:ea typeface="Arial"/>
                <a:cs typeface="Arial"/>
              </a:rPr>
              <a:t>LB 273 Laat my met U </a:t>
            </a:r>
            <a:r>
              <a:rPr lang="en-ZA" sz="2325" b="1" dirty="0" err="1">
                <a:solidFill>
                  <a:schemeClr val="bg1"/>
                </a:solidFill>
                <a:latin typeface="Arial"/>
                <a:ea typeface="Arial"/>
                <a:cs typeface="Arial"/>
              </a:rPr>
              <a:t>verenig</a:t>
            </a:r>
            <a:r>
              <a:rPr lang="en-ZA" sz="2325" b="1" dirty="0">
                <a:solidFill>
                  <a:schemeClr val="bg1"/>
                </a:solidFill>
                <a:latin typeface="Arial"/>
                <a:ea typeface="Arial"/>
                <a:cs typeface="Arial"/>
              </a:rPr>
              <a:t> </a:t>
            </a:r>
            <a:r>
              <a:rPr lang="en-ZA" sz="2325" b="1" dirty="0" err="1">
                <a:solidFill>
                  <a:schemeClr val="bg1"/>
                </a:solidFill>
                <a:latin typeface="Arial"/>
                <a:ea typeface="Arial"/>
                <a:cs typeface="Arial"/>
              </a:rPr>
              <a:t>lewe</a:t>
            </a:r>
            <a:r>
              <a:rPr lang="en-ZA" sz="2325" b="1" dirty="0">
                <a:solidFill>
                  <a:schemeClr val="bg1"/>
                </a:solidFill>
                <a:latin typeface="Arial"/>
                <a:ea typeface="Arial"/>
                <a:cs typeface="Arial"/>
              </a:rPr>
              <a:t> v. 1</a:t>
            </a:r>
            <a:endParaRPr sz="3000" dirty="0"/>
          </a:p>
        </p:txBody>
      </p:sp>
      <p:sp>
        <p:nvSpPr>
          <p:cNvPr id="3" name="Text 2">
            <a:extLst>
              <a:ext uri="{FF2B5EF4-FFF2-40B4-BE49-F238E27FC236}">
                <a16:creationId xmlns:a16="http://schemas.microsoft.com/office/drawing/2014/main" id="{8574F89C-2813-4DCB-BFE7-251ED1F06F15}"/>
              </a:ext>
            </a:extLst>
          </p:cNvPr>
          <p:cNvSpPr>
            <a:spLocks noGrp="1"/>
          </p:cNvSpPr>
          <p:nvPr>
            <p:ph type="body" idx="104" hasCustomPrompt="1"/>
          </p:nvPr>
        </p:nvSpPr>
        <p:spPr>
          <a:xfrm>
            <a:off x="813816" y="1652337"/>
            <a:ext cx="10711434" cy="4283242"/>
          </a:xfrm>
          <a:prstGeom prst="rect">
            <a:avLst/>
          </a:prstGeom>
          <a:noFill/>
        </p:spPr>
        <p:txBody>
          <a:bodyPr wrap="square" lIns="0" tIns="0" rIns="0" bIns="0" anchor="ctr"/>
          <a:lstStyle>
            <a:defPPr>
              <a:defRPr sz="2000">
                <a:solidFill>
                  <a:srgbClr val="FFFFFF"/>
                </a:solidFill>
                <a:latin typeface="Arial"/>
                <a:ea typeface="Arial"/>
                <a:cs typeface="Arial"/>
              </a:defRPr>
            </a:defPPr>
            <a:lvl1pPr>
              <a:defRPr sz="2000">
                <a:solidFill>
                  <a:srgbClr val="FFFFFF"/>
                </a:solidFill>
                <a:latin typeface="Arial"/>
                <a:ea typeface="Arial"/>
                <a:cs typeface="Arial"/>
              </a:defRPr>
            </a:lvl1pPr>
            <a:lvl2pPr>
              <a:defRPr sz="2000">
                <a:solidFill>
                  <a:srgbClr val="FFFFFF"/>
                </a:solidFill>
                <a:latin typeface="Arial"/>
                <a:ea typeface="Arial"/>
                <a:cs typeface="Arial"/>
              </a:defRPr>
            </a:lvl2pPr>
            <a:lvl3pPr>
              <a:defRPr sz="2000">
                <a:solidFill>
                  <a:srgbClr val="FFFFFF"/>
                </a:solidFill>
                <a:latin typeface="Arial"/>
                <a:ea typeface="Arial"/>
                <a:cs typeface="Arial"/>
              </a:defRPr>
            </a:lvl3pPr>
            <a:lvl4pPr>
              <a:defRPr sz="2000">
                <a:solidFill>
                  <a:srgbClr val="FFFFFF"/>
                </a:solidFill>
                <a:latin typeface="Arial"/>
                <a:ea typeface="Arial"/>
                <a:cs typeface="Arial"/>
              </a:defRPr>
            </a:lvl4pPr>
            <a:lvl5pPr>
              <a:defRPr sz="2000">
                <a:solidFill>
                  <a:srgbClr val="FFFFFF"/>
                </a:solidFill>
                <a:latin typeface="Arial"/>
                <a:ea typeface="Arial"/>
                <a:cs typeface="Arial"/>
              </a:defRPr>
            </a:lvl5pPr>
            <a:lvl6pPr>
              <a:defRPr sz="2000">
                <a:solidFill>
                  <a:srgbClr val="FFFFFF"/>
                </a:solidFill>
                <a:latin typeface="Arial"/>
                <a:ea typeface="Arial"/>
                <a:cs typeface="Arial"/>
              </a:defRPr>
            </a:lvl6pPr>
            <a:lvl7pPr>
              <a:defRPr sz="2000">
                <a:solidFill>
                  <a:srgbClr val="FFFFFF"/>
                </a:solidFill>
                <a:latin typeface="Arial"/>
                <a:ea typeface="Arial"/>
                <a:cs typeface="Arial"/>
              </a:defRPr>
            </a:lvl7pPr>
            <a:lvl8pPr>
              <a:defRPr sz="2000">
                <a:solidFill>
                  <a:srgbClr val="FFFFFF"/>
                </a:solidFill>
                <a:latin typeface="Arial"/>
                <a:ea typeface="Arial"/>
                <a:cs typeface="Arial"/>
              </a:defRPr>
            </a:lvl8pPr>
            <a:lvl9pPr>
              <a:defRPr sz="2000">
                <a:solidFill>
                  <a:srgbClr val="FFFFFF"/>
                </a:solidFill>
                <a:latin typeface="Arial"/>
                <a:ea typeface="Arial"/>
                <a:cs typeface="Arial"/>
              </a:defRPr>
            </a:lvl9pPr>
          </a:lstStyle>
          <a:p>
            <a:pPr algn="ctr"/>
            <a:r>
              <a:rPr lang="nl-NL" sz="2800" b="1" dirty="0">
                <a:solidFill>
                  <a:srgbClr val="FFFFFF"/>
                </a:solidFill>
                <a:latin typeface="Arial"/>
                <a:ea typeface="Arial"/>
                <a:cs typeface="Arial"/>
              </a:rPr>
              <a:t>Laat my met U verenig lewe,</a:t>
            </a:r>
          </a:p>
          <a:p>
            <a:pPr algn="ctr"/>
            <a:r>
              <a:rPr lang="nl-NL" sz="2800" b="1" dirty="0">
                <a:solidFill>
                  <a:srgbClr val="FFFFFF"/>
                </a:solidFill>
                <a:latin typeface="Arial"/>
                <a:ea typeface="Arial"/>
                <a:cs typeface="Arial"/>
              </a:rPr>
              <a:t>U wat die ware wynstok is;</a:t>
            </a:r>
          </a:p>
          <a:p>
            <a:pPr algn="ctr"/>
            <a:r>
              <a:rPr lang="nl-NL" sz="2800" b="1" dirty="0">
                <a:solidFill>
                  <a:srgbClr val="FFFFFF"/>
                </a:solidFill>
                <a:latin typeface="Arial"/>
                <a:ea typeface="Arial"/>
                <a:cs typeface="Arial"/>
              </a:rPr>
              <a:t>u krag gee my voortdurend lewe,</a:t>
            </a:r>
          </a:p>
          <a:p>
            <a:pPr algn="ctr"/>
            <a:r>
              <a:rPr lang="nl-NL" sz="2800" b="1" dirty="0">
                <a:solidFill>
                  <a:srgbClr val="FFFFFF"/>
                </a:solidFill>
                <a:latin typeface="Arial"/>
                <a:ea typeface="Arial"/>
                <a:cs typeface="Arial"/>
              </a:rPr>
              <a:t>bewaar my van verderfenis.</a:t>
            </a:r>
          </a:p>
          <a:p>
            <a:pPr algn="ctr"/>
            <a:r>
              <a:rPr lang="nl-NL" sz="2800" b="1" dirty="0">
                <a:solidFill>
                  <a:srgbClr val="FFFFFF"/>
                </a:solidFill>
                <a:latin typeface="Arial"/>
                <a:ea typeface="Arial"/>
                <a:cs typeface="Arial"/>
              </a:rPr>
              <a:t>Deurstroom, besiel en seën my</a:t>
            </a:r>
          </a:p>
          <a:p>
            <a:pPr algn="ctr"/>
            <a:r>
              <a:rPr lang="nl-NL" sz="2800" b="1" dirty="0">
                <a:solidFill>
                  <a:srgbClr val="FFFFFF"/>
                </a:solidFill>
                <a:latin typeface="Arial"/>
                <a:ea typeface="Arial"/>
                <a:cs typeface="Arial"/>
              </a:rPr>
              <a:t>sodat ek altyd vrugbaar bly.</a:t>
            </a:r>
          </a:p>
        </p:txBody>
      </p:sp>
    </p:spTree>
    <p:extLst>
      <p:ext uri="{BB962C8B-B14F-4D97-AF65-F5344CB8AC3E}">
        <p14:creationId xmlns:p14="http://schemas.microsoft.com/office/powerpoint/2010/main" val="1175624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860E4F5D-6516-48C9-9FE8-08ECE8DB955C}"/>
              </a:ext>
            </a:extLst>
          </p:cNvPr>
          <p:cNvSpPr>
            <a:spLocks noGrp="1"/>
          </p:cNvSpPr>
          <p:nvPr>
            <p:ph type="title" idx="103" hasCustomPrompt="1"/>
          </p:nvPr>
        </p:nvSpPr>
        <p:spPr>
          <a:xfrm>
            <a:off x="813816" y="777240"/>
            <a:ext cx="10564063" cy="731520"/>
          </a:xfrm>
          <a:prstGeom prst="rect">
            <a:avLst/>
          </a:prstGeom>
          <a:noFill/>
        </p:spPr>
        <p:txBody>
          <a:bodyPr wrap="square" lIns="0" tIns="0" rIns="0" bIns="0" anchor="t"/>
          <a:lstStyle>
            <a:defPPr>
              <a:defRPr sz="2325" b="1">
                <a:latin typeface="Arial"/>
                <a:ea typeface="Arial"/>
                <a:cs typeface="Arial"/>
              </a:defRPr>
            </a:defPPr>
            <a:lvl1pPr>
              <a:defRPr sz="2325" b="1">
                <a:latin typeface="Arial"/>
                <a:ea typeface="Arial"/>
                <a:cs typeface="Arial"/>
              </a:defRPr>
            </a:lvl1pPr>
            <a:lvl2pPr>
              <a:defRPr sz="2325" b="1">
                <a:latin typeface="Arial"/>
                <a:ea typeface="Arial"/>
                <a:cs typeface="Arial"/>
              </a:defRPr>
            </a:lvl2pPr>
            <a:lvl3pPr>
              <a:defRPr sz="2325" b="1">
                <a:latin typeface="Arial"/>
                <a:ea typeface="Arial"/>
                <a:cs typeface="Arial"/>
              </a:defRPr>
            </a:lvl3pPr>
            <a:lvl4pPr>
              <a:defRPr sz="2325" b="1">
                <a:latin typeface="Arial"/>
                <a:ea typeface="Arial"/>
                <a:cs typeface="Arial"/>
              </a:defRPr>
            </a:lvl4pPr>
            <a:lvl5pPr>
              <a:defRPr sz="2325" b="1">
                <a:latin typeface="Arial"/>
                <a:ea typeface="Arial"/>
                <a:cs typeface="Arial"/>
              </a:defRPr>
            </a:lvl5pPr>
            <a:lvl6pPr>
              <a:defRPr sz="2325" b="1">
                <a:latin typeface="Arial"/>
                <a:ea typeface="Arial"/>
                <a:cs typeface="Arial"/>
              </a:defRPr>
            </a:lvl6pPr>
            <a:lvl7pPr>
              <a:defRPr sz="2325" b="1">
                <a:latin typeface="Arial"/>
                <a:ea typeface="Arial"/>
                <a:cs typeface="Arial"/>
              </a:defRPr>
            </a:lvl7pPr>
            <a:lvl8pPr>
              <a:defRPr sz="2325" b="1">
                <a:latin typeface="Arial"/>
                <a:ea typeface="Arial"/>
                <a:cs typeface="Arial"/>
              </a:defRPr>
            </a:lvl8pPr>
            <a:lvl9pPr>
              <a:defRPr sz="2325" b="1">
                <a:latin typeface="Arial"/>
                <a:ea typeface="Arial"/>
                <a:cs typeface="Arial"/>
              </a:defRPr>
            </a:lvl9pPr>
          </a:lstStyle>
          <a:p>
            <a:pPr marL="0" indent="0" algn="l">
              <a:buNone/>
            </a:pPr>
            <a:endParaRPr sz="3000" dirty="0"/>
          </a:p>
        </p:txBody>
      </p:sp>
      <p:sp>
        <p:nvSpPr>
          <p:cNvPr id="3" name="Text 2">
            <a:extLst>
              <a:ext uri="{FF2B5EF4-FFF2-40B4-BE49-F238E27FC236}">
                <a16:creationId xmlns:a16="http://schemas.microsoft.com/office/drawing/2014/main" id="{8574F89C-2813-4DCB-BFE7-251ED1F06F15}"/>
              </a:ext>
            </a:extLst>
          </p:cNvPr>
          <p:cNvSpPr>
            <a:spLocks noGrp="1"/>
          </p:cNvSpPr>
          <p:nvPr>
            <p:ph type="body" idx="104" hasCustomPrompt="1"/>
          </p:nvPr>
        </p:nvSpPr>
        <p:spPr>
          <a:xfrm>
            <a:off x="813816" y="1074821"/>
            <a:ext cx="10711434" cy="4780547"/>
          </a:xfrm>
          <a:prstGeom prst="rect">
            <a:avLst/>
          </a:prstGeom>
          <a:noFill/>
        </p:spPr>
        <p:txBody>
          <a:bodyPr wrap="square" lIns="0" tIns="0" rIns="0" bIns="0" anchor="ctr"/>
          <a:lstStyle>
            <a:defPPr>
              <a:defRPr sz="2000">
                <a:solidFill>
                  <a:srgbClr val="FFFFFF"/>
                </a:solidFill>
                <a:latin typeface="Arial"/>
                <a:ea typeface="Arial"/>
                <a:cs typeface="Arial"/>
              </a:defRPr>
            </a:defPPr>
            <a:lvl1pPr>
              <a:defRPr sz="2000">
                <a:solidFill>
                  <a:srgbClr val="FFFFFF"/>
                </a:solidFill>
                <a:latin typeface="Arial"/>
                <a:ea typeface="Arial"/>
                <a:cs typeface="Arial"/>
              </a:defRPr>
            </a:lvl1pPr>
            <a:lvl2pPr>
              <a:defRPr sz="2000">
                <a:solidFill>
                  <a:srgbClr val="FFFFFF"/>
                </a:solidFill>
                <a:latin typeface="Arial"/>
                <a:ea typeface="Arial"/>
                <a:cs typeface="Arial"/>
              </a:defRPr>
            </a:lvl2pPr>
            <a:lvl3pPr>
              <a:defRPr sz="2000">
                <a:solidFill>
                  <a:srgbClr val="FFFFFF"/>
                </a:solidFill>
                <a:latin typeface="Arial"/>
                <a:ea typeface="Arial"/>
                <a:cs typeface="Arial"/>
              </a:defRPr>
            </a:lvl3pPr>
            <a:lvl4pPr>
              <a:defRPr sz="2000">
                <a:solidFill>
                  <a:srgbClr val="FFFFFF"/>
                </a:solidFill>
                <a:latin typeface="Arial"/>
                <a:ea typeface="Arial"/>
                <a:cs typeface="Arial"/>
              </a:defRPr>
            </a:lvl4pPr>
            <a:lvl5pPr>
              <a:defRPr sz="2000">
                <a:solidFill>
                  <a:srgbClr val="FFFFFF"/>
                </a:solidFill>
                <a:latin typeface="Arial"/>
                <a:ea typeface="Arial"/>
                <a:cs typeface="Arial"/>
              </a:defRPr>
            </a:lvl5pPr>
            <a:lvl6pPr>
              <a:defRPr sz="2000">
                <a:solidFill>
                  <a:srgbClr val="FFFFFF"/>
                </a:solidFill>
                <a:latin typeface="Arial"/>
                <a:ea typeface="Arial"/>
                <a:cs typeface="Arial"/>
              </a:defRPr>
            </a:lvl6pPr>
            <a:lvl7pPr>
              <a:defRPr sz="2000">
                <a:solidFill>
                  <a:srgbClr val="FFFFFF"/>
                </a:solidFill>
                <a:latin typeface="Arial"/>
                <a:ea typeface="Arial"/>
                <a:cs typeface="Arial"/>
              </a:defRPr>
            </a:lvl7pPr>
            <a:lvl8pPr>
              <a:defRPr sz="2000">
                <a:solidFill>
                  <a:srgbClr val="FFFFFF"/>
                </a:solidFill>
                <a:latin typeface="Arial"/>
                <a:ea typeface="Arial"/>
                <a:cs typeface="Arial"/>
              </a:defRPr>
            </a:lvl8pPr>
            <a:lvl9pPr>
              <a:defRPr sz="2000">
                <a:solidFill>
                  <a:srgbClr val="FFFFFF"/>
                </a:solidFill>
                <a:latin typeface="Arial"/>
                <a:ea typeface="Arial"/>
                <a:cs typeface="Arial"/>
              </a:defRPr>
            </a:lvl9pPr>
          </a:lstStyle>
          <a:p>
            <a:pPr algn="ctr"/>
            <a:r>
              <a:rPr lang="en-US" sz="2800" b="1" dirty="0">
                <a:solidFill>
                  <a:srgbClr val="FFFFFF"/>
                </a:solidFill>
                <a:latin typeface="Arial"/>
                <a:ea typeface="Arial"/>
                <a:cs typeface="Arial"/>
              </a:rPr>
              <a:t>If you but trust in God to guide you</a:t>
            </a:r>
          </a:p>
          <a:p>
            <a:pPr algn="ctr"/>
            <a:r>
              <a:rPr lang="en-US" sz="2800" b="1" dirty="0">
                <a:solidFill>
                  <a:srgbClr val="FFFFFF"/>
                </a:solidFill>
                <a:latin typeface="Arial"/>
                <a:ea typeface="Arial"/>
                <a:cs typeface="Arial"/>
              </a:rPr>
              <a:t>and place your confidence in him,</a:t>
            </a:r>
          </a:p>
          <a:p>
            <a:pPr algn="ctr"/>
            <a:r>
              <a:rPr lang="en-US" sz="2800" b="1" dirty="0">
                <a:solidFill>
                  <a:srgbClr val="FFFFFF"/>
                </a:solidFill>
                <a:latin typeface="Arial"/>
                <a:ea typeface="Arial"/>
                <a:cs typeface="Arial"/>
              </a:rPr>
              <a:t>you'll find him always there beside you</a:t>
            </a:r>
          </a:p>
          <a:p>
            <a:pPr algn="ctr"/>
            <a:r>
              <a:rPr lang="en-US" sz="2800" b="1" dirty="0">
                <a:solidFill>
                  <a:srgbClr val="FFFFFF"/>
                </a:solidFill>
                <a:latin typeface="Arial"/>
                <a:ea typeface="Arial"/>
                <a:cs typeface="Arial"/>
              </a:rPr>
              <a:t>to give you hope and strength within;</a:t>
            </a:r>
          </a:p>
          <a:p>
            <a:pPr algn="ctr"/>
            <a:r>
              <a:rPr lang="en-US" sz="2800" b="1" dirty="0">
                <a:solidFill>
                  <a:srgbClr val="FFFFFF"/>
                </a:solidFill>
                <a:latin typeface="Arial"/>
                <a:ea typeface="Arial"/>
                <a:cs typeface="Arial"/>
              </a:rPr>
              <a:t>for those who trust God's changeless love</a:t>
            </a:r>
          </a:p>
          <a:p>
            <a:pPr algn="ctr"/>
            <a:r>
              <a:rPr lang="en-US" sz="2800" b="1" dirty="0">
                <a:solidFill>
                  <a:srgbClr val="FFFFFF"/>
                </a:solidFill>
                <a:latin typeface="Arial"/>
                <a:ea typeface="Arial"/>
                <a:cs typeface="Arial"/>
              </a:rPr>
              <a:t>build on the rock that will not move.</a:t>
            </a:r>
          </a:p>
        </p:txBody>
      </p:sp>
    </p:spTree>
    <p:extLst>
      <p:ext uri="{BB962C8B-B14F-4D97-AF65-F5344CB8AC3E}">
        <p14:creationId xmlns:p14="http://schemas.microsoft.com/office/powerpoint/2010/main" val="1788626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860E4F5D-6516-48C9-9FE8-08ECE8DB955C}"/>
              </a:ext>
            </a:extLst>
          </p:cNvPr>
          <p:cNvSpPr>
            <a:spLocks noGrp="1"/>
          </p:cNvSpPr>
          <p:nvPr>
            <p:ph type="title" idx="103" hasCustomPrompt="1"/>
          </p:nvPr>
        </p:nvSpPr>
        <p:spPr>
          <a:xfrm>
            <a:off x="813816" y="777240"/>
            <a:ext cx="10564063" cy="731520"/>
          </a:xfrm>
          <a:prstGeom prst="rect">
            <a:avLst/>
          </a:prstGeom>
          <a:noFill/>
        </p:spPr>
        <p:txBody>
          <a:bodyPr wrap="square" lIns="0" tIns="0" rIns="0" bIns="0" anchor="t"/>
          <a:lstStyle>
            <a:defPPr>
              <a:defRPr sz="2325" b="1">
                <a:latin typeface="Arial"/>
                <a:ea typeface="Arial"/>
                <a:cs typeface="Arial"/>
              </a:defRPr>
            </a:defPPr>
            <a:lvl1pPr>
              <a:defRPr sz="2325" b="1">
                <a:latin typeface="Arial"/>
                <a:ea typeface="Arial"/>
                <a:cs typeface="Arial"/>
              </a:defRPr>
            </a:lvl1pPr>
            <a:lvl2pPr>
              <a:defRPr sz="2325" b="1">
                <a:latin typeface="Arial"/>
                <a:ea typeface="Arial"/>
                <a:cs typeface="Arial"/>
              </a:defRPr>
            </a:lvl2pPr>
            <a:lvl3pPr>
              <a:defRPr sz="2325" b="1">
                <a:latin typeface="Arial"/>
                <a:ea typeface="Arial"/>
                <a:cs typeface="Arial"/>
              </a:defRPr>
            </a:lvl3pPr>
            <a:lvl4pPr>
              <a:defRPr sz="2325" b="1">
                <a:latin typeface="Arial"/>
                <a:ea typeface="Arial"/>
                <a:cs typeface="Arial"/>
              </a:defRPr>
            </a:lvl4pPr>
            <a:lvl5pPr>
              <a:defRPr sz="2325" b="1">
                <a:latin typeface="Arial"/>
                <a:ea typeface="Arial"/>
                <a:cs typeface="Arial"/>
              </a:defRPr>
            </a:lvl5pPr>
            <a:lvl6pPr>
              <a:defRPr sz="2325" b="1">
                <a:latin typeface="Arial"/>
                <a:ea typeface="Arial"/>
                <a:cs typeface="Arial"/>
              </a:defRPr>
            </a:lvl6pPr>
            <a:lvl7pPr>
              <a:defRPr sz="2325" b="1">
                <a:latin typeface="Arial"/>
                <a:ea typeface="Arial"/>
                <a:cs typeface="Arial"/>
              </a:defRPr>
            </a:lvl7pPr>
            <a:lvl8pPr>
              <a:defRPr sz="2325" b="1">
                <a:latin typeface="Arial"/>
                <a:ea typeface="Arial"/>
                <a:cs typeface="Arial"/>
              </a:defRPr>
            </a:lvl8pPr>
            <a:lvl9pPr>
              <a:defRPr sz="2325" b="1">
                <a:latin typeface="Arial"/>
                <a:ea typeface="Arial"/>
                <a:cs typeface="Arial"/>
              </a:defRPr>
            </a:lvl9pPr>
          </a:lstStyle>
          <a:p>
            <a:pPr marL="0" indent="0" algn="l">
              <a:buNone/>
            </a:pPr>
            <a:endParaRPr sz="3000" dirty="0"/>
          </a:p>
        </p:txBody>
      </p:sp>
      <p:sp>
        <p:nvSpPr>
          <p:cNvPr id="3" name="Text 2">
            <a:extLst>
              <a:ext uri="{FF2B5EF4-FFF2-40B4-BE49-F238E27FC236}">
                <a16:creationId xmlns:a16="http://schemas.microsoft.com/office/drawing/2014/main" id="{8574F89C-2813-4DCB-BFE7-251ED1F06F15}"/>
              </a:ext>
            </a:extLst>
          </p:cNvPr>
          <p:cNvSpPr>
            <a:spLocks noGrp="1"/>
          </p:cNvSpPr>
          <p:nvPr>
            <p:ph type="body" idx="104" hasCustomPrompt="1"/>
          </p:nvPr>
        </p:nvSpPr>
        <p:spPr>
          <a:xfrm>
            <a:off x="813816" y="978569"/>
            <a:ext cx="10711434" cy="4957010"/>
          </a:xfrm>
          <a:prstGeom prst="rect">
            <a:avLst/>
          </a:prstGeom>
          <a:noFill/>
        </p:spPr>
        <p:txBody>
          <a:bodyPr wrap="square" lIns="0" tIns="0" rIns="0" bIns="0" anchor="ctr"/>
          <a:lstStyle>
            <a:defPPr>
              <a:defRPr sz="2000">
                <a:solidFill>
                  <a:srgbClr val="FFFFFF"/>
                </a:solidFill>
                <a:latin typeface="Arial"/>
                <a:ea typeface="Arial"/>
                <a:cs typeface="Arial"/>
              </a:defRPr>
            </a:defPPr>
            <a:lvl1pPr>
              <a:defRPr sz="2000">
                <a:solidFill>
                  <a:srgbClr val="FFFFFF"/>
                </a:solidFill>
                <a:latin typeface="Arial"/>
                <a:ea typeface="Arial"/>
                <a:cs typeface="Arial"/>
              </a:defRPr>
            </a:lvl1pPr>
            <a:lvl2pPr>
              <a:defRPr sz="2000">
                <a:solidFill>
                  <a:srgbClr val="FFFFFF"/>
                </a:solidFill>
                <a:latin typeface="Arial"/>
                <a:ea typeface="Arial"/>
                <a:cs typeface="Arial"/>
              </a:defRPr>
            </a:lvl2pPr>
            <a:lvl3pPr>
              <a:defRPr sz="2000">
                <a:solidFill>
                  <a:srgbClr val="FFFFFF"/>
                </a:solidFill>
                <a:latin typeface="Arial"/>
                <a:ea typeface="Arial"/>
                <a:cs typeface="Arial"/>
              </a:defRPr>
            </a:lvl3pPr>
            <a:lvl4pPr>
              <a:defRPr sz="2000">
                <a:solidFill>
                  <a:srgbClr val="FFFFFF"/>
                </a:solidFill>
                <a:latin typeface="Arial"/>
                <a:ea typeface="Arial"/>
                <a:cs typeface="Arial"/>
              </a:defRPr>
            </a:lvl4pPr>
            <a:lvl5pPr>
              <a:defRPr sz="2000">
                <a:solidFill>
                  <a:srgbClr val="FFFFFF"/>
                </a:solidFill>
                <a:latin typeface="Arial"/>
                <a:ea typeface="Arial"/>
                <a:cs typeface="Arial"/>
              </a:defRPr>
            </a:lvl5pPr>
            <a:lvl6pPr>
              <a:defRPr sz="2000">
                <a:solidFill>
                  <a:srgbClr val="FFFFFF"/>
                </a:solidFill>
                <a:latin typeface="Arial"/>
                <a:ea typeface="Arial"/>
                <a:cs typeface="Arial"/>
              </a:defRPr>
            </a:lvl6pPr>
            <a:lvl7pPr>
              <a:defRPr sz="2000">
                <a:solidFill>
                  <a:srgbClr val="FFFFFF"/>
                </a:solidFill>
                <a:latin typeface="Arial"/>
                <a:ea typeface="Arial"/>
                <a:cs typeface="Arial"/>
              </a:defRPr>
            </a:lvl7pPr>
            <a:lvl8pPr>
              <a:defRPr sz="2000">
                <a:solidFill>
                  <a:srgbClr val="FFFFFF"/>
                </a:solidFill>
                <a:latin typeface="Arial"/>
                <a:ea typeface="Arial"/>
                <a:cs typeface="Arial"/>
              </a:defRPr>
            </a:lvl8pPr>
            <a:lvl9pPr>
              <a:defRPr sz="2000">
                <a:solidFill>
                  <a:srgbClr val="FFFFFF"/>
                </a:solidFill>
                <a:latin typeface="Arial"/>
                <a:ea typeface="Arial"/>
                <a:cs typeface="Arial"/>
              </a:defRPr>
            </a:lvl9pPr>
          </a:lstStyle>
          <a:p>
            <a:pPr algn="ctr"/>
            <a:r>
              <a:rPr lang="nl-NL" sz="2800" b="1" dirty="0">
                <a:solidFill>
                  <a:srgbClr val="FFFFFF"/>
                </a:solidFill>
                <a:latin typeface="Arial"/>
                <a:ea typeface="Arial"/>
                <a:cs typeface="Arial"/>
              </a:rPr>
              <a:t>Geen groeikrag kom deur eie strewe,</a:t>
            </a:r>
          </a:p>
          <a:p>
            <a:pPr algn="ctr"/>
            <a:r>
              <a:rPr lang="nl-NL" sz="2800" b="1" dirty="0">
                <a:solidFill>
                  <a:srgbClr val="FFFFFF"/>
                </a:solidFill>
                <a:latin typeface="Arial"/>
                <a:ea typeface="Arial"/>
                <a:cs typeface="Arial"/>
              </a:rPr>
              <a:t>niks kan ek sonder U, o Heer;</a:t>
            </a:r>
          </a:p>
          <a:p>
            <a:pPr algn="ctr"/>
            <a:r>
              <a:rPr lang="nl-NL" sz="2800" b="1" dirty="0">
                <a:solidFill>
                  <a:srgbClr val="FFFFFF"/>
                </a:solidFill>
                <a:latin typeface="Arial"/>
                <a:ea typeface="Arial"/>
                <a:cs typeface="Arial"/>
              </a:rPr>
              <a:t>in u gemeenskap bloei my lewe</a:t>
            </a:r>
          </a:p>
          <a:p>
            <a:pPr algn="ctr"/>
            <a:r>
              <a:rPr lang="nl-NL" sz="2800" b="1" dirty="0">
                <a:solidFill>
                  <a:srgbClr val="FFFFFF"/>
                </a:solidFill>
                <a:latin typeface="Arial"/>
                <a:ea typeface="Arial"/>
                <a:cs typeface="Arial"/>
              </a:rPr>
              <a:t>en word die lewensvolheid meer.</a:t>
            </a:r>
          </a:p>
          <a:p>
            <a:pPr algn="ctr"/>
            <a:r>
              <a:rPr lang="nl-NL" sz="2800" b="1" dirty="0">
                <a:solidFill>
                  <a:srgbClr val="FFFFFF"/>
                </a:solidFill>
                <a:latin typeface="Arial"/>
                <a:ea typeface="Arial"/>
                <a:cs typeface="Arial"/>
              </a:rPr>
              <a:t>Ek wil aan U verbonde bly –</a:t>
            </a:r>
          </a:p>
          <a:p>
            <a:pPr algn="ctr"/>
            <a:r>
              <a:rPr lang="nl-NL" sz="2800" b="1" dirty="0">
                <a:solidFill>
                  <a:srgbClr val="FFFFFF"/>
                </a:solidFill>
                <a:latin typeface="Arial"/>
                <a:ea typeface="Arial"/>
                <a:cs typeface="Arial"/>
              </a:rPr>
              <a:t>bly U, o Here, steeds in my.</a:t>
            </a:r>
          </a:p>
        </p:txBody>
      </p:sp>
    </p:spTree>
    <p:extLst>
      <p:ext uri="{BB962C8B-B14F-4D97-AF65-F5344CB8AC3E}">
        <p14:creationId xmlns:p14="http://schemas.microsoft.com/office/powerpoint/2010/main" val="2473598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860E4F5D-6516-48C9-9FE8-08ECE8DB955C}"/>
              </a:ext>
            </a:extLst>
          </p:cNvPr>
          <p:cNvSpPr>
            <a:spLocks noGrp="1"/>
          </p:cNvSpPr>
          <p:nvPr>
            <p:ph type="title" idx="103" hasCustomPrompt="1"/>
          </p:nvPr>
        </p:nvSpPr>
        <p:spPr>
          <a:xfrm>
            <a:off x="813816" y="777240"/>
            <a:ext cx="10564063" cy="731520"/>
          </a:xfrm>
          <a:prstGeom prst="rect">
            <a:avLst/>
          </a:prstGeom>
          <a:noFill/>
        </p:spPr>
        <p:txBody>
          <a:bodyPr wrap="square" lIns="0" tIns="0" rIns="0" bIns="0" anchor="t"/>
          <a:lstStyle>
            <a:defPPr>
              <a:defRPr sz="2325" b="1">
                <a:latin typeface="Arial"/>
                <a:ea typeface="Arial"/>
                <a:cs typeface="Arial"/>
              </a:defRPr>
            </a:defPPr>
            <a:lvl1pPr>
              <a:defRPr sz="2325" b="1">
                <a:latin typeface="Arial"/>
                <a:ea typeface="Arial"/>
                <a:cs typeface="Arial"/>
              </a:defRPr>
            </a:lvl1pPr>
            <a:lvl2pPr>
              <a:defRPr sz="2325" b="1">
                <a:latin typeface="Arial"/>
                <a:ea typeface="Arial"/>
                <a:cs typeface="Arial"/>
              </a:defRPr>
            </a:lvl2pPr>
            <a:lvl3pPr>
              <a:defRPr sz="2325" b="1">
                <a:latin typeface="Arial"/>
                <a:ea typeface="Arial"/>
                <a:cs typeface="Arial"/>
              </a:defRPr>
            </a:lvl3pPr>
            <a:lvl4pPr>
              <a:defRPr sz="2325" b="1">
                <a:latin typeface="Arial"/>
                <a:ea typeface="Arial"/>
                <a:cs typeface="Arial"/>
              </a:defRPr>
            </a:lvl4pPr>
            <a:lvl5pPr>
              <a:defRPr sz="2325" b="1">
                <a:latin typeface="Arial"/>
                <a:ea typeface="Arial"/>
                <a:cs typeface="Arial"/>
              </a:defRPr>
            </a:lvl5pPr>
            <a:lvl6pPr>
              <a:defRPr sz="2325" b="1">
                <a:latin typeface="Arial"/>
                <a:ea typeface="Arial"/>
                <a:cs typeface="Arial"/>
              </a:defRPr>
            </a:lvl6pPr>
            <a:lvl7pPr>
              <a:defRPr sz="2325" b="1">
                <a:latin typeface="Arial"/>
                <a:ea typeface="Arial"/>
                <a:cs typeface="Arial"/>
              </a:defRPr>
            </a:lvl7pPr>
            <a:lvl8pPr>
              <a:defRPr sz="2325" b="1">
                <a:latin typeface="Arial"/>
                <a:ea typeface="Arial"/>
                <a:cs typeface="Arial"/>
              </a:defRPr>
            </a:lvl8pPr>
            <a:lvl9pPr>
              <a:defRPr sz="2325" b="1">
                <a:latin typeface="Arial"/>
                <a:ea typeface="Arial"/>
                <a:cs typeface="Arial"/>
              </a:defRPr>
            </a:lvl9pPr>
          </a:lstStyle>
          <a:p>
            <a:pPr marL="0" indent="0" algn="l">
              <a:buNone/>
            </a:pPr>
            <a:endParaRPr sz="3000" dirty="0"/>
          </a:p>
        </p:txBody>
      </p:sp>
      <p:sp>
        <p:nvSpPr>
          <p:cNvPr id="3" name="Text 2">
            <a:extLst>
              <a:ext uri="{FF2B5EF4-FFF2-40B4-BE49-F238E27FC236}">
                <a16:creationId xmlns:a16="http://schemas.microsoft.com/office/drawing/2014/main" id="{8574F89C-2813-4DCB-BFE7-251ED1F06F15}"/>
              </a:ext>
            </a:extLst>
          </p:cNvPr>
          <p:cNvSpPr>
            <a:spLocks noGrp="1"/>
          </p:cNvSpPr>
          <p:nvPr>
            <p:ph type="body" idx="104" hasCustomPrompt="1"/>
          </p:nvPr>
        </p:nvSpPr>
        <p:spPr>
          <a:xfrm>
            <a:off x="813816" y="962527"/>
            <a:ext cx="10711434" cy="4973052"/>
          </a:xfrm>
          <a:prstGeom prst="rect">
            <a:avLst/>
          </a:prstGeom>
          <a:noFill/>
        </p:spPr>
        <p:txBody>
          <a:bodyPr wrap="square" lIns="0" tIns="0" rIns="0" bIns="0" anchor="ctr"/>
          <a:lstStyle>
            <a:defPPr>
              <a:defRPr sz="2000">
                <a:solidFill>
                  <a:srgbClr val="FFFFFF"/>
                </a:solidFill>
                <a:latin typeface="Arial"/>
                <a:ea typeface="Arial"/>
                <a:cs typeface="Arial"/>
              </a:defRPr>
            </a:defPPr>
            <a:lvl1pPr>
              <a:defRPr sz="2000">
                <a:solidFill>
                  <a:srgbClr val="FFFFFF"/>
                </a:solidFill>
                <a:latin typeface="Arial"/>
                <a:ea typeface="Arial"/>
                <a:cs typeface="Arial"/>
              </a:defRPr>
            </a:lvl1pPr>
            <a:lvl2pPr>
              <a:defRPr sz="2000">
                <a:solidFill>
                  <a:srgbClr val="FFFFFF"/>
                </a:solidFill>
                <a:latin typeface="Arial"/>
                <a:ea typeface="Arial"/>
                <a:cs typeface="Arial"/>
              </a:defRPr>
            </a:lvl2pPr>
            <a:lvl3pPr>
              <a:defRPr sz="2000">
                <a:solidFill>
                  <a:srgbClr val="FFFFFF"/>
                </a:solidFill>
                <a:latin typeface="Arial"/>
                <a:ea typeface="Arial"/>
                <a:cs typeface="Arial"/>
              </a:defRPr>
            </a:lvl3pPr>
            <a:lvl4pPr>
              <a:defRPr sz="2000">
                <a:solidFill>
                  <a:srgbClr val="FFFFFF"/>
                </a:solidFill>
                <a:latin typeface="Arial"/>
                <a:ea typeface="Arial"/>
                <a:cs typeface="Arial"/>
              </a:defRPr>
            </a:lvl4pPr>
            <a:lvl5pPr>
              <a:defRPr sz="2000">
                <a:solidFill>
                  <a:srgbClr val="FFFFFF"/>
                </a:solidFill>
                <a:latin typeface="Arial"/>
                <a:ea typeface="Arial"/>
                <a:cs typeface="Arial"/>
              </a:defRPr>
            </a:lvl5pPr>
            <a:lvl6pPr>
              <a:defRPr sz="2000">
                <a:solidFill>
                  <a:srgbClr val="FFFFFF"/>
                </a:solidFill>
                <a:latin typeface="Arial"/>
                <a:ea typeface="Arial"/>
                <a:cs typeface="Arial"/>
              </a:defRPr>
            </a:lvl6pPr>
            <a:lvl7pPr>
              <a:defRPr sz="2000">
                <a:solidFill>
                  <a:srgbClr val="FFFFFF"/>
                </a:solidFill>
                <a:latin typeface="Arial"/>
                <a:ea typeface="Arial"/>
                <a:cs typeface="Arial"/>
              </a:defRPr>
            </a:lvl7pPr>
            <a:lvl8pPr>
              <a:defRPr sz="2000">
                <a:solidFill>
                  <a:srgbClr val="FFFFFF"/>
                </a:solidFill>
                <a:latin typeface="Arial"/>
                <a:ea typeface="Arial"/>
                <a:cs typeface="Arial"/>
              </a:defRPr>
            </a:lvl8pPr>
            <a:lvl9pPr>
              <a:defRPr sz="2000">
                <a:solidFill>
                  <a:srgbClr val="FFFFFF"/>
                </a:solidFill>
                <a:latin typeface="Arial"/>
                <a:ea typeface="Arial"/>
                <a:cs typeface="Arial"/>
              </a:defRPr>
            </a:lvl9pPr>
          </a:lstStyle>
          <a:p>
            <a:pPr algn="ctr"/>
            <a:r>
              <a:rPr lang="en-US" sz="2800" b="1" dirty="0">
                <a:solidFill>
                  <a:srgbClr val="FFFFFF"/>
                </a:solidFill>
                <a:latin typeface="Arial"/>
                <a:ea typeface="Arial"/>
                <a:cs typeface="Arial"/>
              </a:rPr>
              <a:t>Sing, pray, and keep his ways unswerving,</a:t>
            </a:r>
          </a:p>
          <a:p>
            <a:pPr algn="ctr"/>
            <a:r>
              <a:rPr lang="en-US" sz="2800" b="1" dirty="0">
                <a:solidFill>
                  <a:srgbClr val="FFFFFF"/>
                </a:solidFill>
                <a:latin typeface="Arial"/>
                <a:ea typeface="Arial"/>
                <a:cs typeface="Arial"/>
              </a:rPr>
              <a:t>offer your service faithfully,</a:t>
            </a:r>
          </a:p>
          <a:p>
            <a:pPr algn="ctr"/>
            <a:r>
              <a:rPr lang="en-US" sz="2800" b="1" dirty="0">
                <a:solidFill>
                  <a:srgbClr val="FFFFFF"/>
                </a:solidFill>
                <a:latin typeface="Arial"/>
                <a:ea typeface="Arial"/>
                <a:cs typeface="Arial"/>
              </a:rPr>
              <a:t>and trust his word; though undeserving,</a:t>
            </a:r>
          </a:p>
          <a:p>
            <a:pPr algn="ctr"/>
            <a:r>
              <a:rPr lang="en-US" sz="2800" b="1" dirty="0">
                <a:solidFill>
                  <a:srgbClr val="FFFFFF"/>
                </a:solidFill>
                <a:latin typeface="Arial"/>
                <a:ea typeface="Arial"/>
                <a:cs typeface="Arial"/>
              </a:rPr>
              <a:t>you'll find his promise true to be.</a:t>
            </a:r>
          </a:p>
          <a:p>
            <a:pPr algn="ctr"/>
            <a:r>
              <a:rPr lang="en-US" sz="2800" b="1" dirty="0">
                <a:solidFill>
                  <a:srgbClr val="FFFFFF"/>
                </a:solidFill>
                <a:latin typeface="Arial"/>
                <a:ea typeface="Arial"/>
                <a:cs typeface="Arial"/>
              </a:rPr>
              <a:t>God never will forsake in need</a:t>
            </a:r>
          </a:p>
          <a:p>
            <a:pPr algn="ctr"/>
            <a:r>
              <a:rPr lang="en-US" sz="2800" b="1" dirty="0">
                <a:solidFill>
                  <a:srgbClr val="FFFFFF"/>
                </a:solidFill>
                <a:latin typeface="Arial"/>
                <a:ea typeface="Arial"/>
                <a:cs typeface="Arial"/>
              </a:rPr>
              <a:t>the soul that trusts in him indeed.</a:t>
            </a:r>
          </a:p>
        </p:txBody>
      </p:sp>
    </p:spTree>
    <p:extLst>
      <p:ext uri="{BB962C8B-B14F-4D97-AF65-F5344CB8AC3E}">
        <p14:creationId xmlns:p14="http://schemas.microsoft.com/office/powerpoint/2010/main" val="2380125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13A8D203-BBCA-4027-B768-6EC3085C8814}"/>
              </a:ext>
            </a:extLst>
          </p:cNvPr>
          <p:cNvSpPr>
            <a:spLocks noGrp="1"/>
          </p:cNvSpPr>
          <p:nvPr>
            <p:ph type="body" idx="103" hasCustomPrompt="1"/>
          </p:nvPr>
        </p:nvSpPr>
        <p:spPr>
          <a:xfrm>
            <a:off x="813816" y="2011680"/>
            <a:ext cx="10564063" cy="365760"/>
          </a:xfrm>
          <a:prstGeom prst="rect">
            <a:avLst/>
          </a:prstGeom>
          <a:noFill/>
        </p:spPr>
        <p:txBody>
          <a:bodyPr wrap="square" lIns="0" tIns="0" rIns="0" bIns="0" anchor="t"/>
          <a:lstStyle/>
          <a:p>
            <a:pPr marL="0" indent="0" algn="l">
              <a:buNone/>
            </a:pPr>
            <a:r>
              <a:rPr sz="1600" b="1" spc="300">
                <a:solidFill>
                  <a:schemeClr val="accent2"/>
                </a:solidFill>
              </a:rPr>
              <a:t>BOODSKAP</a:t>
            </a:r>
            <a:endParaRPr sz="1600"/>
          </a:p>
        </p:txBody>
      </p:sp>
      <p:sp>
        <p:nvSpPr>
          <p:cNvPr id="3" name="Text 2">
            <a:extLst>
              <a:ext uri="{FF2B5EF4-FFF2-40B4-BE49-F238E27FC236}">
                <a16:creationId xmlns:a16="http://schemas.microsoft.com/office/drawing/2014/main" id="{A1148293-1070-49ED-921A-0EE143EEA09C}"/>
              </a:ext>
            </a:extLst>
          </p:cNvPr>
          <p:cNvSpPr>
            <a:spLocks noGrp="1"/>
          </p:cNvSpPr>
          <p:nvPr>
            <p:ph type="title" idx="104" hasCustomPrompt="1"/>
          </p:nvPr>
        </p:nvSpPr>
        <p:spPr>
          <a:xfrm>
            <a:off x="813816" y="2514600"/>
            <a:ext cx="9144000" cy="1097280"/>
          </a:xfrm>
          <a:prstGeom prst="rect">
            <a:avLst/>
          </a:prstGeom>
          <a:noFill/>
        </p:spPr>
        <p:txBody>
          <a:bodyPr wrap="square" lIns="0" tIns="0" rIns="0" bIns="0" anchor="t"/>
          <a:lstStyle/>
          <a:p>
            <a:pPr marL="0" indent="0" algn="l">
              <a:buNone/>
            </a:pPr>
            <a:r>
              <a:rPr lang="en-ZA" sz="3600" i="1" dirty="0" err="1">
                <a:latin typeface="Times New Roman" panose="02020603050405020304" pitchFamily="18" charset="0"/>
                <a:cs typeface="Times New Roman" panose="02020603050405020304" pitchFamily="18" charset="0"/>
              </a:rPr>
              <a:t>Leef</a:t>
            </a:r>
            <a:r>
              <a:rPr lang="en-ZA" sz="3600" i="1" dirty="0">
                <a:latin typeface="Times New Roman" panose="02020603050405020304" pitchFamily="18" charset="0"/>
                <a:cs typeface="Times New Roman" panose="02020603050405020304" pitchFamily="18" charset="0"/>
              </a:rPr>
              <a:t> </a:t>
            </a:r>
            <a:r>
              <a:rPr lang="en-ZA" dirty="0"/>
              <a:t>die </a:t>
            </a:r>
            <a:r>
              <a:rPr lang="en-ZA" dirty="0" err="1"/>
              <a:t>droom</a:t>
            </a:r>
            <a:endParaRPr sz="3200" dirty="0"/>
          </a:p>
        </p:txBody>
      </p:sp>
      <p:sp>
        <p:nvSpPr>
          <p:cNvPr id="4" name="Text 2">
            <a:extLst>
              <a:ext uri="{FF2B5EF4-FFF2-40B4-BE49-F238E27FC236}">
                <a16:creationId xmlns:a16="http://schemas.microsoft.com/office/drawing/2014/main" id="{B2BBAF95-77CD-497C-B34C-3A27105BD7C3}"/>
              </a:ext>
            </a:extLst>
          </p:cNvPr>
          <p:cNvSpPr>
            <a:spLocks noGrp="1"/>
          </p:cNvSpPr>
          <p:nvPr>
            <p:ph type="body" idx="105" hasCustomPrompt="1"/>
          </p:nvPr>
        </p:nvSpPr>
        <p:spPr>
          <a:xfrm>
            <a:off x="813816" y="3794760"/>
            <a:ext cx="8686800" cy="914400"/>
          </a:xfrm>
          <a:prstGeom prst="rect">
            <a:avLst/>
          </a:prstGeom>
          <a:noFill/>
        </p:spPr>
        <p:txBody>
          <a:bodyPr wrap="square" lIns="0" tIns="0" rIns="0" bIns="0" anchor="t"/>
          <a:lstStyle/>
          <a:p>
            <a:pPr marL="0" indent="0" algn="l">
              <a:buNone/>
            </a:pPr>
            <a:r>
              <a:rPr lang="en-ZA" sz="1800" dirty="0">
                <a:solidFill>
                  <a:schemeClr val="bg1"/>
                </a:solidFill>
              </a:rPr>
              <a:t>Johannes 4:1-42</a:t>
            </a:r>
            <a:endParaRPr sz="1800" dirty="0"/>
          </a:p>
        </p:txBody>
      </p:sp>
    </p:spTree>
    <p:extLst>
      <p:ext uri="{BB962C8B-B14F-4D97-AF65-F5344CB8AC3E}">
        <p14:creationId xmlns:p14="http://schemas.microsoft.com/office/powerpoint/2010/main" val="3438217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7147824-DA3F-473C-BE12-A705FD6A4D92}"/>
              </a:ext>
            </a:extLst>
          </p:cNvPr>
          <p:cNvSpPr>
            <a:spLocks noGrp="1"/>
          </p:cNvSpPr>
          <p:nvPr>
            <p:ph type="body" idx="103"/>
          </p:nvPr>
        </p:nvSpPr>
        <p:spPr/>
        <p:txBody>
          <a:bodyPr/>
          <a:lstStyle/>
          <a:p>
            <a:endParaRPr lang="en-ZA"/>
          </a:p>
        </p:txBody>
      </p:sp>
      <p:sp>
        <p:nvSpPr>
          <p:cNvPr id="8" name="Title 7">
            <a:extLst>
              <a:ext uri="{FF2B5EF4-FFF2-40B4-BE49-F238E27FC236}">
                <a16:creationId xmlns:a16="http://schemas.microsoft.com/office/drawing/2014/main" id="{C748DB4D-DF5E-40E9-99AC-CAEF469599BE}"/>
              </a:ext>
            </a:extLst>
          </p:cNvPr>
          <p:cNvSpPr>
            <a:spLocks noGrp="1"/>
          </p:cNvSpPr>
          <p:nvPr>
            <p:ph type="title" idx="104"/>
          </p:nvPr>
        </p:nvSpPr>
        <p:spPr/>
        <p:txBody>
          <a:bodyPr/>
          <a:lstStyle/>
          <a:p>
            <a:r>
              <a:rPr lang="en-ZA" i="1" dirty="0">
                <a:latin typeface="Times New Roman" panose="02020603050405020304" pitchFamily="18" charset="0"/>
                <a:cs typeface="Times New Roman" panose="02020603050405020304" pitchFamily="18" charset="0"/>
              </a:rPr>
              <a:t>Paining it forward</a:t>
            </a:r>
          </a:p>
        </p:txBody>
      </p:sp>
      <p:sp>
        <p:nvSpPr>
          <p:cNvPr id="10" name="Text Placeholder 9">
            <a:extLst>
              <a:ext uri="{FF2B5EF4-FFF2-40B4-BE49-F238E27FC236}">
                <a16:creationId xmlns:a16="http://schemas.microsoft.com/office/drawing/2014/main" id="{55929C65-8832-410A-9D84-F48777D391A2}"/>
              </a:ext>
            </a:extLst>
          </p:cNvPr>
          <p:cNvSpPr>
            <a:spLocks noGrp="1"/>
          </p:cNvSpPr>
          <p:nvPr>
            <p:ph type="body" idx="105"/>
          </p:nvPr>
        </p:nvSpPr>
        <p:spPr/>
        <p:txBody>
          <a:bodyPr/>
          <a:lstStyle/>
          <a:p>
            <a:endParaRPr lang="en-ZA"/>
          </a:p>
        </p:txBody>
      </p:sp>
    </p:spTree>
    <p:extLst>
      <p:ext uri="{BB962C8B-B14F-4D97-AF65-F5344CB8AC3E}">
        <p14:creationId xmlns:p14="http://schemas.microsoft.com/office/powerpoint/2010/main" val="1902753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798982"/>
            <a:ext cx="9934876" cy="3318450"/>
          </a:xfrm>
          <a:prstGeom prst="rect">
            <a:avLst/>
          </a:prstGeom>
          <a:noFill/>
        </p:spPr>
        <p:txBody>
          <a:bodyPr wrap="square" lIns="0" tIns="0" rIns="0" bIns="0" anchor="ctr"/>
          <a:lstStyle>
            <a:defPPr>
              <a:defRPr sz="2400" i="1">
                <a:latin typeface="Arial"/>
                <a:ea typeface="Arial"/>
                <a:cs typeface="Arial"/>
              </a:defRPr>
            </a:defPPr>
            <a:lvl1pPr>
              <a:defRPr sz="2400" i="1">
                <a:latin typeface="Arial"/>
                <a:ea typeface="Arial"/>
                <a:cs typeface="Arial"/>
              </a:defRPr>
            </a:lvl1pPr>
            <a:lvl2pPr>
              <a:defRPr sz="2400" i="1">
                <a:latin typeface="Arial"/>
                <a:ea typeface="Arial"/>
                <a:cs typeface="Arial"/>
              </a:defRPr>
            </a:lvl2pPr>
            <a:lvl3pPr>
              <a:defRPr sz="2400" i="1">
                <a:latin typeface="Arial"/>
                <a:ea typeface="Arial"/>
                <a:cs typeface="Arial"/>
              </a:defRPr>
            </a:lvl3pPr>
            <a:lvl4pPr>
              <a:defRPr sz="2400" i="1">
                <a:latin typeface="Arial"/>
                <a:ea typeface="Arial"/>
                <a:cs typeface="Arial"/>
              </a:defRPr>
            </a:lvl4pPr>
            <a:lvl5pPr>
              <a:defRPr sz="2400" i="1">
                <a:latin typeface="Arial"/>
                <a:ea typeface="Arial"/>
                <a:cs typeface="Arial"/>
              </a:defRPr>
            </a:lvl5pPr>
            <a:lvl6pPr>
              <a:defRPr sz="2400" i="1">
                <a:latin typeface="Arial"/>
                <a:ea typeface="Arial"/>
                <a:cs typeface="Arial"/>
              </a:defRPr>
            </a:lvl6pPr>
            <a:lvl7pPr>
              <a:defRPr sz="2400" i="1">
                <a:latin typeface="Arial"/>
                <a:ea typeface="Arial"/>
                <a:cs typeface="Arial"/>
              </a:defRPr>
            </a:lvl7pPr>
            <a:lvl8pPr>
              <a:defRPr sz="2400" i="1">
                <a:latin typeface="Arial"/>
                <a:ea typeface="Arial"/>
                <a:cs typeface="Arial"/>
              </a:defRPr>
            </a:lvl8pPr>
            <a:lvl9pPr>
              <a:defRPr sz="2400" i="1">
                <a:latin typeface="Arial"/>
                <a:ea typeface="Arial"/>
                <a:cs typeface="Arial"/>
              </a:defRPr>
            </a:lvl9pPr>
          </a:lstStyle>
          <a:p>
            <a:pPr marL="0" indent="0" algn="l">
              <a:spcBef>
                <a:spcPts val="600"/>
              </a:spcBef>
              <a:spcAft>
                <a:spcPts val="600"/>
              </a:spcAft>
              <a:buNone/>
            </a:pPr>
            <a:r>
              <a:rPr lang="nl-NL" sz="2800" dirty="0"/>
              <a:t>Gee my ‘n bietjie water om te drink.</a:t>
            </a:r>
          </a:p>
          <a:p>
            <a:pPr marL="0" indent="0" algn="l">
              <a:spcBef>
                <a:spcPts val="600"/>
              </a:spcBef>
              <a:spcAft>
                <a:spcPts val="600"/>
              </a:spcAft>
              <a:buNone/>
            </a:pPr>
            <a:endParaRPr lang="nl-NL" sz="2800" dirty="0"/>
          </a:p>
          <a:p>
            <a:pPr marL="0" indent="0" algn="r">
              <a:spcBef>
                <a:spcPts val="600"/>
              </a:spcBef>
              <a:spcAft>
                <a:spcPts val="600"/>
              </a:spcAft>
              <a:buNone/>
            </a:pPr>
            <a:r>
              <a:rPr lang="nl-NL" sz="2800" i="1" dirty="0">
                <a:solidFill>
                  <a:schemeClr val="bg1"/>
                </a:solidFill>
                <a:latin typeface="Arial"/>
                <a:ea typeface="Arial"/>
                <a:cs typeface="Arial"/>
              </a:rPr>
              <a:t>Hoe vra jy, wat ‘n Jood is, vir my, ‘n Samaritaanse vrou, water om te drink?</a:t>
            </a:r>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777240" y="693420"/>
            <a:ext cx="9144000" cy="457200"/>
          </a:xfrm>
          <a:prstGeom prst="rect">
            <a:avLst/>
          </a:prstGeom>
          <a:noFill/>
        </p:spPr>
        <p:txBody>
          <a:bodyPr wrap="square" lIns="0" tIns="0" rIns="0" bIns="0" anchor="t"/>
          <a:lstStyle/>
          <a:p>
            <a:pPr marL="0" indent="0" algn="l">
              <a:buNone/>
            </a:pPr>
            <a:r>
              <a:rPr lang="en-ZA" sz="2000" b="1" dirty="0">
                <a:solidFill>
                  <a:schemeClr val="accent2"/>
                </a:solidFill>
              </a:rPr>
              <a:t>Johannes 4:1-42</a:t>
            </a:r>
            <a:endParaRPr sz="2000" dirty="0"/>
          </a:p>
        </p:txBody>
      </p:sp>
    </p:spTree>
    <p:extLst>
      <p:ext uri="{BB962C8B-B14F-4D97-AF65-F5344CB8AC3E}">
        <p14:creationId xmlns:p14="http://schemas.microsoft.com/office/powerpoint/2010/main" val="1857957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798982"/>
            <a:ext cx="10031128" cy="4365598"/>
          </a:xfrm>
          <a:prstGeom prst="rect">
            <a:avLst/>
          </a:prstGeom>
          <a:noFill/>
        </p:spPr>
        <p:txBody>
          <a:bodyPr wrap="square" lIns="0" tIns="0" rIns="0" bIns="0" anchor="ctr"/>
          <a:lstStyle>
            <a:defPPr>
              <a:defRPr sz="2400" i="1">
                <a:latin typeface="Arial"/>
                <a:ea typeface="Arial"/>
                <a:cs typeface="Arial"/>
              </a:defRPr>
            </a:defPPr>
            <a:lvl1pPr>
              <a:defRPr sz="2400" i="1">
                <a:latin typeface="Arial"/>
                <a:ea typeface="Arial"/>
                <a:cs typeface="Arial"/>
              </a:defRPr>
            </a:lvl1pPr>
            <a:lvl2pPr>
              <a:defRPr sz="2400" i="1">
                <a:latin typeface="Arial"/>
                <a:ea typeface="Arial"/>
                <a:cs typeface="Arial"/>
              </a:defRPr>
            </a:lvl2pPr>
            <a:lvl3pPr>
              <a:defRPr sz="2400" i="1">
                <a:latin typeface="Arial"/>
                <a:ea typeface="Arial"/>
                <a:cs typeface="Arial"/>
              </a:defRPr>
            </a:lvl3pPr>
            <a:lvl4pPr>
              <a:defRPr sz="2400" i="1">
                <a:latin typeface="Arial"/>
                <a:ea typeface="Arial"/>
                <a:cs typeface="Arial"/>
              </a:defRPr>
            </a:lvl4pPr>
            <a:lvl5pPr>
              <a:defRPr sz="2400" i="1">
                <a:latin typeface="Arial"/>
                <a:ea typeface="Arial"/>
                <a:cs typeface="Arial"/>
              </a:defRPr>
            </a:lvl5pPr>
            <a:lvl6pPr>
              <a:defRPr sz="2400" i="1">
                <a:latin typeface="Arial"/>
                <a:ea typeface="Arial"/>
                <a:cs typeface="Arial"/>
              </a:defRPr>
            </a:lvl6pPr>
            <a:lvl7pPr>
              <a:defRPr sz="2400" i="1">
                <a:latin typeface="Arial"/>
                <a:ea typeface="Arial"/>
                <a:cs typeface="Arial"/>
              </a:defRPr>
            </a:lvl7pPr>
            <a:lvl8pPr>
              <a:defRPr sz="2400" i="1">
                <a:latin typeface="Arial"/>
                <a:ea typeface="Arial"/>
                <a:cs typeface="Arial"/>
              </a:defRPr>
            </a:lvl8pPr>
            <a:lvl9pPr>
              <a:defRPr sz="2400" i="1">
                <a:latin typeface="Arial"/>
                <a:ea typeface="Arial"/>
                <a:cs typeface="Arial"/>
              </a:defRPr>
            </a:lvl9pPr>
          </a:lstStyle>
          <a:p>
            <a:pPr marL="0" indent="0" algn="l">
              <a:spcBef>
                <a:spcPts val="600"/>
              </a:spcBef>
              <a:spcAft>
                <a:spcPts val="600"/>
              </a:spcAft>
              <a:buNone/>
            </a:pPr>
            <a:r>
              <a:rPr lang="nl-NL" sz="2800" dirty="0"/>
              <a:t>As jy geweet het wat God gee, en wie dit is wat vir jou sê: ‘Gee my ‘n bietjie water om te drink,’ sou jy Hom gevra het, en Hy sou vir jou lewende water gegee het.</a:t>
            </a:r>
          </a:p>
          <a:p>
            <a:pPr marL="0" indent="0" algn="l">
              <a:spcBef>
                <a:spcPts val="600"/>
              </a:spcBef>
              <a:spcAft>
                <a:spcPts val="600"/>
              </a:spcAft>
              <a:buNone/>
            </a:pPr>
            <a:endParaRPr lang="nl-NL" sz="2800" i="1" dirty="0">
              <a:solidFill>
                <a:schemeClr val="bg1"/>
              </a:solidFill>
              <a:latin typeface="Arial"/>
              <a:ea typeface="Arial"/>
              <a:cs typeface="Arial"/>
            </a:endParaRPr>
          </a:p>
          <a:p>
            <a:pPr marL="0" indent="0" algn="r">
              <a:spcBef>
                <a:spcPts val="600"/>
              </a:spcBef>
              <a:spcAft>
                <a:spcPts val="600"/>
              </a:spcAft>
              <a:buNone/>
            </a:pPr>
            <a:r>
              <a:rPr lang="nl-NL" sz="2800" i="1" dirty="0">
                <a:solidFill>
                  <a:schemeClr val="bg1"/>
                </a:solidFill>
                <a:latin typeface="Arial"/>
                <a:ea typeface="Arial"/>
                <a:cs typeface="Arial"/>
              </a:rPr>
              <a:t>Meneer, jy het nie eens ‘n skepding nie, en die put is diep. Waar gaan jy die lewende water vandaan kry? Jy is tog nie tot meer in staat as ons voorvader Jakob wat hierdie put vir ons gegee het en self saam met sy seuns en sy diere daaruit gedrink het nie?</a:t>
            </a:r>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777240" y="693420"/>
            <a:ext cx="9144000" cy="457200"/>
          </a:xfrm>
          <a:prstGeom prst="rect">
            <a:avLst/>
          </a:prstGeom>
          <a:noFill/>
        </p:spPr>
        <p:txBody>
          <a:bodyPr wrap="square" lIns="0" tIns="0" rIns="0" bIns="0" anchor="t"/>
          <a:lstStyle/>
          <a:p>
            <a:pPr marL="0" indent="0" algn="l">
              <a:buNone/>
            </a:pPr>
            <a:r>
              <a:rPr lang="en-ZA" sz="2000" b="1" dirty="0">
                <a:solidFill>
                  <a:schemeClr val="accent2"/>
                </a:solidFill>
              </a:rPr>
              <a:t>Johannes 4:1-42</a:t>
            </a:r>
            <a:endParaRPr lang="en-ZA" sz="2000" dirty="0"/>
          </a:p>
        </p:txBody>
      </p:sp>
    </p:spTree>
    <p:extLst>
      <p:ext uri="{BB962C8B-B14F-4D97-AF65-F5344CB8AC3E}">
        <p14:creationId xmlns:p14="http://schemas.microsoft.com/office/powerpoint/2010/main" val="781609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798982"/>
            <a:ext cx="10031128" cy="4365598"/>
          </a:xfrm>
          <a:prstGeom prst="rect">
            <a:avLst/>
          </a:prstGeom>
          <a:noFill/>
        </p:spPr>
        <p:txBody>
          <a:bodyPr wrap="square" lIns="0" tIns="0" rIns="0" bIns="0" anchor="ctr"/>
          <a:lstStyle>
            <a:defPPr>
              <a:defRPr sz="2400" i="1">
                <a:latin typeface="Arial"/>
                <a:ea typeface="Arial"/>
                <a:cs typeface="Arial"/>
              </a:defRPr>
            </a:defPPr>
            <a:lvl1pPr>
              <a:defRPr sz="2400" i="1">
                <a:latin typeface="Arial"/>
                <a:ea typeface="Arial"/>
                <a:cs typeface="Arial"/>
              </a:defRPr>
            </a:lvl1pPr>
            <a:lvl2pPr>
              <a:defRPr sz="2400" i="1">
                <a:latin typeface="Arial"/>
                <a:ea typeface="Arial"/>
                <a:cs typeface="Arial"/>
              </a:defRPr>
            </a:lvl2pPr>
            <a:lvl3pPr>
              <a:defRPr sz="2400" i="1">
                <a:latin typeface="Arial"/>
                <a:ea typeface="Arial"/>
                <a:cs typeface="Arial"/>
              </a:defRPr>
            </a:lvl3pPr>
            <a:lvl4pPr>
              <a:defRPr sz="2400" i="1">
                <a:latin typeface="Arial"/>
                <a:ea typeface="Arial"/>
                <a:cs typeface="Arial"/>
              </a:defRPr>
            </a:lvl4pPr>
            <a:lvl5pPr>
              <a:defRPr sz="2400" i="1">
                <a:latin typeface="Arial"/>
                <a:ea typeface="Arial"/>
                <a:cs typeface="Arial"/>
              </a:defRPr>
            </a:lvl5pPr>
            <a:lvl6pPr>
              <a:defRPr sz="2400" i="1">
                <a:latin typeface="Arial"/>
                <a:ea typeface="Arial"/>
                <a:cs typeface="Arial"/>
              </a:defRPr>
            </a:lvl6pPr>
            <a:lvl7pPr>
              <a:defRPr sz="2400" i="1">
                <a:latin typeface="Arial"/>
                <a:ea typeface="Arial"/>
                <a:cs typeface="Arial"/>
              </a:defRPr>
            </a:lvl7pPr>
            <a:lvl8pPr>
              <a:defRPr sz="2400" i="1">
                <a:latin typeface="Arial"/>
                <a:ea typeface="Arial"/>
                <a:cs typeface="Arial"/>
              </a:defRPr>
            </a:lvl8pPr>
            <a:lvl9pPr>
              <a:defRPr sz="2400" i="1">
                <a:latin typeface="Arial"/>
                <a:ea typeface="Arial"/>
                <a:cs typeface="Arial"/>
              </a:defRPr>
            </a:lvl9pPr>
          </a:lstStyle>
          <a:p>
            <a:pPr marL="0" indent="0" algn="l">
              <a:spcBef>
                <a:spcPts val="600"/>
              </a:spcBef>
              <a:spcAft>
                <a:spcPts val="600"/>
              </a:spcAft>
              <a:buNone/>
            </a:pPr>
            <a:r>
              <a:rPr lang="nl-NL" sz="2800" dirty="0"/>
              <a:t>Elkeen wat van hierdie water drink, sal weer dors kry; maar wie van die water gedrink het wat Ek hom sal gee, sal in alle ewigheid nooit dors kry nie. Nee, die water wat Ek hom sal gee, sal in hom ‘n fontein wees met water wat opborrel en vir hom die ewige lewe gee.</a:t>
            </a:r>
          </a:p>
          <a:p>
            <a:pPr marL="0" indent="0" algn="l">
              <a:spcBef>
                <a:spcPts val="600"/>
              </a:spcBef>
              <a:spcAft>
                <a:spcPts val="600"/>
              </a:spcAft>
              <a:buNone/>
            </a:pPr>
            <a:endParaRPr lang="nl-NL" sz="2800" i="1" dirty="0">
              <a:solidFill>
                <a:schemeClr val="bg1"/>
              </a:solidFill>
              <a:latin typeface="Arial"/>
              <a:ea typeface="Arial"/>
              <a:cs typeface="Arial"/>
            </a:endParaRPr>
          </a:p>
          <a:p>
            <a:pPr marL="0" indent="0" algn="r">
              <a:spcBef>
                <a:spcPts val="600"/>
              </a:spcBef>
              <a:spcAft>
                <a:spcPts val="600"/>
              </a:spcAft>
              <a:buNone/>
            </a:pPr>
            <a:r>
              <a:rPr lang="nl-NL" sz="2800" i="1" dirty="0">
                <a:solidFill>
                  <a:schemeClr val="bg1"/>
                </a:solidFill>
                <a:latin typeface="Arial"/>
                <a:ea typeface="Arial"/>
                <a:cs typeface="Arial"/>
              </a:rPr>
              <a:t>Meneer, gee vir my van daardie water, sodat ek nie weer dors sal kry en hier hoef te kom water haal nie.</a:t>
            </a:r>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777240" y="693420"/>
            <a:ext cx="9144000" cy="457200"/>
          </a:xfrm>
          <a:prstGeom prst="rect">
            <a:avLst/>
          </a:prstGeom>
          <a:noFill/>
        </p:spPr>
        <p:txBody>
          <a:bodyPr wrap="square" lIns="0" tIns="0" rIns="0" bIns="0" anchor="t"/>
          <a:lstStyle/>
          <a:p>
            <a:pPr marL="0" indent="0" algn="l">
              <a:buNone/>
            </a:pPr>
            <a:r>
              <a:rPr lang="en-ZA" sz="2000" b="1" dirty="0">
                <a:solidFill>
                  <a:schemeClr val="accent2"/>
                </a:solidFill>
              </a:rPr>
              <a:t>Johannes 4:1-42</a:t>
            </a:r>
            <a:endParaRPr lang="en-ZA" sz="2000" dirty="0"/>
          </a:p>
        </p:txBody>
      </p:sp>
    </p:spTree>
    <p:extLst>
      <p:ext uri="{BB962C8B-B14F-4D97-AF65-F5344CB8AC3E}">
        <p14:creationId xmlns:p14="http://schemas.microsoft.com/office/powerpoint/2010/main" val="247210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798982"/>
            <a:ext cx="10031128" cy="4365598"/>
          </a:xfrm>
          <a:prstGeom prst="rect">
            <a:avLst/>
          </a:prstGeom>
          <a:noFill/>
        </p:spPr>
        <p:txBody>
          <a:bodyPr wrap="square" lIns="0" tIns="0" rIns="0" bIns="0" anchor="ctr"/>
          <a:lstStyle>
            <a:defPPr>
              <a:defRPr sz="2400" i="1">
                <a:latin typeface="Arial"/>
                <a:ea typeface="Arial"/>
                <a:cs typeface="Arial"/>
              </a:defRPr>
            </a:defPPr>
            <a:lvl1pPr>
              <a:defRPr sz="2400" i="1">
                <a:latin typeface="Arial"/>
                <a:ea typeface="Arial"/>
                <a:cs typeface="Arial"/>
              </a:defRPr>
            </a:lvl1pPr>
            <a:lvl2pPr>
              <a:defRPr sz="2400" i="1">
                <a:latin typeface="Arial"/>
                <a:ea typeface="Arial"/>
                <a:cs typeface="Arial"/>
              </a:defRPr>
            </a:lvl2pPr>
            <a:lvl3pPr>
              <a:defRPr sz="2400" i="1">
                <a:latin typeface="Arial"/>
                <a:ea typeface="Arial"/>
                <a:cs typeface="Arial"/>
              </a:defRPr>
            </a:lvl3pPr>
            <a:lvl4pPr>
              <a:defRPr sz="2400" i="1">
                <a:latin typeface="Arial"/>
                <a:ea typeface="Arial"/>
                <a:cs typeface="Arial"/>
              </a:defRPr>
            </a:lvl4pPr>
            <a:lvl5pPr>
              <a:defRPr sz="2400" i="1">
                <a:latin typeface="Arial"/>
                <a:ea typeface="Arial"/>
                <a:cs typeface="Arial"/>
              </a:defRPr>
            </a:lvl5pPr>
            <a:lvl6pPr>
              <a:defRPr sz="2400" i="1">
                <a:latin typeface="Arial"/>
                <a:ea typeface="Arial"/>
                <a:cs typeface="Arial"/>
              </a:defRPr>
            </a:lvl6pPr>
            <a:lvl7pPr>
              <a:defRPr sz="2400" i="1">
                <a:latin typeface="Arial"/>
                <a:ea typeface="Arial"/>
                <a:cs typeface="Arial"/>
              </a:defRPr>
            </a:lvl7pPr>
            <a:lvl8pPr>
              <a:defRPr sz="2400" i="1">
                <a:latin typeface="Arial"/>
                <a:ea typeface="Arial"/>
                <a:cs typeface="Arial"/>
              </a:defRPr>
            </a:lvl8pPr>
            <a:lvl9pPr>
              <a:defRPr sz="2400" i="1">
                <a:latin typeface="Arial"/>
                <a:ea typeface="Arial"/>
                <a:cs typeface="Arial"/>
              </a:defRPr>
            </a:lvl9pPr>
          </a:lstStyle>
          <a:p>
            <a:pPr marL="0" indent="0" algn="l">
              <a:spcBef>
                <a:spcPts val="600"/>
              </a:spcBef>
              <a:spcAft>
                <a:spcPts val="600"/>
              </a:spcAft>
              <a:buNone/>
            </a:pPr>
            <a:r>
              <a:rPr lang="nl-NL" sz="2800" dirty="0"/>
              <a:t>Gaan roep jou man en kom terug hierheen.</a:t>
            </a:r>
          </a:p>
          <a:p>
            <a:pPr marL="0" indent="0" algn="l">
              <a:spcBef>
                <a:spcPts val="600"/>
              </a:spcBef>
              <a:spcAft>
                <a:spcPts val="600"/>
              </a:spcAft>
              <a:buNone/>
            </a:pPr>
            <a:endParaRPr lang="nl-NL" sz="2800" i="1" dirty="0">
              <a:solidFill>
                <a:schemeClr val="bg1"/>
              </a:solidFill>
              <a:latin typeface="Arial"/>
              <a:ea typeface="Arial"/>
              <a:cs typeface="Arial"/>
            </a:endParaRPr>
          </a:p>
          <a:p>
            <a:pPr marL="0" indent="0" algn="r">
              <a:spcBef>
                <a:spcPts val="600"/>
              </a:spcBef>
              <a:spcAft>
                <a:spcPts val="600"/>
              </a:spcAft>
              <a:buNone/>
            </a:pPr>
            <a:r>
              <a:rPr lang="nl-NL" sz="2800" i="1" dirty="0">
                <a:solidFill>
                  <a:schemeClr val="bg1"/>
                </a:solidFill>
                <a:latin typeface="Arial"/>
                <a:ea typeface="Arial"/>
                <a:cs typeface="Arial"/>
              </a:rPr>
              <a:t>Ek het nie ‘n man nie.</a:t>
            </a:r>
          </a:p>
          <a:p>
            <a:pPr marL="0" indent="0" algn="r">
              <a:spcBef>
                <a:spcPts val="600"/>
              </a:spcBef>
              <a:spcAft>
                <a:spcPts val="600"/>
              </a:spcAft>
              <a:buNone/>
            </a:pPr>
            <a:endParaRPr lang="nl-NL" sz="2800" dirty="0"/>
          </a:p>
          <a:p>
            <a:pPr marL="0" indent="0">
              <a:spcBef>
                <a:spcPts val="600"/>
              </a:spcBef>
              <a:spcAft>
                <a:spcPts val="600"/>
              </a:spcAft>
              <a:buNone/>
            </a:pPr>
            <a:r>
              <a:rPr lang="nl-NL" sz="2800" i="1" dirty="0">
                <a:solidFill>
                  <a:schemeClr val="bg1"/>
                </a:solidFill>
                <a:latin typeface="Arial"/>
                <a:ea typeface="Arial"/>
                <a:cs typeface="Arial"/>
              </a:rPr>
              <a:t>Dis reg wat jy nou gesê het: ‘Ek het nie ‘n man nie.’ Jy het reeds vyf gehad, en die een wat jy nou het, is nie jou man nie. Jy het die waarheid gepraat.</a:t>
            </a:r>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777240" y="693420"/>
            <a:ext cx="9144000" cy="457200"/>
          </a:xfrm>
          <a:prstGeom prst="rect">
            <a:avLst/>
          </a:prstGeom>
          <a:noFill/>
        </p:spPr>
        <p:txBody>
          <a:bodyPr wrap="square" lIns="0" tIns="0" rIns="0" bIns="0" anchor="t"/>
          <a:lstStyle/>
          <a:p>
            <a:pPr marL="0" indent="0" algn="l">
              <a:buNone/>
            </a:pPr>
            <a:r>
              <a:rPr lang="en-ZA" sz="2000" b="1" dirty="0">
                <a:solidFill>
                  <a:schemeClr val="accent2"/>
                </a:solidFill>
              </a:rPr>
              <a:t>Johannes 4:1-42</a:t>
            </a:r>
            <a:endParaRPr lang="en-ZA" sz="2000" dirty="0"/>
          </a:p>
        </p:txBody>
      </p:sp>
    </p:spTree>
    <p:extLst>
      <p:ext uri="{BB962C8B-B14F-4D97-AF65-F5344CB8AC3E}">
        <p14:creationId xmlns:p14="http://schemas.microsoft.com/office/powerpoint/2010/main" val="2113315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798982"/>
            <a:ext cx="10031128" cy="4365598"/>
          </a:xfrm>
          <a:prstGeom prst="rect">
            <a:avLst/>
          </a:prstGeom>
          <a:noFill/>
        </p:spPr>
        <p:txBody>
          <a:bodyPr wrap="square" lIns="0" tIns="0" rIns="0" bIns="0" anchor="ctr"/>
          <a:lstStyle>
            <a:defPPr>
              <a:defRPr sz="2400" i="1">
                <a:latin typeface="Arial"/>
                <a:ea typeface="Arial"/>
                <a:cs typeface="Arial"/>
              </a:defRPr>
            </a:defPPr>
            <a:lvl1pPr>
              <a:defRPr sz="2400" i="1">
                <a:latin typeface="Arial"/>
                <a:ea typeface="Arial"/>
                <a:cs typeface="Arial"/>
              </a:defRPr>
            </a:lvl1pPr>
            <a:lvl2pPr>
              <a:defRPr sz="2400" i="1">
                <a:latin typeface="Arial"/>
                <a:ea typeface="Arial"/>
                <a:cs typeface="Arial"/>
              </a:defRPr>
            </a:lvl2pPr>
            <a:lvl3pPr>
              <a:defRPr sz="2400" i="1">
                <a:latin typeface="Arial"/>
                <a:ea typeface="Arial"/>
                <a:cs typeface="Arial"/>
              </a:defRPr>
            </a:lvl3pPr>
            <a:lvl4pPr>
              <a:defRPr sz="2400" i="1">
                <a:latin typeface="Arial"/>
                <a:ea typeface="Arial"/>
                <a:cs typeface="Arial"/>
              </a:defRPr>
            </a:lvl4pPr>
            <a:lvl5pPr>
              <a:defRPr sz="2400" i="1">
                <a:latin typeface="Arial"/>
                <a:ea typeface="Arial"/>
                <a:cs typeface="Arial"/>
              </a:defRPr>
            </a:lvl5pPr>
            <a:lvl6pPr>
              <a:defRPr sz="2400" i="1">
                <a:latin typeface="Arial"/>
                <a:ea typeface="Arial"/>
                <a:cs typeface="Arial"/>
              </a:defRPr>
            </a:lvl6pPr>
            <a:lvl7pPr>
              <a:defRPr sz="2400" i="1">
                <a:latin typeface="Arial"/>
                <a:ea typeface="Arial"/>
                <a:cs typeface="Arial"/>
              </a:defRPr>
            </a:lvl7pPr>
            <a:lvl8pPr>
              <a:defRPr sz="2400" i="1">
                <a:latin typeface="Arial"/>
                <a:ea typeface="Arial"/>
                <a:cs typeface="Arial"/>
              </a:defRPr>
            </a:lvl8pPr>
            <a:lvl9pPr>
              <a:defRPr sz="2400" i="1">
                <a:latin typeface="Arial"/>
                <a:ea typeface="Arial"/>
                <a:cs typeface="Arial"/>
              </a:defRPr>
            </a:lvl9pPr>
          </a:lstStyle>
          <a:p>
            <a:pPr marL="0" indent="0" algn="r">
              <a:spcBef>
                <a:spcPts val="600"/>
              </a:spcBef>
              <a:spcAft>
                <a:spcPts val="600"/>
              </a:spcAft>
              <a:buNone/>
            </a:pPr>
            <a:r>
              <a:rPr lang="nl-NL" sz="2800" i="1" dirty="0">
                <a:solidFill>
                  <a:schemeClr val="bg1"/>
                </a:solidFill>
                <a:latin typeface="Arial"/>
                <a:ea typeface="Arial"/>
                <a:cs typeface="Arial"/>
              </a:rPr>
              <a:t>Meneer, ek sien dat u ‘n profeet is. Ons voorouers het God op hierdie berg aanbid, en tog sê julle die plek waar ‘n mens God moet aanbid, is in Jerusalem.</a:t>
            </a:r>
          </a:p>
          <a:p>
            <a:pPr marL="0" indent="0" algn="r">
              <a:spcBef>
                <a:spcPts val="600"/>
              </a:spcBef>
              <a:spcAft>
                <a:spcPts val="600"/>
              </a:spcAft>
              <a:buNone/>
            </a:pPr>
            <a:endParaRPr lang="nl-NL" sz="2800" dirty="0"/>
          </a:p>
          <a:p>
            <a:pPr marL="0" indent="0">
              <a:spcBef>
                <a:spcPts val="600"/>
              </a:spcBef>
              <a:spcAft>
                <a:spcPts val="600"/>
              </a:spcAft>
              <a:buNone/>
            </a:pPr>
            <a:r>
              <a:rPr lang="nl-NL" sz="2800" i="1" dirty="0">
                <a:solidFill>
                  <a:schemeClr val="bg1"/>
                </a:solidFill>
                <a:latin typeface="Arial"/>
                <a:ea typeface="Arial"/>
                <a:cs typeface="Arial"/>
              </a:rPr>
              <a:t>Glo My, Mevrou, daar kom ‘n tyd wanneer julle die Vader nie op hierdie berg en ook nie in Jerusalem sal aanbid nie. Julle aanbid sonder om te weet wat julle aanbid; ons weet wat ons aanbid, want die verlossing kom uit die Jode.</a:t>
            </a:r>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777240" y="693420"/>
            <a:ext cx="9144000" cy="457200"/>
          </a:xfrm>
          <a:prstGeom prst="rect">
            <a:avLst/>
          </a:prstGeom>
          <a:noFill/>
        </p:spPr>
        <p:txBody>
          <a:bodyPr wrap="square" lIns="0" tIns="0" rIns="0" bIns="0" anchor="t"/>
          <a:lstStyle/>
          <a:p>
            <a:pPr marL="0" indent="0" algn="l">
              <a:buNone/>
            </a:pPr>
            <a:r>
              <a:rPr lang="en-ZA" sz="2000" b="1" dirty="0">
                <a:solidFill>
                  <a:schemeClr val="accent2"/>
                </a:solidFill>
              </a:rPr>
              <a:t>Johannes 4:1-42</a:t>
            </a:r>
            <a:endParaRPr lang="en-ZA" sz="2000" dirty="0"/>
          </a:p>
        </p:txBody>
      </p:sp>
    </p:spTree>
    <p:extLst>
      <p:ext uri="{BB962C8B-B14F-4D97-AF65-F5344CB8AC3E}">
        <p14:creationId xmlns:p14="http://schemas.microsoft.com/office/powerpoint/2010/main" val="2528097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798982"/>
            <a:ext cx="10031128" cy="3270323"/>
          </a:xfrm>
          <a:prstGeom prst="rect">
            <a:avLst/>
          </a:prstGeom>
          <a:noFill/>
        </p:spPr>
        <p:txBody>
          <a:bodyPr wrap="square" lIns="0" tIns="0" rIns="0" bIns="0" anchor="ctr"/>
          <a:lstStyle>
            <a:defPPr>
              <a:defRPr sz="2400" i="1">
                <a:latin typeface="Arial"/>
                <a:ea typeface="Arial"/>
                <a:cs typeface="Arial"/>
              </a:defRPr>
            </a:defPPr>
            <a:lvl1pPr>
              <a:defRPr sz="2400" i="1">
                <a:latin typeface="Arial"/>
                <a:ea typeface="Arial"/>
                <a:cs typeface="Arial"/>
              </a:defRPr>
            </a:lvl1pPr>
            <a:lvl2pPr>
              <a:defRPr sz="2400" i="1">
                <a:latin typeface="Arial"/>
                <a:ea typeface="Arial"/>
                <a:cs typeface="Arial"/>
              </a:defRPr>
            </a:lvl2pPr>
            <a:lvl3pPr>
              <a:defRPr sz="2400" i="1">
                <a:latin typeface="Arial"/>
                <a:ea typeface="Arial"/>
                <a:cs typeface="Arial"/>
              </a:defRPr>
            </a:lvl3pPr>
            <a:lvl4pPr>
              <a:defRPr sz="2400" i="1">
                <a:latin typeface="Arial"/>
                <a:ea typeface="Arial"/>
                <a:cs typeface="Arial"/>
              </a:defRPr>
            </a:lvl4pPr>
            <a:lvl5pPr>
              <a:defRPr sz="2400" i="1">
                <a:latin typeface="Arial"/>
                <a:ea typeface="Arial"/>
                <a:cs typeface="Arial"/>
              </a:defRPr>
            </a:lvl5pPr>
            <a:lvl6pPr>
              <a:defRPr sz="2400" i="1">
                <a:latin typeface="Arial"/>
                <a:ea typeface="Arial"/>
                <a:cs typeface="Arial"/>
              </a:defRPr>
            </a:lvl6pPr>
            <a:lvl7pPr>
              <a:defRPr sz="2400" i="1">
                <a:latin typeface="Arial"/>
                <a:ea typeface="Arial"/>
                <a:cs typeface="Arial"/>
              </a:defRPr>
            </a:lvl7pPr>
            <a:lvl8pPr>
              <a:defRPr sz="2400" i="1">
                <a:latin typeface="Arial"/>
                <a:ea typeface="Arial"/>
                <a:cs typeface="Arial"/>
              </a:defRPr>
            </a:lvl8pPr>
            <a:lvl9pPr>
              <a:defRPr sz="2400" i="1">
                <a:latin typeface="Arial"/>
                <a:ea typeface="Arial"/>
                <a:cs typeface="Arial"/>
              </a:defRPr>
            </a:lvl9pPr>
          </a:lstStyle>
          <a:p>
            <a:pPr marL="0" indent="0">
              <a:spcBef>
                <a:spcPts val="600"/>
              </a:spcBef>
              <a:spcAft>
                <a:spcPts val="600"/>
              </a:spcAft>
              <a:buNone/>
            </a:pPr>
            <a:r>
              <a:rPr lang="nl-NL" sz="2800" i="1" dirty="0">
                <a:solidFill>
                  <a:schemeClr val="bg1"/>
                </a:solidFill>
                <a:latin typeface="Arial"/>
                <a:ea typeface="Arial"/>
                <a:cs typeface="Arial"/>
              </a:rPr>
              <a:t>Maar daar kom ‘n tyd, en dit is nou, wanneer die ware aanbidders die Vader deur die Gees en in waarheid sal aanbid, want die Vader wil juis hê dat die mense wat Hom aanbid, dit so moet doen. God is Gees, en dié wat Hom aanbid, moet Hom deur die Gees en in waarheid aanbid.</a:t>
            </a:r>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777240" y="693420"/>
            <a:ext cx="9144000" cy="457200"/>
          </a:xfrm>
          <a:prstGeom prst="rect">
            <a:avLst/>
          </a:prstGeom>
          <a:noFill/>
        </p:spPr>
        <p:txBody>
          <a:bodyPr wrap="square" lIns="0" tIns="0" rIns="0" bIns="0" anchor="t"/>
          <a:lstStyle/>
          <a:p>
            <a:pPr marL="0" indent="0" algn="l">
              <a:buNone/>
            </a:pPr>
            <a:r>
              <a:rPr lang="en-ZA" sz="2000" b="1" dirty="0">
                <a:solidFill>
                  <a:schemeClr val="accent2"/>
                </a:solidFill>
              </a:rPr>
              <a:t>Johannes 4:1-42</a:t>
            </a:r>
            <a:endParaRPr lang="en-ZA" sz="2000" dirty="0"/>
          </a:p>
        </p:txBody>
      </p:sp>
    </p:spTree>
    <p:extLst>
      <p:ext uri="{BB962C8B-B14F-4D97-AF65-F5344CB8AC3E}">
        <p14:creationId xmlns:p14="http://schemas.microsoft.com/office/powerpoint/2010/main" val="1183714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798982"/>
            <a:ext cx="10031128" cy="3318450"/>
          </a:xfrm>
          <a:prstGeom prst="rect">
            <a:avLst/>
          </a:prstGeom>
          <a:noFill/>
        </p:spPr>
        <p:txBody>
          <a:bodyPr wrap="square" lIns="0" tIns="0" rIns="0" bIns="0" anchor="ctr"/>
          <a:lstStyle>
            <a:defPPr>
              <a:defRPr sz="2400" i="1">
                <a:latin typeface="Arial"/>
                <a:ea typeface="Arial"/>
                <a:cs typeface="Arial"/>
              </a:defRPr>
            </a:defPPr>
            <a:lvl1pPr>
              <a:defRPr sz="2400" i="1">
                <a:latin typeface="Arial"/>
                <a:ea typeface="Arial"/>
                <a:cs typeface="Arial"/>
              </a:defRPr>
            </a:lvl1pPr>
            <a:lvl2pPr>
              <a:defRPr sz="2400" i="1">
                <a:latin typeface="Arial"/>
                <a:ea typeface="Arial"/>
                <a:cs typeface="Arial"/>
              </a:defRPr>
            </a:lvl2pPr>
            <a:lvl3pPr>
              <a:defRPr sz="2400" i="1">
                <a:latin typeface="Arial"/>
                <a:ea typeface="Arial"/>
                <a:cs typeface="Arial"/>
              </a:defRPr>
            </a:lvl3pPr>
            <a:lvl4pPr>
              <a:defRPr sz="2400" i="1">
                <a:latin typeface="Arial"/>
                <a:ea typeface="Arial"/>
                <a:cs typeface="Arial"/>
              </a:defRPr>
            </a:lvl4pPr>
            <a:lvl5pPr>
              <a:defRPr sz="2400" i="1">
                <a:latin typeface="Arial"/>
                <a:ea typeface="Arial"/>
                <a:cs typeface="Arial"/>
              </a:defRPr>
            </a:lvl5pPr>
            <a:lvl6pPr>
              <a:defRPr sz="2400" i="1">
                <a:latin typeface="Arial"/>
                <a:ea typeface="Arial"/>
                <a:cs typeface="Arial"/>
              </a:defRPr>
            </a:lvl6pPr>
            <a:lvl7pPr>
              <a:defRPr sz="2400" i="1">
                <a:latin typeface="Arial"/>
                <a:ea typeface="Arial"/>
                <a:cs typeface="Arial"/>
              </a:defRPr>
            </a:lvl7pPr>
            <a:lvl8pPr>
              <a:defRPr sz="2400" i="1">
                <a:latin typeface="Arial"/>
                <a:ea typeface="Arial"/>
                <a:cs typeface="Arial"/>
              </a:defRPr>
            </a:lvl8pPr>
            <a:lvl9pPr>
              <a:defRPr sz="2400" i="1">
                <a:latin typeface="Arial"/>
                <a:ea typeface="Arial"/>
                <a:cs typeface="Arial"/>
              </a:defRPr>
            </a:lvl9pPr>
          </a:lstStyle>
          <a:p>
            <a:pPr marL="0" indent="0" algn="r">
              <a:spcBef>
                <a:spcPts val="600"/>
              </a:spcBef>
              <a:spcAft>
                <a:spcPts val="600"/>
              </a:spcAft>
              <a:buNone/>
            </a:pPr>
            <a:r>
              <a:rPr lang="nl-NL" sz="2800" i="1" dirty="0">
                <a:solidFill>
                  <a:schemeClr val="bg1"/>
                </a:solidFill>
                <a:latin typeface="Arial"/>
                <a:ea typeface="Arial"/>
                <a:cs typeface="Arial"/>
              </a:rPr>
              <a:t>Ek weet dat die Messias kom, Hy wat ook die Christus genoem word. Wanneer Hy kom, sal Hy alles aan ons bekend maak.”</a:t>
            </a:r>
          </a:p>
          <a:p>
            <a:pPr marL="0" indent="0" algn="r">
              <a:spcBef>
                <a:spcPts val="600"/>
              </a:spcBef>
              <a:spcAft>
                <a:spcPts val="600"/>
              </a:spcAft>
              <a:buNone/>
            </a:pPr>
            <a:endParaRPr lang="nl-NL" sz="2800" dirty="0"/>
          </a:p>
          <a:p>
            <a:pPr marL="0" indent="0">
              <a:spcBef>
                <a:spcPts val="600"/>
              </a:spcBef>
              <a:spcAft>
                <a:spcPts val="600"/>
              </a:spcAft>
              <a:buNone/>
            </a:pPr>
            <a:r>
              <a:rPr lang="nl-NL" sz="2800" i="1" dirty="0">
                <a:solidFill>
                  <a:schemeClr val="bg1"/>
                </a:solidFill>
                <a:latin typeface="Arial"/>
                <a:ea typeface="Arial"/>
                <a:cs typeface="Arial"/>
              </a:rPr>
              <a:t>Dit is Ek, Ek wat met jou praat.</a:t>
            </a:r>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777240" y="693420"/>
            <a:ext cx="9144000" cy="457200"/>
          </a:xfrm>
          <a:prstGeom prst="rect">
            <a:avLst/>
          </a:prstGeom>
          <a:noFill/>
        </p:spPr>
        <p:txBody>
          <a:bodyPr wrap="square" lIns="0" tIns="0" rIns="0" bIns="0" anchor="t"/>
          <a:lstStyle/>
          <a:p>
            <a:pPr marL="0" indent="0" algn="l">
              <a:buNone/>
            </a:pPr>
            <a:r>
              <a:rPr lang="en-ZA" sz="2000" b="1" dirty="0">
                <a:solidFill>
                  <a:schemeClr val="accent2"/>
                </a:solidFill>
              </a:rPr>
              <a:t>Johannes 4:1-42</a:t>
            </a:r>
            <a:endParaRPr lang="en-ZA" sz="2000" dirty="0"/>
          </a:p>
        </p:txBody>
      </p:sp>
    </p:spTree>
    <p:extLst>
      <p:ext uri="{BB962C8B-B14F-4D97-AF65-F5344CB8AC3E}">
        <p14:creationId xmlns:p14="http://schemas.microsoft.com/office/powerpoint/2010/main" val="3645290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798982"/>
            <a:ext cx="10031128" cy="3318450"/>
          </a:xfrm>
          <a:prstGeom prst="rect">
            <a:avLst/>
          </a:prstGeom>
          <a:noFill/>
        </p:spPr>
        <p:txBody>
          <a:bodyPr wrap="square" lIns="0" tIns="0" rIns="0" bIns="0" anchor="ctr"/>
          <a:lstStyle>
            <a:defPPr>
              <a:defRPr sz="2400" i="1">
                <a:latin typeface="Arial"/>
                <a:ea typeface="Arial"/>
                <a:cs typeface="Arial"/>
              </a:defRPr>
            </a:defPPr>
            <a:lvl1pPr>
              <a:defRPr sz="2400" i="1">
                <a:latin typeface="Arial"/>
                <a:ea typeface="Arial"/>
                <a:cs typeface="Arial"/>
              </a:defRPr>
            </a:lvl1pPr>
            <a:lvl2pPr>
              <a:defRPr sz="2400" i="1">
                <a:latin typeface="Arial"/>
                <a:ea typeface="Arial"/>
                <a:cs typeface="Arial"/>
              </a:defRPr>
            </a:lvl2pPr>
            <a:lvl3pPr>
              <a:defRPr sz="2400" i="1">
                <a:latin typeface="Arial"/>
                <a:ea typeface="Arial"/>
                <a:cs typeface="Arial"/>
              </a:defRPr>
            </a:lvl3pPr>
            <a:lvl4pPr>
              <a:defRPr sz="2400" i="1">
                <a:latin typeface="Arial"/>
                <a:ea typeface="Arial"/>
                <a:cs typeface="Arial"/>
              </a:defRPr>
            </a:lvl4pPr>
            <a:lvl5pPr>
              <a:defRPr sz="2400" i="1">
                <a:latin typeface="Arial"/>
                <a:ea typeface="Arial"/>
                <a:cs typeface="Arial"/>
              </a:defRPr>
            </a:lvl5pPr>
            <a:lvl6pPr>
              <a:defRPr sz="2400" i="1">
                <a:latin typeface="Arial"/>
                <a:ea typeface="Arial"/>
                <a:cs typeface="Arial"/>
              </a:defRPr>
            </a:lvl6pPr>
            <a:lvl7pPr>
              <a:defRPr sz="2400" i="1">
                <a:latin typeface="Arial"/>
                <a:ea typeface="Arial"/>
                <a:cs typeface="Arial"/>
              </a:defRPr>
            </a:lvl7pPr>
            <a:lvl8pPr>
              <a:defRPr sz="2400" i="1">
                <a:latin typeface="Arial"/>
                <a:ea typeface="Arial"/>
                <a:cs typeface="Arial"/>
              </a:defRPr>
            </a:lvl8pPr>
            <a:lvl9pPr>
              <a:defRPr sz="2400" i="1">
                <a:latin typeface="Arial"/>
                <a:ea typeface="Arial"/>
                <a:cs typeface="Arial"/>
              </a:defRPr>
            </a:lvl9pPr>
          </a:lstStyle>
          <a:p>
            <a:pPr marL="0" indent="0" algn="r">
              <a:spcBef>
                <a:spcPts val="600"/>
              </a:spcBef>
              <a:spcAft>
                <a:spcPts val="600"/>
              </a:spcAft>
              <a:buNone/>
            </a:pPr>
            <a:r>
              <a:rPr lang="nl-NL" sz="2800" i="1" dirty="0">
                <a:solidFill>
                  <a:schemeClr val="bg1"/>
                </a:solidFill>
                <a:latin typeface="Arial"/>
                <a:ea typeface="Arial"/>
                <a:cs typeface="Arial"/>
              </a:rPr>
              <a:t>Kom kyk, hier is ‘n man wat my alles vertel het wat ek gedoen het. Is Hy nie miskien die Christus nie?</a:t>
            </a:r>
          </a:p>
          <a:p>
            <a:pPr marL="0" indent="0" algn="r">
              <a:spcBef>
                <a:spcPts val="600"/>
              </a:spcBef>
              <a:spcAft>
                <a:spcPts val="600"/>
              </a:spcAft>
              <a:buNone/>
            </a:pPr>
            <a:endParaRPr lang="nl-NL" sz="2800" dirty="0"/>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777240" y="693420"/>
            <a:ext cx="9144000" cy="457200"/>
          </a:xfrm>
          <a:prstGeom prst="rect">
            <a:avLst/>
          </a:prstGeom>
          <a:noFill/>
        </p:spPr>
        <p:txBody>
          <a:bodyPr wrap="square" lIns="0" tIns="0" rIns="0" bIns="0" anchor="t"/>
          <a:lstStyle/>
          <a:p>
            <a:pPr marL="0" indent="0" algn="l">
              <a:buNone/>
            </a:pPr>
            <a:r>
              <a:rPr lang="en-ZA" sz="2000" b="1" dirty="0">
                <a:solidFill>
                  <a:schemeClr val="accent2"/>
                </a:solidFill>
              </a:rPr>
              <a:t>Johannes 4:1-42</a:t>
            </a:r>
            <a:endParaRPr lang="en-ZA" sz="2000" dirty="0"/>
          </a:p>
        </p:txBody>
      </p:sp>
    </p:spTree>
    <p:extLst>
      <p:ext uri="{BB962C8B-B14F-4D97-AF65-F5344CB8AC3E}">
        <p14:creationId xmlns:p14="http://schemas.microsoft.com/office/powerpoint/2010/main" val="1746501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798982"/>
            <a:ext cx="10031128" cy="3430744"/>
          </a:xfrm>
          <a:prstGeom prst="rect">
            <a:avLst/>
          </a:prstGeom>
          <a:noFill/>
        </p:spPr>
        <p:txBody>
          <a:bodyPr wrap="square" lIns="0" tIns="0" rIns="0" bIns="0" anchor="ctr"/>
          <a:lstStyle>
            <a:defPPr>
              <a:defRPr sz="2400" i="1">
                <a:latin typeface="Arial"/>
                <a:ea typeface="Arial"/>
                <a:cs typeface="Arial"/>
              </a:defRPr>
            </a:defPPr>
            <a:lvl1pPr>
              <a:defRPr sz="2400" i="1">
                <a:latin typeface="Arial"/>
                <a:ea typeface="Arial"/>
                <a:cs typeface="Arial"/>
              </a:defRPr>
            </a:lvl1pPr>
            <a:lvl2pPr>
              <a:defRPr sz="2400" i="1">
                <a:latin typeface="Arial"/>
                <a:ea typeface="Arial"/>
                <a:cs typeface="Arial"/>
              </a:defRPr>
            </a:lvl2pPr>
            <a:lvl3pPr>
              <a:defRPr sz="2400" i="1">
                <a:latin typeface="Arial"/>
                <a:ea typeface="Arial"/>
                <a:cs typeface="Arial"/>
              </a:defRPr>
            </a:lvl3pPr>
            <a:lvl4pPr>
              <a:defRPr sz="2400" i="1">
                <a:latin typeface="Arial"/>
                <a:ea typeface="Arial"/>
                <a:cs typeface="Arial"/>
              </a:defRPr>
            </a:lvl4pPr>
            <a:lvl5pPr>
              <a:defRPr sz="2400" i="1">
                <a:latin typeface="Arial"/>
                <a:ea typeface="Arial"/>
                <a:cs typeface="Arial"/>
              </a:defRPr>
            </a:lvl5pPr>
            <a:lvl6pPr>
              <a:defRPr sz="2400" i="1">
                <a:latin typeface="Arial"/>
                <a:ea typeface="Arial"/>
                <a:cs typeface="Arial"/>
              </a:defRPr>
            </a:lvl6pPr>
            <a:lvl7pPr>
              <a:defRPr sz="2400" i="1">
                <a:latin typeface="Arial"/>
                <a:ea typeface="Arial"/>
                <a:cs typeface="Arial"/>
              </a:defRPr>
            </a:lvl7pPr>
            <a:lvl8pPr>
              <a:defRPr sz="2400" i="1">
                <a:latin typeface="Arial"/>
                <a:ea typeface="Arial"/>
                <a:cs typeface="Arial"/>
              </a:defRPr>
            </a:lvl8pPr>
            <a:lvl9pPr>
              <a:defRPr sz="2400" i="1">
                <a:latin typeface="Arial"/>
                <a:ea typeface="Arial"/>
                <a:cs typeface="Arial"/>
              </a:defRPr>
            </a:lvl9pPr>
          </a:lstStyle>
          <a:p>
            <a:pPr marL="0" indent="0" algn="r">
              <a:spcBef>
                <a:spcPts val="600"/>
              </a:spcBef>
              <a:spcAft>
                <a:spcPts val="600"/>
              </a:spcAft>
              <a:buNone/>
            </a:pPr>
            <a:r>
              <a:rPr lang="nl-NL" sz="2800" i="1" dirty="0">
                <a:solidFill>
                  <a:schemeClr val="bg1"/>
                </a:solidFill>
                <a:latin typeface="Arial"/>
                <a:ea typeface="Arial"/>
                <a:cs typeface="Arial"/>
              </a:rPr>
              <a:t>Ons glo nie meer op grond van wat hy vertel het nie, want ons het self na Hom geluister, en ons weet dat Hy waarlike die Verlosser van die wêreld is.</a:t>
            </a:r>
          </a:p>
          <a:p>
            <a:pPr marL="0" indent="0" algn="r">
              <a:spcBef>
                <a:spcPts val="600"/>
              </a:spcBef>
              <a:spcAft>
                <a:spcPts val="600"/>
              </a:spcAft>
              <a:buNone/>
            </a:pPr>
            <a:endParaRPr lang="nl-NL" sz="2800" dirty="0"/>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777240" y="693420"/>
            <a:ext cx="9144000" cy="457200"/>
          </a:xfrm>
          <a:prstGeom prst="rect">
            <a:avLst/>
          </a:prstGeom>
          <a:noFill/>
        </p:spPr>
        <p:txBody>
          <a:bodyPr wrap="square" lIns="0" tIns="0" rIns="0" bIns="0" anchor="t"/>
          <a:lstStyle/>
          <a:p>
            <a:pPr marL="0" indent="0" algn="l">
              <a:buNone/>
            </a:pPr>
            <a:r>
              <a:rPr lang="en-ZA" sz="2000" b="1" dirty="0">
                <a:solidFill>
                  <a:schemeClr val="accent2"/>
                </a:solidFill>
              </a:rPr>
              <a:t>Johannes 4:1-42</a:t>
            </a:r>
            <a:endParaRPr lang="en-ZA" sz="2000" dirty="0"/>
          </a:p>
        </p:txBody>
      </p:sp>
    </p:spTree>
    <p:extLst>
      <p:ext uri="{BB962C8B-B14F-4D97-AF65-F5344CB8AC3E}">
        <p14:creationId xmlns:p14="http://schemas.microsoft.com/office/powerpoint/2010/main" val="217959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13A8D203-BBCA-4027-B768-6EC3085C8814}"/>
              </a:ext>
            </a:extLst>
          </p:cNvPr>
          <p:cNvSpPr>
            <a:spLocks noGrp="1"/>
          </p:cNvSpPr>
          <p:nvPr>
            <p:ph type="body" idx="103" hasCustomPrompt="1"/>
          </p:nvPr>
        </p:nvSpPr>
        <p:spPr>
          <a:xfrm>
            <a:off x="813816" y="2011680"/>
            <a:ext cx="10564063" cy="365760"/>
          </a:xfrm>
          <a:prstGeom prst="rect">
            <a:avLst/>
          </a:prstGeom>
          <a:noFill/>
        </p:spPr>
        <p:txBody>
          <a:bodyPr wrap="square" lIns="0" tIns="0" rIns="0" bIns="0" anchor="t"/>
          <a:lstStyle/>
          <a:p>
            <a:pPr marL="0" indent="0" algn="l">
              <a:buNone/>
            </a:pPr>
            <a:r>
              <a:rPr sz="1600" b="1" spc="300">
                <a:solidFill>
                  <a:schemeClr val="accent2"/>
                </a:solidFill>
              </a:rPr>
              <a:t>BOODSKAP</a:t>
            </a:r>
            <a:endParaRPr sz="1600"/>
          </a:p>
        </p:txBody>
      </p:sp>
      <p:sp>
        <p:nvSpPr>
          <p:cNvPr id="3" name="Text 2">
            <a:extLst>
              <a:ext uri="{FF2B5EF4-FFF2-40B4-BE49-F238E27FC236}">
                <a16:creationId xmlns:a16="http://schemas.microsoft.com/office/drawing/2014/main" id="{A1148293-1070-49ED-921A-0EE143EEA09C}"/>
              </a:ext>
            </a:extLst>
          </p:cNvPr>
          <p:cNvSpPr>
            <a:spLocks noGrp="1"/>
          </p:cNvSpPr>
          <p:nvPr>
            <p:ph type="title" idx="104" hasCustomPrompt="1"/>
          </p:nvPr>
        </p:nvSpPr>
        <p:spPr>
          <a:xfrm>
            <a:off x="813816" y="2514600"/>
            <a:ext cx="9144000" cy="1097280"/>
          </a:xfrm>
          <a:prstGeom prst="rect">
            <a:avLst/>
          </a:prstGeom>
          <a:noFill/>
        </p:spPr>
        <p:txBody>
          <a:bodyPr wrap="square" lIns="0" tIns="0" rIns="0" bIns="0" anchor="t"/>
          <a:lstStyle/>
          <a:p>
            <a:pPr marL="0" indent="0" algn="l">
              <a:buNone/>
            </a:pPr>
            <a:r>
              <a:rPr lang="en-ZA" sz="3600" i="1" dirty="0" err="1">
                <a:latin typeface="Times New Roman" panose="02020603050405020304" pitchFamily="18" charset="0"/>
                <a:cs typeface="Times New Roman" panose="02020603050405020304" pitchFamily="18" charset="0"/>
              </a:rPr>
              <a:t>Leef</a:t>
            </a:r>
            <a:r>
              <a:rPr lang="en-ZA" sz="3600" i="1" dirty="0">
                <a:latin typeface="Times New Roman" panose="02020603050405020304" pitchFamily="18" charset="0"/>
                <a:cs typeface="Times New Roman" panose="02020603050405020304" pitchFamily="18" charset="0"/>
              </a:rPr>
              <a:t> </a:t>
            </a:r>
            <a:r>
              <a:rPr lang="en-ZA" dirty="0"/>
              <a:t>die </a:t>
            </a:r>
            <a:r>
              <a:rPr lang="en-ZA" dirty="0" err="1"/>
              <a:t>droom</a:t>
            </a:r>
            <a:endParaRPr sz="3200" dirty="0"/>
          </a:p>
        </p:txBody>
      </p:sp>
      <p:sp>
        <p:nvSpPr>
          <p:cNvPr id="4" name="Text 2">
            <a:extLst>
              <a:ext uri="{FF2B5EF4-FFF2-40B4-BE49-F238E27FC236}">
                <a16:creationId xmlns:a16="http://schemas.microsoft.com/office/drawing/2014/main" id="{B2BBAF95-77CD-497C-B34C-3A27105BD7C3}"/>
              </a:ext>
            </a:extLst>
          </p:cNvPr>
          <p:cNvSpPr>
            <a:spLocks noGrp="1"/>
          </p:cNvSpPr>
          <p:nvPr>
            <p:ph type="body" idx="105" hasCustomPrompt="1"/>
          </p:nvPr>
        </p:nvSpPr>
        <p:spPr>
          <a:xfrm>
            <a:off x="813816" y="3794760"/>
            <a:ext cx="8686800" cy="914400"/>
          </a:xfrm>
          <a:prstGeom prst="rect">
            <a:avLst/>
          </a:prstGeom>
          <a:noFill/>
        </p:spPr>
        <p:txBody>
          <a:bodyPr wrap="square" lIns="0" tIns="0" rIns="0" bIns="0" anchor="t"/>
          <a:lstStyle/>
          <a:p>
            <a:pPr marL="0" indent="0" algn="l">
              <a:buNone/>
            </a:pPr>
            <a:r>
              <a:rPr lang="en-ZA" sz="1800" dirty="0">
                <a:solidFill>
                  <a:schemeClr val="bg1"/>
                </a:solidFill>
              </a:rPr>
              <a:t>Johannes 4:1-42</a:t>
            </a:r>
            <a:endParaRPr sz="1800" dirty="0"/>
          </a:p>
        </p:txBody>
      </p:sp>
    </p:spTree>
    <p:extLst>
      <p:ext uri="{BB962C8B-B14F-4D97-AF65-F5344CB8AC3E}">
        <p14:creationId xmlns:p14="http://schemas.microsoft.com/office/powerpoint/2010/main" val="978021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798982"/>
            <a:ext cx="10031128" cy="3077818"/>
          </a:xfrm>
          <a:prstGeom prst="rect">
            <a:avLst/>
          </a:prstGeom>
          <a:noFill/>
        </p:spPr>
        <p:txBody>
          <a:bodyPr wrap="square" lIns="0" tIns="0" rIns="0" bIns="0" anchor="ctr"/>
          <a:lstStyle>
            <a:defPPr>
              <a:defRPr sz="2400" i="1">
                <a:latin typeface="Arial"/>
                <a:ea typeface="Arial"/>
                <a:cs typeface="Arial"/>
              </a:defRPr>
            </a:defPPr>
            <a:lvl1pPr>
              <a:defRPr sz="2400" i="1">
                <a:latin typeface="Arial"/>
                <a:ea typeface="Arial"/>
                <a:cs typeface="Arial"/>
              </a:defRPr>
            </a:lvl1pPr>
            <a:lvl2pPr>
              <a:defRPr sz="2400" i="1">
                <a:latin typeface="Arial"/>
                <a:ea typeface="Arial"/>
                <a:cs typeface="Arial"/>
              </a:defRPr>
            </a:lvl2pPr>
            <a:lvl3pPr>
              <a:defRPr sz="2400" i="1">
                <a:latin typeface="Arial"/>
                <a:ea typeface="Arial"/>
                <a:cs typeface="Arial"/>
              </a:defRPr>
            </a:lvl3pPr>
            <a:lvl4pPr>
              <a:defRPr sz="2400" i="1">
                <a:latin typeface="Arial"/>
                <a:ea typeface="Arial"/>
                <a:cs typeface="Arial"/>
              </a:defRPr>
            </a:lvl4pPr>
            <a:lvl5pPr>
              <a:defRPr sz="2400" i="1">
                <a:latin typeface="Arial"/>
                <a:ea typeface="Arial"/>
                <a:cs typeface="Arial"/>
              </a:defRPr>
            </a:lvl5pPr>
            <a:lvl6pPr>
              <a:defRPr sz="2400" i="1">
                <a:latin typeface="Arial"/>
                <a:ea typeface="Arial"/>
                <a:cs typeface="Arial"/>
              </a:defRPr>
            </a:lvl6pPr>
            <a:lvl7pPr>
              <a:defRPr sz="2400" i="1">
                <a:latin typeface="Arial"/>
                <a:ea typeface="Arial"/>
                <a:cs typeface="Arial"/>
              </a:defRPr>
            </a:lvl7pPr>
            <a:lvl8pPr>
              <a:defRPr sz="2400" i="1">
                <a:latin typeface="Arial"/>
                <a:ea typeface="Arial"/>
                <a:cs typeface="Arial"/>
              </a:defRPr>
            </a:lvl8pPr>
            <a:lvl9pPr>
              <a:defRPr sz="2400" i="1">
                <a:latin typeface="Arial"/>
                <a:ea typeface="Arial"/>
                <a:cs typeface="Arial"/>
              </a:defRPr>
            </a:lvl9pPr>
          </a:lstStyle>
          <a:p>
            <a:pPr marL="0" indent="0">
              <a:spcBef>
                <a:spcPts val="1200"/>
              </a:spcBef>
              <a:spcAft>
                <a:spcPts val="1200"/>
              </a:spcAft>
              <a:buNone/>
            </a:pPr>
            <a:r>
              <a:rPr lang="nl-NL" sz="2800" i="1" dirty="0">
                <a:solidFill>
                  <a:schemeClr val="bg1"/>
                </a:solidFill>
                <a:latin typeface="Arial"/>
                <a:ea typeface="Arial"/>
                <a:cs typeface="Arial"/>
              </a:rPr>
              <a:t>God het die wet deur Moses gegee; die genade en die waarheid het deur Jesus Christus gekom</a:t>
            </a:r>
            <a:r>
              <a:rPr lang="nl-NL" sz="2800" dirty="0"/>
              <a:t>.</a:t>
            </a:r>
            <a:endParaRPr lang="nl-NL" sz="2800" i="1" dirty="0">
              <a:solidFill>
                <a:schemeClr val="bg1"/>
              </a:solidFill>
              <a:latin typeface="Arial"/>
              <a:ea typeface="Arial"/>
              <a:cs typeface="Arial"/>
            </a:endParaRPr>
          </a:p>
          <a:p>
            <a:pPr marL="0" indent="0" algn="r">
              <a:spcBef>
                <a:spcPts val="600"/>
              </a:spcBef>
              <a:spcAft>
                <a:spcPts val="600"/>
              </a:spcAft>
              <a:buNone/>
            </a:pPr>
            <a:endParaRPr lang="nl-NL" sz="2800" dirty="0"/>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777240" y="693420"/>
            <a:ext cx="9144000" cy="457200"/>
          </a:xfrm>
          <a:prstGeom prst="rect">
            <a:avLst/>
          </a:prstGeom>
          <a:noFill/>
        </p:spPr>
        <p:txBody>
          <a:bodyPr wrap="square" lIns="0" tIns="0" rIns="0" bIns="0" anchor="t"/>
          <a:lstStyle/>
          <a:p>
            <a:pPr marL="0" indent="0" algn="l">
              <a:buNone/>
            </a:pPr>
            <a:r>
              <a:rPr lang="en-ZA" sz="2000" b="1" dirty="0">
                <a:solidFill>
                  <a:schemeClr val="accent2"/>
                </a:solidFill>
              </a:rPr>
              <a:t>Johannes 1:17</a:t>
            </a:r>
            <a:endParaRPr lang="en-ZA" sz="2000" dirty="0"/>
          </a:p>
        </p:txBody>
      </p:sp>
    </p:spTree>
    <p:extLst>
      <p:ext uri="{BB962C8B-B14F-4D97-AF65-F5344CB8AC3E}">
        <p14:creationId xmlns:p14="http://schemas.microsoft.com/office/powerpoint/2010/main" val="2038373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D1C3F33-12AC-4EBE-99DC-1C7D64E11D95}"/>
              </a:ext>
            </a:extLst>
          </p:cNvPr>
          <p:cNvSpPr>
            <a:spLocks noGrp="1"/>
          </p:cNvSpPr>
          <p:nvPr>
            <p:ph type="body" idx="104" hasCustomPrompt="1"/>
          </p:nvPr>
        </p:nvSpPr>
        <p:spPr>
          <a:xfrm>
            <a:off x="1005840" y="1798982"/>
            <a:ext cx="10031128" cy="5059018"/>
          </a:xfrm>
          <a:prstGeom prst="rect">
            <a:avLst/>
          </a:prstGeom>
          <a:noFill/>
        </p:spPr>
        <p:txBody>
          <a:bodyPr wrap="square" lIns="0" tIns="0" rIns="0" bIns="0" anchor="ctr"/>
          <a:lstStyle>
            <a:defPPr>
              <a:defRPr sz="2400" i="1">
                <a:latin typeface="Arial"/>
                <a:ea typeface="Arial"/>
                <a:cs typeface="Arial"/>
              </a:defRPr>
            </a:defPPr>
            <a:lvl1pPr>
              <a:defRPr sz="2400" i="1">
                <a:latin typeface="Arial"/>
                <a:ea typeface="Arial"/>
                <a:cs typeface="Arial"/>
              </a:defRPr>
            </a:lvl1pPr>
            <a:lvl2pPr>
              <a:defRPr sz="2400" i="1">
                <a:latin typeface="Arial"/>
                <a:ea typeface="Arial"/>
                <a:cs typeface="Arial"/>
              </a:defRPr>
            </a:lvl2pPr>
            <a:lvl3pPr>
              <a:defRPr sz="2400" i="1">
                <a:latin typeface="Arial"/>
                <a:ea typeface="Arial"/>
                <a:cs typeface="Arial"/>
              </a:defRPr>
            </a:lvl3pPr>
            <a:lvl4pPr>
              <a:defRPr sz="2400" i="1">
                <a:latin typeface="Arial"/>
                <a:ea typeface="Arial"/>
                <a:cs typeface="Arial"/>
              </a:defRPr>
            </a:lvl4pPr>
            <a:lvl5pPr>
              <a:defRPr sz="2400" i="1">
                <a:latin typeface="Arial"/>
                <a:ea typeface="Arial"/>
                <a:cs typeface="Arial"/>
              </a:defRPr>
            </a:lvl5pPr>
            <a:lvl6pPr>
              <a:defRPr sz="2400" i="1">
                <a:latin typeface="Arial"/>
                <a:ea typeface="Arial"/>
                <a:cs typeface="Arial"/>
              </a:defRPr>
            </a:lvl6pPr>
            <a:lvl7pPr>
              <a:defRPr sz="2400" i="1">
                <a:latin typeface="Arial"/>
                <a:ea typeface="Arial"/>
                <a:cs typeface="Arial"/>
              </a:defRPr>
            </a:lvl7pPr>
            <a:lvl8pPr>
              <a:defRPr sz="2400" i="1">
                <a:latin typeface="Arial"/>
                <a:ea typeface="Arial"/>
                <a:cs typeface="Arial"/>
              </a:defRPr>
            </a:lvl8pPr>
            <a:lvl9pPr>
              <a:defRPr sz="2400" i="1">
                <a:latin typeface="Arial"/>
                <a:ea typeface="Arial"/>
                <a:cs typeface="Arial"/>
              </a:defRPr>
            </a:lvl9pPr>
          </a:lstStyle>
          <a:p>
            <a:pPr marL="0" indent="0">
              <a:spcBef>
                <a:spcPts val="1200"/>
              </a:spcBef>
              <a:spcAft>
                <a:spcPts val="1200"/>
              </a:spcAft>
              <a:buNone/>
            </a:pPr>
            <a:r>
              <a:rPr lang="nl-NL" sz="2800" i="1" dirty="0">
                <a:solidFill>
                  <a:schemeClr val="bg1"/>
                </a:solidFill>
                <a:latin typeface="Arial"/>
                <a:ea typeface="Arial"/>
                <a:cs typeface="Arial"/>
              </a:rPr>
              <a:t>Ek het voedsel om te eet waarvan julle nie weet nie. </a:t>
            </a:r>
            <a:r>
              <a:rPr lang="nl-NL" sz="2800" dirty="0"/>
              <a:t>...</a:t>
            </a:r>
          </a:p>
          <a:p>
            <a:pPr marL="0" indent="0">
              <a:spcBef>
                <a:spcPts val="1200"/>
              </a:spcBef>
              <a:spcAft>
                <a:spcPts val="1200"/>
              </a:spcAft>
              <a:buNone/>
            </a:pPr>
            <a:r>
              <a:rPr lang="nl-NL" sz="2800" i="1" dirty="0">
                <a:solidFill>
                  <a:schemeClr val="bg1"/>
                </a:solidFill>
                <a:latin typeface="Arial"/>
                <a:ea typeface="Arial"/>
                <a:cs typeface="Arial"/>
              </a:rPr>
              <a:t>My voedsel is om die wil te doen van Hom wat my gestuur het, en om sy werk te voltooi. ...</a:t>
            </a:r>
          </a:p>
          <a:p>
            <a:pPr marL="0" indent="0">
              <a:spcBef>
                <a:spcPts val="1200"/>
              </a:spcBef>
              <a:spcAft>
                <a:spcPts val="1200"/>
              </a:spcAft>
              <a:buNone/>
            </a:pPr>
            <a:r>
              <a:rPr lang="nl-NL" sz="2800" dirty="0"/>
              <a:t>Ek sê vir julle: Kyk daar, kyk na die lande, hulle is ryp vir die oes. Nou al ontvang die man wat oes, sy loon en samel hy die oes in vir die ewige lewe. So is die een wat saai, en die een wat oes, saambly. ... Die een saai, en die ander een maai.</a:t>
            </a:r>
            <a:endParaRPr lang="nl-NL" sz="2800" i="1" dirty="0">
              <a:solidFill>
                <a:schemeClr val="bg1"/>
              </a:solidFill>
              <a:latin typeface="Arial"/>
              <a:ea typeface="Arial"/>
              <a:cs typeface="Arial"/>
            </a:endParaRPr>
          </a:p>
          <a:p>
            <a:pPr marL="0" indent="0" algn="r">
              <a:spcBef>
                <a:spcPts val="600"/>
              </a:spcBef>
              <a:spcAft>
                <a:spcPts val="600"/>
              </a:spcAft>
              <a:buNone/>
            </a:pPr>
            <a:endParaRPr lang="nl-NL" sz="2800" dirty="0"/>
          </a:p>
        </p:txBody>
      </p:sp>
      <p:sp>
        <p:nvSpPr>
          <p:cNvPr id="3" name="Text 3">
            <a:extLst>
              <a:ext uri="{FF2B5EF4-FFF2-40B4-BE49-F238E27FC236}">
                <a16:creationId xmlns:a16="http://schemas.microsoft.com/office/drawing/2014/main" id="{33FE2E1C-3F94-40E7-A7E5-186B1AC791C8}"/>
              </a:ext>
            </a:extLst>
          </p:cNvPr>
          <p:cNvSpPr>
            <a:spLocks noGrp="1"/>
          </p:cNvSpPr>
          <p:nvPr>
            <p:ph type="body" idx="105" hasCustomPrompt="1"/>
          </p:nvPr>
        </p:nvSpPr>
        <p:spPr>
          <a:xfrm>
            <a:off x="777240" y="693420"/>
            <a:ext cx="9144000" cy="457200"/>
          </a:xfrm>
          <a:prstGeom prst="rect">
            <a:avLst/>
          </a:prstGeom>
          <a:noFill/>
        </p:spPr>
        <p:txBody>
          <a:bodyPr wrap="square" lIns="0" tIns="0" rIns="0" bIns="0" anchor="t"/>
          <a:lstStyle/>
          <a:p>
            <a:pPr marL="0" indent="0" algn="l">
              <a:buNone/>
            </a:pPr>
            <a:r>
              <a:rPr lang="en-ZA" sz="2000" b="1" dirty="0">
                <a:solidFill>
                  <a:schemeClr val="accent2"/>
                </a:solidFill>
              </a:rPr>
              <a:t>Johannes 4:1-42</a:t>
            </a:r>
            <a:endParaRPr lang="en-ZA" sz="2000" dirty="0"/>
          </a:p>
        </p:txBody>
      </p:sp>
    </p:spTree>
    <p:extLst>
      <p:ext uri="{BB962C8B-B14F-4D97-AF65-F5344CB8AC3E}">
        <p14:creationId xmlns:p14="http://schemas.microsoft.com/office/powerpoint/2010/main" val="4175753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13A8D203-BBCA-4027-B768-6EC3085C8814}"/>
              </a:ext>
            </a:extLst>
          </p:cNvPr>
          <p:cNvSpPr>
            <a:spLocks noGrp="1"/>
          </p:cNvSpPr>
          <p:nvPr>
            <p:ph type="body" idx="103" hasCustomPrompt="1"/>
          </p:nvPr>
        </p:nvSpPr>
        <p:spPr>
          <a:xfrm>
            <a:off x="813816" y="2011680"/>
            <a:ext cx="10564063" cy="365760"/>
          </a:xfrm>
          <a:prstGeom prst="rect">
            <a:avLst/>
          </a:prstGeom>
          <a:noFill/>
        </p:spPr>
        <p:txBody>
          <a:bodyPr wrap="square" lIns="0" tIns="0" rIns="0" bIns="0" anchor="t"/>
          <a:lstStyle/>
          <a:p>
            <a:pPr marL="0" indent="0" algn="l">
              <a:buNone/>
            </a:pPr>
            <a:r>
              <a:rPr lang="en-ZA" sz="2000" dirty="0"/>
              <a:t>ONS PRAAT MET DIE HERE</a:t>
            </a:r>
            <a:endParaRPr sz="2000" dirty="0"/>
          </a:p>
        </p:txBody>
      </p:sp>
      <p:sp>
        <p:nvSpPr>
          <p:cNvPr id="3" name="Text 2">
            <a:extLst>
              <a:ext uri="{FF2B5EF4-FFF2-40B4-BE49-F238E27FC236}">
                <a16:creationId xmlns:a16="http://schemas.microsoft.com/office/drawing/2014/main" id="{A1148293-1070-49ED-921A-0EE143EEA09C}"/>
              </a:ext>
            </a:extLst>
          </p:cNvPr>
          <p:cNvSpPr>
            <a:spLocks noGrp="1"/>
          </p:cNvSpPr>
          <p:nvPr>
            <p:ph type="title" idx="104" hasCustomPrompt="1"/>
          </p:nvPr>
        </p:nvSpPr>
        <p:spPr>
          <a:xfrm>
            <a:off x="813816" y="2514600"/>
            <a:ext cx="9144000" cy="1097280"/>
          </a:xfrm>
          <a:prstGeom prst="rect">
            <a:avLst/>
          </a:prstGeom>
          <a:noFill/>
        </p:spPr>
        <p:txBody>
          <a:bodyPr wrap="square" lIns="0" tIns="0" rIns="0" bIns="0" anchor="t"/>
          <a:lstStyle/>
          <a:p>
            <a:pPr marL="0" indent="0" algn="l">
              <a:buNone/>
            </a:pPr>
            <a:endParaRPr sz="3200" dirty="0"/>
          </a:p>
        </p:txBody>
      </p:sp>
      <p:sp>
        <p:nvSpPr>
          <p:cNvPr id="4" name="Text 2">
            <a:extLst>
              <a:ext uri="{FF2B5EF4-FFF2-40B4-BE49-F238E27FC236}">
                <a16:creationId xmlns:a16="http://schemas.microsoft.com/office/drawing/2014/main" id="{B2BBAF95-77CD-497C-B34C-3A27105BD7C3}"/>
              </a:ext>
            </a:extLst>
          </p:cNvPr>
          <p:cNvSpPr>
            <a:spLocks noGrp="1"/>
          </p:cNvSpPr>
          <p:nvPr>
            <p:ph type="body" idx="105" hasCustomPrompt="1"/>
          </p:nvPr>
        </p:nvSpPr>
        <p:spPr>
          <a:xfrm>
            <a:off x="813816" y="3794760"/>
            <a:ext cx="8686800" cy="914400"/>
          </a:xfrm>
          <a:prstGeom prst="rect">
            <a:avLst/>
          </a:prstGeom>
          <a:noFill/>
        </p:spPr>
        <p:txBody>
          <a:bodyPr wrap="square" lIns="0" tIns="0" rIns="0" bIns="0" anchor="t"/>
          <a:lstStyle/>
          <a:p>
            <a:pPr marL="0" indent="0" algn="l">
              <a:buNone/>
            </a:pPr>
            <a:endParaRPr sz="1800" dirty="0"/>
          </a:p>
        </p:txBody>
      </p:sp>
    </p:spTree>
    <p:extLst>
      <p:ext uri="{BB962C8B-B14F-4D97-AF65-F5344CB8AC3E}">
        <p14:creationId xmlns:p14="http://schemas.microsoft.com/office/powerpoint/2010/main" val="3617234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13A8D203-BBCA-4027-B768-6EC3085C8814}"/>
              </a:ext>
            </a:extLst>
          </p:cNvPr>
          <p:cNvSpPr>
            <a:spLocks noGrp="1"/>
          </p:cNvSpPr>
          <p:nvPr>
            <p:ph type="body" idx="103" hasCustomPrompt="1"/>
          </p:nvPr>
        </p:nvSpPr>
        <p:spPr>
          <a:xfrm>
            <a:off x="813816" y="2011680"/>
            <a:ext cx="10564063" cy="365760"/>
          </a:xfrm>
          <a:prstGeom prst="rect">
            <a:avLst/>
          </a:prstGeom>
          <a:noFill/>
        </p:spPr>
        <p:txBody>
          <a:bodyPr wrap="square" lIns="0" tIns="0" rIns="0" bIns="0" anchor="t"/>
          <a:lstStyle/>
          <a:p>
            <a:pPr marL="0" indent="0" algn="l">
              <a:buNone/>
            </a:pPr>
            <a:r>
              <a:rPr sz="1600" b="1" spc="300">
                <a:solidFill>
                  <a:schemeClr val="accent2"/>
                </a:solidFill>
              </a:rPr>
              <a:t>SLOTLIED</a:t>
            </a:r>
            <a:endParaRPr sz="1600"/>
          </a:p>
        </p:txBody>
      </p:sp>
      <p:sp>
        <p:nvSpPr>
          <p:cNvPr id="3" name="Text 2">
            <a:extLst>
              <a:ext uri="{FF2B5EF4-FFF2-40B4-BE49-F238E27FC236}">
                <a16:creationId xmlns:a16="http://schemas.microsoft.com/office/drawing/2014/main" id="{A1148293-1070-49ED-921A-0EE143EEA09C}"/>
              </a:ext>
            </a:extLst>
          </p:cNvPr>
          <p:cNvSpPr>
            <a:spLocks noGrp="1"/>
          </p:cNvSpPr>
          <p:nvPr>
            <p:ph type="title" idx="104" hasCustomPrompt="1"/>
          </p:nvPr>
        </p:nvSpPr>
        <p:spPr>
          <a:xfrm>
            <a:off x="813816" y="2514600"/>
            <a:ext cx="9144000" cy="1097280"/>
          </a:xfrm>
          <a:prstGeom prst="rect">
            <a:avLst/>
          </a:prstGeom>
          <a:noFill/>
        </p:spPr>
        <p:txBody>
          <a:bodyPr wrap="square" lIns="0" tIns="0" rIns="0" bIns="0" anchor="t"/>
          <a:lstStyle/>
          <a:p>
            <a:pPr marL="0" indent="0" algn="l">
              <a:buNone/>
            </a:pPr>
            <a:r>
              <a:rPr lang="en-ZA" sz="3200" b="1" dirty="0" err="1">
                <a:solidFill>
                  <a:schemeClr val="bg1"/>
                </a:solidFill>
              </a:rPr>
              <a:t>Prys</a:t>
            </a:r>
            <a:r>
              <a:rPr lang="en-ZA" sz="3200" b="1" dirty="0">
                <a:solidFill>
                  <a:schemeClr val="bg1"/>
                </a:solidFill>
              </a:rPr>
              <a:t> die Here</a:t>
            </a:r>
            <a:endParaRPr sz="3200" dirty="0"/>
          </a:p>
        </p:txBody>
      </p:sp>
      <p:sp>
        <p:nvSpPr>
          <p:cNvPr id="4" name="Text 2">
            <a:extLst>
              <a:ext uri="{FF2B5EF4-FFF2-40B4-BE49-F238E27FC236}">
                <a16:creationId xmlns:a16="http://schemas.microsoft.com/office/drawing/2014/main" id="{B2BBAF95-77CD-497C-B34C-3A27105BD7C3}"/>
              </a:ext>
            </a:extLst>
          </p:cNvPr>
          <p:cNvSpPr>
            <a:spLocks noGrp="1"/>
          </p:cNvSpPr>
          <p:nvPr>
            <p:ph type="body" idx="105" hasCustomPrompt="1"/>
          </p:nvPr>
        </p:nvSpPr>
        <p:spPr>
          <a:xfrm>
            <a:off x="813816" y="3794760"/>
            <a:ext cx="8686800" cy="914400"/>
          </a:xfrm>
          <a:prstGeom prst="rect">
            <a:avLst/>
          </a:prstGeom>
          <a:noFill/>
        </p:spPr>
        <p:txBody>
          <a:bodyPr wrap="square" lIns="0" tIns="0" rIns="0" bIns="0" anchor="t"/>
          <a:lstStyle/>
          <a:p>
            <a:pPr marL="0" indent="0" algn="l">
              <a:buNone/>
            </a:pPr>
            <a:r>
              <a:rPr lang="en-ZA" sz="1800" dirty="0">
                <a:solidFill>
                  <a:schemeClr val="bg1"/>
                </a:solidFill>
              </a:rPr>
              <a:t>LB 219 Laat </a:t>
            </a:r>
            <a:r>
              <a:rPr lang="en-ZA" sz="1800" dirty="0" err="1">
                <a:solidFill>
                  <a:schemeClr val="bg1"/>
                </a:solidFill>
              </a:rPr>
              <a:t>ons</a:t>
            </a:r>
            <a:r>
              <a:rPr lang="en-ZA" sz="1800" dirty="0">
                <a:solidFill>
                  <a:schemeClr val="bg1"/>
                </a:solidFill>
              </a:rPr>
              <a:t> sing van </a:t>
            </a:r>
            <a:r>
              <a:rPr lang="en-ZA" sz="1800" dirty="0" err="1">
                <a:solidFill>
                  <a:schemeClr val="bg1"/>
                </a:solidFill>
              </a:rPr>
              <a:t>ons</a:t>
            </a:r>
            <a:r>
              <a:rPr lang="en-ZA" sz="1800" dirty="0">
                <a:solidFill>
                  <a:schemeClr val="bg1"/>
                </a:solidFill>
              </a:rPr>
              <a:t> </a:t>
            </a:r>
            <a:r>
              <a:rPr lang="en-ZA" sz="1800" dirty="0" err="1">
                <a:solidFill>
                  <a:schemeClr val="bg1"/>
                </a:solidFill>
              </a:rPr>
              <a:t>Verlosser</a:t>
            </a:r>
            <a:endParaRPr sz="1800" dirty="0"/>
          </a:p>
        </p:txBody>
      </p:sp>
    </p:spTree>
    <p:extLst>
      <p:ext uri="{BB962C8B-B14F-4D97-AF65-F5344CB8AC3E}">
        <p14:creationId xmlns:p14="http://schemas.microsoft.com/office/powerpoint/2010/main" val="1902753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860E4F5D-6516-48C9-9FE8-08ECE8DB955C}"/>
              </a:ext>
            </a:extLst>
          </p:cNvPr>
          <p:cNvSpPr>
            <a:spLocks noGrp="1"/>
          </p:cNvSpPr>
          <p:nvPr>
            <p:ph type="title" idx="103" hasCustomPrompt="1"/>
          </p:nvPr>
        </p:nvSpPr>
        <p:spPr>
          <a:xfrm>
            <a:off x="460890" y="411480"/>
            <a:ext cx="10564063" cy="731520"/>
          </a:xfrm>
          <a:prstGeom prst="rect">
            <a:avLst/>
          </a:prstGeom>
          <a:noFill/>
        </p:spPr>
        <p:txBody>
          <a:bodyPr wrap="square" lIns="0" tIns="0" rIns="0" bIns="0" anchor="t"/>
          <a:lstStyle>
            <a:defPPr>
              <a:defRPr sz="2325" b="1">
                <a:latin typeface="Arial"/>
                <a:ea typeface="Arial"/>
                <a:cs typeface="Arial"/>
              </a:defRPr>
            </a:defPPr>
            <a:lvl1pPr>
              <a:defRPr sz="2325" b="1">
                <a:latin typeface="Arial"/>
                <a:ea typeface="Arial"/>
                <a:cs typeface="Arial"/>
              </a:defRPr>
            </a:lvl1pPr>
            <a:lvl2pPr>
              <a:defRPr sz="2325" b="1">
                <a:latin typeface="Arial"/>
                <a:ea typeface="Arial"/>
                <a:cs typeface="Arial"/>
              </a:defRPr>
            </a:lvl2pPr>
            <a:lvl3pPr>
              <a:defRPr sz="2325" b="1">
                <a:latin typeface="Arial"/>
                <a:ea typeface="Arial"/>
                <a:cs typeface="Arial"/>
              </a:defRPr>
            </a:lvl3pPr>
            <a:lvl4pPr>
              <a:defRPr sz="2325" b="1">
                <a:latin typeface="Arial"/>
                <a:ea typeface="Arial"/>
                <a:cs typeface="Arial"/>
              </a:defRPr>
            </a:lvl4pPr>
            <a:lvl5pPr>
              <a:defRPr sz="2325" b="1">
                <a:latin typeface="Arial"/>
                <a:ea typeface="Arial"/>
                <a:cs typeface="Arial"/>
              </a:defRPr>
            </a:lvl5pPr>
            <a:lvl6pPr>
              <a:defRPr sz="2325" b="1">
                <a:latin typeface="Arial"/>
                <a:ea typeface="Arial"/>
                <a:cs typeface="Arial"/>
              </a:defRPr>
            </a:lvl6pPr>
            <a:lvl7pPr>
              <a:defRPr sz="2325" b="1">
                <a:latin typeface="Arial"/>
                <a:ea typeface="Arial"/>
                <a:cs typeface="Arial"/>
              </a:defRPr>
            </a:lvl7pPr>
            <a:lvl8pPr>
              <a:defRPr sz="2325" b="1">
                <a:latin typeface="Arial"/>
                <a:ea typeface="Arial"/>
                <a:cs typeface="Arial"/>
              </a:defRPr>
            </a:lvl8pPr>
            <a:lvl9pPr>
              <a:defRPr sz="2325" b="1">
                <a:latin typeface="Arial"/>
                <a:ea typeface="Arial"/>
                <a:cs typeface="Arial"/>
              </a:defRPr>
            </a:lvl9pPr>
          </a:lstStyle>
          <a:p>
            <a:pPr marL="0" indent="0" algn="l">
              <a:buNone/>
            </a:pPr>
            <a:r>
              <a:rPr lang="en-ZA" sz="2325" b="1" dirty="0">
                <a:solidFill>
                  <a:schemeClr val="bg1"/>
                </a:solidFill>
                <a:latin typeface="Arial"/>
                <a:ea typeface="Arial"/>
                <a:cs typeface="Arial"/>
              </a:rPr>
              <a:t>LB 219 Laat </a:t>
            </a:r>
            <a:r>
              <a:rPr lang="en-ZA" sz="2325" b="1" dirty="0" err="1">
                <a:solidFill>
                  <a:schemeClr val="bg1"/>
                </a:solidFill>
                <a:latin typeface="Arial"/>
                <a:ea typeface="Arial"/>
                <a:cs typeface="Arial"/>
              </a:rPr>
              <a:t>ons</a:t>
            </a:r>
            <a:r>
              <a:rPr lang="en-ZA" sz="2325" b="1" dirty="0">
                <a:solidFill>
                  <a:schemeClr val="bg1"/>
                </a:solidFill>
                <a:latin typeface="Arial"/>
                <a:ea typeface="Arial"/>
                <a:cs typeface="Arial"/>
              </a:rPr>
              <a:t> sing van </a:t>
            </a:r>
            <a:r>
              <a:rPr lang="en-ZA" sz="2325" b="1" dirty="0" err="1">
                <a:solidFill>
                  <a:schemeClr val="bg1"/>
                </a:solidFill>
                <a:latin typeface="Arial"/>
                <a:ea typeface="Arial"/>
                <a:cs typeface="Arial"/>
              </a:rPr>
              <a:t>ons</a:t>
            </a:r>
            <a:r>
              <a:rPr lang="en-ZA" sz="2325" b="1" dirty="0">
                <a:solidFill>
                  <a:schemeClr val="bg1"/>
                </a:solidFill>
                <a:latin typeface="Arial"/>
                <a:ea typeface="Arial"/>
                <a:cs typeface="Arial"/>
              </a:rPr>
              <a:t> </a:t>
            </a:r>
            <a:r>
              <a:rPr lang="en-ZA" sz="2325" b="1" dirty="0" err="1">
                <a:solidFill>
                  <a:schemeClr val="bg1"/>
                </a:solidFill>
                <a:latin typeface="Arial"/>
                <a:ea typeface="Arial"/>
                <a:cs typeface="Arial"/>
              </a:rPr>
              <a:t>Verlosser</a:t>
            </a:r>
            <a:r>
              <a:rPr lang="en-ZA" sz="2325" b="1" dirty="0">
                <a:solidFill>
                  <a:schemeClr val="bg1"/>
                </a:solidFill>
                <a:latin typeface="Arial"/>
                <a:ea typeface="Arial"/>
                <a:cs typeface="Arial"/>
              </a:rPr>
              <a:t> v. 1</a:t>
            </a:r>
            <a:endParaRPr sz="3000" dirty="0"/>
          </a:p>
        </p:txBody>
      </p:sp>
      <p:sp>
        <p:nvSpPr>
          <p:cNvPr id="3" name="Text 2">
            <a:extLst>
              <a:ext uri="{FF2B5EF4-FFF2-40B4-BE49-F238E27FC236}">
                <a16:creationId xmlns:a16="http://schemas.microsoft.com/office/drawing/2014/main" id="{8574F89C-2813-4DCB-BFE7-251ED1F06F15}"/>
              </a:ext>
            </a:extLst>
          </p:cNvPr>
          <p:cNvSpPr>
            <a:spLocks noGrp="1"/>
          </p:cNvSpPr>
          <p:nvPr>
            <p:ph type="body" idx="104" hasCustomPrompt="1"/>
          </p:nvPr>
        </p:nvSpPr>
        <p:spPr>
          <a:xfrm>
            <a:off x="813816" y="1143000"/>
            <a:ext cx="10394958" cy="4714875"/>
          </a:xfrm>
          <a:prstGeom prst="rect">
            <a:avLst/>
          </a:prstGeom>
          <a:noFill/>
        </p:spPr>
        <p:txBody>
          <a:bodyPr wrap="square" lIns="0" tIns="0" rIns="0" bIns="0" anchor="ctr"/>
          <a:lstStyle>
            <a:defPPr algn="l">
              <a:defRPr sz="2625" b="1" i="0">
                <a:solidFill>
                  <a:srgbClr val="FFFFFF"/>
                </a:solidFill>
                <a:latin typeface="Arial"/>
                <a:ea typeface="Arial"/>
                <a:cs typeface="Arial"/>
              </a:defRPr>
            </a:defPPr>
            <a:lvl1pPr algn="l">
              <a:defRPr sz="2625" b="1" i="0">
                <a:solidFill>
                  <a:srgbClr val="FFFFFF"/>
                </a:solidFill>
                <a:latin typeface="Arial"/>
                <a:ea typeface="Arial"/>
                <a:cs typeface="Arial"/>
              </a:defRPr>
            </a:lvl1pPr>
            <a:lvl2pPr algn="l">
              <a:defRPr sz="2625" b="1" i="0">
                <a:solidFill>
                  <a:srgbClr val="FFFFFF"/>
                </a:solidFill>
                <a:latin typeface="Arial"/>
                <a:ea typeface="Arial"/>
                <a:cs typeface="Arial"/>
              </a:defRPr>
            </a:lvl2pPr>
            <a:lvl3pPr algn="l">
              <a:defRPr sz="2625" b="1" i="0">
                <a:solidFill>
                  <a:srgbClr val="FFFFFF"/>
                </a:solidFill>
                <a:latin typeface="Arial"/>
                <a:ea typeface="Arial"/>
                <a:cs typeface="Arial"/>
              </a:defRPr>
            </a:lvl3pPr>
            <a:lvl4pPr algn="l">
              <a:defRPr sz="2625" b="1" i="0">
                <a:solidFill>
                  <a:srgbClr val="FFFFFF"/>
                </a:solidFill>
                <a:latin typeface="Arial"/>
                <a:ea typeface="Arial"/>
                <a:cs typeface="Arial"/>
              </a:defRPr>
            </a:lvl4pPr>
            <a:lvl5pPr algn="l">
              <a:defRPr sz="2625" b="1" i="0">
                <a:solidFill>
                  <a:srgbClr val="FFFFFF"/>
                </a:solidFill>
                <a:latin typeface="Arial"/>
                <a:ea typeface="Arial"/>
                <a:cs typeface="Arial"/>
              </a:defRPr>
            </a:lvl5pPr>
            <a:lvl6pPr algn="l">
              <a:defRPr sz="2625" b="1" i="0">
                <a:solidFill>
                  <a:srgbClr val="FFFFFF"/>
                </a:solidFill>
                <a:latin typeface="Arial"/>
                <a:ea typeface="Arial"/>
                <a:cs typeface="Arial"/>
              </a:defRPr>
            </a:lvl6pPr>
            <a:lvl7pPr algn="l">
              <a:defRPr sz="2625" b="1" i="0">
                <a:solidFill>
                  <a:srgbClr val="FFFFFF"/>
                </a:solidFill>
                <a:latin typeface="Arial"/>
                <a:ea typeface="Arial"/>
                <a:cs typeface="Arial"/>
              </a:defRPr>
            </a:lvl7pPr>
            <a:lvl8pPr algn="l">
              <a:defRPr sz="2625" b="1" i="0">
                <a:solidFill>
                  <a:srgbClr val="FFFFFF"/>
                </a:solidFill>
                <a:latin typeface="Arial"/>
                <a:ea typeface="Arial"/>
                <a:cs typeface="Arial"/>
              </a:defRPr>
            </a:lvl8pPr>
            <a:lvl9pPr algn="l">
              <a:defRPr sz="2625" b="1" i="0">
                <a:solidFill>
                  <a:srgbClr val="FFFFFF"/>
                </a:solidFill>
                <a:latin typeface="Arial"/>
                <a:ea typeface="Arial"/>
                <a:cs typeface="Arial"/>
              </a:defRPr>
            </a:lvl9pPr>
          </a:lstStyle>
          <a:p>
            <a:pPr>
              <a:spcBef>
                <a:spcPts val="768"/>
              </a:spcBef>
            </a:pPr>
            <a:endParaRPr lang="nl-NL" altLang="en-US" sz="2800" b="1" dirty="0">
              <a:solidFill>
                <a:schemeClr val="bg1"/>
              </a:solidFill>
            </a:endParaRPr>
          </a:p>
          <a:p>
            <a:pPr algn="ctr">
              <a:spcBef>
                <a:spcPts val="768"/>
              </a:spcBef>
            </a:pPr>
            <a:r>
              <a:rPr lang="nl-NL" altLang="en-US" sz="2800" b="1" dirty="0">
                <a:solidFill>
                  <a:schemeClr val="bg1"/>
                </a:solidFill>
              </a:rPr>
              <a:t>Laat ons sing van ons Verlosser,</a:t>
            </a:r>
          </a:p>
          <a:p>
            <a:pPr algn="ctr">
              <a:spcBef>
                <a:spcPts val="768"/>
              </a:spcBef>
            </a:pPr>
            <a:r>
              <a:rPr lang="nl-NL" altLang="en-US" sz="2800" b="1" dirty="0">
                <a:solidFill>
                  <a:schemeClr val="bg1"/>
                </a:solidFill>
              </a:rPr>
              <a:t>Hy wat wys hoe liefde lyk.</a:t>
            </a:r>
          </a:p>
          <a:p>
            <a:pPr algn="ctr">
              <a:spcBef>
                <a:spcPts val="768"/>
              </a:spcBef>
            </a:pPr>
            <a:r>
              <a:rPr lang="nl-NL" altLang="en-US" sz="2800" b="1" dirty="0">
                <a:solidFill>
                  <a:schemeClr val="bg1"/>
                </a:solidFill>
              </a:rPr>
              <a:t>Deur sy kruisdood het die Here</a:t>
            </a:r>
          </a:p>
          <a:p>
            <a:pPr algn="ctr">
              <a:spcBef>
                <a:spcPts val="768"/>
              </a:spcBef>
            </a:pPr>
            <a:r>
              <a:rPr lang="nl-NL" altLang="en-US" sz="2800" b="1" dirty="0">
                <a:solidFill>
                  <a:schemeClr val="bg1"/>
                </a:solidFill>
              </a:rPr>
              <a:t>self sy hand na ons gereik.</a:t>
            </a:r>
          </a:p>
          <a:p>
            <a:pPr algn="ctr">
              <a:spcBef>
                <a:spcPts val="768"/>
              </a:spcBef>
            </a:pPr>
            <a:r>
              <a:rPr lang="nl-NL" altLang="en-US" sz="2800" b="1" dirty="0">
                <a:solidFill>
                  <a:schemeClr val="bg1"/>
                </a:solidFill>
              </a:rPr>
              <a:t>Sing, o sing van ons Verlosser,</a:t>
            </a:r>
          </a:p>
          <a:p>
            <a:pPr algn="ctr">
              <a:spcBef>
                <a:spcPts val="768"/>
              </a:spcBef>
            </a:pPr>
            <a:r>
              <a:rPr lang="nl-NL" altLang="en-US" sz="2800" b="1" dirty="0">
                <a:solidFill>
                  <a:schemeClr val="bg1"/>
                </a:solidFill>
              </a:rPr>
              <a:t>aan die kruis het Hy gely.</a:t>
            </a:r>
          </a:p>
          <a:p>
            <a:pPr algn="ctr">
              <a:spcBef>
                <a:spcPts val="768"/>
              </a:spcBef>
            </a:pPr>
            <a:r>
              <a:rPr lang="nl-NL" altLang="en-US" sz="2800" b="1" dirty="0">
                <a:solidFill>
                  <a:schemeClr val="bg1"/>
                </a:solidFill>
              </a:rPr>
              <a:t>Deur sy dood bring Hy versoening,</a:t>
            </a:r>
          </a:p>
          <a:p>
            <a:pPr algn="ctr">
              <a:spcBef>
                <a:spcPts val="768"/>
              </a:spcBef>
            </a:pPr>
            <a:r>
              <a:rPr lang="nl-NL" altLang="en-US" sz="2800" b="1" dirty="0">
                <a:solidFill>
                  <a:schemeClr val="bg1"/>
                </a:solidFill>
              </a:rPr>
              <a:t>van ons skuld maak Hy ons vry.</a:t>
            </a:r>
          </a:p>
        </p:txBody>
      </p:sp>
    </p:spTree>
    <p:extLst>
      <p:ext uri="{BB962C8B-B14F-4D97-AF65-F5344CB8AC3E}">
        <p14:creationId xmlns:p14="http://schemas.microsoft.com/office/powerpoint/2010/main" val="1175624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860E4F5D-6516-48C9-9FE8-08ECE8DB955C}"/>
              </a:ext>
            </a:extLst>
          </p:cNvPr>
          <p:cNvSpPr>
            <a:spLocks noGrp="1"/>
          </p:cNvSpPr>
          <p:nvPr>
            <p:ph type="title" idx="103" hasCustomPrompt="1"/>
          </p:nvPr>
        </p:nvSpPr>
        <p:spPr>
          <a:xfrm>
            <a:off x="460890" y="411480"/>
            <a:ext cx="10564063" cy="731520"/>
          </a:xfrm>
          <a:prstGeom prst="rect">
            <a:avLst/>
          </a:prstGeom>
          <a:noFill/>
        </p:spPr>
        <p:txBody>
          <a:bodyPr wrap="square" lIns="0" tIns="0" rIns="0" bIns="0" anchor="t"/>
          <a:lstStyle>
            <a:defPPr>
              <a:defRPr sz="2325" b="1">
                <a:latin typeface="Arial"/>
                <a:ea typeface="Arial"/>
                <a:cs typeface="Arial"/>
              </a:defRPr>
            </a:defPPr>
            <a:lvl1pPr>
              <a:defRPr sz="2325" b="1">
                <a:latin typeface="Arial"/>
                <a:ea typeface="Arial"/>
                <a:cs typeface="Arial"/>
              </a:defRPr>
            </a:lvl1pPr>
            <a:lvl2pPr>
              <a:defRPr sz="2325" b="1">
                <a:latin typeface="Arial"/>
                <a:ea typeface="Arial"/>
                <a:cs typeface="Arial"/>
              </a:defRPr>
            </a:lvl2pPr>
            <a:lvl3pPr>
              <a:defRPr sz="2325" b="1">
                <a:latin typeface="Arial"/>
                <a:ea typeface="Arial"/>
                <a:cs typeface="Arial"/>
              </a:defRPr>
            </a:lvl3pPr>
            <a:lvl4pPr>
              <a:defRPr sz="2325" b="1">
                <a:latin typeface="Arial"/>
                <a:ea typeface="Arial"/>
                <a:cs typeface="Arial"/>
              </a:defRPr>
            </a:lvl4pPr>
            <a:lvl5pPr>
              <a:defRPr sz="2325" b="1">
                <a:latin typeface="Arial"/>
                <a:ea typeface="Arial"/>
                <a:cs typeface="Arial"/>
              </a:defRPr>
            </a:lvl5pPr>
            <a:lvl6pPr>
              <a:defRPr sz="2325" b="1">
                <a:latin typeface="Arial"/>
                <a:ea typeface="Arial"/>
                <a:cs typeface="Arial"/>
              </a:defRPr>
            </a:lvl6pPr>
            <a:lvl7pPr>
              <a:defRPr sz="2325" b="1">
                <a:latin typeface="Arial"/>
                <a:ea typeface="Arial"/>
                <a:cs typeface="Arial"/>
              </a:defRPr>
            </a:lvl7pPr>
            <a:lvl8pPr>
              <a:defRPr sz="2325" b="1">
                <a:latin typeface="Arial"/>
                <a:ea typeface="Arial"/>
                <a:cs typeface="Arial"/>
              </a:defRPr>
            </a:lvl8pPr>
            <a:lvl9pPr>
              <a:defRPr sz="2325" b="1">
                <a:latin typeface="Arial"/>
                <a:ea typeface="Arial"/>
                <a:cs typeface="Arial"/>
              </a:defRPr>
            </a:lvl9pPr>
          </a:lstStyle>
          <a:p>
            <a:pPr marL="0" indent="0" algn="l">
              <a:buNone/>
            </a:pPr>
            <a:endParaRPr sz="3000" dirty="0"/>
          </a:p>
        </p:txBody>
      </p:sp>
      <p:sp>
        <p:nvSpPr>
          <p:cNvPr id="3" name="Text 2">
            <a:extLst>
              <a:ext uri="{FF2B5EF4-FFF2-40B4-BE49-F238E27FC236}">
                <a16:creationId xmlns:a16="http://schemas.microsoft.com/office/drawing/2014/main" id="{8574F89C-2813-4DCB-BFE7-251ED1F06F15}"/>
              </a:ext>
            </a:extLst>
          </p:cNvPr>
          <p:cNvSpPr>
            <a:spLocks noGrp="1"/>
          </p:cNvSpPr>
          <p:nvPr>
            <p:ph type="body" idx="104" hasCustomPrompt="1"/>
          </p:nvPr>
        </p:nvSpPr>
        <p:spPr>
          <a:xfrm>
            <a:off x="813816" y="1571625"/>
            <a:ext cx="10394958" cy="4286250"/>
          </a:xfrm>
          <a:prstGeom prst="rect">
            <a:avLst/>
          </a:prstGeom>
          <a:noFill/>
        </p:spPr>
        <p:txBody>
          <a:bodyPr wrap="square" lIns="0" tIns="0" rIns="0" bIns="0" anchor="ctr"/>
          <a:lstStyle>
            <a:defPPr algn="l">
              <a:defRPr sz="2625" b="1" i="0">
                <a:solidFill>
                  <a:srgbClr val="FFFFFF"/>
                </a:solidFill>
                <a:latin typeface="Arial"/>
                <a:ea typeface="Arial"/>
                <a:cs typeface="Arial"/>
              </a:defRPr>
            </a:defPPr>
            <a:lvl1pPr algn="l">
              <a:defRPr sz="2625" b="1" i="0">
                <a:solidFill>
                  <a:srgbClr val="FFFFFF"/>
                </a:solidFill>
                <a:latin typeface="Arial"/>
                <a:ea typeface="Arial"/>
                <a:cs typeface="Arial"/>
              </a:defRPr>
            </a:lvl1pPr>
            <a:lvl2pPr algn="l">
              <a:defRPr sz="2625" b="1" i="0">
                <a:solidFill>
                  <a:srgbClr val="FFFFFF"/>
                </a:solidFill>
                <a:latin typeface="Arial"/>
                <a:ea typeface="Arial"/>
                <a:cs typeface="Arial"/>
              </a:defRPr>
            </a:lvl2pPr>
            <a:lvl3pPr algn="l">
              <a:defRPr sz="2625" b="1" i="0">
                <a:solidFill>
                  <a:srgbClr val="FFFFFF"/>
                </a:solidFill>
                <a:latin typeface="Arial"/>
                <a:ea typeface="Arial"/>
                <a:cs typeface="Arial"/>
              </a:defRPr>
            </a:lvl3pPr>
            <a:lvl4pPr algn="l">
              <a:defRPr sz="2625" b="1" i="0">
                <a:solidFill>
                  <a:srgbClr val="FFFFFF"/>
                </a:solidFill>
                <a:latin typeface="Arial"/>
                <a:ea typeface="Arial"/>
                <a:cs typeface="Arial"/>
              </a:defRPr>
            </a:lvl4pPr>
            <a:lvl5pPr algn="l">
              <a:defRPr sz="2625" b="1" i="0">
                <a:solidFill>
                  <a:srgbClr val="FFFFFF"/>
                </a:solidFill>
                <a:latin typeface="Arial"/>
                <a:ea typeface="Arial"/>
                <a:cs typeface="Arial"/>
              </a:defRPr>
            </a:lvl5pPr>
            <a:lvl6pPr algn="l">
              <a:defRPr sz="2625" b="1" i="0">
                <a:solidFill>
                  <a:srgbClr val="FFFFFF"/>
                </a:solidFill>
                <a:latin typeface="Arial"/>
                <a:ea typeface="Arial"/>
                <a:cs typeface="Arial"/>
              </a:defRPr>
            </a:lvl6pPr>
            <a:lvl7pPr algn="l">
              <a:defRPr sz="2625" b="1" i="0">
                <a:solidFill>
                  <a:srgbClr val="FFFFFF"/>
                </a:solidFill>
                <a:latin typeface="Arial"/>
                <a:ea typeface="Arial"/>
                <a:cs typeface="Arial"/>
              </a:defRPr>
            </a:lvl7pPr>
            <a:lvl8pPr algn="l">
              <a:defRPr sz="2625" b="1" i="0">
                <a:solidFill>
                  <a:srgbClr val="FFFFFF"/>
                </a:solidFill>
                <a:latin typeface="Arial"/>
                <a:ea typeface="Arial"/>
                <a:cs typeface="Arial"/>
              </a:defRPr>
            </a:lvl8pPr>
            <a:lvl9pPr algn="l">
              <a:defRPr sz="2625" b="1" i="0">
                <a:solidFill>
                  <a:srgbClr val="FFFFFF"/>
                </a:solidFill>
                <a:latin typeface="Arial"/>
                <a:ea typeface="Arial"/>
                <a:cs typeface="Arial"/>
              </a:defRPr>
            </a:lvl9pPr>
          </a:lstStyle>
          <a:p>
            <a:pPr algn="ctr">
              <a:spcBef>
                <a:spcPts val="768"/>
              </a:spcBef>
            </a:pPr>
            <a:r>
              <a:rPr lang="en-US" altLang="en-US" sz="2800" b="1" dirty="0">
                <a:solidFill>
                  <a:schemeClr val="bg1"/>
                </a:solidFill>
              </a:rPr>
              <a:t>Come, thou long expected Jesus,</a:t>
            </a:r>
          </a:p>
          <a:p>
            <a:pPr algn="ctr">
              <a:spcBef>
                <a:spcPts val="768"/>
              </a:spcBef>
            </a:pPr>
            <a:r>
              <a:rPr lang="en-US" altLang="en-US" sz="2800" b="1" dirty="0">
                <a:solidFill>
                  <a:schemeClr val="bg1"/>
                </a:solidFill>
              </a:rPr>
              <a:t>born to set thy people free;</a:t>
            </a:r>
          </a:p>
          <a:p>
            <a:pPr algn="ctr">
              <a:spcBef>
                <a:spcPts val="768"/>
              </a:spcBef>
            </a:pPr>
            <a:r>
              <a:rPr lang="en-US" altLang="en-US" sz="2800" b="1" dirty="0">
                <a:solidFill>
                  <a:schemeClr val="bg1"/>
                </a:solidFill>
              </a:rPr>
              <a:t>from our fears and sins release us,</a:t>
            </a:r>
          </a:p>
          <a:p>
            <a:pPr algn="ctr">
              <a:spcBef>
                <a:spcPts val="768"/>
              </a:spcBef>
            </a:pPr>
            <a:r>
              <a:rPr lang="en-US" altLang="en-US" sz="2800" b="1" dirty="0">
                <a:solidFill>
                  <a:schemeClr val="bg1"/>
                </a:solidFill>
              </a:rPr>
              <a:t>let us find our rest in thee.</a:t>
            </a:r>
          </a:p>
          <a:p>
            <a:pPr algn="ctr">
              <a:spcBef>
                <a:spcPts val="768"/>
              </a:spcBef>
            </a:pPr>
            <a:r>
              <a:rPr lang="en-US" altLang="en-US" sz="2800" b="1" dirty="0">
                <a:solidFill>
                  <a:schemeClr val="bg1"/>
                </a:solidFill>
              </a:rPr>
              <a:t>Israel's strength and consolation,</a:t>
            </a:r>
          </a:p>
          <a:p>
            <a:pPr algn="ctr">
              <a:spcBef>
                <a:spcPts val="768"/>
              </a:spcBef>
            </a:pPr>
            <a:r>
              <a:rPr lang="en-US" altLang="en-US" sz="2800" b="1" dirty="0">
                <a:solidFill>
                  <a:schemeClr val="bg1"/>
                </a:solidFill>
              </a:rPr>
              <a:t>hope of all the earth thou art;</a:t>
            </a:r>
          </a:p>
          <a:p>
            <a:pPr algn="ctr">
              <a:spcBef>
                <a:spcPts val="768"/>
              </a:spcBef>
            </a:pPr>
            <a:r>
              <a:rPr lang="en-US" altLang="en-US" sz="2800" b="1" dirty="0">
                <a:solidFill>
                  <a:schemeClr val="bg1"/>
                </a:solidFill>
              </a:rPr>
              <a:t>dear desire of every nation,</a:t>
            </a:r>
          </a:p>
          <a:p>
            <a:pPr algn="ctr">
              <a:spcBef>
                <a:spcPts val="768"/>
              </a:spcBef>
            </a:pPr>
            <a:r>
              <a:rPr lang="en-US" altLang="en-US" sz="2800" b="1" dirty="0">
                <a:solidFill>
                  <a:schemeClr val="bg1"/>
                </a:solidFill>
              </a:rPr>
              <a:t>joy of every longing heart.</a:t>
            </a:r>
          </a:p>
        </p:txBody>
      </p:sp>
    </p:spTree>
    <p:extLst>
      <p:ext uri="{BB962C8B-B14F-4D97-AF65-F5344CB8AC3E}">
        <p14:creationId xmlns:p14="http://schemas.microsoft.com/office/powerpoint/2010/main" val="14998152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860E4F5D-6516-48C9-9FE8-08ECE8DB955C}"/>
              </a:ext>
            </a:extLst>
          </p:cNvPr>
          <p:cNvSpPr>
            <a:spLocks noGrp="1"/>
          </p:cNvSpPr>
          <p:nvPr>
            <p:ph type="title" idx="103" hasCustomPrompt="1"/>
          </p:nvPr>
        </p:nvSpPr>
        <p:spPr>
          <a:xfrm>
            <a:off x="460890" y="411480"/>
            <a:ext cx="10564063" cy="731520"/>
          </a:xfrm>
          <a:prstGeom prst="rect">
            <a:avLst/>
          </a:prstGeom>
          <a:noFill/>
        </p:spPr>
        <p:txBody>
          <a:bodyPr wrap="square" lIns="0" tIns="0" rIns="0" bIns="0" anchor="t"/>
          <a:lstStyle>
            <a:defPPr>
              <a:defRPr sz="2325" b="1">
                <a:latin typeface="Arial"/>
                <a:ea typeface="Arial"/>
                <a:cs typeface="Arial"/>
              </a:defRPr>
            </a:defPPr>
            <a:lvl1pPr>
              <a:defRPr sz="2325" b="1">
                <a:latin typeface="Arial"/>
                <a:ea typeface="Arial"/>
                <a:cs typeface="Arial"/>
              </a:defRPr>
            </a:lvl1pPr>
            <a:lvl2pPr>
              <a:defRPr sz="2325" b="1">
                <a:latin typeface="Arial"/>
                <a:ea typeface="Arial"/>
                <a:cs typeface="Arial"/>
              </a:defRPr>
            </a:lvl2pPr>
            <a:lvl3pPr>
              <a:defRPr sz="2325" b="1">
                <a:latin typeface="Arial"/>
                <a:ea typeface="Arial"/>
                <a:cs typeface="Arial"/>
              </a:defRPr>
            </a:lvl3pPr>
            <a:lvl4pPr>
              <a:defRPr sz="2325" b="1">
                <a:latin typeface="Arial"/>
                <a:ea typeface="Arial"/>
                <a:cs typeface="Arial"/>
              </a:defRPr>
            </a:lvl4pPr>
            <a:lvl5pPr>
              <a:defRPr sz="2325" b="1">
                <a:latin typeface="Arial"/>
                <a:ea typeface="Arial"/>
                <a:cs typeface="Arial"/>
              </a:defRPr>
            </a:lvl5pPr>
            <a:lvl6pPr>
              <a:defRPr sz="2325" b="1">
                <a:latin typeface="Arial"/>
                <a:ea typeface="Arial"/>
                <a:cs typeface="Arial"/>
              </a:defRPr>
            </a:lvl6pPr>
            <a:lvl7pPr>
              <a:defRPr sz="2325" b="1">
                <a:latin typeface="Arial"/>
                <a:ea typeface="Arial"/>
                <a:cs typeface="Arial"/>
              </a:defRPr>
            </a:lvl7pPr>
            <a:lvl8pPr>
              <a:defRPr sz="2325" b="1">
                <a:latin typeface="Arial"/>
                <a:ea typeface="Arial"/>
                <a:cs typeface="Arial"/>
              </a:defRPr>
            </a:lvl8pPr>
            <a:lvl9pPr>
              <a:defRPr sz="2325" b="1">
                <a:latin typeface="Arial"/>
                <a:ea typeface="Arial"/>
                <a:cs typeface="Arial"/>
              </a:defRPr>
            </a:lvl9pPr>
          </a:lstStyle>
          <a:p>
            <a:pPr marL="0" indent="0" algn="l">
              <a:buNone/>
            </a:pPr>
            <a:endParaRPr sz="3000" dirty="0"/>
          </a:p>
        </p:txBody>
      </p:sp>
      <p:sp>
        <p:nvSpPr>
          <p:cNvPr id="3" name="Text 2">
            <a:extLst>
              <a:ext uri="{FF2B5EF4-FFF2-40B4-BE49-F238E27FC236}">
                <a16:creationId xmlns:a16="http://schemas.microsoft.com/office/drawing/2014/main" id="{8574F89C-2813-4DCB-BFE7-251ED1F06F15}"/>
              </a:ext>
            </a:extLst>
          </p:cNvPr>
          <p:cNvSpPr>
            <a:spLocks noGrp="1"/>
          </p:cNvSpPr>
          <p:nvPr>
            <p:ph type="body" idx="104" hasCustomPrompt="1"/>
          </p:nvPr>
        </p:nvSpPr>
        <p:spPr>
          <a:xfrm>
            <a:off x="813816" y="1571625"/>
            <a:ext cx="10394958" cy="4286250"/>
          </a:xfrm>
          <a:prstGeom prst="rect">
            <a:avLst/>
          </a:prstGeom>
          <a:noFill/>
        </p:spPr>
        <p:txBody>
          <a:bodyPr wrap="square" lIns="0" tIns="0" rIns="0" bIns="0" anchor="ctr"/>
          <a:lstStyle>
            <a:defPPr algn="l">
              <a:defRPr sz="2625" b="1" i="0">
                <a:solidFill>
                  <a:srgbClr val="FFFFFF"/>
                </a:solidFill>
                <a:latin typeface="Arial"/>
                <a:ea typeface="Arial"/>
                <a:cs typeface="Arial"/>
              </a:defRPr>
            </a:defPPr>
            <a:lvl1pPr algn="l">
              <a:defRPr sz="2625" b="1" i="0">
                <a:solidFill>
                  <a:srgbClr val="FFFFFF"/>
                </a:solidFill>
                <a:latin typeface="Arial"/>
                <a:ea typeface="Arial"/>
                <a:cs typeface="Arial"/>
              </a:defRPr>
            </a:lvl1pPr>
            <a:lvl2pPr algn="l">
              <a:defRPr sz="2625" b="1" i="0">
                <a:solidFill>
                  <a:srgbClr val="FFFFFF"/>
                </a:solidFill>
                <a:latin typeface="Arial"/>
                <a:ea typeface="Arial"/>
                <a:cs typeface="Arial"/>
              </a:defRPr>
            </a:lvl2pPr>
            <a:lvl3pPr algn="l">
              <a:defRPr sz="2625" b="1" i="0">
                <a:solidFill>
                  <a:srgbClr val="FFFFFF"/>
                </a:solidFill>
                <a:latin typeface="Arial"/>
                <a:ea typeface="Arial"/>
                <a:cs typeface="Arial"/>
              </a:defRPr>
            </a:lvl3pPr>
            <a:lvl4pPr algn="l">
              <a:defRPr sz="2625" b="1" i="0">
                <a:solidFill>
                  <a:srgbClr val="FFFFFF"/>
                </a:solidFill>
                <a:latin typeface="Arial"/>
                <a:ea typeface="Arial"/>
                <a:cs typeface="Arial"/>
              </a:defRPr>
            </a:lvl4pPr>
            <a:lvl5pPr algn="l">
              <a:defRPr sz="2625" b="1" i="0">
                <a:solidFill>
                  <a:srgbClr val="FFFFFF"/>
                </a:solidFill>
                <a:latin typeface="Arial"/>
                <a:ea typeface="Arial"/>
                <a:cs typeface="Arial"/>
              </a:defRPr>
            </a:lvl5pPr>
            <a:lvl6pPr algn="l">
              <a:defRPr sz="2625" b="1" i="0">
                <a:solidFill>
                  <a:srgbClr val="FFFFFF"/>
                </a:solidFill>
                <a:latin typeface="Arial"/>
                <a:ea typeface="Arial"/>
                <a:cs typeface="Arial"/>
              </a:defRPr>
            </a:lvl6pPr>
            <a:lvl7pPr algn="l">
              <a:defRPr sz="2625" b="1" i="0">
                <a:solidFill>
                  <a:srgbClr val="FFFFFF"/>
                </a:solidFill>
                <a:latin typeface="Arial"/>
                <a:ea typeface="Arial"/>
                <a:cs typeface="Arial"/>
              </a:defRPr>
            </a:lvl7pPr>
            <a:lvl8pPr algn="l">
              <a:defRPr sz="2625" b="1" i="0">
                <a:solidFill>
                  <a:srgbClr val="FFFFFF"/>
                </a:solidFill>
                <a:latin typeface="Arial"/>
                <a:ea typeface="Arial"/>
                <a:cs typeface="Arial"/>
              </a:defRPr>
            </a:lvl8pPr>
            <a:lvl9pPr algn="l">
              <a:defRPr sz="2625" b="1" i="0">
                <a:solidFill>
                  <a:srgbClr val="FFFFFF"/>
                </a:solidFill>
                <a:latin typeface="Arial"/>
                <a:ea typeface="Arial"/>
                <a:cs typeface="Arial"/>
              </a:defRPr>
            </a:lvl9pPr>
          </a:lstStyle>
          <a:p>
            <a:pPr algn="ctr">
              <a:spcBef>
                <a:spcPts val="768"/>
              </a:spcBef>
            </a:pPr>
            <a:r>
              <a:rPr lang="nl-NL" altLang="en-US" sz="2800" b="1" dirty="0">
                <a:solidFill>
                  <a:schemeClr val="bg1"/>
                </a:solidFill>
              </a:rPr>
              <a:t>Laat ons sing oor Hom wat t'rugkeer</a:t>
            </a:r>
          </a:p>
          <a:p>
            <a:pPr algn="ctr">
              <a:spcBef>
                <a:spcPts val="768"/>
              </a:spcBef>
            </a:pPr>
            <a:r>
              <a:rPr lang="nl-NL" altLang="en-US" sz="2800" b="1" dirty="0">
                <a:solidFill>
                  <a:schemeClr val="bg1"/>
                </a:solidFill>
              </a:rPr>
              <a:t>aan die einde van die tyd:</a:t>
            </a:r>
          </a:p>
          <a:p>
            <a:pPr algn="ctr">
              <a:spcBef>
                <a:spcPts val="768"/>
              </a:spcBef>
            </a:pPr>
            <a:r>
              <a:rPr lang="nl-NL" altLang="en-US" sz="2800" b="1" dirty="0">
                <a:solidFill>
                  <a:schemeClr val="bg1"/>
                </a:solidFill>
              </a:rPr>
              <a:t>"Bruidegom, die bruid verwag U:</a:t>
            </a:r>
          </a:p>
          <a:p>
            <a:pPr algn="ctr">
              <a:spcBef>
                <a:spcPts val="768"/>
              </a:spcBef>
            </a:pPr>
            <a:r>
              <a:rPr lang="nl-NL" altLang="en-US" sz="2800" b="1" dirty="0">
                <a:solidFill>
                  <a:schemeClr val="bg1"/>
                </a:solidFill>
              </a:rPr>
              <a:t>altyd tot u lof bereid."</a:t>
            </a:r>
          </a:p>
          <a:p>
            <a:pPr algn="ctr">
              <a:spcBef>
                <a:spcPts val="768"/>
              </a:spcBef>
            </a:pPr>
            <a:r>
              <a:rPr lang="nl-NL" altLang="en-US" sz="2800" b="1" dirty="0">
                <a:solidFill>
                  <a:schemeClr val="bg1"/>
                </a:solidFill>
              </a:rPr>
              <a:t>Sing, o sing van ons Verlosser,</a:t>
            </a:r>
          </a:p>
          <a:p>
            <a:pPr algn="ctr">
              <a:spcBef>
                <a:spcPts val="768"/>
              </a:spcBef>
            </a:pPr>
            <a:r>
              <a:rPr lang="nl-NL" altLang="en-US" sz="2800" b="1" dirty="0">
                <a:solidFill>
                  <a:schemeClr val="bg1"/>
                </a:solidFill>
              </a:rPr>
              <a:t>Hy kom trug, Hy maak ons nuut.</a:t>
            </a:r>
          </a:p>
          <a:p>
            <a:pPr algn="ctr">
              <a:spcBef>
                <a:spcPts val="768"/>
              </a:spcBef>
            </a:pPr>
            <a:r>
              <a:rPr lang="nl-NL" altLang="en-US" sz="2800" b="1" dirty="0">
                <a:solidFill>
                  <a:schemeClr val="bg1"/>
                </a:solidFill>
              </a:rPr>
              <a:t>"U, die Heerser oor die wêreld,</a:t>
            </a:r>
          </a:p>
          <a:p>
            <a:pPr algn="ctr">
              <a:spcBef>
                <a:spcPts val="768"/>
              </a:spcBef>
            </a:pPr>
            <a:r>
              <a:rPr lang="nl-NL" altLang="en-US" sz="2800" b="1" dirty="0">
                <a:solidFill>
                  <a:schemeClr val="bg1"/>
                </a:solidFill>
              </a:rPr>
              <a:t>Seun van God, o hoor ons lied."</a:t>
            </a:r>
          </a:p>
        </p:txBody>
      </p:sp>
    </p:spTree>
    <p:extLst>
      <p:ext uri="{BB962C8B-B14F-4D97-AF65-F5344CB8AC3E}">
        <p14:creationId xmlns:p14="http://schemas.microsoft.com/office/powerpoint/2010/main" val="18749222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2A73D1-4DCE-44A1-B167-6C1DE8E0C420}"/>
              </a:ext>
            </a:extLst>
          </p:cNvPr>
          <p:cNvSpPr>
            <a:spLocks noGrp="1"/>
          </p:cNvSpPr>
          <p:nvPr>
            <p:ph type="title" idx="103"/>
          </p:nvPr>
        </p:nvSpPr>
        <p:spPr/>
        <p:txBody>
          <a:bodyPr/>
          <a:lstStyle/>
          <a:p>
            <a:endParaRPr lang="en-ZA"/>
          </a:p>
        </p:txBody>
      </p:sp>
      <p:sp>
        <p:nvSpPr>
          <p:cNvPr id="7" name="Text Placeholder 6">
            <a:extLst>
              <a:ext uri="{FF2B5EF4-FFF2-40B4-BE49-F238E27FC236}">
                <a16:creationId xmlns:a16="http://schemas.microsoft.com/office/drawing/2014/main" id="{F00C4931-EB2A-418F-ACE5-EA7104355810}"/>
              </a:ext>
            </a:extLst>
          </p:cNvPr>
          <p:cNvSpPr>
            <a:spLocks noGrp="1"/>
          </p:cNvSpPr>
          <p:nvPr>
            <p:ph type="body" idx="104"/>
          </p:nvPr>
        </p:nvSpPr>
        <p:spPr/>
        <p:txBody>
          <a:bodyPr/>
          <a:lstStyle/>
          <a:p>
            <a:endParaRPr lang="en-ZA"/>
          </a:p>
        </p:txBody>
      </p:sp>
    </p:spTree>
    <p:extLst>
      <p:ext uri="{BB962C8B-B14F-4D97-AF65-F5344CB8AC3E}">
        <p14:creationId xmlns:p14="http://schemas.microsoft.com/office/powerpoint/2010/main" val="6393903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13A8D203-BBCA-4027-B768-6EC3085C8814}"/>
              </a:ext>
            </a:extLst>
          </p:cNvPr>
          <p:cNvSpPr>
            <a:spLocks noGrp="1"/>
          </p:cNvSpPr>
          <p:nvPr>
            <p:ph type="body" idx="103" hasCustomPrompt="1"/>
          </p:nvPr>
        </p:nvSpPr>
        <p:spPr>
          <a:xfrm>
            <a:off x="813816" y="2011680"/>
            <a:ext cx="10564063" cy="365760"/>
          </a:xfrm>
          <a:prstGeom prst="rect">
            <a:avLst/>
          </a:prstGeom>
          <a:noFill/>
        </p:spPr>
        <p:txBody>
          <a:bodyPr wrap="square" lIns="0" tIns="0" rIns="0" bIns="0" anchor="t"/>
          <a:lstStyle/>
          <a:p>
            <a:pPr marL="0" indent="0" algn="l">
              <a:buNone/>
            </a:pPr>
            <a:r>
              <a:rPr lang="en-ZA" sz="2000" dirty="0"/>
              <a:t>DIE HERE SE</a:t>
            </a:r>
            <a:r>
              <a:rPr lang="en-ZA" sz="2000" dirty="0">
                <a:latin typeface="Tahoma" panose="020B0604030504040204" pitchFamily="34" charset="0"/>
                <a:ea typeface="Tahoma" panose="020B0604030504040204" pitchFamily="34" charset="0"/>
                <a:cs typeface="Tahoma" panose="020B0604030504040204" pitchFamily="34" charset="0"/>
              </a:rPr>
              <a:t>Ë</a:t>
            </a:r>
            <a:r>
              <a:rPr lang="en-ZA" sz="2000" dirty="0"/>
              <a:t>N ONS</a:t>
            </a:r>
            <a:endParaRPr sz="2000" dirty="0"/>
          </a:p>
        </p:txBody>
      </p:sp>
      <p:sp>
        <p:nvSpPr>
          <p:cNvPr id="3" name="Text 2">
            <a:extLst>
              <a:ext uri="{FF2B5EF4-FFF2-40B4-BE49-F238E27FC236}">
                <a16:creationId xmlns:a16="http://schemas.microsoft.com/office/drawing/2014/main" id="{A1148293-1070-49ED-921A-0EE143EEA09C}"/>
              </a:ext>
            </a:extLst>
          </p:cNvPr>
          <p:cNvSpPr>
            <a:spLocks noGrp="1"/>
          </p:cNvSpPr>
          <p:nvPr>
            <p:ph type="title" idx="104" hasCustomPrompt="1"/>
          </p:nvPr>
        </p:nvSpPr>
        <p:spPr>
          <a:xfrm>
            <a:off x="813816" y="2514600"/>
            <a:ext cx="9144000" cy="1097280"/>
          </a:xfrm>
          <a:prstGeom prst="rect">
            <a:avLst/>
          </a:prstGeom>
          <a:noFill/>
        </p:spPr>
        <p:txBody>
          <a:bodyPr wrap="square" lIns="0" tIns="0" rIns="0" bIns="0" anchor="t"/>
          <a:lstStyle/>
          <a:p>
            <a:pPr marL="0" indent="0" algn="l">
              <a:buNone/>
            </a:pPr>
            <a:endParaRPr sz="3200" dirty="0"/>
          </a:p>
        </p:txBody>
      </p:sp>
      <p:sp>
        <p:nvSpPr>
          <p:cNvPr id="4" name="Text 2">
            <a:extLst>
              <a:ext uri="{FF2B5EF4-FFF2-40B4-BE49-F238E27FC236}">
                <a16:creationId xmlns:a16="http://schemas.microsoft.com/office/drawing/2014/main" id="{B2BBAF95-77CD-497C-B34C-3A27105BD7C3}"/>
              </a:ext>
            </a:extLst>
          </p:cNvPr>
          <p:cNvSpPr>
            <a:spLocks noGrp="1"/>
          </p:cNvSpPr>
          <p:nvPr>
            <p:ph type="body" idx="105" hasCustomPrompt="1"/>
          </p:nvPr>
        </p:nvSpPr>
        <p:spPr>
          <a:xfrm>
            <a:off x="813816" y="3794760"/>
            <a:ext cx="8686800" cy="914400"/>
          </a:xfrm>
          <a:prstGeom prst="rect">
            <a:avLst/>
          </a:prstGeom>
          <a:noFill/>
        </p:spPr>
        <p:txBody>
          <a:bodyPr wrap="square" lIns="0" tIns="0" rIns="0" bIns="0" anchor="t"/>
          <a:lstStyle/>
          <a:p>
            <a:pPr marL="0" indent="0" algn="l">
              <a:buNone/>
            </a:pPr>
            <a:endParaRPr sz="1800" dirty="0"/>
          </a:p>
        </p:txBody>
      </p:sp>
    </p:spTree>
    <p:extLst>
      <p:ext uri="{BB962C8B-B14F-4D97-AF65-F5344CB8AC3E}">
        <p14:creationId xmlns:p14="http://schemas.microsoft.com/office/powerpoint/2010/main" val="12416182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4D29AB1F-5269-4873-BD53-2C6F9BFB6942}"/>
              </a:ext>
            </a:extLst>
          </p:cNvPr>
          <p:cNvSpPr>
            <a:spLocks noGrp="1"/>
          </p:cNvSpPr>
          <p:nvPr>
            <p:ph type="title" idx="103" hasCustomPrompt="1"/>
          </p:nvPr>
        </p:nvSpPr>
        <p:spPr>
          <a:xfrm>
            <a:off x="1097280" y="4389120"/>
            <a:ext cx="9997135" cy="914400"/>
          </a:xfrm>
          <a:prstGeom prst="rect">
            <a:avLst/>
          </a:prstGeom>
          <a:noFill/>
        </p:spPr>
        <p:txBody>
          <a:bodyPr wrap="square" lIns="0" tIns="0" rIns="0" bIns="0" anchor="ctr"/>
          <a:lstStyle/>
          <a:p>
            <a:pPr marL="0" indent="0" algn="ctr">
              <a:buNone/>
            </a:pPr>
            <a:r>
              <a:rPr lang="en-ZA" sz="3600" b="1" i="1" dirty="0" err="1">
                <a:solidFill>
                  <a:schemeClr val="bg1"/>
                </a:solidFill>
                <a:latin typeface="Times New Roman" panose="02020603050405020304" pitchFamily="18" charset="0"/>
                <a:cs typeface="Times New Roman" panose="02020603050405020304" pitchFamily="18" charset="0"/>
              </a:rPr>
              <a:t>Leef</a:t>
            </a:r>
            <a:r>
              <a:rPr lang="en-ZA" sz="3200" b="1" i="1" dirty="0">
                <a:solidFill>
                  <a:schemeClr val="bg1"/>
                </a:solidFill>
              </a:rPr>
              <a:t> </a:t>
            </a:r>
            <a:r>
              <a:rPr lang="en-ZA" sz="3200" b="1" dirty="0">
                <a:solidFill>
                  <a:schemeClr val="bg1"/>
                </a:solidFill>
              </a:rPr>
              <a:t>die </a:t>
            </a:r>
            <a:r>
              <a:rPr lang="en-ZA" sz="3200" b="1" dirty="0" err="1">
                <a:solidFill>
                  <a:schemeClr val="bg1"/>
                </a:solidFill>
              </a:rPr>
              <a:t>droom</a:t>
            </a:r>
            <a:endParaRPr sz="3200" dirty="0"/>
          </a:p>
        </p:txBody>
      </p:sp>
      <p:sp>
        <p:nvSpPr>
          <p:cNvPr id="3" name="Text 2">
            <a:extLst>
              <a:ext uri="{FF2B5EF4-FFF2-40B4-BE49-F238E27FC236}">
                <a16:creationId xmlns:a16="http://schemas.microsoft.com/office/drawing/2014/main" id="{049E2336-A22C-4D98-83E9-D1019C2BB1BD}"/>
              </a:ext>
            </a:extLst>
          </p:cNvPr>
          <p:cNvSpPr>
            <a:spLocks noGrp="1"/>
          </p:cNvSpPr>
          <p:nvPr>
            <p:ph type="body" idx="104" hasCustomPrompt="1"/>
          </p:nvPr>
        </p:nvSpPr>
        <p:spPr>
          <a:xfrm>
            <a:off x="1097280" y="5394959"/>
            <a:ext cx="9997135" cy="717605"/>
          </a:xfrm>
          <a:prstGeom prst="rect">
            <a:avLst/>
          </a:prstGeom>
          <a:noFill/>
        </p:spPr>
        <p:txBody>
          <a:bodyPr wrap="square" lIns="0" tIns="0" rIns="0" bIns="0" anchor="t"/>
          <a:lstStyle/>
          <a:p>
            <a:pPr marL="0" indent="0" algn="ctr">
              <a:buNone/>
            </a:pPr>
            <a:r>
              <a:rPr sz="1800" dirty="0">
                <a:solidFill>
                  <a:schemeClr val="bg1"/>
                </a:solidFill>
              </a:rPr>
              <a:t>Dr Yolande Steenkamp</a:t>
            </a:r>
            <a:endParaRPr sz="1800" dirty="0"/>
          </a:p>
          <a:p>
            <a:pPr marL="0" indent="0" algn="ctr">
              <a:buNone/>
            </a:pPr>
            <a:r>
              <a:rPr sz="1800" dirty="0" err="1">
                <a:solidFill>
                  <a:schemeClr val="bg1"/>
                </a:solidFill>
              </a:rPr>
              <a:t>Noordelike</a:t>
            </a:r>
            <a:r>
              <a:rPr sz="1800" dirty="0">
                <a:solidFill>
                  <a:schemeClr val="bg1"/>
                </a:solidFill>
              </a:rPr>
              <a:t> </a:t>
            </a:r>
            <a:r>
              <a:rPr sz="1800" dirty="0" err="1">
                <a:solidFill>
                  <a:schemeClr val="bg1"/>
                </a:solidFill>
              </a:rPr>
              <a:t>Sinode</a:t>
            </a:r>
            <a:r>
              <a:rPr sz="1800" dirty="0">
                <a:solidFill>
                  <a:schemeClr val="bg1"/>
                </a:solidFill>
              </a:rPr>
              <a:t>, </a:t>
            </a:r>
            <a:r>
              <a:rPr lang="en-ZA" dirty="0"/>
              <a:t>21</a:t>
            </a:r>
            <a:r>
              <a:rPr sz="1800" dirty="0">
                <a:solidFill>
                  <a:schemeClr val="bg1"/>
                </a:solidFill>
              </a:rPr>
              <a:t> </a:t>
            </a:r>
            <a:r>
              <a:rPr sz="1800" dirty="0" err="1">
                <a:solidFill>
                  <a:schemeClr val="bg1"/>
                </a:solidFill>
              </a:rPr>
              <a:t>Oktober</a:t>
            </a:r>
            <a:r>
              <a:rPr sz="1800" dirty="0">
                <a:solidFill>
                  <a:schemeClr val="bg1"/>
                </a:solidFill>
              </a:rPr>
              <a:t> 2026</a:t>
            </a:r>
            <a:endParaRPr sz="1800" dirty="0"/>
          </a:p>
        </p:txBody>
      </p:sp>
    </p:spTree>
    <p:extLst>
      <p:ext uri="{BB962C8B-B14F-4D97-AF65-F5344CB8AC3E}">
        <p14:creationId xmlns:p14="http://schemas.microsoft.com/office/powerpoint/2010/main" val="2312044620"/>
      </p:ext>
    </p:extLst>
  </p:cSld>
  <p:clrMapOvr>
    <a:masterClrMapping/>
  </p:clrMapOvr>
</p:sld>
</file>

<file path=ppt/theme/theme1.xml><?xml version="1.0" encoding="utf-8"?>
<a:theme xmlns:a="http://schemas.openxmlformats.org/drawingml/2006/main" name="Droomdraers">
  <a:themeElements>
    <a:clrScheme name="Droomdraers">
      <a:dk1>
        <a:srgbClr val="01395E"/>
      </a:dk1>
      <a:lt1>
        <a:srgbClr val="FFFFFF"/>
      </a:lt1>
      <a:dk2>
        <a:srgbClr val="01395E"/>
      </a:dk2>
      <a:lt2>
        <a:srgbClr val="F2F6F9"/>
      </a:lt2>
      <a:accent1>
        <a:srgbClr val="0094B0"/>
      </a:accent1>
      <a:accent2>
        <a:srgbClr val="C8B451"/>
      </a:accent2>
      <a:accent3>
        <a:srgbClr val="01395E"/>
      </a:accent3>
      <a:accent4>
        <a:srgbClr val="0B4A75"/>
      </a:accent4>
      <a:accent5>
        <a:srgbClr val="5CC6DE"/>
      </a:accent5>
      <a:accent6>
        <a:srgbClr val="8A7428"/>
      </a:accent6>
      <a:hlink>
        <a:srgbClr val="0094B0"/>
      </a:hlink>
      <a:folHlink>
        <a:srgbClr val="8A7428"/>
      </a:folHlink>
    </a:clrScheme>
    <a:fontScheme name="Droomdraer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Droomdrae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Droomdraers">
  <a:themeElements>
    <a:clrScheme name="Droomdraers">
      <a:dk1>
        <a:srgbClr val="01395E"/>
      </a:dk1>
      <a:lt1>
        <a:srgbClr val="FFFFFF"/>
      </a:lt1>
      <a:dk2>
        <a:srgbClr val="01395E"/>
      </a:dk2>
      <a:lt2>
        <a:srgbClr val="F2F6F9"/>
      </a:lt2>
      <a:accent1>
        <a:srgbClr val="0094B0"/>
      </a:accent1>
      <a:accent2>
        <a:srgbClr val="C8B451"/>
      </a:accent2>
      <a:accent3>
        <a:srgbClr val="01395E"/>
      </a:accent3>
      <a:accent4>
        <a:srgbClr val="0B4A75"/>
      </a:accent4>
      <a:accent5>
        <a:srgbClr val="5CC6DE"/>
      </a:accent5>
      <a:accent6>
        <a:srgbClr val="8A7428"/>
      </a:accent6>
      <a:hlink>
        <a:srgbClr val="0094B0"/>
      </a:hlink>
      <a:folHlink>
        <a:srgbClr val="8A7428"/>
      </a:folHlink>
    </a:clrScheme>
    <a:fontScheme name="Droomdraer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Droomdrae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TotalTime>
  <Words>1578</Words>
  <Application>Microsoft Office PowerPoint</Application>
  <DocSecurity>0</DocSecurity>
  <PresentationFormat>Widescreen</PresentationFormat>
  <Paragraphs>162</Paragraphs>
  <Slides>38</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Tahoma</vt:lpstr>
      <vt:lpstr>Times New Roman</vt:lpstr>
      <vt:lpstr>Droomdraers</vt:lpstr>
      <vt:lpstr>Leef die droom</vt:lpstr>
      <vt:lpstr>Ons word stil</vt:lpstr>
      <vt:lpstr>PowerPoint Presentation</vt:lpstr>
      <vt:lpstr>Die Here groet ons</vt:lpstr>
      <vt:lpstr>PowerPoint Presentation</vt:lpstr>
      <vt:lpstr>PowerPoint Presentation</vt:lpstr>
      <vt:lpstr>PowerPoint Presentation</vt:lpstr>
      <vt:lpstr>Kom ons sing saam</vt:lpstr>
      <vt:lpstr>LB 167 Jesus, bron van al my vreugde v. 1</vt:lpstr>
      <vt:lpstr>PowerPoint Presentation</vt:lpstr>
      <vt:lpstr>PowerPoint Presentation</vt:lpstr>
      <vt:lpstr>PowerPoint Presentation</vt:lpstr>
      <vt:lpstr>LB 273 Laat my met U verenig lewe v. 1</vt:lpstr>
      <vt:lpstr>PowerPoint Presentation</vt:lpstr>
      <vt:lpstr>PowerPoint Presentation</vt:lpstr>
      <vt:lpstr>PowerPoint Presentation</vt:lpstr>
      <vt:lpstr>Leef die droom</vt:lpstr>
      <vt:lpstr>Paining it forward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Leef die droom</vt:lpstr>
      <vt:lpstr>PowerPoint Presentation</vt:lpstr>
      <vt:lpstr>PowerPoint Presentation</vt:lpstr>
      <vt:lpstr>PowerPoint Presentation</vt:lpstr>
      <vt:lpstr>Prys die Here</vt:lpstr>
      <vt:lpstr>LB 219 Laat ons sing van ons Verlosser v. 1</vt:lpstr>
      <vt:lpstr>PowerPoint Presentation</vt:lpstr>
      <vt:lpstr>PowerPoint Presentation</vt:lpstr>
      <vt:lpstr>PowerPoint Presentation</vt:lpstr>
      <vt:lpstr>PowerPoint Presentation</vt:lpstr>
      <vt:lpstr>Leef die droom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Elmarie Jooste</cp:lastModifiedBy>
  <cp:revision>25</cp:revision>
  <dcterms:created xsi:type="dcterms:W3CDTF">2026-10-18T20:28:55Z</dcterms:created>
  <dcterms:modified xsi:type="dcterms:W3CDTF">2026-10-28T13:31:00Z</dcterms:modified>
</cp:coreProperties>
</file>