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86868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410" y="-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1510" y="1122363"/>
            <a:ext cx="7383780" cy="2387600"/>
          </a:xfrm>
        </p:spPr>
        <p:txBody>
          <a:bodyPr anchor="b"/>
          <a:lstStyle>
            <a:lvl1pPr algn="ctr">
              <a:defRPr sz="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5850" y="3602038"/>
            <a:ext cx="6515100" cy="1655762"/>
          </a:xfrm>
        </p:spPr>
        <p:txBody>
          <a:bodyPr/>
          <a:lstStyle>
            <a:lvl1pPr marL="0" indent="0" algn="ctr">
              <a:buNone/>
              <a:defRPr sz="2280"/>
            </a:lvl1pPr>
            <a:lvl2pPr marL="434340" indent="0" algn="ctr">
              <a:buNone/>
              <a:defRPr sz="1900"/>
            </a:lvl2pPr>
            <a:lvl3pPr marL="868680" indent="0" algn="ctr">
              <a:buNone/>
              <a:defRPr sz="1710"/>
            </a:lvl3pPr>
            <a:lvl4pPr marL="1303020" indent="0" algn="ctr">
              <a:buNone/>
              <a:defRPr sz="1520"/>
            </a:lvl4pPr>
            <a:lvl5pPr marL="1737360" indent="0" algn="ctr">
              <a:buNone/>
              <a:defRPr sz="1520"/>
            </a:lvl5pPr>
            <a:lvl6pPr marL="2171700" indent="0" algn="ctr">
              <a:buNone/>
              <a:defRPr sz="1520"/>
            </a:lvl6pPr>
            <a:lvl7pPr marL="2606040" indent="0" algn="ctr">
              <a:buNone/>
              <a:defRPr sz="1520"/>
            </a:lvl7pPr>
            <a:lvl8pPr marL="3040380" indent="0" algn="ctr">
              <a:buNone/>
              <a:defRPr sz="1520"/>
            </a:lvl8pPr>
            <a:lvl9pPr marL="3474720" indent="0" algn="ctr">
              <a:buNone/>
              <a:defRPr sz="1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16492" y="365125"/>
            <a:ext cx="187309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7218" y="365125"/>
            <a:ext cx="551068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7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94" y="1709740"/>
            <a:ext cx="7492365" cy="2852737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694" y="4589465"/>
            <a:ext cx="7492365" cy="1500187"/>
          </a:xfrm>
        </p:spPr>
        <p:txBody>
          <a:bodyPr/>
          <a:lstStyle>
            <a:lvl1pPr marL="0" indent="0">
              <a:buNone/>
              <a:defRPr sz="2280">
                <a:solidFill>
                  <a:schemeClr val="tx1">
                    <a:tint val="82000"/>
                  </a:schemeClr>
                </a:solidFill>
              </a:defRPr>
            </a:lvl1pPr>
            <a:lvl2pPr marL="434340" indent="0">
              <a:buNone/>
              <a:defRPr sz="1900">
                <a:solidFill>
                  <a:schemeClr val="tx1">
                    <a:tint val="82000"/>
                  </a:schemeClr>
                </a:solidFill>
              </a:defRPr>
            </a:lvl2pPr>
            <a:lvl3pPr marL="868680" indent="0">
              <a:buNone/>
              <a:defRPr sz="1710">
                <a:solidFill>
                  <a:schemeClr val="tx1">
                    <a:tint val="82000"/>
                  </a:schemeClr>
                </a:solidFill>
              </a:defRPr>
            </a:lvl3pPr>
            <a:lvl4pPr marL="130302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4pPr>
            <a:lvl5pPr marL="173736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5pPr>
            <a:lvl6pPr marL="217170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6pPr>
            <a:lvl7pPr marL="260604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7pPr>
            <a:lvl8pPr marL="304038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8pPr>
            <a:lvl9pPr marL="3474720" indent="0">
              <a:buNone/>
              <a:defRPr sz="15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4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7218" y="1825625"/>
            <a:ext cx="369189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7693" y="1825625"/>
            <a:ext cx="369189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73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349" y="365127"/>
            <a:ext cx="749236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8350" y="1681163"/>
            <a:ext cx="3674923" cy="823912"/>
          </a:xfrm>
        </p:spPr>
        <p:txBody>
          <a:bodyPr anchor="b"/>
          <a:lstStyle>
            <a:lvl1pPr marL="0" indent="0">
              <a:buNone/>
              <a:defRPr sz="2280" b="1"/>
            </a:lvl1pPr>
            <a:lvl2pPr marL="434340" indent="0">
              <a:buNone/>
              <a:defRPr sz="1900" b="1"/>
            </a:lvl2pPr>
            <a:lvl3pPr marL="868680" indent="0">
              <a:buNone/>
              <a:defRPr sz="1710" b="1"/>
            </a:lvl3pPr>
            <a:lvl4pPr marL="1303020" indent="0">
              <a:buNone/>
              <a:defRPr sz="1520" b="1"/>
            </a:lvl4pPr>
            <a:lvl5pPr marL="1737360" indent="0">
              <a:buNone/>
              <a:defRPr sz="1520" b="1"/>
            </a:lvl5pPr>
            <a:lvl6pPr marL="2171700" indent="0">
              <a:buNone/>
              <a:defRPr sz="1520" b="1"/>
            </a:lvl6pPr>
            <a:lvl7pPr marL="2606040" indent="0">
              <a:buNone/>
              <a:defRPr sz="1520" b="1"/>
            </a:lvl7pPr>
            <a:lvl8pPr marL="3040380" indent="0">
              <a:buNone/>
              <a:defRPr sz="1520" b="1"/>
            </a:lvl8pPr>
            <a:lvl9pPr marL="3474720" indent="0">
              <a:buNone/>
              <a:defRPr sz="1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350" y="2505075"/>
            <a:ext cx="367492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7693" y="1681163"/>
            <a:ext cx="3693021" cy="823912"/>
          </a:xfrm>
        </p:spPr>
        <p:txBody>
          <a:bodyPr anchor="b"/>
          <a:lstStyle>
            <a:lvl1pPr marL="0" indent="0">
              <a:buNone/>
              <a:defRPr sz="2280" b="1"/>
            </a:lvl1pPr>
            <a:lvl2pPr marL="434340" indent="0">
              <a:buNone/>
              <a:defRPr sz="1900" b="1"/>
            </a:lvl2pPr>
            <a:lvl3pPr marL="868680" indent="0">
              <a:buNone/>
              <a:defRPr sz="1710" b="1"/>
            </a:lvl3pPr>
            <a:lvl4pPr marL="1303020" indent="0">
              <a:buNone/>
              <a:defRPr sz="1520" b="1"/>
            </a:lvl4pPr>
            <a:lvl5pPr marL="1737360" indent="0">
              <a:buNone/>
              <a:defRPr sz="1520" b="1"/>
            </a:lvl5pPr>
            <a:lvl6pPr marL="2171700" indent="0">
              <a:buNone/>
              <a:defRPr sz="1520" b="1"/>
            </a:lvl6pPr>
            <a:lvl7pPr marL="2606040" indent="0">
              <a:buNone/>
              <a:defRPr sz="1520" b="1"/>
            </a:lvl7pPr>
            <a:lvl8pPr marL="3040380" indent="0">
              <a:buNone/>
              <a:defRPr sz="1520" b="1"/>
            </a:lvl8pPr>
            <a:lvl9pPr marL="3474720" indent="0">
              <a:buNone/>
              <a:defRPr sz="1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7693" y="2505075"/>
            <a:ext cx="369302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6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1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349" y="457200"/>
            <a:ext cx="2801719" cy="1600200"/>
          </a:xfrm>
        </p:spPr>
        <p:txBody>
          <a:bodyPr anchor="b"/>
          <a:lstStyle>
            <a:lvl1pPr>
              <a:defRPr sz="3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3021" y="987427"/>
            <a:ext cx="4397693" cy="4873625"/>
          </a:xfrm>
        </p:spPr>
        <p:txBody>
          <a:bodyPr/>
          <a:lstStyle>
            <a:lvl1pPr>
              <a:defRPr sz="3040"/>
            </a:lvl1pPr>
            <a:lvl2pPr>
              <a:defRPr sz="2660"/>
            </a:lvl2pPr>
            <a:lvl3pPr>
              <a:defRPr sz="228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8349" y="2057400"/>
            <a:ext cx="2801719" cy="3811588"/>
          </a:xfrm>
        </p:spPr>
        <p:txBody>
          <a:bodyPr/>
          <a:lstStyle>
            <a:lvl1pPr marL="0" indent="0">
              <a:buNone/>
              <a:defRPr sz="1520"/>
            </a:lvl1pPr>
            <a:lvl2pPr marL="434340" indent="0">
              <a:buNone/>
              <a:defRPr sz="1330"/>
            </a:lvl2pPr>
            <a:lvl3pPr marL="868680" indent="0">
              <a:buNone/>
              <a:defRPr sz="1140"/>
            </a:lvl3pPr>
            <a:lvl4pPr marL="1303020" indent="0">
              <a:buNone/>
              <a:defRPr sz="950"/>
            </a:lvl4pPr>
            <a:lvl5pPr marL="1737360" indent="0">
              <a:buNone/>
              <a:defRPr sz="950"/>
            </a:lvl5pPr>
            <a:lvl6pPr marL="2171700" indent="0">
              <a:buNone/>
              <a:defRPr sz="950"/>
            </a:lvl6pPr>
            <a:lvl7pPr marL="2606040" indent="0">
              <a:buNone/>
              <a:defRPr sz="950"/>
            </a:lvl7pPr>
            <a:lvl8pPr marL="3040380" indent="0">
              <a:buNone/>
              <a:defRPr sz="950"/>
            </a:lvl8pPr>
            <a:lvl9pPr marL="3474720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6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349" y="457200"/>
            <a:ext cx="2801719" cy="1600200"/>
          </a:xfrm>
        </p:spPr>
        <p:txBody>
          <a:bodyPr anchor="b"/>
          <a:lstStyle>
            <a:lvl1pPr>
              <a:defRPr sz="3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93021" y="987427"/>
            <a:ext cx="4397693" cy="4873625"/>
          </a:xfrm>
        </p:spPr>
        <p:txBody>
          <a:bodyPr anchor="t"/>
          <a:lstStyle>
            <a:lvl1pPr marL="0" indent="0">
              <a:buNone/>
              <a:defRPr sz="3040"/>
            </a:lvl1pPr>
            <a:lvl2pPr marL="434340" indent="0">
              <a:buNone/>
              <a:defRPr sz="2660"/>
            </a:lvl2pPr>
            <a:lvl3pPr marL="868680" indent="0">
              <a:buNone/>
              <a:defRPr sz="2280"/>
            </a:lvl3pPr>
            <a:lvl4pPr marL="1303020" indent="0">
              <a:buNone/>
              <a:defRPr sz="1900"/>
            </a:lvl4pPr>
            <a:lvl5pPr marL="1737360" indent="0">
              <a:buNone/>
              <a:defRPr sz="1900"/>
            </a:lvl5pPr>
            <a:lvl6pPr marL="2171700" indent="0">
              <a:buNone/>
              <a:defRPr sz="1900"/>
            </a:lvl6pPr>
            <a:lvl7pPr marL="2606040" indent="0">
              <a:buNone/>
              <a:defRPr sz="1900"/>
            </a:lvl7pPr>
            <a:lvl8pPr marL="3040380" indent="0">
              <a:buNone/>
              <a:defRPr sz="1900"/>
            </a:lvl8pPr>
            <a:lvl9pPr marL="3474720" indent="0">
              <a:buNone/>
              <a:defRPr sz="1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8349" y="2057400"/>
            <a:ext cx="2801719" cy="3811588"/>
          </a:xfrm>
        </p:spPr>
        <p:txBody>
          <a:bodyPr/>
          <a:lstStyle>
            <a:lvl1pPr marL="0" indent="0">
              <a:buNone/>
              <a:defRPr sz="1520"/>
            </a:lvl1pPr>
            <a:lvl2pPr marL="434340" indent="0">
              <a:buNone/>
              <a:defRPr sz="1330"/>
            </a:lvl2pPr>
            <a:lvl3pPr marL="868680" indent="0">
              <a:buNone/>
              <a:defRPr sz="1140"/>
            </a:lvl3pPr>
            <a:lvl4pPr marL="1303020" indent="0">
              <a:buNone/>
              <a:defRPr sz="950"/>
            </a:lvl4pPr>
            <a:lvl5pPr marL="1737360" indent="0">
              <a:buNone/>
              <a:defRPr sz="950"/>
            </a:lvl5pPr>
            <a:lvl6pPr marL="2171700" indent="0">
              <a:buNone/>
              <a:defRPr sz="950"/>
            </a:lvl6pPr>
            <a:lvl7pPr marL="2606040" indent="0">
              <a:buNone/>
              <a:defRPr sz="950"/>
            </a:lvl7pPr>
            <a:lvl8pPr marL="3040380" indent="0">
              <a:buNone/>
              <a:defRPr sz="950"/>
            </a:lvl8pPr>
            <a:lvl9pPr marL="3474720" indent="0">
              <a:buNone/>
              <a:defRPr sz="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1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7218" y="365127"/>
            <a:ext cx="74923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218" y="1825625"/>
            <a:ext cx="74923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218" y="6356352"/>
            <a:ext cx="1954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169B8-F1BC-475A-B29C-1EFAC6682DB5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77503" y="6356352"/>
            <a:ext cx="2931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35053" y="6356352"/>
            <a:ext cx="1954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1D132-2F5F-49C7-80B6-F614812A3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8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68680" rtl="0" eaLnBrk="1" latinLnBrk="0" hangingPunct="1">
        <a:lnSpc>
          <a:spcPct val="90000"/>
        </a:lnSpc>
        <a:spcBef>
          <a:spcPct val="0"/>
        </a:spcBef>
        <a:buNone/>
        <a:defRPr sz="41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7170" indent="-217170" algn="l" defTabSz="868680" rtl="0" eaLnBrk="1" latinLnBrk="0" hangingPunct="1">
        <a:lnSpc>
          <a:spcPct val="90000"/>
        </a:lnSpc>
        <a:spcBef>
          <a:spcPts val="950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1pPr>
      <a:lvl2pPr marL="65151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228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2019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4pPr>
      <a:lvl5pPr marL="195453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5pPr>
      <a:lvl6pPr marL="238887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6pPr>
      <a:lvl7pPr marL="282321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7pPr>
      <a:lvl8pPr marL="325755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8pPr>
      <a:lvl9pPr marL="3691890" indent="-217170" algn="l" defTabSz="868680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1pPr>
      <a:lvl2pPr marL="43434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3pPr>
      <a:lvl4pPr marL="130302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4pPr>
      <a:lvl5pPr marL="173736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5pPr>
      <a:lvl6pPr marL="217170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6pPr>
      <a:lvl7pPr marL="260604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7pPr>
      <a:lvl8pPr marL="304038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8pPr>
      <a:lvl9pPr marL="3474720" algn="l" defTabSz="868680" rtl="0" eaLnBrk="1" latinLnBrk="0" hangingPunct="1">
        <a:defRPr sz="1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C9BDAE-AC91-2A59-B32C-E342DC2BE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714913" cy="673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4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1EE7564-2C4F-45EA-750B-5415F99DE2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700117" cy="67208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F1D7B12-96F8-4DB4-F5E2-50B24F7159AA}"/>
              </a:ext>
            </a:extLst>
          </p:cNvPr>
          <p:cNvSpPr txBox="1"/>
          <p:nvPr/>
        </p:nvSpPr>
        <p:spPr>
          <a:xfrm>
            <a:off x="832104" y="2852928"/>
            <a:ext cx="1581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813D95-565C-7ABC-E13A-59B893DE21A8}"/>
              </a:ext>
            </a:extLst>
          </p:cNvPr>
          <p:cNvSpPr txBox="1"/>
          <p:nvPr/>
        </p:nvSpPr>
        <p:spPr>
          <a:xfrm>
            <a:off x="3559102" y="2852928"/>
            <a:ext cx="1581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DDD8B6-428D-51BB-1238-B9965D5F79FA}"/>
              </a:ext>
            </a:extLst>
          </p:cNvPr>
          <p:cNvSpPr txBox="1"/>
          <p:nvPr/>
        </p:nvSpPr>
        <p:spPr>
          <a:xfrm>
            <a:off x="6441548" y="2852928"/>
            <a:ext cx="1581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73DE71-5D26-E16B-CD00-505100E24842}"/>
              </a:ext>
            </a:extLst>
          </p:cNvPr>
          <p:cNvSpPr txBox="1"/>
          <p:nvPr/>
        </p:nvSpPr>
        <p:spPr>
          <a:xfrm>
            <a:off x="929802" y="1975765"/>
            <a:ext cx="158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0,000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C3F43F-2C1C-6C9D-A9E4-A999AABC54B9}"/>
              </a:ext>
            </a:extLst>
          </p:cNvPr>
          <p:cNvSpPr txBox="1"/>
          <p:nvPr/>
        </p:nvSpPr>
        <p:spPr>
          <a:xfrm>
            <a:off x="3675088" y="1975765"/>
            <a:ext cx="158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0,000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F941A2-6B24-0A52-5E60-28392639CA22}"/>
              </a:ext>
            </a:extLst>
          </p:cNvPr>
          <p:cNvSpPr txBox="1"/>
          <p:nvPr/>
        </p:nvSpPr>
        <p:spPr>
          <a:xfrm>
            <a:off x="6511814" y="1975765"/>
            <a:ext cx="1581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0,000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AB34AD2-9CBA-8A39-6A63-EC6DCCD31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494253"/>
              </p:ext>
            </p:extLst>
          </p:nvPr>
        </p:nvGraphicFramePr>
        <p:xfrm>
          <a:off x="354584" y="5714792"/>
          <a:ext cx="3320504" cy="686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753">
                  <a:extLst>
                    <a:ext uri="{9D8B030D-6E8A-4147-A177-3AD203B41FA5}">
                      <a16:colId xmlns:a16="http://schemas.microsoft.com/office/drawing/2014/main" val="273226182"/>
                    </a:ext>
                  </a:extLst>
                </a:gridCol>
                <a:gridCol w="828250">
                  <a:extLst>
                    <a:ext uri="{9D8B030D-6E8A-4147-A177-3AD203B41FA5}">
                      <a16:colId xmlns:a16="http://schemas.microsoft.com/office/drawing/2014/main" val="643491493"/>
                    </a:ext>
                  </a:extLst>
                </a:gridCol>
                <a:gridCol w="837253">
                  <a:extLst>
                    <a:ext uri="{9D8B030D-6E8A-4147-A177-3AD203B41FA5}">
                      <a16:colId xmlns:a16="http://schemas.microsoft.com/office/drawing/2014/main" val="2119880527"/>
                    </a:ext>
                  </a:extLst>
                </a:gridCol>
                <a:gridCol w="819248">
                  <a:extLst>
                    <a:ext uri="{9D8B030D-6E8A-4147-A177-3AD203B41FA5}">
                      <a16:colId xmlns:a16="http://schemas.microsoft.com/office/drawing/2014/main" val="456584440"/>
                    </a:ext>
                  </a:extLst>
                </a:gridCol>
              </a:tblGrid>
              <a:tr h="314548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SS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890098"/>
                  </a:ext>
                </a:extLst>
              </a:tr>
              <a:tr h="371460">
                <a:tc>
                  <a:txBody>
                    <a:bodyPr/>
                    <a:lstStyle/>
                    <a:p>
                      <a:pPr algn="l"/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124030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BCEC363-6F77-9127-EC8C-55AE1BF6F7C2}"/>
              </a:ext>
            </a:extLst>
          </p:cNvPr>
          <p:cNvSpPr txBox="1"/>
          <p:nvPr/>
        </p:nvSpPr>
        <p:spPr>
          <a:xfrm>
            <a:off x="4919634" y="6057796"/>
            <a:ext cx="909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00,000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29121A-5097-CD8A-47B4-15E455585C90}"/>
              </a:ext>
            </a:extLst>
          </p:cNvPr>
          <p:cNvSpPr txBox="1"/>
          <p:nvPr/>
        </p:nvSpPr>
        <p:spPr>
          <a:xfrm>
            <a:off x="7568627" y="5668564"/>
            <a:ext cx="909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00,000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9FF034-C3C9-E4AB-3D8F-E7EDFA4C970F}"/>
              </a:ext>
            </a:extLst>
          </p:cNvPr>
          <p:cNvSpPr txBox="1"/>
          <p:nvPr/>
        </p:nvSpPr>
        <p:spPr>
          <a:xfrm>
            <a:off x="7568627" y="5976341"/>
            <a:ext cx="9096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00,000</a:t>
            </a:r>
          </a:p>
        </p:txBody>
      </p:sp>
    </p:spTree>
    <p:extLst>
      <p:ext uri="{BB962C8B-B14F-4D97-AF65-F5344CB8AC3E}">
        <p14:creationId xmlns:p14="http://schemas.microsoft.com/office/powerpoint/2010/main" val="3323362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Jeffrey Costello</dc:creator>
  <cp:lastModifiedBy>Jeffrey Costello</cp:lastModifiedBy>
  <cp:revision>1</cp:revision>
  <dcterms:created xsi:type="dcterms:W3CDTF">2026-06-10T18:56:38Z</dcterms:created>
  <dcterms:modified xsi:type="dcterms:W3CDTF">2026-06-10T19:04:08Z</dcterms:modified>
</cp:coreProperties>
</file>