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Aptos Bold" charset="1" panose="020B0004020202020204"/>
      <p:regular r:id="rId18"/>
    </p:embeddedFont>
    <p:embeddedFont>
      <p:font typeface="Aptos" charset="1" panose="020B0004020202020204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31B7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blipFill>
              <a:blip r:embed="rId2"/>
              <a:stretch>
                <a:fillRect l="0" t="-4211" r="0" b="-216389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C592C7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C592C7"/>
            </a:solid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7194277" y="3253921"/>
            <a:ext cx="3899446" cy="4261461"/>
          </a:xfrm>
          <a:custGeom>
            <a:avLst/>
            <a:gdLst/>
            <a:ahLst/>
            <a:cxnLst/>
            <a:rect r="r" b="b" t="t" l="l"/>
            <a:pathLst>
              <a:path h="4261461" w="3899446">
                <a:moveTo>
                  <a:pt x="0" y="0"/>
                </a:moveTo>
                <a:lnTo>
                  <a:pt x="3899446" y="0"/>
                </a:lnTo>
                <a:lnTo>
                  <a:pt x="3899446" y="4261461"/>
                </a:lnTo>
                <a:lnTo>
                  <a:pt x="0" y="42614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38169" r="0" b="-26851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983675" y="526151"/>
            <a:ext cx="14916512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F4DFD9"/>
                </a:solidFill>
                <a:latin typeface="Aptos Bold"/>
                <a:ea typeface="Aptos Bold"/>
                <a:cs typeface="Aptos Bold"/>
                <a:sym typeface="Aptos Bold"/>
              </a:rPr>
              <a:t>BUILD  |  THE TRANSFORMATION EXPERIENCE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99406" y="1282246"/>
            <a:ext cx="16289188" cy="1552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4DFD9"/>
                </a:solidFill>
                <a:latin typeface="Aptos Bold"/>
                <a:ea typeface="Aptos Bold"/>
                <a:cs typeface="Aptos Bold"/>
                <a:sym typeface="Aptos Bold"/>
              </a:rPr>
              <a:t>From Survival</a:t>
            </a:r>
          </a:p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4DFD9"/>
                </a:solidFill>
                <a:latin typeface="Aptos Bold"/>
                <a:ea typeface="Aptos Bold"/>
                <a:cs typeface="Aptos Bold"/>
                <a:sym typeface="Aptos Bold"/>
              </a:rPr>
              <a:t>to Strategy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F4DFD9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F4DFD9"/>
                </a:solidFill>
                <a:latin typeface="Aptos Bold"/>
                <a:ea typeface="Aptos Bold"/>
                <a:cs typeface="Aptos Bold"/>
                <a:sym typeface="Aptos Bold"/>
              </a:rPr>
              <a:t>01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83675" y="2985108"/>
            <a:ext cx="12588170" cy="10741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85"/>
              </a:lnSpc>
            </a:pPr>
            <a:r>
              <a:rPr lang="en-US" b="true" sz="3570">
                <a:solidFill>
                  <a:srgbClr val="000000"/>
                </a:solidFill>
                <a:latin typeface="Aptos Bold"/>
                <a:ea typeface="Aptos Bold"/>
                <a:cs typeface="Aptos Bold"/>
                <a:sym typeface="Aptos Bold"/>
              </a:rPr>
              <a:t>Turn healing into growth, transformation into action,</a:t>
            </a:r>
          </a:p>
          <a:p>
            <a:pPr algn="l">
              <a:lnSpc>
                <a:spcPts val="4285"/>
              </a:lnSpc>
            </a:pPr>
            <a:r>
              <a:rPr lang="en-US" b="true" sz="3570">
                <a:solidFill>
                  <a:srgbClr val="000000"/>
                </a:solidFill>
                <a:latin typeface="Aptos Bold"/>
                <a:ea typeface="Aptos Bold"/>
                <a:cs typeface="Aptos Bold"/>
                <a:sym typeface="Aptos Bold"/>
              </a:rPr>
              <a:t>and vision into completion.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20940" y="7252249"/>
            <a:ext cx="10798502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2"/>
              </a:lnSpc>
            </a:pPr>
            <a:r>
              <a:rPr lang="en-US" sz="3152" b="true">
                <a:solidFill>
                  <a:srgbClr val="F4DFD9"/>
                </a:solidFill>
                <a:latin typeface="Aptos Bold"/>
                <a:ea typeface="Aptos Bold"/>
                <a:cs typeface="Aptos Bold"/>
                <a:sym typeface="Aptos Bold"/>
              </a:rPr>
              <a:t>Angelica “Angie” Jean-Bart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20940" y="7938583"/>
            <a:ext cx="10798502" cy="457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82"/>
              </a:lnSpc>
            </a:pPr>
            <a:r>
              <a:rPr lang="en-US" sz="2401">
                <a:solidFill>
                  <a:srgbClr val="F4DFD9"/>
                </a:solidFill>
                <a:latin typeface="Aptos"/>
                <a:ea typeface="Aptos"/>
                <a:cs typeface="Aptos"/>
                <a:sym typeface="Aptos"/>
              </a:rPr>
              <a:t>Transformational Coach and Founder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My Journey of Becoming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02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98137" y="3019882"/>
            <a:ext cx="7824235" cy="4804353"/>
            <a:chOff x="0" y="0"/>
            <a:chExt cx="10432313" cy="640580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432288" cy="6405880"/>
            </a:xfrm>
            <a:custGeom>
              <a:avLst/>
              <a:gdLst/>
              <a:ahLst/>
              <a:cxnLst/>
              <a:rect r="r" b="b" t="t" l="l"/>
              <a:pathLst>
                <a:path h="6405880" w="10432288">
                  <a:moveTo>
                    <a:pt x="0" y="1067689"/>
                  </a:moveTo>
                  <a:cubicBezTo>
                    <a:pt x="0" y="478028"/>
                    <a:pt x="478028" y="0"/>
                    <a:pt x="1067689" y="0"/>
                  </a:cubicBezTo>
                  <a:lnTo>
                    <a:pt x="9364599" y="0"/>
                  </a:lnTo>
                  <a:cubicBezTo>
                    <a:pt x="9954260" y="0"/>
                    <a:pt x="10432288" y="478028"/>
                    <a:pt x="10432288" y="1067689"/>
                  </a:cubicBezTo>
                  <a:lnTo>
                    <a:pt x="10432288" y="5338191"/>
                  </a:lnTo>
                  <a:cubicBezTo>
                    <a:pt x="10432288" y="5927852"/>
                    <a:pt x="9954260" y="6405880"/>
                    <a:pt x="9364599" y="6405880"/>
                  </a:cubicBezTo>
                  <a:lnTo>
                    <a:pt x="1067689" y="6405880"/>
                  </a:lnTo>
                  <a:cubicBezTo>
                    <a:pt x="478028" y="6405753"/>
                    <a:pt x="0" y="5927852"/>
                    <a:pt x="0" y="5338191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098137" y="3019882"/>
            <a:ext cx="75495" cy="4804353"/>
            <a:chOff x="0" y="0"/>
            <a:chExt cx="100660" cy="640580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0711" cy="6405753"/>
            </a:xfrm>
            <a:custGeom>
              <a:avLst/>
              <a:gdLst/>
              <a:ahLst/>
              <a:cxnLst/>
              <a:rect r="r" b="b" t="t" l="l"/>
              <a:pathLst>
                <a:path h="6405753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6405753"/>
                  </a:lnTo>
                  <a:lnTo>
                    <a:pt x="0" y="6405753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532744" y="3381318"/>
            <a:ext cx="6955012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A NEW BEGINNING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32744" y="4163739"/>
            <a:ext cx="6955012" cy="3477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Ecuador to the United States</a:t>
            </a:r>
          </a:p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at nine years old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9334176" y="3019882"/>
            <a:ext cx="7824235" cy="4804353"/>
            <a:chOff x="0" y="0"/>
            <a:chExt cx="10432313" cy="6405804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0432288" cy="6405880"/>
            </a:xfrm>
            <a:custGeom>
              <a:avLst/>
              <a:gdLst/>
              <a:ahLst/>
              <a:cxnLst/>
              <a:rect r="r" b="b" t="t" l="l"/>
              <a:pathLst>
                <a:path h="6405880" w="10432288">
                  <a:moveTo>
                    <a:pt x="0" y="1067689"/>
                  </a:moveTo>
                  <a:cubicBezTo>
                    <a:pt x="0" y="478028"/>
                    <a:pt x="478028" y="0"/>
                    <a:pt x="1067689" y="0"/>
                  </a:cubicBezTo>
                  <a:lnTo>
                    <a:pt x="9364599" y="0"/>
                  </a:lnTo>
                  <a:cubicBezTo>
                    <a:pt x="9954260" y="0"/>
                    <a:pt x="10432288" y="478028"/>
                    <a:pt x="10432288" y="1067689"/>
                  </a:cubicBezTo>
                  <a:lnTo>
                    <a:pt x="10432288" y="5338191"/>
                  </a:lnTo>
                  <a:cubicBezTo>
                    <a:pt x="10432288" y="5927852"/>
                    <a:pt x="9954260" y="6405880"/>
                    <a:pt x="9364599" y="6405880"/>
                  </a:cubicBezTo>
                  <a:lnTo>
                    <a:pt x="1067689" y="6405880"/>
                  </a:lnTo>
                  <a:cubicBezTo>
                    <a:pt x="478028" y="6405753"/>
                    <a:pt x="0" y="5927852"/>
                    <a:pt x="0" y="5338191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9334176" y="3019882"/>
            <a:ext cx="75495" cy="4804353"/>
            <a:chOff x="0" y="0"/>
            <a:chExt cx="100660" cy="6405804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0711" cy="6405753"/>
            </a:xfrm>
            <a:custGeom>
              <a:avLst/>
              <a:gdLst/>
              <a:ahLst/>
              <a:cxnLst/>
              <a:rect r="r" b="b" t="t" l="l"/>
              <a:pathLst>
                <a:path h="6405753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6405753"/>
                  </a:lnTo>
                  <a:lnTo>
                    <a:pt x="0" y="6405753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9768783" y="3381318"/>
            <a:ext cx="6955012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A JOURNEY OF GROWTH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768783" y="4163739"/>
            <a:ext cx="6955012" cy="3477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Education to entrepreneurship</a:t>
            </a:r>
          </a:p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Learning, growing, and becoming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464116" y="8487651"/>
            <a:ext cx="15328316" cy="5948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82"/>
              </a:lnSpc>
            </a:pPr>
            <a:r>
              <a:rPr lang="en-US" sz="2401">
                <a:solidFill>
                  <a:srgbClr val="E2B570"/>
                </a:solidFill>
                <a:latin typeface="Aptos"/>
                <a:ea typeface="Aptos"/>
                <a:cs typeface="Aptos"/>
                <a:sym typeface="Aptos"/>
              </a:rPr>
              <a:t>“We can honor where we came from while making intentional choices about where we go next.”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What Are You Ready to Build?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03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98137" y="2882608"/>
            <a:ext cx="5078892" cy="2745343"/>
            <a:chOff x="0" y="0"/>
            <a:chExt cx="6771856" cy="366045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771894" cy="3660521"/>
            </a:xfrm>
            <a:custGeom>
              <a:avLst/>
              <a:gdLst/>
              <a:ahLst/>
              <a:cxnLst/>
              <a:rect r="r" b="b" t="t" l="l"/>
              <a:pathLst>
                <a:path h="3660521" w="6771894">
                  <a:moveTo>
                    <a:pt x="0" y="610108"/>
                  </a:moveTo>
                  <a:cubicBezTo>
                    <a:pt x="0" y="273177"/>
                    <a:pt x="273177" y="0"/>
                    <a:pt x="610108" y="0"/>
                  </a:cubicBezTo>
                  <a:lnTo>
                    <a:pt x="6161786" y="0"/>
                  </a:lnTo>
                  <a:cubicBezTo>
                    <a:pt x="6498717" y="0"/>
                    <a:pt x="6771894" y="273177"/>
                    <a:pt x="6771894" y="610108"/>
                  </a:cubicBezTo>
                  <a:lnTo>
                    <a:pt x="6771894" y="3050413"/>
                  </a:lnTo>
                  <a:cubicBezTo>
                    <a:pt x="6771894" y="3387344"/>
                    <a:pt x="6498717" y="3660521"/>
                    <a:pt x="6161786" y="3660521"/>
                  </a:cubicBezTo>
                  <a:lnTo>
                    <a:pt x="610108" y="3660521"/>
                  </a:lnTo>
                  <a:cubicBezTo>
                    <a:pt x="273177" y="3660521"/>
                    <a:pt x="0" y="3387344"/>
                    <a:pt x="0" y="3050413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098137" y="2882608"/>
            <a:ext cx="75495" cy="2745343"/>
            <a:chOff x="0" y="0"/>
            <a:chExt cx="100660" cy="366045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0711" cy="3660521"/>
            </a:xfrm>
            <a:custGeom>
              <a:avLst/>
              <a:gdLst/>
              <a:ahLst/>
              <a:cxnLst/>
              <a:rect r="r" b="b" t="t" l="l"/>
              <a:pathLst>
                <a:path h="3660521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3660521"/>
                  </a:lnTo>
                  <a:lnTo>
                    <a:pt x="0" y="3660521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532744" y="3244044"/>
            <a:ext cx="4209669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01  HEALING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32744" y="4026475"/>
            <a:ext cx="4209669" cy="1418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Honor your journey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6588824" y="2882608"/>
            <a:ext cx="5078892" cy="2745343"/>
            <a:chOff x="0" y="0"/>
            <a:chExt cx="6771856" cy="3660458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771894" cy="3660521"/>
            </a:xfrm>
            <a:custGeom>
              <a:avLst/>
              <a:gdLst/>
              <a:ahLst/>
              <a:cxnLst/>
              <a:rect r="r" b="b" t="t" l="l"/>
              <a:pathLst>
                <a:path h="3660521" w="6771894">
                  <a:moveTo>
                    <a:pt x="0" y="610108"/>
                  </a:moveTo>
                  <a:cubicBezTo>
                    <a:pt x="0" y="273177"/>
                    <a:pt x="273177" y="0"/>
                    <a:pt x="610108" y="0"/>
                  </a:cubicBezTo>
                  <a:lnTo>
                    <a:pt x="6161786" y="0"/>
                  </a:lnTo>
                  <a:cubicBezTo>
                    <a:pt x="6498717" y="0"/>
                    <a:pt x="6771894" y="273177"/>
                    <a:pt x="6771894" y="610108"/>
                  </a:cubicBezTo>
                  <a:lnTo>
                    <a:pt x="6771894" y="3050413"/>
                  </a:lnTo>
                  <a:cubicBezTo>
                    <a:pt x="6771894" y="3387344"/>
                    <a:pt x="6498717" y="3660521"/>
                    <a:pt x="6161786" y="3660521"/>
                  </a:cubicBezTo>
                  <a:lnTo>
                    <a:pt x="610108" y="3660521"/>
                  </a:lnTo>
                  <a:cubicBezTo>
                    <a:pt x="273177" y="3660521"/>
                    <a:pt x="0" y="3387344"/>
                    <a:pt x="0" y="3050413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6588824" y="2882608"/>
            <a:ext cx="75495" cy="2745343"/>
            <a:chOff x="0" y="0"/>
            <a:chExt cx="100660" cy="3660458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0711" cy="3660521"/>
            </a:xfrm>
            <a:custGeom>
              <a:avLst/>
              <a:gdLst/>
              <a:ahLst/>
              <a:cxnLst/>
              <a:rect r="r" b="b" t="t" l="l"/>
              <a:pathLst>
                <a:path h="3660521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3660521"/>
                  </a:lnTo>
                  <a:lnTo>
                    <a:pt x="0" y="3660521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7023440" y="3244044"/>
            <a:ext cx="4209669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02  TRANSFORMATION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023440" y="4026475"/>
            <a:ext cx="4209669" cy="1418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Choose your direction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12079519" y="2882608"/>
            <a:ext cx="5078892" cy="2745343"/>
            <a:chOff x="0" y="0"/>
            <a:chExt cx="6771856" cy="3660458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6771894" cy="3660521"/>
            </a:xfrm>
            <a:custGeom>
              <a:avLst/>
              <a:gdLst/>
              <a:ahLst/>
              <a:cxnLst/>
              <a:rect r="r" b="b" t="t" l="l"/>
              <a:pathLst>
                <a:path h="3660521" w="6771894">
                  <a:moveTo>
                    <a:pt x="0" y="610108"/>
                  </a:moveTo>
                  <a:cubicBezTo>
                    <a:pt x="0" y="273177"/>
                    <a:pt x="273177" y="0"/>
                    <a:pt x="610108" y="0"/>
                  </a:cubicBezTo>
                  <a:lnTo>
                    <a:pt x="6161786" y="0"/>
                  </a:lnTo>
                  <a:cubicBezTo>
                    <a:pt x="6498717" y="0"/>
                    <a:pt x="6771894" y="273177"/>
                    <a:pt x="6771894" y="610108"/>
                  </a:cubicBezTo>
                  <a:lnTo>
                    <a:pt x="6771894" y="3050413"/>
                  </a:lnTo>
                  <a:cubicBezTo>
                    <a:pt x="6771894" y="3387344"/>
                    <a:pt x="6498717" y="3660521"/>
                    <a:pt x="6161786" y="3660521"/>
                  </a:cubicBezTo>
                  <a:lnTo>
                    <a:pt x="610108" y="3660521"/>
                  </a:lnTo>
                  <a:cubicBezTo>
                    <a:pt x="273177" y="3660521"/>
                    <a:pt x="0" y="3387344"/>
                    <a:pt x="0" y="3050413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2079519" y="2882608"/>
            <a:ext cx="75495" cy="2745343"/>
            <a:chOff x="0" y="0"/>
            <a:chExt cx="100660" cy="3660458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100711" cy="3660521"/>
            </a:xfrm>
            <a:custGeom>
              <a:avLst/>
              <a:gdLst/>
              <a:ahLst/>
              <a:cxnLst/>
              <a:rect r="r" b="b" t="t" l="l"/>
              <a:pathLst>
                <a:path h="3660521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3660521"/>
                  </a:lnTo>
                  <a:lnTo>
                    <a:pt x="0" y="3660521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2514126" y="3244044"/>
            <a:ext cx="4209669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03  ACTION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2514126" y="4026475"/>
            <a:ext cx="4209669" cy="1418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Take the next step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464116" y="6360014"/>
            <a:ext cx="15602855" cy="10066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43"/>
              </a:lnSpc>
            </a:pPr>
            <a:r>
              <a:rPr lang="en-US" sz="3452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What meaningful goal or unfinished commitment deserves your attention now?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1372676" y="7755598"/>
            <a:ext cx="15511196" cy="1098137"/>
            <a:chOff x="0" y="0"/>
            <a:chExt cx="20681594" cy="1464183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0681696" cy="1464183"/>
            </a:xfrm>
            <a:custGeom>
              <a:avLst/>
              <a:gdLst/>
              <a:ahLst/>
              <a:cxnLst/>
              <a:rect r="r" b="b" t="t" l="l"/>
              <a:pathLst>
                <a:path h="1464183" w="20681696">
                  <a:moveTo>
                    <a:pt x="0" y="244094"/>
                  </a:moveTo>
                  <a:cubicBezTo>
                    <a:pt x="0" y="109220"/>
                    <a:pt x="109220" y="0"/>
                    <a:pt x="244094" y="0"/>
                  </a:cubicBezTo>
                  <a:lnTo>
                    <a:pt x="20437602" y="0"/>
                  </a:lnTo>
                  <a:cubicBezTo>
                    <a:pt x="20572349" y="0"/>
                    <a:pt x="20681696" y="109220"/>
                    <a:pt x="20681696" y="244094"/>
                  </a:cubicBezTo>
                  <a:lnTo>
                    <a:pt x="20681696" y="1220089"/>
                  </a:lnTo>
                  <a:cubicBezTo>
                    <a:pt x="20681696" y="1354836"/>
                    <a:pt x="20572476" y="1464183"/>
                    <a:pt x="20437602" y="1464183"/>
                  </a:cubicBezTo>
                  <a:lnTo>
                    <a:pt x="244094" y="1464183"/>
                  </a:lnTo>
                  <a:cubicBezTo>
                    <a:pt x="109220" y="1464183"/>
                    <a:pt x="0" y="1354963"/>
                    <a:pt x="0" y="1220089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1807283" y="8103308"/>
            <a:ext cx="13543845" cy="457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TODAY, I AM CHOOSING TO WORK ON…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Your BUILD Roadmap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04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372676" y="2676716"/>
            <a:ext cx="15511196" cy="988324"/>
            <a:chOff x="0" y="0"/>
            <a:chExt cx="20681594" cy="1317765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0681570" cy="1317752"/>
            </a:xfrm>
            <a:custGeom>
              <a:avLst/>
              <a:gdLst/>
              <a:ahLst/>
              <a:cxnLst/>
              <a:rect r="r" b="b" t="t" l="l"/>
              <a:pathLst>
                <a:path h="1317752" w="20681570">
                  <a:moveTo>
                    <a:pt x="0" y="219583"/>
                  </a:moveTo>
                  <a:cubicBezTo>
                    <a:pt x="0" y="98298"/>
                    <a:pt x="98298" y="0"/>
                    <a:pt x="219583" y="0"/>
                  </a:cubicBezTo>
                  <a:lnTo>
                    <a:pt x="20461987" y="0"/>
                  </a:lnTo>
                  <a:cubicBezTo>
                    <a:pt x="20583272" y="0"/>
                    <a:pt x="20681570" y="98298"/>
                    <a:pt x="20681570" y="219583"/>
                  </a:cubicBezTo>
                  <a:lnTo>
                    <a:pt x="20681570" y="1098169"/>
                  </a:lnTo>
                  <a:cubicBezTo>
                    <a:pt x="20681570" y="1219454"/>
                    <a:pt x="20583272" y="1317752"/>
                    <a:pt x="20461987" y="1317752"/>
                  </a:cubicBezTo>
                  <a:lnTo>
                    <a:pt x="219583" y="1317752"/>
                  </a:lnTo>
                  <a:cubicBezTo>
                    <a:pt x="98298" y="1317752"/>
                    <a:pt x="0" y="1219454"/>
                    <a:pt x="0" y="1098169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807283" y="2814314"/>
            <a:ext cx="777992" cy="5853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3"/>
              </a:lnSpc>
            </a:pPr>
            <a:r>
              <a:rPr lang="en-US" sz="4053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042685" y="2914602"/>
            <a:ext cx="12171169" cy="485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2"/>
              </a:lnSpc>
            </a:pPr>
            <a:r>
              <a:rPr lang="en-US" sz="3152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Break the pattern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372676" y="3898392"/>
            <a:ext cx="15511196" cy="988324"/>
            <a:chOff x="0" y="0"/>
            <a:chExt cx="20681594" cy="1317765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0681570" cy="1317752"/>
            </a:xfrm>
            <a:custGeom>
              <a:avLst/>
              <a:gdLst/>
              <a:ahLst/>
              <a:cxnLst/>
              <a:rect r="r" b="b" t="t" l="l"/>
              <a:pathLst>
                <a:path h="1317752" w="20681570">
                  <a:moveTo>
                    <a:pt x="0" y="219583"/>
                  </a:moveTo>
                  <a:cubicBezTo>
                    <a:pt x="0" y="98298"/>
                    <a:pt x="98298" y="0"/>
                    <a:pt x="219583" y="0"/>
                  </a:cubicBezTo>
                  <a:lnTo>
                    <a:pt x="20461987" y="0"/>
                  </a:lnTo>
                  <a:cubicBezTo>
                    <a:pt x="20583272" y="0"/>
                    <a:pt x="20681570" y="98298"/>
                    <a:pt x="20681570" y="219583"/>
                  </a:cubicBezTo>
                  <a:lnTo>
                    <a:pt x="20681570" y="1098169"/>
                  </a:lnTo>
                  <a:cubicBezTo>
                    <a:pt x="20681570" y="1219454"/>
                    <a:pt x="20583272" y="1317752"/>
                    <a:pt x="20461987" y="1317752"/>
                  </a:cubicBezTo>
                  <a:lnTo>
                    <a:pt x="219583" y="1317752"/>
                  </a:lnTo>
                  <a:cubicBezTo>
                    <a:pt x="98298" y="1317752"/>
                    <a:pt x="0" y="1219454"/>
                    <a:pt x="0" y="1098169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807283" y="4036000"/>
            <a:ext cx="777992" cy="5853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3"/>
              </a:lnSpc>
            </a:pPr>
            <a:r>
              <a:rPr lang="en-US" sz="4053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U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042685" y="4136288"/>
            <a:ext cx="12171169" cy="485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2"/>
              </a:lnSpc>
            </a:pPr>
            <a:r>
              <a:rPr lang="en-US" sz="3152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Understand the lesson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372676" y="5120068"/>
            <a:ext cx="15511196" cy="988324"/>
            <a:chOff x="0" y="0"/>
            <a:chExt cx="20681594" cy="1317765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20681570" cy="1317752"/>
            </a:xfrm>
            <a:custGeom>
              <a:avLst/>
              <a:gdLst/>
              <a:ahLst/>
              <a:cxnLst/>
              <a:rect r="r" b="b" t="t" l="l"/>
              <a:pathLst>
                <a:path h="1317752" w="20681570">
                  <a:moveTo>
                    <a:pt x="0" y="219583"/>
                  </a:moveTo>
                  <a:cubicBezTo>
                    <a:pt x="0" y="98298"/>
                    <a:pt x="98298" y="0"/>
                    <a:pt x="219583" y="0"/>
                  </a:cubicBezTo>
                  <a:lnTo>
                    <a:pt x="20461987" y="0"/>
                  </a:lnTo>
                  <a:cubicBezTo>
                    <a:pt x="20583272" y="0"/>
                    <a:pt x="20681570" y="98298"/>
                    <a:pt x="20681570" y="219583"/>
                  </a:cubicBezTo>
                  <a:lnTo>
                    <a:pt x="20681570" y="1098169"/>
                  </a:lnTo>
                  <a:cubicBezTo>
                    <a:pt x="20681570" y="1219454"/>
                    <a:pt x="20583272" y="1317752"/>
                    <a:pt x="20461987" y="1317752"/>
                  </a:cubicBezTo>
                  <a:lnTo>
                    <a:pt x="219583" y="1317752"/>
                  </a:lnTo>
                  <a:cubicBezTo>
                    <a:pt x="98298" y="1317752"/>
                    <a:pt x="0" y="1219454"/>
                    <a:pt x="0" y="1098169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807283" y="5257676"/>
            <a:ext cx="777992" cy="5853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3"/>
              </a:lnSpc>
            </a:pPr>
            <a:r>
              <a:rPr lang="en-US" sz="4053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I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3042685" y="5357965"/>
            <a:ext cx="12171169" cy="485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2"/>
              </a:lnSpc>
            </a:pPr>
            <a:r>
              <a:rPr lang="en-US" sz="3152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Identify who you’re becoming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1372676" y="6341745"/>
            <a:ext cx="15511196" cy="988324"/>
            <a:chOff x="0" y="0"/>
            <a:chExt cx="20681594" cy="1317765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0681570" cy="1317752"/>
            </a:xfrm>
            <a:custGeom>
              <a:avLst/>
              <a:gdLst/>
              <a:ahLst/>
              <a:cxnLst/>
              <a:rect r="r" b="b" t="t" l="l"/>
              <a:pathLst>
                <a:path h="1317752" w="20681570">
                  <a:moveTo>
                    <a:pt x="0" y="219583"/>
                  </a:moveTo>
                  <a:cubicBezTo>
                    <a:pt x="0" y="98298"/>
                    <a:pt x="98298" y="0"/>
                    <a:pt x="219583" y="0"/>
                  </a:cubicBezTo>
                  <a:lnTo>
                    <a:pt x="20461987" y="0"/>
                  </a:lnTo>
                  <a:cubicBezTo>
                    <a:pt x="20583272" y="0"/>
                    <a:pt x="20681570" y="98298"/>
                    <a:pt x="20681570" y="219583"/>
                  </a:cubicBezTo>
                  <a:lnTo>
                    <a:pt x="20681570" y="1098169"/>
                  </a:lnTo>
                  <a:cubicBezTo>
                    <a:pt x="20681570" y="1219454"/>
                    <a:pt x="20583272" y="1317752"/>
                    <a:pt x="20461987" y="1317752"/>
                  </a:cubicBezTo>
                  <a:lnTo>
                    <a:pt x="219583" y="1317752"/>
                  </a:lnTo>
                  <a:cubicBezTo>
                    <a:pt x="98298" y="1317752"/>
                    <a:pt x="0" y="1219454"/>
                    <a:pt x="0" y="1098169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1807283" y="6479353"/>
            <a:ext cx="777992" cy="5853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3"/>
              </a:lnSpc>
            </a:pPr>
            <a:r>
              <a:rPr lang="en-US" sz="4053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L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3042685" y="6579641"/>
            <a:ext cx="12171169" cy="485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2"/>
              </a:lnSpc>
            </a:pPr>
            <a:r>
              <a:rPr lang="en-US" sz="3152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Lay out the next action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1372676" y="7563421"/>
            <a:ext cx="15511196" cy="988324"/>
            <a:chOff x="0" y="0"/>
            <a:chExt cx="20681594" cy="1317765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20681570" cy="1317752"/>
            </a:xfrm>
            <a:custGeom>
              <a:avLst/>
              <a:gdLst/>
              <a:ahLst/>
              <a:cxnLst/>
              <a:rect r="r" b="b" t="t" l="l"/>
              <a:pathLst>
                <a:path h="1317752" w="20681570">
                  <a:moveTo>
                    <a:pt x="0" y="219583"/>
                  </a:moveTo>
                  <a:cubicBezTo>
                    <a:pt x="0" y="98298"/>
                    <a:pt x="98298" y="0"/>
                    <a:pt x="219583" y="0"/>
                  </a:cubicBezTo>
                  <a:lnTo>
                    <a:pt x="20461987" y="0"/>
                  </a:lnTo>
                  <a:cubicBezTo>
                    <a:pt x="20583272" y="0"/>
                    <a:pt x="20681570" y="98298"/>
                    <a:pt x="20681570" y="219583"/>
                  </a:cubicBezTo>
                  <a:lnTo>
                    <a:pt x="20681570" y="1098169"/>
                  </a:lnTo>
                  <a:cubicBezTo>
                    <a:pt x="20681570" y="1219454"/>
                    <a:pt x="20583272" y="1317752"/>
                    <a:pt x="20461987" y="1317752"/>
                  </a:cubicBezTo>
                  <a:lnTo>
                    <a:pt x="219583" y="1317752"/>
                  </a:lnTo>
                  <a:cubicBezTo>
                    <a:pt x="98298" y="1317752"/>
                    <a:pt x="0" y="1219454"/>
                    <a:pt x="0" y="1098169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30" id="30"/>
          <p:cNvSpPr txBox="true"/>
          <p:nvPr/>
        </p:nvSpPr>
        <p:spPr>
          <a:xfrm rot="0">
            <a:off x="1807283" y="7701029"/>
            <a:ext cx="777992" cy="5853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3"/>
              </a:lnSpc>
            </a:pPr>
            <a:r>
              <a:rPr lang="en-US" sz="4053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D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3042685" y="7801318"/>
            <a:ext cx="12171169" cy="485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2"/>
              </a:lnSpc>
            </a:pPr>
            <a:r>
              <a:rPr lang="en-US" sz="3152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Decide and do it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Break the Pattern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05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98137" y="2745343"/>
            <a:ext cx="3088510" cy="5147520"/>
            <a:chOff x="0" y="0"/>
            <a:chExt cx="4118013" cy="686335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117975" cy="6863334"/>
            </a:xfrm>
            <a:custGeom>
              <a:avLst/>
              <a:gdLst/>
              <a:ahLst/>
              <a:cxnLst/>
              <a:rect r="r" b="b" t="t" l="l"/>
              <a:pathLst>
                <a:path h="6863334" w="4117975">
                  <a:moveTo>
                    <a:pt x="0" y="686308"/>
                  </a:moveTo>
                  <a:cubicBezTo>
                    <a:pt x="0" y="307340"/>
                    <a:pt x="307340" y="0"/>
                    <a:pt x="686308" y="0"/>
                  </a:cubicBezTo>
                  <a:lnTo>
                    <a:pt x="3431667" y="0"/>
                  </a:lnTo>
                  <a:cubicBezTo>
                    <a:pt x="3810762" y="0"/>
                    <a:pt x="4117975" y="307340"/>
                    <a:pt x="4117975" y="686308"/>
                  </a:cubicBezTo>
                  <a:lnTo>
                    <a:pt x="4117975" y="6177026"/>
                  </a:lnTo>
                  <a:cubicBezTo>
                    <a:pt x="4117975" y="6556121"/>
                    <a:pt x="3810635" y="6863334"/>
                    <a:pt x="3431667" y="6863334"/>
                  </a:cubicBezTo>
                  <a:lnTo>
                    <a:pt x="686308" y="6863334"/>
                  </a:lnTo>
                  <a:cubicBezTo>
                    <a:pt x="307340" y="6863334"/>
                    <a:pt x="0" y="6556121"/>
                    <a:pt x="0" y="6177026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779822" y="3477397"/>
            <a:ext cx="1876130" cy="2104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33"/>
              </a:lnSpc>
            </a:pPr>
            <a:r>
              <a:rPr lang="en-US" sz="1411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95793" y="2832240"/>
            <a:ext cx="12171169" cy="1075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3"/>
              </a:lnSpc>
            </a:pPr>
            <a:r>
              <a:rPr lang="en-US" sz="375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What keeps repeating?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4804353" y="4186647"/>
            <a:ext cx="12079519" cy="2264912"/>
            <a:chOff x="0" y="0"/>
            <a:chExt cx="16106026" cy="301988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6106014" cy="3019806"/>
            </a:xfrm>
            <a:custGeom>
              <a:avLst/>
              <a:gdLst/>
              <a:ahLst/>
              <a:cxnLst/>
              <a:rect r="r" b="b" t="t" l="l"/>
              <a:pathLst>
                <a:path h="3019806" w="16106014">
                  <a:moveTo>
                    <a:pt x="0" y="503301"/>
                  </a:moveTo>
                  <a:cubicBezTo>
                    <a:pt x="0" y="225298"/>
                    <a:pt x="225298" y="0"/>
                    <a:pt x="503301" y="0"/>
                  </a:cubicBezTo>
                  <a:lnTo>
                    <a:pt x="15602713" y="0"/>
                  </a:lnTo>
                  <a:cubicBezTo>
                    <a:pt x="15880716" y="0"/>
                    <a:pt x="16106014" y="225298"/>
                    <a:pt x="16106014" y="503301"/>
                  </a:cubicBezTo>
                  <a:lnTo>
                    <a:pt x="16106014" y="2516505"/>
                  </a:lnTo>
                  <a:cubicBezTo>
                    <a:pt x="16106014" y="2794508"/>
                    <a:pt x="15880716" y="3019806"/>
                    <a:pt x="15602713" y="3019806"/>
                  </a:cubicBezTo>
                  <a:lnTo>
                    <a:pt x="503301" y="3019806"/>
                  </a:lnTo>
                  <a:cubicBezTo>
                    <a:pt x="225298" y="3019933"/>
                    <a:pt x="0" y="2794508"/>
                    <a:pt x="0" y="2516505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4804353" y="4186647"/>
            <a:ext cx="75495" cy="2264912"/>
            <a:chOff x="0" y="0"/>
            <a:chExt cx="100660" cy="3019882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00711" cy="3019933"/>
            </a:xfrm>
            <a:custGeom>
              <a:avLst/>
              <a:gdLst/>
              <a:ahLst/>
              <a:cxnLst/>
              <a:rect r="r" b="b" t="t" l="l"/>
              <a:pathLst>
                <a:path h="3019933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3019933"/>
                  </a:lnTo>
                  <a:lnTo>
                    <a:pt x="0" y="3019933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5238960" y="4548083"/>
            <a:ext cx="11210296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REFLECT &amp; WRITE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238960" y="5330504"/>
            <a:ext cx="11210296" cy="938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When ___ happens, I usually ___.</a:t>
            </a:r>
          </a:p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A different response I can practice is ___.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4804353" y="6890814"/>
            <a:ext cx="12079519" cy="1990373"/>
            <a:chOff x="0" y="0"/>
            <a:chExt cx="16106026" cy="265383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6106012" cy="2653919"/>
            </a:xfrm>
            <a:custGeom>
              <a:avLst/>
              <a:gdLst/>
              <a:ahLst/>
              <a:cxnLst/>
              <a:rect r="r" b="b" t="t" l="l"/>
              <a:pathLst>
                <a:path h="2653919" w="16106012">
                  <a:moveTo>
                    <a:pt x="0" y="442341"/>
                  </a:moveTo>
                  <a:cubicBezTo>
                    <a:pt x="0" y="197993"/>
                    <a:pt x="197993" y="0"/>
                    <a:pt x="442341" y="0"/>
                  </a:cubicBezTo>
                  <a:lnTo>
                    <a:pt x="15663672" y="0"/>
                  </a:lnTo>
                  <a:cubicBezTo>
                    <a:pt x="15907893" y="0"/>
                    <a:pt x="16106012" y="197993"/>
                    <a:pt x="16106012" y="442341"/>
                  </a:cubicBezTo>
                  <a:lnTo>
                    <a:pt x="16106012" y="2211578"/>
                  </a:lnTo>
                  <a:cubicBezTo>
                    <a:pt x="16106012" y="2455799"/>
                    <a:pt x="15908020" y="2653919"/>
                    <a:pt x="15663672" y="2653919"/>
                  </a:cubicBezTo>
                  <a:lnTo>
                    <a:pt x="442341" y="2653919"/>
                  </a:lnTo>
                  <a:cubicBezTo>
                    <a:pt x="197993" y="2653792"/>
                    <a:pt x="0" y="2455799"/>
                    <a:pt x="0" y="2211578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5238960" y="7169887"/>
            <a:ext cx="10661228" cy="3203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95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INSIGHT / EXAMPLE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238960" y="7705230"/>
            <a:ext cx="10661228" cy="965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02"/>
              </a:lnSpc>
            </a:pPr>
            <a:r>
              <a:rPr lang="en-US" sz="2251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Instead of agreeing immediately, I can say: “Let me check my commitments and get back to you.”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Understand the Lesson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06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98137" y="2745343"/>
            <a:ext cx="3088510" cy="5147520"/>
            <a:chOff x="0" y="0"/>
            <a:chExt cx="4118013" cy="686335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117975" cy="6863334"/>
            </a:xfrm>
            <a:custGeom>
              <a:avLst/>
              <a:gdLst/>
              <a:ahLst/>
              <a:cxnLst/>
              <a:rect r="r" b="b" t="t" l="l"/>
              <a:pathLst>
                <a:path h="6863334" w="4117975">
                  <a:moveTo>
                    <a:pt x="0" y="686308"/>
                  </a:moveTo>
                  <a:cubicBezTo>
                    <a:pt x="0" y="307340"/>
                    <a:pt x="307340" y="0"/>
                    <a:pt x="686308" y="0"/>
                  </a:cubicBezTo>
                  <a:lnTo>
                    <a:pt x="3431667" y="0"/>
                  </a:lnTo>
                  <a:cubicBezTo>
                    <a:pt x="3810762" y="0"/>
                    <a:pt x="4117975" y="307340"/>
                    <a:pt x="4117975" y="686308"/>
                  </a:cubicBezTo>
                  <a:lnTo>
                    <a:pt x="4117975" y="6177026"/>
                  </a:lnTo>
                  <a:cubicBezTo>
                    <a:pt x="4117975" y="6556121"/>
                    <a:pt x="3810635" y="6863334"/>
                    <a:pt x="3431667" y="6863334"/>
                  </a:cubicBezTo>
                  <a:lnTo>
                    <a:pt x="686308" y="6863334"/>
                  </a:lnTo>
                  <a:cubicBezTo>
                    <a:pt x="307340" y="6863334"/>
                    <a:pt x="0" y="6556121"/>
                    <a:pt x="0" y="6177026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779822" y="3477397"/>
            <a:ext cx="1876130" cy="2104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33"/>
              </a:lnSpc>
            </a:pPr>
            <a:r>
              <a:rPr lang="en-US" sz="1411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U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95793" y="2832240"/>
            <a:ext cx="12171169" cy="1075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3"/>
              </a:lnSpc>
            </a:pPr>
            <a:r>
              <a:rPr lang="en-US" sz="375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What have I learned?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4804353" y="4186647"/>
            <a:ext cx="12079519" cy="2264912"/>
            <a:chOff x="0" y="0"/>
            <a:chExt cx="16106026" cy="301988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6106014" cy="3019806"/>
            </a:xfrm>
            <a:custGeom>
              <a:avLst/>
              <a:gdLst/>
              <a:ahLst/>
              <a:cxnLst/>
              <a:rect r="r" b="b" t="t" l="l"/>
              <a:pathLst>
                <a:path h="3019806" w="16106014">
                  <a:moveTo>
                    <a:pt x="0" y="503301"/>
                  </a:moveTo>
                  <a:cubicBezTo>
                    <a:pt x="0" y="225298"/>
                    <a:pt x="225298" y="0"/>
                    <a:pt x="503301" y="0"/>
                  </a:cubicBezTo>
                  <a:lnTo>
                    <a:pt x="15602713" y="0"/>
                  </a:lnTo>
                  <a:cubicBezTo>
                    <a:pt x="15880716" y="0"/>
                    <a:pt x="16106014" y="225298"/>
                    <a:pt x="16106014" y="503301"/>
                  </a:cubicBezTo>
                  <a:lnTo>
                    <a:pt x="16106014" y="2516505"/>
                  </a:lnTo>
                  <a:cubicBezTo>
                    <a:pt x="16106014" y="2794508"/>
                    <a:pt x="15880716" y="3019806"/>
                    <a:pt x="15602713" y="3019806"/>
                  </a:cubicBezTo>
                  <a:lnTo>
                    <a:pt x="503301" y="3019806"/>
                  </a:lnTo>
                  <a:cubicBezTo>
                    <a:pt x="225298" y="3019933"/>
                    <a:pt x="0" y="2794508"/>
                    <a:pt x="0" y="2516505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4804353" y="4186647"/>
            <a:ext cx="75495" cy="2264912"/>
            <a:chOff x="0" y="0"/>
            <a:chExt cx="100660" cy="3019882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00711" cy="3019933"/>
            </a:xfrm>
            <a:custGeom>
              <a:avLst/>
              <a:gdLst/>
              <a:ahLst/>
              <a:cxnLst/>
              <a:rect r="r" b="b" t="t" l="l"/>
              <a:pathLst>
                <a:path h="3019933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3019933"/>
                  </a:lnTo>
                  <a:lnTo>
                    <a:pt x="0" y="3019933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5238960" y="4548083"/>
            <a:ext cx="11210296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REFLECT &amp; WRITE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238960" y="5330504"/>
            <a:ext cx="11210296" cy="938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What have I learned about my needs or values?</a:t>
            </a:r>
          </a:p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Who am I becoming, and what will I practice?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4804353" y="6890814"/>
            <a:ext cx="12079519" cy="1990373"/>
            <a:chOff x="0" y="0"/>
            <a:chExt cx="16106026" cy="265383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6106012" cy="2653919"/>
            </a:xfrm>
            <a:custGeom>
              <a:avLst/>
              <a:gdLst/>
              <a:ahLst/>
              <a:cxnLst/>
              <a:rect r="r" b="b" t="t" l="l"/>
              <a:pathLst>
                <a:path h="2653919" w="16106012">
                  <a:moveTo>
                    <a:pt x="0" y="442341"/>
                  </a:moveTo>
                  <a:cubicBezTo>
                    <a:pt x="0" y="197993"/>
                    <a:pt x="197993" y="0"/>
                    <a:pt x="442341" y="0"/>
                  </a:cubicBezTo>
                  <a:lnTo>
                    <a:pt x="15663672" y="0"/>
                  </a:lnTo>
                  <a:cubicBezTo>
                    <a:pt x="15907893" y="0"/>
                    <a:pt x="16106012" y="197993"/>
                    <a:pt x="16106012" y="442341"/>
                  </a:cubicBezTo>
                  <a:lnTo>
                    <a:pt x="16106012" y="2211578"/>
                  </a:lnTo>
                  <a:cubicBezTo>
                    <a:pt x="16106012" y="2455799"/>
                    <a:pt x="15908020" y="2653919"/>
                    <a:pt x="15663672" y="2653919"/>
                  </a:cubicBezTo>
                  <a:lnTo>
                    <a:pt x="442341" y="2653919"/>
                  </a:lnTo>
                  <a:cubicBezTo>
                    <a:pt x="197993" y="2653792"/>
                    <a:pt x="0" y="2455799"/>
                    <a:pt x="0" y="2211578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5238960" y="7169887"/>
            <a:ext cx="10661228" cy="3203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95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INSIGHT / EXAMPLE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238960" y="7705230"/>
            <a:ext cx="10661228" cy="965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02"/>
              </a:lnSpc>
            </a:pPr>
            <a:r>
              <a:rPr lang="en-US" sz="2251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Post-traumatic growth: positive change that may emerge through working through deeply challenging experiences. Growth can coexist with pain and PTSD. There is no required lesson or timeline.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Identify Who You’re Becoming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07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98137" y="2745343"/>
            <a:ext cx="3088510" cy="5147520"/>
            <a:chOff x="0" y="0"/>
            <a:chExt cx="4118013" cy="686335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117975" cy="6863334"/>
            </a:xfrm>
            <a:custGeom>
              <a:avLst/>
              <a:gdLst/>
              <a:ahLst/>
              <a:cxnLst/>
              <a:rect r="r" b="b" t="t" l="l"/>
              <a:pathLst>
                <a:path h="6863334" w="4117975">
                  <a:moveTo>
                    <a:pt x="0" y="686308"/>
                  </a:moveTo>
                  <a:cubicBezTo>
                    <a:pt x="0" y="307340"/>
                    <a:pt x="307340" y="0"/>
                    <a:pt x="686308" y="0"/>
                  </a:cubicBezTo>
                  <a:lnTo>
                    <a:pt x="3431667" y="0"/>
                  </a:lnTo>
                  <a:cubicBezTo>
                    <a:pt x="3810762" y="0"/>
                    <a:pt x="4117975" y="307340"/>
                    <a:pt x="4117975" y="686308"/>
                  </a:cubicBezTo>
                  <a:lnTo>
                    <a:pt x="4117975" y="6177026"/>
                  </a:lnTo>
                  <a:cubicBezTo>
                    <a:pt x="4117975" y="6556121"/>
                    <a:pt x="3810635" y="6863334"/>
                    <a:pt x="3431667" y="6863334"/>
                  </a:cubicBezTo>
                  <a:lnTo>
                    <a:pt x="686308" y="6863334"/>
                  </a:lnTo>
                  <a:cubicBezTo>
                    <a:pt x="307340" y="6863334"/>
                    <a:pt x="0" y="6556121"/>
                    <a:pt x="0" y="6177026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779822" y="3477397"/>
            <a:ext cx="1876130" cy="2104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33"/>
              </a:lnSpc>
            </a:pPr>
            <a:r>
              <a:rPr lang="en-US" sz="1411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I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95793" y="2832240"/>
            <a:ext cx="12171169" cy="1075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3"/>
              </a:lnSpc>
            </a:pPr>
            <a:r>
              <a:rPr lang="en-US" sz="375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What quality will you practice?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4804353" y="4186647"/>
            <a:ext cx="12079519" cy="2264912"/>
            <a:chOff x="0" y="0"/>
            <a:chExt cx="16106026" cy="301988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6106014" cy="3019806"/>
            </a:xfrm>
            <a:custGeom>
              <a:avLst/>
              <a:gdLst/>
              <a:ahLst/>
              <a:cxnLst/>
              <a:rect r="r" b="b" t="t" l="l"/>
              <a:pathLst>
                <a:path h="3019806" w="16106014">
                  <a:moveTo>
                    <a:pt x="0" y="503301"/>
                  </a:moveTo>
                  <a:cubicBezTo>
                    <a:pt x="0" y="225298"/>
                    <a:pt x="225298" y="0"/>
                    <a:pt x="503301" y="0"/>
                  </a:cubicBezTo>
                  <a:lnTo>
                    <a:pt x="15602713" y="0"/>
                  </a:lnTo>
                  <a:cubicBezTo>
                    <a:pt x="15880716" y="0"/>
                    <a:pt x="16106014" y="225298"/>
                    <a:pt x="16106014" y="503301"/>
                  </a:cubicBezTo>
                  <a:lnTo>
                    <a:pt x="16106014" y="2516505"/>
                  </a:lnTo>
                  <a:cubicBezTo>
                    <a:pt x="16106014" y="2794508"/>
                    <a:pt x="15880716" y="3019806"/>
                    <a:pt x="15602713" y="3019806"/>
                  </a:cubicBezTo>
                  <a:lnTo>
                    <a:pt x="503301" y="3019806"/>
                  </a:lnTo>
                  <a:cubicBezTo>
                    <a:pt x="225298" y="3019933"/>
                    <a:pt x="0" y="2794508"/>
                    <a:pt x="0" y="2516505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4804353" y="4186647"/>
            <a:ext cx="75495" cy="2264912"/>
            <a:chOff x="0" y="0"/>
            <a:chExt cx="100660" cy="3019882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00711" cy="3019933"/>
            </a:xfrm>
            <a:custGeom>
              <a:avLst/>
              <a:gdLst/>
              <a:ahLst/>
              <a:cxnLst/>
              <a:rect r="r" b="b" t="t" l="l"/>
              <a:pathLst>
                <a:path h="3019933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3019933"/>
                  </a:lnTo>
                  <a:lnTo>
                    <a:pt x="0" y="3019933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5238960" y="4548083"/>
            <a:ext cx="11210296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REFLECT &amp; WRITE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238960" y="5330504"/>
            <a:ext cx="11210296" cy="938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I am becoming a woman who ___.</a:t>
            </a:r>
          </a:p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I demonstrate that by ___.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4804353" y="6890814"/>
            <a:ext cx="12079519" cy="1990373"/>
            <a:chOff x="0" y="0"/>
            <a:chExt cx="16106026" cy="265383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6106012" cy="2653919"/>
            </a:xfrm>
            <a:custGeom>
              <a:avLst/>
              <a:gdLst/>
              <a:ahLst/>
              <a:cxnLst/>
              <a:rect r="r" b="b" t="t" l="l"/>
              <a:pathLst>
                <a:path h="2653919" w="16106012">
                  <a:moveTo>
                    <a:pt x="0" y="442341"/>
                  </a:moveTo>
                  <a:cubicBezTo>
                    <a:pt x="0" y="197993"/>
                    <a:pt x="197993" y="0"/>
                    <a:pt x="442341" y="0"/>
                  </a:cubicBezTo>
                  <a:lnTo>
                    <a:pt x="15663672" y="0"/>
                  </a:lnTo>
                  <a:cubicBezTo>
                    <a:pt x="15907893" y="0"/>
                    <a:pt x="16106012" y="197993"/>
                    <a:pt x="16106012" y="442341"/>
                  </a:cubicBezTo>
                  <a:lnTo>
                    <a:pt x="16106012" y="2211578"/>
                  </a:lnTo>
                  <a:cubicBezTo>
                    <a:pt x="16106012" y="2455799"/>
                    <a:pt x="15908020" y="2653919"/>
                    <a:pt x="15663672" y="2653919"/>
                  </a:cubicBezTo>
                  <a:lnTo>
                    <a:pt x="442341" y="2653919"/>
                  </a:lnTo>
                  <a:cubicBezTo>
                    <a:pt x="197993" y="2653792"/>
                    <a:pt x="0" y="2455799"/>
                    <a:pt x="0" y="2211578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5238960" y="7169887"/>
            <a:ext cx="10661228" cy="3203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95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INSIGHT / EXAMPLE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238960" y="7705230"/>
            <a:ext cx="10661228" cy="965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02"/>
              </a:lnSpc>
            </a:pPr>
            <a:r>
              <a:rPr lang="en-US" sz="2251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I honor my priorities by protecting one hour each week for my education.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Lay Out the Next Action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08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98137" y="2745343"/>
            <a:ext cx="3088510" cy="5147520"/>
            <a:chOff x="0" y="0"/>
            <a:chExt cx="4118013" cy="686335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117975" cy="6863334"/>
            </a:xfrm>
            <a:custGeom>
              <a:avLst/>
              <a:gdLst/>
              <a:ahLst/>
              <a:cxnLst/>
              <a:rect r="r" b="b" t="t" l="l"/>
              <a:pathLst>
                <a:path h="6863334" w="4117975">
                  <a:moveTo>
                    <a:pt x="0" y="686308"/>
                  </a:moveTo>
                  <a:cubicBezTo>
                    <a:pt x="0" y="307340"/>
                    <a:pt x="307340" y="0"/>
                    <a:pt x="686308" y="0"/>
                  </a:cubicBezTo>
                  <a:lnTo>
                    <a:pt x="3431667" y="0"/>
                  </a:lnTo>
                  <a:cubicBezTo>
                    <a:pt x="3810762" y="0"/>
                    <a:pt x="4117975" y="307340"/>
                    <a:pt x="4117975" y="686308"/>
                  </a:cubicBezTo>
                  <a:lnTo>
                    <a:pt x="4117975" y="6177026"/>
                  </a:lnTo>
                  <a:cubicBezTo>
                    <a:pt x="4117975" y="6556121"/>
                    <a:pt x="3810635" y="6863334"/>
                    <a:pt x="3431667" y="6863334"/>
                  </a:cubicBezTo>
                  <a:lnTo>
                    <a:pt x="686308" y="6863334"/>
                  </a:lnTo>
                  <a:cubicBezTo>
                    <a:pt x="307340" y="6863334"/>
                    <a:pt x="0" y="6556121"/>
                    <a:pt x="0" y="6177026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779822" y="3477397"/>
            <a:ext cx="1876130" cy="2104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33"/>
              </a:lnSpc>
            </a:pPr>
            <a:r>
              <a:rPr lang="en-US" sz="1411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L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95793" y="2832240"/>
            <a:ext cx="12171169" cy="1075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3"/>
              </a:lnSpc>
            </a:pPr>
            <a:r>
              <a:rPr lang="en-US" sz="375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What can you complete in seven days?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4804353" y="4186647"/>
            <a:ext cx="12079519" cy="2264912"/>
            <a:chOff x="0" y="0"/>
            <a:chExt cx="16106026" cy="301988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6106014" cy="3019806"/>
            </a:xfrm>
            <a:custGeom>
              <a:avLst/>
              <a:gdLst/>
              <a:ahLst/>
              <a:cxnLst/>
              <a:rect r="r" b="b" t="t" l="l"/>
              <a:pathLst>
                <a:path h="3019806" w="16106014">
                  <a:moveTo>
                    <a:pt x="0" y="503301"/>
                  </a:moveTo>
                  <a:cubicBezTo>
                    <a:pt x="0" y="225298"/>
                    <a:pt x="225298" y="0"/>
                    <a:pt x="503301" y="0"/>
                  </a:cubicBezTo>
                  <a:lnTo>
                    <a:pt x="15602713" y="0"/>
                  </a:lnTo>
                  <a:cubicBezTo>
                    <a:pt x="15880716" y="0"/>
                    <a:pt x="16106014" y="225298"/>
                    <a:pt x="16106014" y="503301"/>
                  </a:cubicBezTo>
                  <a:lnTo>
                    <a:pt x="16106014" y="2516505"/>
                  </a:lnTo>
                  <a:cubicBezTo>
                    <a:pt x="16106014" y="2794508"/>
                    <a:pt x="15880716" y="3019806"/>
                    <a:pt x="15602713" y="3019806"/>
                  </a:cubicBezTo>
                  <a:lnTo>
                    <a:pt x="503301" y="3019806"/>
                  </a:lnTo>
                  <a:cubicBezTo>
                    <a:pt x="225298" y="3019933"/>
                    <a:pt x="0" y="2794508"/>
                    <a:pt x="0" y="2516505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4804353" y="4186647"/>
            <a:ext cx="75495" cy="2264912"/>
            <a:chOff x="0" y="0"/>
            <a:chExt cx="100660" cy="3019882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00711" cy="3019933"/>
            </a:xfrm>
            <a:custGeom>
              <a:avLst/>
              <a:gdLst/>
              <a:ahLst/>
              <a:cxnLst/>
              <a:rect r="r" b="b" t="t" l="l"/>
              <a:pathLst>
                <a:path h="3019933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3019933"/>
                  </a:lnTo>
                  <a:lnTo>
                    <a:pt x="0" y="3019933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5238960" y="4548083"/>
            <a:ext cx="11210296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REFLECT &amp; WRITE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238960" y="5330504"/>
            <a:ext cx="11210296" cy="938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I will ___ by ___.</a:t>
            </a:r>
          </a:p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The support I need is ___.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4804353" y="6890814"/>
            <a:ext cx="12079519" cy="1990373"/>
            <a:chOff x="0" y="0"/>
            <a:chExt cx="16106026" cy="265383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6106012" cy="2653919"/>
            </a:xfrm>
            <a:custGeom>
              <a:avLst/>
              <a:gdLst/>
              <a:ahLst/>
              <a:cxnLst/>
              <a:rect r="r" b="b" t="t" l="l"/>
              <a:pathLst>
                <a:path h="2653919" w="16106012">
                  <a:moveTo>
                    <a:pt x="0" y="442341"/>
                  </a:moveTo>
                  <a:cubicBezTo>
                    <a:pt x="0" y="197993"/>
                    <a:pt x="197993" y="0"/>
                    <a:pt x="442341" y="0"/>
                  </a:cubicBezTo>
                  <a:lnTo>
                    <a:pt x="15663672" y="0"/>
                  </a:lnTo>
                  <a:cubicBezTo>
                    <a:pt x="15907893" y="0"/>
                    <a:pt x="16106012" y="197993"/>
                    <a:pt x="16106012" y="442341"/>
                  </a:cubicBezTo>
                  <a:lnTo>
                    <a:pt x="16106012" y="2211578"/>
                  </a:lnTo>
                  <a:cubicBezTo>
                    <a:pt x="16106012" y="2455799"/>
                    <a:pt x="15908020" y="2653919"/>
                    <a:pt x="15663672" y="2653919"/>
                  </a:cubicBezTo>
                  <a:lnTo>
                    <a:pt x="442341" y="2653919"/>
                  </a:lnTo>
                  <a:cubicBezTo>
                    <a:pt x="197993" y="2653792"/>
                    <a:pt x="0" y="2455799"/>
                    <a:pt x="0" y="2211578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5238960" y="7169887"/>
            <a:ext cx="10661228" cy="3203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95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INSIGHT / EXAMPLE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238960" y="7705230"/>
            <a:ext cx="10661228" cy="965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02"/>
              </a:lnSpc>
            </a:pPr>
            <a:r>
              <a:rPr lang="en-US" sz="2251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By Tuesday at 6 p.m., I will email admissions to request enrollment information.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Decide and Do It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09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98137" y="2745343"/>
            <a:ext cx="3088510" cy="5147520"/>
            <a:chOff x="0" y="0"/>
            <a:chExt cx="4118013" cy="686335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117975" cy="6863334"/>
            </a:xfrm>
            <a:custGeom>
              <a:avLst/>
              <a:gdLst/>
              <a:ahLst/>
              <a:cxnLst/>
              <a:rect r="r" b="b" t="t" l="l"/>
              <a:pathLst>
                <a:path h="6863334" w="4117975">
                  <a:moveTo>
                    <a:pt x="0" y="686308"/>
                  </a:moveTo>
                  <a:cubicBezTo>
                    <a:pt x="0" y="307340"/>
                    <a:pt x="307340" y="0"/>
                    <a:pt x="686308" y="0"/>
                  </a:cubicBezTo>
                  <a:lnTo>
                    <a:pt x="3431667" y="0"/>
                  </a:lnTo>
                  <a:cubicBezTo>
                    <a:pt x="3810762" y="0"/>
                    <a:pt x="4117975" y="307340"/>
                    <a:pt x="4117975" y="686308"/>
                  </a:cubicBezTo>
                  <a:lnTo>
                    <a:pt x="4117975" y="6177026"/>
                  </a:lnTo>
                  <a:cubicBezTo>
                    <a:pt x="4117975" y="6556121"/>
                    <a:pt x="3810635" y="6863334"/>
                    <a:pt x="3431667" y="6863334"/>
                  </a:cubicBezTo>
                  <a:lnTo>
                    <a:pt x="686308" y="6863334"/>
                  </a:lnTo>
                  <a:cubicBezTo>
                    <a:pt x="307340" y="6863334"/>
                    <a:pt x="0" y="6556121"/>
                    <a:pt x="0" y="6177026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779822" y="3477397"/>
            <a:ext cx="1876130" cy="2104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33"/>
              </a:lnSpc>
            </a:pPr>
            <a:r>
              <a:rPr lang="en-US" sz="1411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D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95793" y="2832240"/>
            <a:ext cx="12171169" cy="1075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3"/>
              </a:lnSpc>
            </a:pPr>
            <a:r>
              <a:rPr lang="en-US" sz="375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When will your first step happen?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4804353" y="4186647"/>
            <a:ext cx="12079519" cy="2264912"/>
            <a:chOff x="0" y="0"/>
            <a:chExt cx="16106026" cy="301988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6106014" cy="3019806"/>
            </a:xfrm>
            <a:custGeom>
              <a:avLst/>
              <a:gdLst/>
              <a:ahLst/>
              <a:cxnLst/>
              <a:rect r="r" b="b" t="t" l="l"/>
              <a:pathLst>
                <a:path h="3019806" w="16106014">
                  <a:moveTo>
                    <a:pt x="0" y="503301"/>
                  </a:moveTo>
                  <a:cubicBezTo>
                    <a:pt x="0" y="225298"/>
                    <a:pt x="225298" y="0"/>
                    <a:pt x="503301" y="0"/>
                  </a:cubicBezTo>
                  <a:lnTo>
                    <a:pt x="15602713" y="0"/>
                  </a:lnTo>
                  <a:cubicBezTo>
                    <a:pt x="15880716" y="0"/>
                    <a:pt x="16106014" y="225298"/>
                    <a:pt x="16106014" y="503301"/>
                  </a:cubicBezTo>
                  <a:lnTo>
                    <a:pt x="16106014" y="2516505"/>
                  </a:lnTo>
                  <a:cubicBezTo>
                    <a:pt x="16106014" y="2794508"/>
                    <a:pt x="15880716" y="3019806"/>
                    <a:pt x="15602713" y="3019806"/>
                  </a:cubicBezTo>
                  <a:lnTo>
                    <a:pt x="503301" y="3019806"/>
                  </a:lnTo>
                  <a:cubicBezTo>
                    <a:pt x="225298" y="3019933"/>
                    <a:pt x="0" y="2794508"/>
                    <a:pt x="0" y="2516505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4804353" y="4186647"/>
            <a:ext cx="75495" cy="2264912"/>
            <a:chOff x="0" y="0"/>
            <a:chExt cx="100660" cy="3019882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00711" cy="3019933"/>
            </a:xfrm>
            <a:custGeom>
              <a:avLst/>
              <a:gdLst/>
              <a:ahLst/>
              <a:cxnLst/>
              <a:rect r="r" b="b" t="t" l="l"/>
              <a:pathLst>
                <a:path h="3019933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3019933"/>
                  </a:lnTo>
                  <a:lnTo>
                    <a:pt x="0" y="3019933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5238960" y="4548083"/>
            <a:ext cx="11210296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REFLECT &amp; WRITE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238960" y="5330504"/>
            <a:ext cx="11210296" cy="938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If ___ gets in my way, then I will ___.</a:t>
            </a:r>
          </a:p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I will check in with ___ on ___.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4804353" y="6890814"/>
            <a:ext cx="12079519" cy="1990373"/>
            <a:chOff x="0" y="0"/>
            <a:chExt cx="16106026" cy="265383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6106012" cy="2653919"/>
            </a:xfrm>
            <a:custGeom>
              <a:avLst/>
              <a:gdLst/>
              <a:ahLst/>
              <a:cxnLst/>
              <a:rect r="r" b="b" t="t" l="l"/>
              <a:pathLst>
                <a:path h="2653919" w="16106012">
                  <a:moveTo>
                    <a:pt x="0" y="442341"/>
                  </a:moveTo>
                  <a:cubicBezTo>
                    <a:pt x="0" y="197993"/>
                    <a:pt x="197993" y="0"/>
                    <a:pt x="442341" y="0"/>
                  </a:cubicBezTo>
                  <a:lnTo>
                    <a:pt x="15663672" y="0"/>
                  </a:lnTo>
                  <a:cubicBezTo>
                    <a:pt x="15907893" y="0"/>
                    <a:pt x="16106012" y="197993"/>
                    <a:pt x="16106012" y="442341"/>
                  </a:cubicBezTo>
                  <a:lnTo>
                    <a:pt x="16106012" y="2211578"/>
                  </a:lnTo>
                  <a:cubicBezTo>
                    <a:pt x="16106012" y="2455799"/>
                    <a:pt x="15908020" y="2653919"/>
                    <a:pt x="15663672" y="2653919"/>
                  </a:cubicBezTo>
                  <a:lnTo>
                    <a:pt x="442341" y="2653919"/>
                  </a:lnTo>
                  <a:cubicBezTo>
                    <a:pt x="197993" y="2653792"/>
                    <a:pt x="0" y="2455799"/>
                    <a:pt x="0" y="2211578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5238960" y="7169887"/>
            <a:ext cx="10661228" cy="3203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95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INSIGHT / EXAMPLE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238960" y="7705230"/>
            <a:ext cx="10661228" cy="965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02"/>
              </a:lnSpc>
            </a:pPr>
            <a:r>
              <a:rPr lang="en-US" sz="2251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Schedule your step. Choose a backup time. Adjusting your plan is part of following through.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The Woman Who Finishes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10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95479" y="2869225"/>
            <a:ext cx="14916512" cy="8599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3"/>
              </a:lnSpc>
            </a:pPr>
            <a:r>
              <a:rPr lang="en-US" sz="4053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For this commitment, complete means…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304039" y="4323921"/>
            <a:ext cx="5284784" cy="3294412"/>
            <a:chOff x="0" y="0"/>
            <a:chExt cx="7046379" cy="4392549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7046468" cy="4392549"/>
            </a:xfrm>
            <a:custGeom>
              <a:avLst/>
              <a:gdLst/>
              <a:ahLst/>
              <a:cxnLst/>
              <a:rect r="r" b="b" t="t" l="l"/>
              <a:pathLst>
                <a:path h="4392549" w="7046468">
                  <a:moveTo>
                    <a:pt x="0" y="732155"/>
                  </a:moveTo>
                  <a:cubicBezTo>
                    <a:pt x="0" y="327787"/>
                    <a:pt x="327787" y="0"/>
                    <a:pt x="732155" y="0"/>
                  </a:cubicBezTo>
                  <a:lnTo>
                    <a:pt x="6314313" y="0"/>
                  </a:lnTo>
                  <a:cubicBezTo>
                    <a:pt x="6718681" y="0"/>
                    <a:pt x="7046468" y="327787"/>
                    <a:pt x="7046468" y="732155"/>
                  </a:cubicBezTo>
                  <a:lnTo>
                    <a:pt x="7046468" y="3660394"/>
                  </a:lnTo>
                  <a:cubicBezTo>
                    <a:pt x="7046468" y="4064762"/>
                    <a:pt x="6718681" y="4392549"/>
                    <a:pt x="6314313" y="4392549"/>
                  </a:cubicBezTo>
                  <a:lnTo>
                    <a:pt x="732155" y="4392549"/>
                  </a:lnTo>
                  <a:cubicBezTo>
                    <a:pt x="327787" y="4392549"/>
                    <a:pt x="0" y="4064762"/>
                    <a:pt x="0" y="3660394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1304039" y="4323921"/>
            <a:ext cx="75495" cy="3294412"/>
            <a:chOff x="0" y="0"/>
            <a:chExt cx="100660" cy="4392549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00711" cy="4392549"/>
            </a:xfrm>
            <a:custGeom>
              <a:avLst/>
              <a:gdLst/>
              <a:ahLst/>
              <a:cxnLst/>
              <a:rect r="r" b="b" t="t" l="l"/>
              <a:pathLst>
                <a:path h="4392549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4392549"/>
                  </a:lnTo>
                  <a:lnTo>
                    <a:pt x="0" y="4392549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738646" y="4685357"/>
            <a:ext cx="4415571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01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738646" y="5467779"/>
            <a:ext cx="4415571" cy="1967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What am I building?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7000627" y="4323921"/>
            <a:ext cx="5284784" cy="3294412"/>
            <a:chOff x="0" y="0"/>
            <a:chExt cx="7046379" cy="4392549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7046468" cy="4392549"/>
            </a:xfrm>
            <a:custGeom>
              <a:avLst/>
              <a:gdLst/>
              <a:ahLst/>
              <a:cxnLst/>
              <a:rect r="r" b="b" t="t" l="l"/>
              <a:pathLst>
                <a:path h="4392549" w="7046468">
                  <a:moveTo>
                    <a:pt x="0" y="732155"/>
                  </a:moveTo>
                  <a:cubicBezTo>
                    <a:pt x="0" y="327787"/>
                    <a:pt x="327787" y="0"/>
                    <a:pt x="732155" y="0"/>
                  </a:cubicBezTo>
                  <a:lnTo>
                    <a:pt x="6314313" y="0"/>
                  </a:lnTo>
                  <a:cubicBezTo>
                    <a:pt x="6718681" y="0"/>
                    <a:pt x="7046468" y="327787"/>
                    <a:pt x="7046468" y="732155"/>
                  </a:cubicBezTo>
                  <a:lnTo>
                    <a:pt x="7046468" y="3660394"/>
                  </a:lnTo>
                  <a:cubicBezTo>
                    <a:pt x="7046468" y="4064762"/>
                    <a:pt x="6718681" y="4392549"/>
                    <a:pt x="6314313" y="4392549"/>
                  </a:cubicBezTo>
                  <a:lnTo>
                    <a:pt x="732155" y="4392549"/>
                  </a:lnTo>
                  <a:cubicBezTo>
                    <a:pt x="327787" y="4392549"/>
                    <a:pt x="0" y="4064762"/>
                    <a:pt x="0" y="3660394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7000627" y="4323921"/>
            <a:ext cx="75495" cy="3294412"/>
            <a:chOff x="0" y="0"/>
            <a:chExt cx="100660" cy="4392549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00711" cy="4392549"/>
            </a:xfrm>
            <a:custGeom>
              <a:avLst/>
              <a:gdLst/>
              <a:ahLst/>
              <a:cxnLst/>
              <a:rect r="r" b="b" t="t" l="l"/>
              <a:pathLst>
                <a:path h="4392549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4392549"/>
                  </a:lnTo>
                  <a:lnTo>
                    <a:pt x="0" y="4392549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23" id="23"/>
          <p:cNvSpPr txBox="true"/>
          <p:nvPr/>
        </p:nvSpPr>
        <p:spPr>
          <a:xfrm rot="0">
            <a:off x="7435234" y="4685357"/>
            <a:ext cx="4415571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02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435234" y="5467779"/>
            <a:ext cx="4415571" cy="1967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What will I complete?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12697216" y="4323921"/>
            <a:ext cx="5284784" cy="3294412"/>
            <a:chOff x="0" y="0"/>
            <a:chExt cx="7046379" cy="4392549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7046468" cy="4392549"/>
            </a:xfrm>
            <a:custGeom>
              <a:avLst/>
              <a:gdLst/>
              <a:ahLst/>
              <a:cxnLst/>
              <a:rect r="r" b="b" t="t" l="l"/>
              <a:pathLst>
                <a:path h="4392549" w="7046468">
                  <a:moveTo>
                    <a:pt x="0" y="732155"/>
                  </a:moveTo>
                  <a:cubicBezTo>
                    <a:pt x="0" y="327787"/>
                    <a:pt x="327787" y="0"/>
                    <a:pt x="732155" y="0"/>
                  </a:cubicBezTo>
                  <a:lnTo>
                    <a:pt x="6314313" y="0"/>
                  </a:lnTo>
                  <a:cubicBezTo>
                    <a:pt x="6718681" y="0"/>
                    <a:pt x="7046468" y="327787"/>
                    <a:pt x="7046468" y="732155"/>
                  </a:cubicBezTo>
                  <a:lnTo>
                    <a:pt x="7046468" y="3660394"/>
                  </a:lnTo>
                  <a:cubicBezTo>
                    <a:pt x="7046468" y="4064762"/>
                    <a:pt x="6718681" y="4392549"/>
                    <a:pt x="6314313" y="4392549"/>
                  </a:cubicBezTo>
                  <a:lnTo>
                    <a:pt x="732155" y="4392549"/>
                  </a:lnTo>
                  <a:cubicBezTo>
                    <a:pt x="327787" y="4392549"/>
                    <a:pt x="0" y="4064762"/>
                    <a:pt x="0" y="3660394"/>
                  </a:cubicBezTo>
                  <a:close/>
                </a:path>
              </a:pathLst>
            </a:custGeom>
            <a:solidFill>
              <a:srgbClr val="532E6C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2697216" y="4323921"/>
            <a:ext cx="75495" cy="3294412"/>
            <a:chOff x="0" y="0"/>
            <a:chExt cx="100660" cy="4392549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00711" cy="4392549"/>
            </a:xfrm>
            <a:custGeom>
              <a:avLst/>
              <a:gdLst/>
              <a:ahLst/>
              <a:cxnLst/>
              <a:rect r="r" b="b" t="t" l="l"/>
              <a:pathLst>
                <a:path h="4392549" w="100711">
                  <a:moveTo>
                    <a:pt x="0" y="0"/>
                  </a:moveTo>
                  <a:lnTo>
                    <a:pt x="100711" y="0"/>
                  </a:lnTo>
                  <a:lnTo>
                    <a:pt x="100711" y="4392549"/>
                  </a:lnTo>
                  <a:lnTo>
                    <a:pt x="0" y="4392549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29" id="29"/>
          <p:cNvSpPr txBox="true"/>
          <p:nvPr/>
        </p:nvSpPr>
        <p:spPr>
          <a:xfrm rot="0">
            <a:off x="13131832" y="4685357"/>
            <a:ext cx="4415571" cy="52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03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3131832" y="5467779"/>
            <a:ext cx="4415571" cy="1967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2"/>
              </a:lnSpc>
            </a:pPr>
            <a:r>
              <a:rPr lang="en-US" sz="30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What is my next step?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Your Next Chapter Starts Here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11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26842" y="2800588"/>
            <a:ext cx="14916512" cy="1958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64"/>
              </a:lnSpc>
            </a:pPr>
            <a:r>
              <a:rPr lang="en-US" sz="4803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I WILL COMPLETE  __________</a:t>
            </a:r>
          </a:p>
          <a:p>
            <a:pPr algn="l">
              <a:lnSpc>
                <a:spcPts val="5764"/>
              </a:lnSpc>
            </a:pPr>
            <a:r>
              <a:rPr lang="en-US" sz="4803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BY  __________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326842" y="5408666"/>
            <a:ext cx="14916512" cy="22325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3"/>
              </a:lnSpc>
            </a:pPr>
            <a:r>
              <a:rPr lang="en-US" sz="405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Don’t just survive your story.</a:t>
            </a:r>
          </a:p>
          <a:p>
            <a:pPr algn="l">
              <a:lnSpc>
                <a:spcPts val="4863"/>
              </a:lnSpc>
            </a:pPr>
            <a:r>
              <a:rPr lang="en-US" sz="405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Grow through it. Build from it.</a:t>
            </a:r>
          </a:p>
          <a:p>
            <a:pPr algn="l">
              <a:lnSpc>
                <a:spcPts val="4863"/>
              </a:lnSpc>
            </a:pPr>
            <a:r>
              <a:rPr lang="en-US" sz="405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And complete what survival started.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26842" y="8546763"/>
            <a:ext cx="16014659" cy="3985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1"/>
              </a:lnSpc>
            </a:pPr>
            <a:r>
              <a:rPr lang="en-US" sz="210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Angelica “Angie” Jean-Bart  •  Angie@time2thrivecoach.com  •  908-220-9361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30194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64725" cy="10295039"/>
            <a:chOff x="0" y="0"/>
            <a:chExt cx="219634" cy="1372671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9583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19583">
                  <a:moveTo>
                    <a:pt x="0" y="0"/>
                  </a:moveTo>
                  <a:lnTo>
                    <a:pt x="219583" y="0"/>
                  </a:lnTo>
                  <a:lnTo>
                    <a:pt x="219583" y="13726668"/>
                  </a:lnTo>
                  <a:lnTo>
                    <a:pt x="0" y="13726668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83675" y="526151"/>
            <a:ext cx="14916512" cy="388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61"/>
              </a:lnSpc>
            </a:pPr>
            <a:r>
              <a:rPr lang="en-US" sz="18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BUILD • FROM SURVIVAL TO STRATEGY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3675" y="1244146"/>
            <a:ext cx="16289188" cy="129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5103" b="true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Questions and Conversation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92235" y="9485166"/>
            <a:ext cx="16472068" cy="20593"/>
            <a:chOff x="0" y="0"/>
            <a:chExt cx="21962758" cy="2745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962745" cy="27432"/>
            </a:xfrm>
            <a:custGeom>
              <a:avLst/>
              <a:gdLst/>
              <a:ahLst/>
              <a:cxnLst/>
              <a:rect r="r" b="b" t="t" l="l"/>
              <a:pathLst>
                <a:path h="27432" w="21962745">
                  <a:moveTo>
                    <a:pt x="0" y="0"/>
                  </a:moveTo>
                  <a:lnTo>
                    <a:pt x="21962745" y="0"/>
                  </a:lnTo>
                  <a:lnTo>
                    <a:pt x="21962745" y="27432"/>
                  </a:lnTo>
                  <a:lnTo>
                    <a:pt x="0" y="27432"/>
                  </a:lnTo>
                  <a:close/>
                </a:path>
              </a:pathLst>
            </a:custGeom>
            <a:solidFill>
              <a:srgbClr val="E2B57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052312" y="9672352"/>
            <a:ext cx="13543845" cy="261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1"/>
              </a:lnSpc>
            </a:pPr>
            <a:r>
              <a:rPr lang="en-US" sz="1351">
                <a:solidFill>
                  <a:srgbClr val="D4C4DA"/>
                </a:solidFill>
                <a:latin typeface="Aptos"/>
                <a:ea typeface="Aptos"/>
                <a:cs typeface="Aptos"/>
                <a:sym typeface="Aptos"/>
              </a:rPr>
              <a:t>TIME2THRIVE POWERHOUSE, LLC  •  TIME2THRIVECOACH.COM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00773" y="9668151"/>
            <a:ext cx="434826" cy="251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01"/>
              </a:lnSpc>
            </a:pPr>
            <a:r>
              <a:rPr lang="en-US" sz="1501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12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26842" y="2800588"/>
            <a:ext cx="10798502" cy="1958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64"/>
              </a:lnSpc>
            </a:pPr>
            <a:r>
              <a:rPr lang="en-US" sz="4803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What would help you</a:t>
            </a:r>
          </a:p>
          <a:p>
            <a:pPr algn="l">
              <a:lnSpc>
                <a:spcPts val="5764"/>
              </a:lnSpc>
            </a:pPr>
            <a:r>
              <a:rPr lang="en-US" sz="4803" b="true">
                <a:solidFill>
                  <a:srgbClr val="E2B570"/>
                </a:solidFill>
                <a:latin typeface="Aptos Bold"/>
                <a:ea typeface="Aptos Bold"/>
                <a:cs typeface="Aptos Bold"/>
                <a:sym typeface="Aptos Bold"/>
              </a:rPr>
              <a:t>take your next step?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395479" y="5193240"/>
            <a:ext cx="10798502" cy="29284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2"/>
              </a:lnSpc>
            </a:pPr>
            <a:r>
              <a:rPr lang="en-US" sz="27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B  Break the pattern</a:t>
            </a:r>
          </a:p>
          <a:p>
            <a:pPr algn="l">
              <a:lnSpc>
                <a:spcPts val="3242"/>
              </a:lnSpc>
            </a:pPr>
            <a:r>
              <a:rPr lang="en-US" sz="27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U  Understand the lesson</a:t>
            </a:r>
          </a:p>
          <a:p>
            <a:pPr algn="l">
              <a:lnSpc>
                <a:spcPts val="3242"/>
              </a:lnSpc>
            </a:pPr>
            <a:r>
              <a:rPr lang="en-US" sz="27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I   Identify who you’re becoming</a:t>
            </a:r>
          </a:p>
          <a:p>
            <a:pPr algn="l">
              <a:lnSpc>
                <a:spcPts val="3242"/>
              </a:lnSpc>
            </a:pPr>
            <a:r>
              <a:rPr lang="en-US" sz="27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L  Lay out the next action</a:t>
            </a:r>
          </a:p>
          <a:p>
            <a:pPr algn="l">
              <a:lnSpc>
                <a:spcPts val="3242"/>
              </a:lnSpc>
            </a:pPr>
            <a:r>
              <a:rPr lang="en-US" sz="2702">
                <a:solidFill>
                  <a:srgbClr val="FFFFFF"/>
                </a:solidFill>
                <a:latin typeface="Aptos"/>
                <a:ea typeface="Aptos"/>
                <a:cs typeface="Aptos"/>
                <a:sym typeface="Aptos"/>
              </a:rPr>
              <a:t>D  Decide and do it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95479" y="8556288"/>
            <a:ext cx="12171169" cy="457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82"/>
              </a:lnSpc>
            </a:pPr>
            <a:r>
              <a:rPr lang="en-US" sz="2401">
                <a:solidFill>
                  <a:srgbClr val="E2B570"/>
                </a:solidFill>
                <a:latin typeface="Aptos"/>
                <a:ea typeface="Aptos"/>
                <a:cs typeface="Aptos"/>
                <a:sym typeface="Aptos"/>
              </a:rPr>
              <a:t>Angie@time2thrivecoach.com  •  908-220-9361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3314921" y="2882608"/>
            <a:ext cx="2955969" cy="5078892"/>
            <a:chOff x="0" y="0"/>
            <a:chExt cx="3941293" cy="6771856"/>
          </a:xfrm>
        </p:grpSpPr>
        <p:sp>
          <p:nvSpPr>
            <p:cNvPr name="Freeform 16" id="16" descr="asset_11_7.jpg"/>
            <p:cNvSpPr/>
            <p:nvPr/>
          </p:nvSpPr>
          <p:spPr>
            <a:xfrm flipH="false" flipV="false" rot="0">
              <a:off x="0" y="0"/>
              <a:ext cx="3941318" cy="6771894"/>
            </a:xfrm>
            <a:custGeom>
              <a:avLst/>
              <a:gdLst/>
              <a:ahLst/>
              <a:cxnLst/>
              <a:rect r="r" b="b" t="t" l="l"/>
              <a:pathLst>
                <a:path h="6771894" w="3941318">
                  <a:moveTo>
                    <a:pt x="0" y="0"/>
                  </a:moveTo>
                  <a:lnTo>
                    <a:pt x="3941318" y="0"/>
                  </a:lnTo>
                  <a:lnTo>
                    <a:pt x="3941318" y="6771894"/>
                  </a:lnTo>
                  <a:lnTo>
                    <a:pt x="0" y="67718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DAHZItQ8B7k</dc:identifier>
  <dcterms:modified xsi:type="dcterms:W3CDTF">2011-08-01T06:04:30Z</dcterms:modified>
  <cp:revision>1</cp:revision>
  <dc:title>BUILD  |  THE TRANSFORMATION EXPERIENCE</dc:title>
</cp:coreProperties>
</file>