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44" autoAdjust="0"/>
    <p:restoredTop sz="94660"/>
  </p:normalViewPr>
  <p:slideViewPr>
    <p:cSldViewPr snapToGrid="0">
      <p:cViewPr varScale="1">
        <p:scale>
          <a:sx n="54" d="100"/>
          <a:sy n="54" d="100"/>
        </p:scale>
        <p:origin x="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5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661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B82870-4772-4872-B6B6-AF217B7FB2E1}"/>
              </a:ext>
            </a:extLst>
          </p:cNvPr>
          <p:cNvSpPr txBox="1"/>
          <p:nvPr userDrawn="1"/>
        </p:nvSpPr>
        <p:spPr>
          <a:xfrm>
            <a:off x="407988" y="6453188"/>
            <a:ext cx="60976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8 Steps </a:t>
            </a:r>
            <a:r>
              <a:rPr lang="en-US" sz="1200" dirty="0">
                <a:latin typeface="+mj-lt"/>
              </a:rPr>
              <a:t>Infographic </a:t>
            </a:r>
            <a:endParaRPr lang="en-ID" sz="12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8E97E4-E4EB-4684-BF41-CB830CA2B15B}"/>
              </a:ext>
            </a:extLst>
          </p:cNvPr>
          <p:cNvSpPr txBox="1"/>
          <p:nvPr userDrawn="1"/>
        </p:nvSpPr>
        <p:spPr>
          <a:xfrm rot="10800000" flipV="1">
            <a:off x="10542870" y="6407021"/>
            <a:ext cx="1241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050" spc="300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fld id="{260E2A6B-A809-4840-BF14-8648BC0BDF87}" type="slidenum">
              <a:rPr lang="id-ID" sz="180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pPr algn="r"/>
              <a:t>‹#›</a:t>
            </a:fld>
            <a:endParaRPr lang="id-ID" sz="18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619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7423" userDrawn="1">
          <p15:clr>
            <a:srgbClr val="F26B43"/>
          </p15:clr>
        </p15:guide>
        <p15:guide id="4" pos="257" userDrawn="1">
          <p15:clr>
            <a:srgbClr val="F26B43"/>
          </p15:clr>
        </p15:guide>
        <p15:guide id="5" orient="horz" pos="255" userDrawn="1">
          <p15:clr>
            <a:srgbClr val="F26B43"/>
          </p15:clr>
        </p15:guide>
        <p15:guide id="6" orient="horz" pos="406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reeform 46">
            <a:extLst>
              <a:ext uri="{FF2B5EF4-FFF2-40B4-BE49-F238E27FC236}">
                <a16:creationId xmlns:a16="http://schemas.microsoft.com/office/drawing/2014/main" id="{300E764F-A593-459A-B5B4-64AD791861CA}"/>
              </a:ext>
            </a:extLst>
          </p:cNvPr>
          <p:cNvSpPr/>
          <p:nvPr/>
        </p:nvSpPr>
        <p:spPr>
          <a:xfrm>
            <a:off x="9204869" y="4216941"/>
            <a:ext cx="2987131" cy="2641059"/>
          </a:xfrm>
          <a:custGeom>
            <a:avLst/>
            <a:gdLst>
              <a:gd name="connsiteX0" fmla="*/ 586182 w 3220902"/>
              <a:gd name="connsiteY0" fmla="*/ 0 h 2943975"/>
              <a:gd name="connsiteX1" fmla="*/ 3220902 w 3220902"/>
              <a:gd name="connsiteY1" fmla="*/ 0 h 2943975"/>
              <a:gd name="connsiteX2" fmla="*/ 3220902 w 3220902"/>
              <a:gd name="connsiteY2" fmla="*/ 2943975 h 2943975"/>
              <a:gd name="connsiteX3" fmla="*/ 0 w 3220902"/>
              <a:gd name="connsiteY3" fmla="*/ 2943975 h 2943975"/>
              <a:gd name="connsiteX4" fmla="*/ 0 w 3220902"/>
              <a:gd name="connsiteY4" fmla="*/ 586182 h 2943975"/>
              <a:gd name="connsiteX5" fmla="*/ 586182 w 3220902"/>
              <a:gd name="connsiteY5" fmla="*/ 0 h 29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0902" h="2943975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3" name="Graphic 122">
            <a:extLst>
              <a:ext uri="{FF2B5EF4-FFF2-40B4-BE49-F238E27FC236}">
                <a16:creationId xmlns:a16="http://schemas.microsoft.com/office/drawing/2014/main" id="{4DCD4FC9-979D-42B2-9BF8-F1B921636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8147" y="1675894"/>
            <a:ext cx="3276600" cy="327660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131A8729-2D2E-44D3-8512-E9C9C3024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05700" y="2433766"/>
            <a:ext cx="3543300" cy="35433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E0E95A-FA97-427A-9C2A-3814B62D9CFF}"/>
              </a:ext>
            </a:extLst>
          </p:cNvPr>
          <p:cNvSpPr txBox="1"/>
          <p:nvPr/>
        </p:nvSpPr>
        <p:spPr>
          <a:xfrm>
            <a:off x="1041400" y="1905506"/>
            <a:ext cx="104774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+mj-lt"/>
              </a:rPr>
              <a:t>8 Steps Infographic</a:t>
            </a:r>
            <a:endParaRPr lang="id-ID" sz="96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48D47091-9F9A-4397-8A45-574B91A0600A}"/>
              </a:ext>
            </a:extLst>
          </p:cNvPr>
          <p:cNvCxnSpPr/>
          <p:nvPr/>
        </p:nvCxnSpPr>
        <p:spPr>
          <a:xfrm>
            <a:off x="1143000" y="5334000"/>
            <a:ext cx="3365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505ACCA5-790A-4128-8558-914229F9F463}"/>
              </a:ext>
            </a:extLst>
          </p:cNvPr>
          <p:cNvSpPr txBox="1"/>
          <p:nvPr/>
        </p:nvSpPr>
        <p:spPr>
          <a:xfrm>
            <a:off x="4907300" y="5127789"/>
            <a:ext cx="327660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chemeClr val="bg1"/>
                </a:solidFill>
                <a:latin typeface="+mj-lt"/>
              </a:rPr>
              <a:t>Presentation template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9172494-1465-40BE-B441-567FC7B85E9F}"/>
              </a:ext>
            </a:extLst>
          </p:cNvPr>
          <p:cNvSpPr txBox="1"/>
          <p:nvPr/>
        </p:nvSpPr>
        <p:spPr>
          <a:xfrm>
            <a:off x="1092200" y="898711"/>
            <a:ext cx="32766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800" u="sng" dirty="0">
                <a:solidFill>
                  <a:schemeClr val="accent5"/>
                </a:solidFill>
                <a:latin typeface="+mj-lt"/>
              </a:rPr>
              <a:t>2025</a:t>
            </a:r>
            <a:r>
              <a:rPr lang="en-US" sz="2800" dirty="0">
                <a:solidFill>
                  <a:schemeClr val="accent5"/>
                </a:solidFill>
                <a:latin typeface="+mj-lt"/>
              </a:rPr>
              <a:t> yr.</a:t>
            </a:r>
          </a:p>
        </p:txBody>
      </p:sp>
    </p:spTree>
    <p:extLst>
      <p:ext uri="{BB962C8B-B14F-4D97-AF65-F5344CB8AC3E}">
        <p14:creationId xmlns:p14="http://schemas.microsoft.com/office/powerpoint/2010/main" val="2985966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: Top Corners Rounded 102">
            <a:extLst>
              <a:ext uri="{FF2B5EF4-FFF2-40B4-BE49-F238E27FC236}">
                <a16:creationId xmlns:a16="http://schemas.microsoft.com/office/drawing/2014/main" id="{E280AEFB-4458-4278-9F76-6790E830EC7E}"/>
              </a:ext>
            </a:extLst>
          </p:cNvPr>
          <p:cNvSpPr/>
          <p:nvPr/>
        </p:nvSpPr>
        <p:spPr>
          <a:xfrm>
            <a:off x="927100" y="4899298"/>
            <a:ext cx="10337800" cy="1958702"/>
          </a:xfrm>
          <a:prstGeom prst="round2SameRect">
            <a:avLst>
              <a:gd name="adj1" fmla="val 2059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7C19786-1278-413A-93FF-9A853D1DAC92}"/>
              </a:ext>
            </a:extLst>
          </p:cNvPr>
          <p:cNvCxnSpPr>
            <a:cxnSpLocks/>
          </p:cNvCxnSpPr>
          <p:nvPr/>
        </p:nvCxnSpPr>
        <p:spPr>
          <a:xfrm>
            <a:off x="0" y="3997111"/>
            <a:ext cx="121920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E3F35B1-2893-42E9-BBD4-34A713E18937}"/>
              </a:ext>
            </a:extLst>
          </p:cNvPr>
          <p:cNvCxnSpPr>
            <a:cxnSpLocks/>
          </p:cNvCxnSpPr>
          <p:nvPr/>
        </p:nvCxnSpPr>
        <p:spPr>
          <a:xfrm>
            <a:off x="0" y="2917195"/>
            <a:ext cx="121920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12E619A-05F2-4805-A0FA-23B584EAE58B}"/>
              </a:ext>
            </a:extLst>
          </p:cNvPr>
          <p:cNvGrpSpPr/>
          <p:nvPr/>
        </p:nvGrpSpPr>
        <p:grpSpPr>
          <a:xfrm>
            <a:off x="407988" y="1741036"/>
            <a:ext cx="1886746" cy="1852024"/>
            <a:chOff x="407988" y="1741036"/>
            <a:chExt cx="1886746" cy="185202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E7C601C-CDB8-4E1A-9C0B-2CBD1C494806}"/>
                </a:ext>
              </a:extLst>
            </p:cNvPr>
            <p:cNvGrpSpPr/>
            <p:nvPr/>
          </p:nvGrpSpPr>
          <p:grpSpPr>
            <a:xfrm>
              <a:off x="1195099" y="1741036"/>
              <a:ext cx="1099635" cy="1254957"/>
              <a:chOff x="8325912" y="2487319"/>
              <a:chExt cx="1664392" cy="1899484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054DC73-922F-4C6D-8B89-9F00C84064DE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F44063E-3B3B-4D14-8FDB-F40D32351D70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E0C0009A-0181-4DC4-85FD-59D22341A2B4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3ECF62C-09A8-43F5-BBD1-8B97590B4359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4C66DC2-171A-4FFC-B889-BE7B6EDBE1F7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083E70D-C07B-4067-BEB1-A314A8DA00CE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 </a:t>
                </a: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5E79B99-B1B9-4580-AF10-85CC36BC7095}"/>
                </a:ext>
              </a:extLst>
            </p:cNvPr>
            <p:cNvSpPr txBox="1"/>
            <p:nvPr/>
          </p:nvSpPr>
          <p:spPr>
            <a:xfrm>
              <a:off x="407988" y="3180639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1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F494FEF8-B9EA-4B4D-8EA4-F6B646C6F77B}"/>
              </a:ext>
            </a:extLst>
          </p:cNvPr>
          <p:cNvGrpSpPr/>
          <p:nvPr/>
        </p:nvGrpSpPr>
        <p:grpSpPr>
          <a:xfrm>
            <a:off x="2024399" y="2797401"/>
            <a:ext cx="1362351" cy="1961422"/>
            <a:chOff x="1584063" y="2797401"/>
            <a:chExt cx="1362351" cy="196142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4DFC2B2-AA11-43F2-B4F9-C5973773DA1A}"/>
                </a:ext>
              </a:extLst>
            </p:cNvPr>
            <p:cNvGrpSpPr/>
            <p:nvPr/>
          </p:nvGrpSpPr>
          <p:grpSpPr>
            <a:xfrm>
              <a:off x="1784887" y="2797401"/>
              <a:ext cx="1099635" cy="1254957"/>
              <a:chOff x="8325912" y="2487319"/>
              <a:chExt cx="1664392" cy="189948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D3AD18B-5090-49E1-ADAC-BD85ABD48AE3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67B19BB-A54E-44AA-81D4-D5DFC7DDECA7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52388D3-62F2-4172-ABC7-D66805A4FA5E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72E8A9F-9D24-444D-AB51-02090EA53545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D166803-8DF7-48C6-9397-540EA7B0C984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B149A33-C9E5-4620-935D-F6D7CC5F700B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 </a:t>
                </a: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95D2A14-4436-401D-B87C-37802FCCB97C}"/>
                </a:ext>
              </a:extLst>
            </p:cNvPr>
            <p:cNvSpPr txBox="1"/>
            <p:nvPr/>
          </p:nvSpPr>
          <p:spPr>
            <a:xfrm>
              <a:off x="1584063" y="4346402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2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7B793C6-D0E6-4466-9735-0782B6D9A681}"/>
              </a:ext>
            </a:extLst>
          </p:cNvPr>
          <p:cNvGrpSpPr/>
          <p:nvPr/>
        </p:nvGrpSpPr>
        <p:grpSpPr>
          <a:xfrm>
            <a:off x="3116415" y="2388392"/>
            <a:ext cx="1362351" cy="1886925"/>
            <a:chOff x="3027740" y="2388392"/>
            <a:chExt cx="1362351" cy="188692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D4D6B93-8402-4493-AA30-C0C9DC3B81A5}"/>
                </a:ext>
              </a:extLst>
            </p:cNvPr>
            <p:cNvGrpSpPr/>
            <p:nvPr/>
          </p:nvGrpSpPr>
          <p:grpSpPr>
            <a:xfrm>
              <a:off x="3285352" y="2388392"/>
              <a:ext cx="1099635" cy="1254957"/>
              <a:chOff x="8325912" y="2487319"/>
              <a:chExt cx="1664392" cy="1899484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89CA1DE-1C3B-4721-B480-18E617001EFE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17B5F73-F1DC-4429-A327-00C9073FF57E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2D7EA53-F004-4992-8212-D6E6C8A9A200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5E9EE35-9531-41B5-B4D3-239E0ADA2B81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F82618C-8393-4AA5-BA29-11AFCE5BC560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744A990-F6B5-4A00-A4E3-642CCDD8ADAE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</a:t>
                </a: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48239BF-518A-4522-9CA1-5722C615AD58}"/>
                </a:ext>
              </a:extLst>
            </p:cNvPr>
            <p:cNvSpPr txBox="1"/>
            <p:nvPr/>
          </p:nvSpPr>
          <p:spPr>
            <a:xfrm>
              <a:off x="3027740" y="3862896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3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14CF601F-8177-4521-812D-E99FF37D785A}"/>
              </a:ext>
            </a:extLst>
          </p:cNvPr>
          <p:cNvGrpSpPr/>
          <p:nvPr/>
        </p:nvGrpSpPr>
        <p:grpSpPr>
          <a:xfrm>
            <a:off x="5879205" y="2819489"/>
            <a:ext cx="1362351" cy="1939334"/>
            <a:chOff x="4880807" y="2819489"/>
            <a:chExt cx="1362351" cy="193933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1708A1E-BC4C-4F0A-BB38-4A66D522A9EE}"/>
                </a:ext>
              </a:extLst>
            </p:cNvPr>
            <p:cNvGrpSpPr/>
            <p:nvPr/>
          </p:nvGrpSpPr>
          <p:grpSpPr>
            <a:xfrm>
              <a:off x="5116014" y="2819489"/>
              <a:ext cx="1099635" cy="1254957"/>
              <a:chOff x="8325912" y="2487319"/>
              <a:chExt cx="1664392" cy="189948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3CEFA1F-1798-4EA1-9E59-66E78693B89F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9600754-E900-4A47-8602-61057238410F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EB758EB-39AC-47E3-A652-8A0B4339C578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B35514E-23F5-4DF8-8F7D-2453F3DB50DC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7EDAC3A-D435-44B2-A5F9-85F7AF77F6E8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6928EA5-3C21-4BED-8E29-B05F7B5152CC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</a:t>
                </a:r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E50D09E-3ED2-4653-9AA2-C8FBCA598CCF}"/>
                </a:ext>
              </a:extLst>
            </p:cNvPr>
            <p:cNvSpPr txBox="1"/>
            <p:nvPr/>
          </p:nvSpPr>
          <p:spPr>
            <a:xfrm>
              <a:off x="4880807" y="4346402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5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8BD021F2-D3F0-4596-BE50-424DBBCAD745}"/>
              </a:ext>
            </a:extLst>
          </p:cNvPr>
          <p:cNvGrpSpPr/>
          <p:nvPr/>
        </p:nvGrpSpPr>
        <p:grpSpPr>
          <a:xfrm>
            <a:off x="4208431" y="1610092"/>
            <a:ext cx="1941109" cy="1982968"/>
            <a:chOff x="3701862" y="1610092"/>
            <a:chExt cx="1941109" cy="198296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770BAC0-2F92-4638-82F3-3B8485A518BE}"/>
                </a:ext>
              </a:extLst>
            </p:cNvPr>
            <p:cNvGrpSpPr/>
            <p:nvPr/>
          </p:nvGrpSpPr>
          <p:grpSpPr>
            <a:xfrm>
              <a:off x="4543336" y="1610092"/>
              <a:ext cx="1099635" cy="1254957"/>
              <a:chOff x="8325912" y="2487319"/>
              <a:chExt cx="1664392" cy="1899484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FF76062-4FCB-4847-9C45-DCCA669EB877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8B2DD7D-7495-45EA-AA24-EF99C60C89F6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46F2EA1-C963-4253-97CB-A756D6D94FF7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A29EA59B-FD3C-496F-BC27-0C59D94A2D34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FF4A3CA-9D32-4394-BFE8-A72EDA7BBB99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6EC9581-EA37-4824-B1E8-0FB2A04BDC9A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</a:t>
                </a:r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D87B8F3F-79DA-49BE-BFC2-65773279E6B4}"/>
                </a:ext>
              </a:extLst>
            </p:cNvPr>
            <p:cNvSpPr txBox="1"/>
            <p:nvPr/>
          </p:nvSpPr>
          <p:spPr>
            <a:xfrm>
              <a:off x="3701862" y="3180639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4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97DF26B-3766-4A06-8B8E-466665C9855F}"/>
              </a:ext>
            </a:extLst>
          </p:cNvPr>
          <p:cNvGrpSpPr/>
          <p:nvPr/>
        </p:nvGrpSpPr>
        <p:grpSpPr>
          <a:xfrm>
            <a:off x="6971221" y="1741036"/>
            <a:ext cx="1820940" cy="1852024"/>
            <a:chOff x="6006145" y="1741036"/>
            <a:chExt cx="1820940" cy="1852024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D087771-B29D-42A4-A301-5A1585A60F9D}"/>
                </a:ext>
              </a:extLst>
            </p:cNvPr>
            <p:cNvGrpSpPr/>
            <p:nvPr/>
          </p:nvGrpSpPr>
          <p:grpSpPr>
            <a:xfrm>
              <a:off x="6727450" y="1741036"/>
              <a:ext cx="1099635" cy="1254957"/>
              <a:chOff x="8325912" y="2487319"/>
              <a:chExt cx="1664392" cy="1899484"/>
            </a:xfrm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9DFCB7A-9F21-4B2C-B9B2-9A151F9ACFCF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4FE76D9-FF62-4EB4-BF6E-7FC7052B8158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27A1C4A-3FFD-4719-8D9F-7D053BC8BB24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7515A77-1269-408B-9BBF-14F34EC036A0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A29E8E8-4780-43D2-BDAF-55887DB06440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B2534FA6-2288-4AF1-A482-B3DFF3977707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 </a:t>
                </a:r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0E2E48D-6670-4A5B-A29D-1CB2EE69D02F}"/>
                </a:ext>
              </a:extLst>
            </p:cNvPr>
            <p:cNvSpPr txBox="1"/>
            <p:nvPr/>
          </p:nvSpPr>
          <p:spPr>
            <a:xfrm>
              <a:off x="6006145" y="3180639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6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787A273-F701-4D86-A043-E30506001EAA}"/>
              </a:ext>
            </a:extLst>
          </p:cNvPr>
          <p:cNvGrpSpPr/>
          <p:nvPr/>
        </p:nvGrpSpPr>
        <p:grpSpPr>
          <a:xfrm>
            <a:off x="8521826" y="2797401"/>
            <a:ext cx="1362354" cy="1961422"/>
            <a:chOff x="7054521" y="2797401"/>
            <a:chExt cx="1362354" cy="1961422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D749B72-4C5A-4823-A0F2-6AE3765C8869}"/>
                </a:ext>
              </a:extLst>
            </p:cNvPr>
            <p:cNvGrpSpPr/>
            <p:nvPr/>
          </p:nvGrpSpPr>
          <p:grpSpPr>
            <a:xfrm>
              <a:off x="7315697" y="2797401"/>
              <a:ext cx="1101178" cy="1254957"/>
              <a:chOff x="8323577" y="2487319"/>
              <a:chExt cx="1666727" cy="1899484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5FB9D69-3FEE-4C4C-B616-AA4D2DB1C096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1AAAF1F-579D-42C0-9A67-10AB9A1173A1}"/>
                  </a:ext>
                </a:extLst>
              </p:cNvPr>
              <p:cNvSpPr/>
              <p:nvPr/>
            </p:nvSpPr>
            <p:spPr>
              <a:xfrm>
                <a:off x="8323577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037005A-1098-4B90-89EF-B7E71008F4B4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A69881DA-33CD-4584-BEDD-B995C703E0E1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0E4D3AAA-18DE-424B-A189-89D89E2B5766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685E2E5-55D0-46C6-96F4-A3497E566485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 </a:t>
                </a: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C70F528E-E5A9-4127-BE9F-5E4A75E38F95}"/>
                </a:ext>
              </a:extLst>
            </p:cNvPr>
            <p:cNvSpPr txBox="1"/>
            <p:nvPr/>
          </p:nvSpPr>
          <p:spPr>
            <a:xfrm>
              <a:off x="7054521" y="4346402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7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62A83199-C525-4668-918A-83E99D0319FC}"/>
              </a:ext>
            </a:extLst>
          </p:cNvPr>
          <p:cNvGrpSpPr/>
          <p:nvPr/>
        </p:nvGrpSpPr>
        <p:grpSpPr>
          <a:xfrm>
            <a:off x="9613844" y="2388392"/>
            <a:ext cx="1381182" cy="1886925"/>
            <a:chOff x="8536156" y="2388392"/>
            <a:chExt cx="1381182" cy="1886925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F4130B8-01C1-4F22-8714-168D7EEC1E42}"/>
                </a:ext>
              </a:extLst>
            </p:cNvPr>
            <p:cNvGrpSpPr/>
            <p:nvPr/>
          </p:nvGrpSpPr>
          <p:grpSpPr>
            <a:xfrm>
              <a:off x="8817703" y="2388392"/>
              <a:ext cx="1099635" cy="1254957"/>
              <a:chOff x="8325912" y="2487319"/>
              <a:chExt cx="1664392" cy="1899484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E4AF8B7-870D-4506-8135-8A314066CDE8}"/>
                  </a:ext>
                </a:extLst>
              </p:cNvPr>
              <p:cNvSpPr/>
              <p:nvPr/>
            </p:nvSpPr>
            <p:spPr>
              <a:xfrm>
                <a:off x="8398364" y="4164216"/>
                <a:ext cx="565059" cy="222587"/>
              </a:xfrm>
              <a:custGeom>
                <a:avLst/>
                <a:gdLst>
                  <a:gd name="connsiteX0" fmla="*/ 494365 w 494365"/>
                  <a:gd name="connsiteY0" fmla="*/ 97370 h 194740"/>
                  <a:gd name="connsiteX1" fmla="*/ 247183 w 494365"/>
                  <a:gd name="connsiteY1" fmla="*/ 194741 h 194740"/>
                  <a:gd name="connsiteX2" fmla="*/ 0 w 494365"/>
                  <a:gd name="connsiteY2" fmla="*/ 97370 h 194740"/>
                  <a:gd name="connsiteX3" fmla="*/ 247183 w 494365"/>
                  <a:gd name="connsiteY3" fmla="*/ 0 h 194740"/>
                  <a:gd name="connsiteX4" fmla="*/ 494365 w 494365"/>
                  <a:gd name="connsiteY4" fmla="*/ 97370 h 194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65" h="194740">
                    <a:moveTo>
                      <a:pt x="494365" y="97370"/>
                    </a:moveTo>
                    <a:cubicBezTo>
                      <a:pt x="494365" y="151146"/>
                      <a:pt x="383698" y="194741"/>
                      <a:pt x="247183" y="194741"/>
                    </a:cubicBezTo>
                    <a:cubicBezTo>
                      <a:pt x="110668" y="194741"/>
                      <a:pt x="0" y="151146"/>
                      <a:pt x="0" y="97370"/>
                    </a:cubicBezTo>
                    <a:cubicBezTo>
                      <a:pt x="0" y="43594"/>
                      <a:pt x="110668" y="0"/>
                      <a:pt x="247183" y="0"/>
                    </a:cubicBezTo>
                    <a:cubicBezTo>
                      <a:pt x="383698" y="0"/>
                      <a:pt x="494365" y="43594"/>
                      <a:pt x="494365" y="973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alpha val="72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B113665-71E4-45D6-865C-8CC116BFD997}"/>
                  </a:ext>
                </a:extLst>
              </p:cNvPr>
              <p:cNvSpPr/>
              <p:nvPr/>
            </p:nvSpPr>
            <p:spPr>
              <a:xfrm>
                <a:off x="8325912" y="2487319"/>
                <a:ext cx="709988" cy="1832620"/>
              </a:xfrm>
              <a:custGeom>
                <a:avLst/>
                <a:gdLst>
                  <a:gd name="connsiteX0" fmla="*/ 709989 w 709988"/>
                  <a:gd name="connsiteY0" fmla="*/ 354994 h 1832620"/>
                  <a:gd name="connsiteX1" fmla="*/ 314255 w 709988"/>
                  <a:gd name="connsiteY1" fmla="*/ 2272 h 1832620"/>
                  <a:gd name="connsiteX2" fmla="*/ 1753 w 709988"/>
                  <a:gd name="connsiteY2" fmla="*/ 319215 h 1832620"/>
                  <a:gd name="connsiteX3" fmla="*/ 261220 w 709988"/>
                  <a:gd name="connsiteY3" fmla="*/ 697439 h 1832620"/>
                  <a:gd name="connsiteX4" fmla="*/ 307784 w 709988"/>
                  <a:gd name="connsiteY4" fmla="*/ 759863 h 1832620"/>
                  <a:gd name="connsiteX5" fmla="*/ 307784 w 709988"/>
                  <a:gd name="connsiteY5" fmla="*/ 1773495 h 1832620"/>
                  <a:gd name="connsiteX6" fmla="*/ 356505 w 709988"/>
                  <a:gd name="connsiteY6" fmla="*/ 1832620 h 1832620"/>
                  <a:gd name="connsiteX7" fmla="*/ 402435 w 709988"/>
                  <a:gd name="connsiteY7" fmla="*/ 1773495 h 1832620"/>
                  <a:gd name="connsiteX8" fmla="*/ 402435 w 709988"/>
                  <a:gd name="connsiteY8" fmla="*/ 758468 h 1832620"/>
                  <a:gd name="connsiteX9" fmla="*/ 450141 w 709988"/>
                  <a:gd name="connsiteY9" fmla="*/ 697185 h 1832620"/>
                  <a:gd name="connsiteX10" fmla="*/ 709989 w 709988"/>
                  <a:gd name="connsiteY10" fmla="*/ 354994 h 1832620"/>
                  <a:gd name="connsiteX11" fmla="*/ 381627 w 709988"/>
                  <a:gd name="connsiteY11" fmla="*/ 613953 h 1832620"/>
                  <a:gd name="connsiteX12" fmla="*/ 95897 w 709988"/>
                  <a:gd name="connsiteY12" fmla="*/ 328223 h 1832620"/>
                  <a:gd name="connsiteX13" fmla="*/ 328211 w 709988"/>
                  <a:gd name="connsiteY13" fmla="*/ 95909 h 1832620"/>
                  <a:gd name="connsiteX14" fmla="*/ 613942 w 709988"/>
                  <a:gd name="connsiteY14" fmla="*/ 381639 h 1832620"/>
                  <a:gd name="connsiteX15" fmla="*/ 381627 w 709988"/>
                  <a:gd name="connsiteY15" fmla="*/ 613953 h 183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88" h="1832620">
                    <a:moveTo>
                      <a:pt x="709989" y="354994"/>
                    </a:moveTo>
                    <a:cubicBezTo>
                      <a:pt x="709989" y="145518"/>
                      <a:pt x="528552" y="-21581"/>
                      <a:pt x="314255" y="2272"/>
                    </a:cubicBezTo>
                    <a:cubicBezTo>
                      <a:pt x="149566" y="20543"/>
                      <a:pt x="17867" y="154273"/>
                      <a:pt x="1753" y="319215"/>
                    </a:cubicBezTo>
                    <a:cubicBezTo>
                      <a:pt x="-15756" y="498240"/>
                      <a:pt x="99830" y="653286"/>
                      <a:pt x="261220" y="697439"/>
                    </a:cubicBezTo>
                    <a:cubicBezTo>
                      <a:pt x="289006" y="705052"/>
                      <a:pt x="307784" y="731062"/>
                      <a:pt x="307784" y="759863"/>
                    </a:cubicBezTo>
                    <a:lnTo>
                      <a:pt x="307784" y="1773495"/>
                    </a:lnTo>
                    <a:lnTo>
                      <a:pt x="356505" y="1832620"/>
                    </a:lnTo>
                    <a:lnTo>
                      <a:pt x="402435" y="1773495"/>
                    </a:lnTo>
                    <a:lnTo>
                      <a:pt x="402435" y="758468"/>
                    </a:lnTo>
                    <a:cubicBezTo>
                      <a:pt x="402435" y="729539"/>
                      <a:pt x="422229" y="704925"/>
                      <a:pt x="450141" y="697185"/>
                    </a:cubicBezTo>
                    <a:cubicBezTo>
                      <a:pt x="599859" y="655442"/>
                      <a:pt x="709989" y="518033"/>
                      <a:pt x="709989" y="354994"/>
                    </a:cubicBezTo>
                    <a:close/>
                    <a:moveTo>
                      <a:pt x="381627" y="613953"/>
                    </a:moveTo>
                    <a:cubicBezTo>
                      <a:pt x="217193" y="630447"/>
                      <a:pt x="79530" y="492784"/>
                      <a:pt x="95897" y="328223"/>
                    </a:cubicBezTo>
                    <a:cubicBezTo>
                      <a:pt x="108077" y="206547"/>
                      <a:pt x="206535" y="108089"/>
                      <a:pt x="328211" y="95909"/>
                    </a:cubicBezTo>
                    <a:cubicBezTo>
                      <a:pt x="492646" y="79414"/>
                      <a:pt x="630309" y="217077"/>
                      <a:pt x="613942" y="381639"/>
                    </a:cubicBezTo>
                    <a:cubicBezTo>
                      <a:pt x="601761" y="503315"/>
                      <a:pt x="503303" y="601773"/>
                      <a:pt x="381627" y="61395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D646584-62A7-42FB-9DC9-755C53CB94FB}"/>
                  </a:ext>
                </a:extLst>
              </p:cNvPr>
              <p:cNvSpPr/>
              <p:nvPr/>
            </p:nvSpPr>
            <p:spPr>
              <a:xfrm>
                <a:off x="8448286" y="2609746"/>
                <a:ext cx="1542017" cy="465009"/>
              </a:xfrm>
              <a:custGeom>
                <a:avLst/>
                <a:gdLst>
                  <a:gd name="connsiteX0" fmla="*/ 237937 w 1388850"/>
                  <a:gd name="connsiteY0" fmla="*/ 465009 h 465009"/>
                  <a:gd name="connsiteX1" fmla="*/ 66524 w 1388850"/>
                  <a:gd name="connsiteY1" fmla="*/ 392689 h 465009"/>
                  <a:gd name="connsiteX2" fmla="*/ 40 w 1388850"/>
                  <a:gd name="connsiteY2" fmla="*/ 228001 h 465009"/>
                  <a:gd name="connsiteX3" fmla="*/ 232480 w 1388850"/>
                  <a:gd name="connsiteY3" fmla="*/ 0 h 465009"/>
                  <a:gd name="connsiteX4" fmla="*/ 1156409 w 1388850"/>
                  <a:gd name="connsiteY4" fmla="*/ 0 h 465009"/>
                  <a:gd name="connsiteX5" fmla="*/ 1388851 w 1388850"/>
                  <a:gd name="connsiteY5" fmla="*/ 232441 h 465009"/>
                  <a:gd name="connsiteX6" fmla="*/ 1156409 w 1388850"/>
                  <a:gd name="connsiteY6" fmla="*/ 464883 h 465009"/>
                  <a:gd name="connsiteX7" fmla="*/ 237937 w 1388850"/>
                  <a:gd name="connsiteY7" fmla="*/ 464883 h 46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8850" h="465009">
                    <a:moveTo>
                      <a:pt x="237937" y="465009"/>
                    </a:moveTo>
                    <a:cubicBezTo>
                      <a:pt x="174116" y="465009"/>
                      <a:pt x="111692" y="438619"/>
                      <a:pt x="66524" y="392689"/>
                    </a:cubicBezTo>
                    <a:cubicBezTo>
                      <a:pt x="22497" y="347774"/>
                      <a:pt x="-1103" y="289410"/>
                      <a:pt x="40" y="228001"/>
                    </a:cubicBezTo>
                    <a:cubicBezTo>
                      <a:pt x="2450" y="102264"/>
                      <a:pt x="106617" y="0"/>
                      <a:pt x="232480" y="0"/>
                    </a:cubicBezTo>
                    <a:lnTo>
                      <a:pt x="1156409" y="0"/>
                    </a:lnTo>
                    <a:cubicBezTo>
                      <a:pt x="1284557" y="0"/>
                      <a:pt x="1388851" y="104294"/>
                      <a:pt x="1388851" y="232441"/>
                    </a:cubicBezTo>
                    <a:cubicBezTo>
                      <a:pt x="1388851" y="360589"/>
                      <a:pt x="1284557" y="464883"/>
                      <a:pt x="1156409" y="464883"/>
                    </a:cubicBezTo>
                    <a:lnTo>
                      <a:pt x="237937" y="46488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E8AB743B-A68E-489B-9E0F-585EB31FB018}"/>
                  </a:ext>
                </a:extLst>
              </p:cNvPr>
              <p:cNvSpPr/>
              <p:nvPr/>
            </p:nvSpPr>
            <p:spPr>
              <a:xfrm>
                <a:off x="8515191" y="2676610"/>
                <a:ext cx="331406" cy="33140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49D0AF9-36C4-4926-91FB-BB4E46AF05AD}"/>
                  </a:ext>
                </a:extLst>
              </p:cNvPr>
              <p:cNvSpPr/>
              <p:nvPr/>
            </p:nvSpPr>
            <p:spPr>
              <a:xfrm>
                <a:off x="8553206" y="2714625"/>
                <a:ext cx="255376" cy="255376"/>
              </a:xfrm>
              <a:custGeom>
                <a:avLst/>
                <a:gdLst>
                  <a:gd name="connsiteX0" fmla="*/ 331406 w 331406"/>
                  <a:gd name="connsiteY0" fmla="*/ 165703 h 331406"/>
                  <a:gd name="connsiteX1" fmla="*/ 165703 w 331406"/>
                  <a:gd name="connsiteY1" fmla="*/ 331407 h 331406"/>
                  <a:gd name="connsiteX2" fmla="*/ 0 w 331406"/>
                  <a:gd name="connsiteY2" fmla="*/ 165703 h 331406"/>
                  <a:gd name="connsiteX3" fmla="*/ 165703 w 331406"/>
                  <a:gd name="connsiteY3" fmla="*/ 0 h 331406"/>
                  <a:gd name="connsiteX4" fmla="*/ 331406 w 331406"/>
                  <a:gd name="connsiteY4" fmla="*/ 165703 h 33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06" h="331406">
                    <a:moveTo>
                      <a:pt x="331406" y="165703"/>
                    </a:moveTo>
                    <a:cubicBezTo>
                      <a:pt x="331406" y="257219"/>
                      <a:pt x="257218" y="331407"/>
                      <a:pt x="165703" y="331407"/>
                    </a:cubicBezTo>
                    <a:cubicBezTo>
                      <a:pt x="74188" y="331407"/>
                      <a:pt x="0" y="257219"/>
                      <a:pt x="0" y="165703"/>
                    </a:cubicBezTo>
                    <a:cubicBezTo>
                      <a:pt x="0" y="74188"/>
                      <a:pt x="74188" y="0"/>
                      <a:pt x="165703" y="0"/>
                    </a:cubicBezTo>
                    <a:cubicBezTo>
                      <a:pt x="257218" y="0"/>
                      <a:pt x="331406" y="74188"/>
                      <a:pt x="331406" y="16570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1FC325B-0F1F-4414-8707-780BEBB2AFDF}"/>
                  </a:ext>
                </a:extLst>
              </p:cNvPr>
              <p:cNvSpPr txBox="1"/>
              <p:nvPr/>
            </p:nvSpPr>
            <p:spPr>
              <a:xfrm>
                <a:off x="8870882" y="2635206"/>
                <a:ext cx="1119422" cy="419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Text</a:t>
                </a:r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27C5F57-614E-4899-84F8-2ED9249808CA}"/>
                </a:ext>
              </a:extLst>
            </p:cNvPr>
            <p:cNvSpPr txBox="1"/>
            <p:nvPr/>
          </p:nvSpPr>
          <p:spPr>
            <a:xfrm>
              <a:off x="8536156" y="3862896"/>
              <a:ext cx="136235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8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B10A00E5-56DC-49DE-B603-819EF89EE252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022CBA1-3703-482D-A000-EA26815183FD}"/>
              </a:ext>
            </a:extLst>
          </p:cNvPr>
          <p:cNvGrpSpPr/>
          <p:nvPr/>
        </p:nvGrpSpPr>
        <p:grpSpPr>
          <a:xfrm>
            <a:off x="1273046" y="5184341"/>
            <a:ext cx="9645909" cy="1215151"/>
            <a:chOff x="1451353" y="4980421"/>
            <a:chExt cx="9645909" cy="1215151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7501C87-E065-4216-92AB-BC3CAB8C0EBF}"/>
                </a:ext>
              </a:extLst>
            </p:cNvPr>
            <p:cNvSpPr/>
            <p:nvPr/>
          </p:nvSpPr>
          <p:spPr>
            <a:xfrm flipH="1">
              <a:off x="1451353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43CE2379-92AA-41AF-81A4-F10F4EF99A30}"/>
                </a:ext>
              </a:extLst>
            </p:cNvPr>
            <p:cNvSpPr/>
            <p:nvPr/>
          </p:nvSpPr>
          <p:spPr>
            <a:xfrm flipH="1">
              <a:off x="1451353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AF4E14B-2C6C-4D5C-A12B-2C83AA060785}"/>
                </a:ext>
              </a:extLst>
            </p:cNvPr>
            <p:cNvSpPr/>
            <p:nvPr/>
          </p:nvSpPr>
          <p:spPr>
            <a:xfrm flipH="1">
              <a:off x="3951984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F08B786D-D13B-4BE6-8C8C-D79F34ECF692}"/>
                </a:ext>
              </a:extLst>
            </p:cNvPr>
            <p:cNvSpPr/>
            <p:nvPr/>
          </p:nvSpPr>
          <p:spPr>
            <a:xfrm flipH="1">
              <a:off x="3951984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9EE0408-6775-4AFA-86E9-9CFCA78F1A90}"/>
                </a:ext>
              </a:extLst>
            </p:cNvPr>
            <p:cNvSpPr/>
            <p:nvPr/>
          </p:nvSpPr>
          <p:spPr>
            <a:xfrm flipH="1">
              <a:off x="6452615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A353F76-1AAF-4FD9-A11E-7D53899230EF}"/>
                </a:ext>
              </a:extLst>
            </p:cNvPr>
            <p:cNvSpPr/>
            <p:nvPr/>
          </p:nvSpPr>
          <p:spPr>
            <a:xfrm flipH="1">
              <a:off x="6452615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6BDF32D-B58A-46B9-BB9C-6804758CD927}"/>
                </a:ext>
              </a:extLst>
            </p:cNvPr>
            <p:cNvSpPr/>
            <p:nvPr/>
          </p:nvSpPr>
          <p:spPr>
            <a:xfrm flipH="1">
              <a:off x="8953246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F9D3110-0A2E-4D0C-A66C-2DA7417A6F4E}"/>
                </a:ext>
              </a:extLst>
            </p:cNvPr>
            <p:cNvSpPr/>
            <p:nvPr/>
          </p:nvSpPr>
          <p:spPr>
            <a:xfrm flipH="1">
              <a:off x="8953246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047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5CEF4CCD-4BA7-40A4-BCBB-F378DEB393DB}"/>
              </a:ext>
            </a:extLst>
          </p:cNvPr>
          <p:cNvGrpSpPr/>
          <p:nvPr/>
        </p:nvGrpSpPr>
        <p:grpSpPr>
          <a:xfrm>
            <a:off x="4262167" y="3348892"/>
            <a:ext cx="1833833" cy="1757617"/>
            <a:chOff x="3942342" y="3013075"/>
            <a:chExt cx="2125083" cy="2036763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AB02E90-263A-4611-A74E-97897CE45297}"/>
                </a:ext>
              </a:extLst>
            </p:cNvPr>
            <p:cNvGrpSpPr/>
            <p:nvPr/>
          </p:nvGrpSpPr>
          <p:grpSpPr>
            <a:xfrm>
              <a:off x="4117975" y="3013075"/>
              <a:ext cx="1949450" cy="2036763"/>
              <a:chOff x="4122738" y="3013075"/>
              <a:chExt cx="1949450" cy="2036763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60" name="Freeform 8">
                <a:extLst>
                  <a:ext uri="{FF2B5EF4-FFF2-40B4-BE49-F238E27FC236}">
                    <a16:creationId xmlns:a16="http://schemas.microsoft.com/office/drawing/2014/main" id="{B774CCCE-9A83-4330-91A5-1AA2D2175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3013075"/>
                <a:ext cx="1949450" cy="2036763"/>
              </a:xfrm>
              <a:custGeom>
                <a:avLst/>
                <a:gdLst>
                  <a:gd name="T0" fmla="*/ 0 w 457"/>
                  <a:gd name="T1" fmla="*/ 2147483646 h 477"/>
                  <a:gd name="T2" fmla="*/ 0 w 457"/>
                  <a:gd name="T3" fmla="*/ 2147483646 h 477"/>
                  <a:gd name="T4" fmla="*/ 163770863 w 457"/>
                  <a:gd name="T5" fmla="*/ 2147483646 h 477"/>
                  <a:gd name="T6" fmla="*/ 2147483646 w 457"/>
                  <a:gd name="T7" fmla="*/ 2147483646 h 477"/>
                  <a:gd name="T8" fmla="*/ 2147483646 w 457"/>
                  <a:gd name="T9" fmla="*/ 2147483646 h 477"/>
                  <a:gd name="T10" fmla="*/ 2147483646 w 457"/>
                  <a:gd name="T11" fmla="*/ 145861266 h 477"/>
                  <a:gd name="T12" fmla="*/ 2147483646 w 457"/>
                  <a:gd name="T13" fmla="*/ 36465317 h 477"/>
                  <a:gd name="T14" fmla="*/ 54588866 w 457"/>
                  <a:gd name="T15" fmla="*/ 2147483646 h 477"/>
                  <a:gd name="T16" fmla="*/ 0 w 457"/>
                  <a:gd name="T17" fmla="*/ 2147483646 h 4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7" h="477">
                    <a:moveTo>
                      <a:pt x="0" y="244"/>
                    </a:moveTo>
                    <a:cubicBezTo>
                      <a:pt x="0" y="469"/>
                      <a:pt x="0" y="469"/>
                      <a:pt x="0" y="469"/>
                    </a:cubicBezTo>
                    <a:cubicBezTo>
                      <a:pt x="0" y="474"/>
                      <a:pt x="5" y="477"/>
                      <a:pt x="9" y="475"/>
                    </a:cubicBezTo>
                    <a:cubicBezTo>
                      <a:pt x="454" y="238"/>
                      <a:pt x="454" y="238"/>
                      <a:pt x="454" y="238"/>
                    </a:cubicBezTo>
                    <a:cubicBezTo>
                      <a:pt x="456" y="237"/>
                      <a:pt x="457" y="235"/>
                      <a:pt x="457" y="233"/>
                    </a:cubicBezTo>
                    <a:cubicBezTo>
                      <a:pt x="457" y="8"/>
                      <a:pt x="457" y="8"/>
                      <a:pt x="457" y="8"/>
                    </a:cubicBezTo>
                    <a:cubicBezTo>
                      <a:pt x="457" y="3"/>
                      <a:pt x="452" y="0"/>
                      <a:pt x="448" y="2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9"/>
                      <a:pt x="0" y="242"/>
                      <a:pt x="0" y="2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61" name="Freeform 16">
                <a:extLst>
                  <a:ext uri="{FF2B5EF4-FFF2-40B4-BE49-F238E27FC236}">
                    <a16:creationId xmlns:a16="http://schemas.microsoft.com/office/drawing/2014/main" id="{9FEB277B-E0FA-4CBB-8BC2-C072E6718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075" y="3013075"/>
                <a:ext cx="392113" cy="1217613"/>
              </a:xfrm>
              <a:custGeom>
                <a:avLst/>
                <a:gdLst>
                  <a:gd name="T0" fmla="*/ 1616724520 w 92"/>
                  <a:gd name="T1" fmla="*/ 2147483646 h 285"/>
                  <a:gd name="T2" fmla="*/ 1671219703 w 92"/>
                  <a:gd name="T3" fmla="*/ 2147483646 h 285"/>
                  <a:gd name="T4" fmla="*/ 1671219703 w 92"/>
                  <a:gd name="T5" fmla="*/ 146023841 h 285"/>
                  <a:gd name="T6" fmla="*/ 1507729892 w 92"/>
                  <a:gd name="T7" fmla="*/ 36507028 h 285"/>
                  <a:gd name="T8" fmla="*/ 0 w 92"/>
                  <a:gd name="T9" fmla="*/ 839627474 h 285"/>
                  <a:gd name="T10" fmla="*/ 0 w 92"/>
                  <a:gd name="T11" fmla="*/ 2147483646 h 285"/>
                  <a:gd name="T12" fmla="*/ 1616724520 w 92"/>
                  <a:gd name="T13" fmla="*/ 214748364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89" y="238"/>
                    </a:moveTo>
                    <a:cubicBezTo>
                      <a:pt x="91" y="237"/>
                      <a:pt x="92" y="235"/>
                      <a:pt x="92" y="23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7" y="0"/>
                      <a:pt x="83" y="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85"/>
                      <a:pt x="0" y="285"/>
                      <a:pt x="0" y="285"/>
                    </a:cubicBezTo>
                    <a:lnTo>
                      <a:pt x="89" y="23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59" name="Rectangle 35">
              <a:extLst>
                <a:ext uri="{FF2B5EF4-FFF2-40B4-BE49-F238E27FC236}">
                  <a16:creationId xmlns:a16="http://schemas.microsoft.com/office/drawing/2014/main" id="{767437FB-99D4-4CEF-9B79-A8C6214A6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342" y="4008438"/>
              <a:ext cx="1289479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03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1FADC65-E3DC-4FA6-9372-19C634602867}"/>
              </a:ext>
            </a:extLst>
          </p:cNvPr>
          <p:cNvGrpSpPr/>
          <p:nvPr/>
        </p:nvGrpSpPr>
        <p:grpSpPr>
          <a:xfrm>
            <a:off x="6088240" y="3356427"/>
            <a:ext cx="1857122" cy="1757617"/>
            <a:chOff x="6122987" y="3013075"/>
            <a:chExt cx="2152071" cy="2036763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E979484B-EB7D-4982-9492-B8814C4053EF}"/>
                </a:ext>
              </a:extLst>
            </p:cNvPr>
            <p:cNvGrpSpPr/>
            <p:nvPr/>
          </p:nvGrpSpPr>
          <p:grpSpPr>
            <a:xfrm>
              <a:off x="6122987" y="3013075"/>
              <a:ext cx="1951038" cy="2036763"/>
              <a:chOff x="6127750" y="3013075"/>
              <a:chExt cx="1951038" cy="2036763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04FA8F35-C0DA-450B-8998-D8C8E5C87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3013075"/>
                <a:ext cx="1951038" cy="2036763"/>
              </a:xfrm>
              <a:custGeom>
                <a:avLst/>
                <a:gdLst>
                  <a:gd name="T0" fmla="*/ 2147483646 w 457"/>
                  <a:gd name="T1" fmla="*/ 2147483646 h 477"/>
                  <a:gd name="T2" fmla="*/ 2147483646 w 457"/>
                  <a:gd name="T3" fmla="*/ 2147483646 h 477"/>
                  <a:gd name="T4" fmla="*/ 2147483646 w 457"/>
                  <a:gd name="T5" fmla="*/ 2147483646 h 477"/>
                  <a:gd name="T6" fmla="*/ 54680295 w 457"/>
                  <a:gd name="T7" fmla="*/ 2147483646 h 477"/>
                  <a:gd name="T8" fmla="*/ 0 w 457"/>
                  <a:gd name="T9" fmla="*/ 2147483646 h 477"/>
                  <a:gd name="T10" fmla="*/ 0 w 457"/>
                  <a:gd name="T11" fmla="*/ 145861266 h 477"/>
                  <a:gd name="T12" fmla="*/ 182261957 w 457"/>
                  <a:gd name="T13" fmla="*/ 36465317 h 477"/>
                  <a:gd name="T14" fmla="*/ 2147483646 w 457"/>
                  <a:gd name="T15" fmla="*/ 2147483646 h 477"/>
                  <a:gd name="T16" fmla="*/ 2147483646 w 457"/>
                  <a:gd name="T17" fmla="*/ 2147483646 h 4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7" h="477">
                    <a:moveTo>
                      <a:pt x="457" y="244"/>
                    </a:moveTo>
                    <a:cubicBezTo>
                      <a:pt x="457" y="469"/>
                      <a:pt x="457" y="469"/>
                      <a:pt x="457" y="469"/>
                    </a:cubicBezTo>
                    <a:cubicBezTo>
                      <a:pt x="457" y="474"/>
                      <a:pt x="452" y="477"/>
                      <a:pt x="448" y="475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7"/>
                      <a:pt x="0" y="235"/>
                      <a:pt x="0" y="2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5" y="0"/>
                      <a:pt x="10" y="2"/>
                    </a:cubicBezTo>
                    <a:cubicBezTo>
                      <a:pt x="454" y="238"/>
                      <a:pt x="454" y="238"/>
                      <a:pt x="454" y="238"/>
                    </a:cubicBezTo>
                    <a:cubicBezTo>
                      <a:pt x="456" y="239"/>
                      <a:pt x="457" y="242"/>
                      <a:pt x="457" y="2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 dirty="0"/>
              </a:p>
            </p:txBody>
          </p:sp>
          <p:sp>
            <p:nvSpPr>
              <p:cNvPr id="66" name="Freeform 20">
                <a:extLst>
                  <a:ext uri="{FF2B5EF4-FFF2-40B4-BE49-F238E27FC236}">
                    <a16:creationId xmlns:a16="http://schemas.microsoft.com/office/drawing/2014/main" id="{AB2511F3-012C-47C1-92F0-B33FDE38A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3013075"/>
                <a:ext cx="393700" cy="1217613"/>
              </a:xfrm>
              <a:custGeom>
                <a:avLst/>
                <a:gdLst>
                  <a:gd name="T0" fmla="*/ 0 w 92"/>
                  <a:gd name="T1" fmla="*/ 146023841 h 285"/>
                  <a:gd name="T2" fmla="*/ 0 w 92"/>
                  <a:gd name="T3" fmla="*/ 2147483646 h 285"/>
                  <a:gd name="T4" fmla="*/ 54938267 w 92"/>
                  <a:gd name="T5" fmla="*/ 2147483646 h 285"/>
                  <a:gd name="T6" fmla="*/ 1684779239 w 92"/>
                  <a:gd name="T7" fmla="*/ 2147483646 h 285"/>
                  <a:gd name="T8" fmla="*/ 1684779239 w 92"/>
                  <a:gd name="T9" fmla="*/ 839627474 h 285"/>
                  <a:gd name="T10" fmla="*/ 183126132 w 92"/>
                  <a:gd name="T11" fmla="*/ 36507028 h 285"/>
                  <a:gd name="T12" fmla="*/ 0 w 92"/>
                  <a:gd name="T13" fmla="*/ 146023841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0" y="8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5"/>
                      <a:pt x="1" y="237"/>
                      <a:pt x="3" y="238"/>
                    </a:cubicBezTo>
                    <a:cubicBezTo>
                      <a:pt x="92" y="285"/>
                      <a:pt x="92" y="285"/>
                      <a:pt x="92" y="285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64" name="Rectangle 36">
              <a:extLst>
                <a:ext uri="{FF2B5EF4-FFF2-40B4-BE49-F238E27FC236}">
                  <a16:creationId xmlns:a16="http://schemas.microsoft.com/office/drawing/2014/main" id="{89199344-1244-49D8-99EB-8BCB6AB32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5581" y="4022725"/>
              <a:ext cx="1289477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07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B8C0868-BBD2-480D-AEAB-10D71799A78C}"/>
              </a:ext>
            </a:extLst>
          </p:cNvPr>
          <p:cNvGrpSpPr/>
          <p:nvPr/>
        </p:nvGrpSpPr>
        <p:grpSpPr>
          <a:xfrm>
            <a:off x="4067638" y="2484747"/>
            <a:ext cx="2028362" cy="1860361"/>
            <a:chOff x="3716917" y="1928813"/>
            <a:chExt cx="2350508" cy="2155825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1338C3B-32F1-41D6-AC34-82CBD522F831}"/>
                </a:ext>
              </a:extLst>
            </p:cNvPr>
            <p:cNvGrpSpPr/>
            <p:nvPr/>
          </p:nvGrpSpPr>
          <p:grpSpPr>
            <a:xfrm>
              <a:off x="3892550" y="1928813"/>
              <a:ext cx="2174875" cy="2155825"/>
              <a:chOff x="3897313" y="1928813"/>
              <a:chExt cx="2174875" cy="2155825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70" name="Freeform 9">
                <a:extLst>
                  <a:ext uri="{FF2B5EF4-FFF2-40B4-BE49-F238E27FC236}">
                    <a16:creationId xmlns:a16="http://schemas.microsoft.com/office/drawing/2014/main" id="{DB2C20C3-985C-401F-9364-CFD520493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7313" y="1928813"/>
                <a:ext cx="2174875" cy="2155825"/>
              </a:xfrm>
              <a:custGeom>
                <a:avLst/>
                <a:gdLst>
                  <a:gd name="T0" fmla="*/ 2147483646 w 510"/>
                  <a:gd name="T1" fmla="*/ 2147483646 h 505"/>
                  <a:gd name="T2" fmla="*/ 2147483646 w 510"/>
                  <a:gd name="T3" fmla="*/ 145793535 h 505"/>
                  <a:gd name="T4" fmla="*/ 2147483646 w 510"/>
                  <a:gd name="T5" fmla="*/ 36448384 h 505"/>
                  <a:gd name="T6" fmla="*/ 72743172 w 510"/>
                  <a:gd name="T7" fmla="*/ 2147483646 h 505"/>
                  <a:gd name="T8" fmla="*/ 0 w 510"/>
                  <a:gd name="T9" fmla="*/ 2147483646 h 505"/>
                  <a:gd name="T10" fmla="*/ 0 w 510"/>
                  <a:gd name="T11" fmla="*/ 2147483646 h 505"/>
                  <a:gd name="T12" fmla="*/ 181857930 w 510"/>
                  <a:gd name="T13" fmla="*/ 2147483646 h 505"/>
                  <a:gd name="T14" fmla="*/ 2147483646 w 510"/>
                  <a:gd name="T15" fmla="*/ 2147483646 h 505"/>
                  <a:gd name="T16" fmla="*/ 2147483646 w 510"/>
                  <a:gd name="T17" fmla="*/ 2147483646 h 5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0" h="505">
                    <a:moveTo>
                      <a:pt x="510" y="233"/>
                    </a:moveTo>
                    <a:cubicBezTo>
                      <a:pt x="510" y="8"/>
                      <a:pt x="510" y="8"/>
                      <a:pt x="510" y="8"/>
                    </a:cubicBezTo>
                    <a:cubicBezTo>
                      <a:pt x="510" y="3"/>
                      <a:pt x="505" y="0"/>
                      <a:pt x="501" y="2"/>
                    </a:cubicBezTo>
                    <a:cubicBezTo>
                      <a:pt x="4" y="266"/>
                      <a:pt x="4" y="266"/>
                      <a:pt x="4" y="266"/>
                    </a:cubicBezTo>
                    <a:cubicBezTo>
                      <a:pt x="2" y="267"/>
                      <a:pt x="0" y="269"/>
                      <a:pt x="0" y="272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02"/>
                      <a:pt x="6" y="505"/>
                      <a:pt x="10" y="503"/>
                    </a:cubicBezTo>
                    <a:cubicBezTo>
                      <a:pt x="507" y="238"/>
                      <a:pt x="507" y="238"/>
                      <a:pt x="507" y="238"/>
                    </a:cubicBezTo>
                    <a:cubicBezTo>
                      <a:pt x="509" y="237"/>
                      <a:pt x="510" y="235"/>
                      <a:pt x="510" y="2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71" name="Freeform 17">
                <a:extLst>
                  <a:ext uri="{FF2B5EF4-FFF2-40B4-BE49-F238E27FC236}">
                    <a16:creationId xmlns:a16="http://schemas.microsoft.com/office/drawing/2014/main" id="{747DC709-887D-4DD8-BC69-01BBFD2FA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075" y="1928813"/>
                <a:ext cx="392113" cy="1217612"/>
              </a:xfrm>
              <a:custGeom>
                <a:avLst/>
                <a:gdLst>
                  <a:gd name="T0" fmla="*/ 1616724520 w 92"/>
                  <a:gd name="T1" fmla="*/ 2147483646 h 285"/>
                  <a:gd name="T2" fmla="*/ 1671219703 w 92"/>
                  <a:gd name="T3" fmla="*/ 2147483646 h 285"/>
                  <a:gd name="T4" fmla="*/ 1671219703 w 92"/>
                  <a:gd name="T5" fmla="*/ 146023721 h 285"/>
                  <a:gd name="T6" fmla="*/ 1507729892 w 92"/>
                  <a:gd name="T7" fmla="*/ 36506998 h 285"/>
                  <a:gd name="T8" fmla="*/ 0 w 92"/>
                  <a:gd name="T9" fmla="*/ 839626784 h 285"/>
                  <a:gd name="T10" fmla="*/ 0 w 92"/>
                  <a:gd name="T11" fmla="*/ 2147483646 h 285"/>
                  <a:gd name="T12" fmla="*/ 1616724520 w 92"/>
                  <a:gd name="T13" fmla="*/ 214748364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89" y="238"/>
                    </a:moveTo>
                    <a:cubicBezTo>
                      <a:pt x="91" y="237"/>
                      <a:pt x="92" y="235"/>
                      <a:pt x="92" y="23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7" y="0"/>
                      <a:pt x="83" y="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85"/>
                      <a:pt x="0" y="285"/>
                      <a:pt x="0" y="285"/>
                    </a:cubicBezTo>
                    <a:lnTo>
                      <a:pt x="89" y="238"/>
                    </a:lnTo>
                    <a:close/>
                  </a:path>
                </a:pathLst>
              </a:custGeom>
              <a:solidFill>
                <a:schemeClr val="accent2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 dirty="0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E161638-B32F-409B-B2C8-AD29B9F9E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6917" y="3022600"/>
              <a:ext cx="1289478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solidFill>
                    <a:srgbClr val="FFFFFF"/>
                  </a:solidFill>
                  <a:latin typeface="+mj-lt"/>
                </a:rPr>
                <a:t>02</a:t>
              </a:r>
              <a:endParaRPr lang="en-US" altLang="en-US" sz="1400" b="1">
                <a:latin typeface="+mj-lt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BD1DF11A-1953-455D-8B5A-8C26EFE5E01B}"/>
              </a:ext>
            </a:extLst>
          </p:cNvPr>
          <p:cNvGrpSpPr/>
          <p:nvPr/>
        </p:nvGrpSpPr>
        <p:grpSpPr>
          <a:xfrm>
            <a:off x="6088240" y="2484747"/>
            <a:ext cx="2048912" cy="1860361"/>
            <a:chOff x="6122987" y="1928813"/>
            <a:chExt cx="2374321" cy="2155825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4BF958D-6707-4500-88F5-0D94407D00A4}"/>
                </a:ext>
              </a:extLst>
            </p:cNvPr>
            <p:cNvGrpSpPr/>
            <p:nvPr/>
          </p:nvGrpSpPr>
          <p:grpSpPr>
            <a:xfrm>
              <a:off x="6122987" y="1928813"/>
              <a:ext cx="2176463" cy="2155825"/>
              <a:chOff x="6127750" y="1928813"/>
              <a:chExt cx="2176463" cy="2155825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75" name="Freeform 13">
                <a:extLst>
                  <a:ext uri="{FF2B5EF4-FFF2-40B4-BE49-F238E27FC236}">
                    <a16:creationId xmlns:a16="http://schemas.microsoft.com/office/drawing/2014/main" id="{ED809516-2845-483F-A9AD-9E2CDEEE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1928813"/>
                <a:ext cx="2176463" cy="2155825"/>
              </a:xfrm>
              <a:custGeom>
                <a:avLst/>
                <a:gdLst>
                  <a:gd name="T0" fmla="*/ 0 w 510"/>
                  <a:gd name="T1" fmla="*/ 2147483646 h 505"/>
                  <a:gd name="T2" fmla="*/ 0 w 510"/>
                  <a:gd name="T3" fmla="*/ 145793535 h 505"/>
                  <a:gd name="T4" fmla="*/ 182123010 w 510"/>
                  <a:gd name="T5" fmla="*/ 36448384 h 505"/>
                  <a:gd name="T6" fmla="*/ 2147483646 w 510"/>
                  <a:gd name="T7" fmla="*/ 2147483646 h 505"/>
                  <a:gd name="T8" fmla="*/ 2147483646 w 510"/>
                  <a:gd name="T9" fmla="*/ 2147483646 h 505"/>
                  <a:gd name="T10" fmla="*/ 2147483646 w 510"/>
                  <a:gd name="T11" fmla="*/ 2147483646 h 505"/>
                  <a:gd name="T12" fmla="*/ 2147483646 w 510"/>
                  <a:gd name="T13" fmla="*/ 2147483646 h 505"/>
                  <a:gd name="T14" fmla="*/ 54637756 w 510"/>
                  <a:gd name="T15" fmla="*/ 2147483646 h 505"/>
                  <a:gd name="T16" fmla="*/ 0 w 510"/>
                  <a:gd name="T17" fmla="*/ 2147483646 h 5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0" h="505">
                    <a:moveTo>
                      <a:pt x="0" y="233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5" y="0"/>
                      <a:pt x="10" y="2"/>
                    </a:cubicBezTo>
                    <a:cubicBezTo>
                      <a:pt x="506" y="266"/>
                      <a:pt x="506" y="266"/>
                      <a:pt x="506" y="266"/>
                    </a:cubicBezTo>
                    <a:cubicBezTo>
                      <a:pt x="508" y="267"/>
                      <a:pt x="510" y="269"/>
                      <a:pt x="510" y="272"/>
                    </a:cubicBezTo>
                    <a:cubicBezTo>
                      <a:pt x="510" y="497"/>
                      <a:pt x="510" y="497"/>
                      <a:pt x="510" y="497"/>
                    </a:cubicBezTo>
                    <a:cubicBezTo>
                      <a:pt x="510" y="502"/>
                      <a:pt x="504" y="505"/>
                      <a:pt x="500" y="503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7"/>
                      <a:pt x="0" y="235"/>
                      <a:pt x="0" y="23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76" name="Freeform 21">
                <a:extLst>
                  <a:ext uri="{FF2B5EF4-FFF2-40B4-BE49-F238E27FC236}">
                    <a16:creationId xmlns:a16="http://schemas.microsoft.com/office/drawing/2014/main" id="{D56F6BE3-CDFF-4DC5-A17C-3462B2AB2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1928813"/>
                <a:ext cx="393700" cy="1217612"/>
              </a:xfrm>
              <a:custGeom>
                <a:avLst/>
                <a:gdLst>
                  <a:gd name="T0" fmla="*/ 0 w 92"/>
                  <a:gd name="T1" fmla="*/ 146023721 h 285"/>
                  <a:gd name="T2" fmla="*/ 0 w 92"/>
                  <a:gd name="T3" fmla="*/ 2147483646 h 285"/>
                  <a:gd name="T4" fmla="*/ 54938267 w 92"/>
                  <a:gd name="T5" fmla="*/ 2147483646 h 285"/>
                  <a:gd name="T6" fmla="*/ 1684779239 w 92"/>
                  <a:gd name="T7" fmla="*/ 2147483646 h 285"/>
                  <a:gd name="T8" fmla="*/ 1684779239 w 92"/>
                  <a:gd name="T9" fmla="*/ 839626784 h 285"/>
                  <a:gd name="T10" fmla="*/ 183126132 w 92"/>
                  <a:gd name="T11" fmla="*/ 36506998 h 285"/>
                  <a:gd name="T12" fmla="*/ 0 w 92"/>
                  <a:gd name="T13" fmla="*/ 146023721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0" y="8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5"/>
                      <a:pt x="1" y="237"/>
                      <a:pt x="3" y="238"/>
                    </a:cubicBezTo>
                    <a:cubicBezTo>
                      <a:pt x="92" y="285"/>
                      <a:pt x="92" y="285"/>
                      <a:pt x="92" y="285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74" name="Rectangle 34">
              <a:extLst>
                <a:ext uri="{FF2B5EF4-FFF2-40B4-BE49-F238E27FC236}">
                  <a16:creationId xmlns:a16="http://schemas.microsoft.com/office/drawing/2014/main" id="{968B42B0-6CD5-480D-8476-5D8215194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829" y="3052763"/>
              <a:ext cx="1289479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06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B63165F-478C-46D1-8254-3DC333F63ABA}"/>
              </a:ext>
            </a:extLst>
          </p:cNvPr>
          <p:cNvGrpSpPr/>
          <p:nvPr/>
        </p:nvGrpSpPr>
        <p:grpSpPr>
          <a:xfrm>
            <a:off x="3875848" y="1613067"/>
            <a:ext cx="2220152" cy="1963106"/>
            <a:chOff x="3494667" y="844550"/>
            <a:chExt cx="2572758" cy="227488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22BEA16-BDC3-47B4-98FD-70E95968DDC6}"/>
                </a:ext>
              </a:extLst>
            </p:cNvPr>
            <p:cNvGrpSpPr/>
            <p:nvPr/>
          </p:nvGrpSpPr>
          <p:grpSpPr>
            <a:xfrm>
              <a:off x="3670300" y="844550"/>
              <a:ext cx="2397125" cy="2274888"/>
              <a:chOff x="3675063" y="844550"/>
              <a:chExt cx="2397125" cy="2274888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id="{D5DB8456-86E7-4E33-8157-244F62D77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5063" y="844550"/>
                <a:ext cx="2397125" cy="2274888"/>
              </a:xfrm>
              <a:custGeom>
                <a:avLst/>
                <a:gdLst>
                  <a:gd name="T0" fmla="*/ 0 w 562"/>
                  <a:gd name="T1" fmla="*/ 2147483646 h 533"/>
                  <a:gd name="T2" fmla="*/ 0 w 562"/>
                  <a:gd name="T3" fmla="*/ 2147483646 h 533"/>
                  <a:gd name="T4" fmla="*/ 181929845 w 562"/>
                  <a:gd name="T5" fmla="*/ 2147483646 h 533"/>
                  <a:gd name="T6" fmla="*/ 2147483646 w 562"/>
                  <a:gd name="T7" fmla="*/ 2147483646 h 533"/>
                  <a:gd name="T8" fmla="*/ 2147483646 w 562"/>
                  <a:gd name="T9" fmla="*/ 2147483646 h 533"/>
                  <a:gd name="T10" fmla="*/ 2147483646 w 562"/>
                  <a:gd name="T11" fmla="*/ 145733679 h 533"/>
                  <a:gd name="T12" fmla="*/ 2147483646 w 562"/>
                  <a:gd name="T13" fmla="*/ 36432353 h 533"/>
                  <a:gd name="T14" fmla="*/ 72771085 w 562"/>
                  <a:gd name="T15" fmla="*/ 2147483646 h 533"/>
                  <a:gd name="T16" fmla="*/ 0 w 562"/>
                  <a:gd name="T17" fmla="*/ 2147483646 h 5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2" h="533">
                    <a:moveTo>
                      <a:pt x="0" y="300"/>
                    </a:moveTo>
                    <a:cubicBezTo>
                      <a:pt x="0" y="525"/>
                      <a:pt x="0" y="525"/>
                      <a:pt x="0" y="525"/>
                    </a:cubicBezTo>
                    <a:cubicBezTo>
                      <a:pt x="0" y="529"/>
                      <a:pt x="5" y="533"/>
                      <a:pt x="10" y="530"/>
                    </a:cubicBezTo>
                    <a:cubicBezTo>
                      <a:pt x="559" y="238"/>
                      <a:pt x="559" y="238"/>
                      <a:pt x="559" y="238"/>
                    </a:cubicBezTo>
                    <a:cubicBezTo>
                      <a:pt x="561" y="237"/>
                      <a:pt x="562" y="235"/>
                      <a:pt x="562" y="233"/>
                    </a:cubicBezTo>
                    <a:cubicBezTo>
                      <a:pt x="562" y="8"/>
                      <a:pt x="562" y="8"/>
                      <a:pt x="562" y="8"/>
                    </a:cubicBezTo>
                    <a:cubicBezTo>
                      <a:pt x="562" y="3"/>
                      <a:pt x="557" y="0"/>
                      <a:pt x="553" y="2"/>
                    </a:cubicBezTo>
                    <a:cubicBezTo>
                      <a:pt x="4" y="294"/>
                      <a:pt x="4" y="294"/>
                      <a:pt x="4" y="294"/>
                    </a:cubicBezTo>
                    <a:cubicBezTo>
                      <a:pt x="2" y="295"/>
                      <a:pt x="0" y="297"/>
                      <a:pt x="0" y="3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81" name="Freeform 18">
                <a:extLst>
                  <a:ext uri="{FF2B5EF4-FFF2-40B4-BE49-F238E27FC236}">
                    <a16:creationId xmlns:a16="http://schemas.microsoft.com/office/drawing/2014/main" id="{FCCB9BE7-5809-482B-A652-F1F3E5C3F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075" y="844550"/>
                <a:ext cx="392113" cy="1216025"/>
              </a:xfrm>
              <a:custGeom>
                <a:avLst/>
                <a:gdLst>
                  <a:gd name="T0" fmla="*/ 1507729892 w 92"/>
                  <a:gd name="T1" fmla="*/ 36412482 h 285"/>
                  <a:gd name="T2" fmla="*/ 0 w 92"/>
                  <a:gd name="T3" fmla="*/ 837440150 h 285"/>
                  <a:gd name="T4" fmla="*/ 0 w 92"/>
                  <a:gd name="T5" fmla="*/ 2147483646 h 285"/>
                  <a:gd name="T6" fmla="*/ 1616724520 w 92"/>
                  <a:gd name="T7" fmla="*/ 2147483646 h 285"/>
                  <a:gd name="T8" fmla="*/ 1671219703 w 92"/>
                  <a:gd name="T9" fmla="*/ 2147483646 h 285"/>
                  <a:gd name="T10" fmla="*/ 1671219703 w 92"/>
                  <a:gd name="T11" fmla="*/ 145641394 h 285"/>
                  <a:gd name="T12" fmla="*/ 1507729892 w 92"/>
                  <a:gd name="T13" fmla="*/ 36412482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83" y="2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89" y="238"/>
                      <a:pt x="89" y="238"/>
                      <a:pt x="89" y="238"/>
                    </a:cubicBezTo>
                    <a:cubicBezTo>
                      <a:pt x="91" y="237"/>
                      <a:pt x="92" y="235"/>
                      <a:pt x="92" y="23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7" y="0"/>
                      <a:pt x="83" y="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FFCD3A98-A639-4A17-AB12-462F9A5CF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4667" y="2082800"/>
              <a:ext cx="1289478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01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7FE6ECC3-5F82-4DD1-85C6-9DACA34F0CCD}"/>
              </a:ext>
            </a:extLst>
          </p:cNvPr>
          <p:cNvGrpSpPr/>
          <p:nvPr/>
        </p:nvGrpSpPr>
        <p:grpSpPr>
          <a:xfrm>
            <a:off x="6088240" y="1613067"/>
            <a:ext cx="2221523" cy="1963106"/>
            <a:chOff x="6122987" y="844550"/>
            <a:chExt cx="2574346" cy="2274888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70224099-2CD8-483A-957B-43881275F45E}"/>
                </a:ext>
              </a:extLst>
            </p:cNvPr>
            <p:cNvGrpSpPr/>
            <p:nvPr/>
          </p:nvGrpSpPr>
          <p:grpSpPr>
            <a:xfrm>
              <a:off x="6122987" y="844550"/>
              <a:ext cx="2398713" cy="2274888"/>
              <a:chOff x="6127750" y="844550"/>
              <a:chExt cx="2398713" cy="2274888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85" name="Freeform 14">
                <a:extLst>
                  <a:ext uri="{FF2B5EF4-FFF2-40B4-BE49-F238E27FC236}">
                    <a16:creationId xmlns:a16="http://schemas.microsoft.com/office/drawing/2014/main" id="{A5F6AC3C-5123-4E81-BADF-DAB7EA1E4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844550"/>
                <a:ext cx="2398713" cy="2274888"/>
              </a:xfrm>
              <a:custGeom>
                <a:avLst/>
                <a:gdLst>
                  <a:gd name="T0" fmla="*/ 2147483646 w 562"/>
                  <a:gd name="T1" fmla="*/ 2147483646 h 533"/>
                  <a:gd name="T2" fmla="*/ 2147483646 w 562"/>
                  <a:gd name="T3" fmla="*/ 2147483646 h 533"/>
                  <a:gd name="T4" fmla="*/ 2147483646 w 562"/>
                  <a:gd name="T5" fmla="*/ 2147483646 h 533"/>
                  <a:gd name="T6" fmla="*/ 54653950 w 562"/>
                  <a:gd name="T7" fmla="*/ 2147483646 h 533"/>
                  <a:gd name="T8" fmla="*/ 0 w 562"/>
                  <a:gd name="T9" fmla="*/ 2147483646 h 533"/>
                  <a:gd name="T10" fmla="*/ 0 w 562"/>
                  <a:gd name="T11" fmla="*/ 145733679 h 533"/>
                  <a:gd name="T12" fmla="*/ 182174143 w 562"/>
                  <a:gd name="T13" fmla="*/ 36432353 h 533"/>
                  <a:gd name="T14" fmla="*/ 2147483646 w 562"/>
                  <a:gd name="T15" fmla="*/ 2147483646 h 533"/>
                  <a:gd name="T16" fmla="*/ 2147483646 w 562"/>
                  <a:gd name="T17" fmla="*/ 2147483646 h 5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2" h="533">
                    <a:moveTo>
                      <a:pt x="562" y="300"/>
                    </a:moveTo>
                    <a:cubicBezTo>
                      <a:pt x="562" y="525"/>
                      <a:pt x="562" y="525"/>
                      <a:pt x="562" y="525"/>
                    </a:cubicBezTo>
                    <a:cubicBezTo>
                      <a:pt x="562" y="529"/>
                      <a:pt x="557" y="533"/>
                      <a:pt x="552" y="53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7"/>
                      <a:pt x="0" y="235"/>
                      <a:pt x="0" y="2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5" y="0"/>
                      <a:pt x="10" y="2"/>
                    </a:cubicBezTo>
                    <a:cubicBezTo>
                      <a:pt x="559" y="294"/>
                      <a:pt x="559" y="294"/>
                      <a:pt x="559" y="294"/>
                    </a:cubicBezTo>
                    <a:cubicBezTo>
                      <a:pt x="561" y="295"/>
                      <a:pt x="562" y="297"/>
                      <a:pt x="562" y="30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86" name="Freeform 22">
                <a:extLst>
                  <a:ext uri="{FF2B5EF4-FFF2-40B4-BE49-F238E27FC236}">
                    <a16:creationId xmlns:a16="http://schemas.microsoft.com/office/drawing/2014/main" id="{85A8484E-98BB-409B-9A7F-7B17816A5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844550"/>
                <a:ext cx="393700" cy="1216025"/>
              </a:xfrm>
              <a:custGeom>
                <a:avLst/>
                <a:gdLst>
                  <a:gd name="T0" fmla="*/ 183126132 w 92"/>
                  <a:gd name="T1" fmla="*/ 36412482 h 285"/>
                  <a:gd name="T2" fmla="*/ 0 w 92"/>
                  <a:gd name="T3" fmla="*/ 145641394 h 285"/>
                  <a:gd name="T4" fmla="*/ 0 w 92"/>
                  <a:gd name="T5" fmla="*/ 2147483646 h 285"/>
                  <a:gd name="T6" fmla="*/ 54938267 w 92"/>
                  <a:gd name="T7" fmla="*/ 2147483646 h 285"/>
                  <a:gd name="T8" fmla="*/ 1684779239 w 92"/>
                  <a:gd name="T9" fmla="*/ 2147483646 h 285"/>
                  <a:gd name="T10" fmla="*/ 1684779239 w 92"/>
                  <a:gd name="T11" fmla="*/ 837440150 h 285"/>
                  <a:gd name="T12" fmla="*/ 183126132 w 92"/>
                  <a:gd name="T13" fmla="*/ 36412482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10" y="2"/>
                    </a:moveTo>
                    <a:cubicBezTo>
                      <a:pt x="5" y="0"/>
                      <a:pt x="0" y="3"/>
                      <a:pt x="0" y="8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5"/>
                      <a:pt x="1" y="237"/>
                      <a:pt x="3" y="238"/>
                    </a:cubicBezTo>
                    <a:cubicBezTo>
                      <a:pt x="92" y="285"/>
                      <a:pt x="92" y="285"/>
                      <a:pt x="92" y="285"/>
                    </a:cubicBezTo>
                    <a:cubicBezTo>
                      <a:pt x="92" y="46"/>
                      <a:pt x="92" y="46"/>
                      <a:pt x="92" y="46"/>
                    </a:cubicBezTo>
                    <a:lnTo>
                      <a:pt x="10" y="2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84" name="Rectangle 33">
              <a:extLst>
                <a:ext uri="{FF2B5EF4-FFF2-40B4-BE49-F238E27FC236}">
                  <a16:creationId xmlns:a16="http://schemas.microsoft.com/office/drawing/2014/main" id="{D498389D-9F3F-44B2-AA30-36E0AF9EC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7855" y="2062164"/>
              <a:ext cx="1289478" cy="641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05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E1C37FF-CB7E-49BB-B8CA-FC5BB73152E2}"/>
              </a:ext>
            </a:extLst>
          </p:cNvPr>
          <p:cNvGrpSpPr/>
          <p:nvPr/>
        </p:nvGrpSpPr>
        <p:grpSpPr>
          <a:xfrm>
            <a:off x="6088240" y="4199233"/>
            <a:ext cx="1689030" cy="1626111"/>
            <a:chOff x="6088240" y="4250033"/>
            <a:chExt cx="1689030" cy="1626111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547671D-0296-45C0-887A-DC62E920077B}"/>
                </a:ext>
              </a:extLst>
            </p:cNvPr>
            <p:cNvGrpSpPr/>
            <p:nvPr/>
          </p:nvGrpSpPr>
          <p:grpSpPr>
            <a:xfrm>
              <a:off x="6088240" y="4250033"/>
              <a:ext cx="1531671" cy="1626111"/>
              <a:chOff x="6127750" y="3013075"/>
              <a:chExt cx="1951573" cy="2036763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95" name="Freeform 12">
                <a:extLst>
                  <a:ext uri="{FF2B5EF4-FFF2-40B4-BE49-F238E27FC236}">
                    <a16:creationId xmlns:a16="http://schemas.microsoft.com/office/drawing/2014/main" id="{6B3FA258-0E0D-4385-839B-C9A1475BE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8285" y="3013075"/>
                <a:ext cx="1951038" cy="2036763"/>
              </a:xfrm>
              <a:custGeom>
                <a:avLst/>
                <a:gdLst>
                  <a:gd name="T0" fmla="*/ 2147483646 w 457"/>
                  <a:gd name="T1" fmla="*/ 2147483646 h 477"/>
                  <a:gd name="T2" fmla="*/ 2147483646 w 457"/>
                  <a:gd name="T3" fmla="*/ 2147483646 h 477"/>
                  <a:gd name="T4" fmla="*/ 2147483646 w 457"/>
                  <a:gd name="T5" fmla="*/ 2147483646 h 477"/>
                  <a:gd name="T6" fmla="*/ 54680295 w 457"/>
                  <a:gd name="T7" fmla="*/ 2147483646 h 477"/>
                  <a:gd name="T8" fmla="*/ 0 w 457"/>
                  <a:gd name="T9" fmla="*/ 2147483646 h 477"/>
                  <a:gd name="T10" fmla="*/ 0 w 457"/>
                  <a:gd name="T11" fmla="*/ 145861266 h 477"/>
                  <a:gd name="T12" fmla="*/ 182261957 w 457"/>
                  <a:gd name="T13" fmla="*/ 36465317 h 477"/>
                  <a:gd name="T14" fmla="*/ 2147483646 w 457"/>
                  <a:gd name="T15" fmla="*/ 2147483646 h 477"/>
                  <a:gd name="T16" fmla="*/ 2147483646 w 457"/>
                  <a:gd name="T17" fmla="*/ 2147483646 h 4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7" h="477">
                    <a:moveTo>
                      <a:pt x="457" y="244"/>
                    </a:moveTo>
                    <a:cubicBezTo>
                      <a:pt x="457" y="469"/>
                      <a:pt x="457" y="469"/>
                      <a:pt x="457" y="469"/>
                    </a:cubicBezTo>
                    <a:cubicBezTo>
                      <a:pt x="457" y="474"/>
                      <a:pt x="452" y="477"/>
                      <a:pt x="448" y="475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7"/>
                      <a:pt x="0" y="235"/>
                      <a:pt x="0" y="2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5" y="0"/>
                      <a:pt x="10" y="2"/>
                    </a:cubicBezTo>
                    <a:cubicBezTo>
                      <a:pt x="454" y="238"/>
                      <a:pt x="454" y="238"/>
                      <a:pt x="454" y="238"/>
                    </a:cubicBezTo>
                    <a:cubicBezTo>
                      <a:pt x="456" y="239"/>
                      <a:pt x="457" y="242"/>
                      <a:pt x="457" y="24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 dirty="0"/>
              </a:p>
            </p:txBody>
          </p:sp>
          <p:sp>
            <p:nvSpPr>
              <p:cNvPr id="96" name="Freeform 20">
                <a:extLst>
                  <a:ext uri="{FF2B5EF4-FFF2-40B4-BE49-F238E27FC236}">
                    <a16:creationId xmlns:a16="http://schemas.microsoft.com/office/drawing/2014/main" id="{17787BF3-D2AC-462B-8E09-AB06CBB2A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3013075"/>
                <a:ext cx="429970" cy="1217613"/>
              </a:xfrm>
              <a:custGeom>
                <a:avLst/>
                <a:gdLst>
                  <a:gd name="T0" fmla="*/ 0 w 92"/>
                  <a:gd name="T1" fmla="*/ 146023841 h 285"/>
                  <a:gd name="T2" fmla="*/ 0 w 92"/>
                  <a:gd name="T3" fmla="*/ 2147483646 h 285"/>
                  <a:gd name="T4" fmla="*/ 54938267 w 92"/>
                  <a:gd name="T5" fmla="*/ 2147483646 h 285"/>
                  <a:gd name="T6" fmla="*/ 1684779239 w 92"/>
                  <a:gd name="T7" fmla="*/ 2147483646 h 285"/>
                  <a:gd name="T8" fmla="*/ 1684779239 w 92"/>
                  <a:gd name="T9" fmla="*/ 839627474 h 285"/>
                  <a:gd name="T10" fmla="*/ 183126132 w 92"/>
                  <a:gd name="T11" fmla="*/ 36507028 h 285"/>
                  <a:gd name="T12" fmla="*/ 0 w 92"/>
                  <a:gd name="T13" fmla="*/ 146023841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0" y="8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5"/>
                      <a:pt x="1" y="237"/>
                      <a:pt x="3" y="238"/>
                    </a:cubicBezTo>
                    <a:cubicBezTo>
                      <a:pt x="92" y="285"/>
                      <a:pt x="92" y="285"/>
                      <a:pt x="92" y="285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94" name="Rectangle 36">
              <a:extLst>
                <a:ext uri="{FF2B5EF4-FFF2-40B4-BE49-F238E27FC236}">
                  <a16:creationId xmlns:a16="http://schemas.microsoft.com/office/drawing/2014/main" id="{4379BF78-512A-46DB-923C-B57A222BC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238" y="5056117"/>
              <a:ext cx="101203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08</a:t>
              </a:r>
              <a:endParaRPr lang="en-US" altLang="en-US" sz="1400" b="1" dirty="0"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C34E535-3F2D-4A47-BB01-CB6AED719ADF}"/>
              </a:ext>
            </a:extLst>
          </p:cNvPr>
          <p:cNvGrpSpPr/>
          <p:nvPr/>
        </p:nvGrpSpPr>
        <p:grpSpPr>
          <a:xfrm>
            <a:off x="691300" y="2582571"/>
            <a:ext cx="3232694" cy="3077536"/>
            <a:chOff x="8119519" y="1540037"/>
            <a:chExt cx="3232694" cy="307753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46D6F6-54E6-4278-A4B8-B416DA29188A}"/>
                </a:ext>
              </a:extLst>
            </p:cNvPr>
            <p:cNvGrpSpPr/>
            <p:nvPr/>
          </p:nvGrpSpPr>
          <p:grpSpPr>
            <a:xfrm>
              <a:off x="8119519" y="1540037"/>
              <a:ext cx="3232694" cy="440136"/>
              <a:chOff x="8362488" y="1959137"/>
              <a:chExt cx="3232694" cy="440136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5C9784C2-48E1-43CC-808C-8B69F7906EFB}"/>
                  </a:ext>
                </a:extLst>
              </p:cNvPr>
              <p:cNvSpPr/>
              <p:nvPr/>
            </p:nvSpPr>
            <p:spPr>
              <a:xfrm flipH="1">
                <a:off x="9129746" y="20253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6FD5138D-F5B7-4F9B-A204-F9E98EE24F3C}"/>
                  </a:ext>
                </a:extLst>
              </p:cNvPr>
              <p:cNvGrpSpPr/>
              <p:nvPr/>
            </p:nvGrpSpPr>
            <p:grpSpPr>
              <a:xfrm>
                <a:off x="8362488" y="1959137"/>
                <a:ext cx="627559" cy="440136"/>
                <a:chOff x="7895408" y="2187737"/>
                <a:chExt cx="627559" cy="440136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591B9692-C419-4C83-ABF9-A17544D0662B}"/>
                    </a:ext>
                  </a:extLst>
                </p:cNvPr>
                <p:cNvSpPr/>
                <p:nvPr/>
              </p:nvSpPr>
              <p:spPr>
                <a:xfrm>
                  <a:off x="7986576" y="2187737"/>
                  <a:ext cx="440142" cy="440136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C17841F3-AA1B-4747-9A00-CBE433CE2AC8}"/>
                    </a:ext>
                  </a:extLst>
                </p:cNvPr>
                <p:cNvSpPr/>
                <p:nvPr/>
              </p:nvSpPr>
              <p:spPr>
                <a:xfrm flipH="1">
                  <a:off x="7895408" y="22564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01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F247AEA-9929-4630-87CC-F5720A753D47}"/>
                </a:ext>
              </a:extLst>
            </p:cNvPr>
            <p:cNvGrpSpPr/>
            <p:nvPr/>
          </p:nvGrpSpPr>
          <p:grpSpPr>
            <a:xfrm>
              <a:off x="8119519" y="2414937"/>
              <a:ext cx="3232694" cy="440136"/>
              <a:chOff x="8362488" y="2834037"/>
              <a:chExt cx="3232694" cy="440136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50FD6C4D-1B28-4825-91AE-FA82129F8794}"/>
                  </a:ext>
                </a:extLst>
              </p:cNvPr>
              <p:cNvSpPr/>
              <p:nvPr/>
            </p:nvSpPr>
            <p:spPr>
              <a:xfrm flipH="1">
                <a:off x="9129746" y="29002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8D39D105-0521-4955-A221-C187D1791148}"/>
                  </a:ext>
                </a:extLst>
              </p:cNvPr>
              <p:cNvGrpSpPr/>
              <p:nvPr/>
            </p:nvGrpSpPr>
            <p:grpSpPr>
              <a:xfrm>
                <a:off x="8362488" y="2834037"/>
                <a:ext cx="627559" cy="440136"/>
                <a:chOff x="7895408" y="2935637"/>
                <a:chExt cx="627559" cy="440136"/>
              </a:xfrm>
            </p:grpSpPr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8FA6104B-3FCF-4436-A3E3-634BE376C335}"/>
                    </a:ext>
                  </a:extLst>
                </p:cNvPr>
                <p:cNvSpPr/>
                <p:nvPr/>
              </p:nvSpPr>
              <p:spPr>
                <a:xfrm>
                  <a:off x="7986576" y="2935637"/>
                  <a:ext cx="440142" cy="440136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7EA62675-5761-4146-A8C2-AFA5476D9C2E}"/>
                    </a:ext>
                  </a:extLst>
                </p:cNvPr>
                <p:cNvSpPr/>
                <p:nvPr/>
              </p:nvSpPr>
              <p:spPr>
                <a:xfrm flipH="1">
                  <a:off x="7895408" y="30043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02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3C8E207-28B4-4373-BF3C-1A2880D2D904}"/>
                </a:ext>
              </a:extLst>
            </p:cNvPr>
            <p:cNvGrpSpPr/>
            <p:nvPr/>
          </p:nvGrpSpPr>
          <p:grpSpPr>
            <a:xfrm>
              <a:off x="8119519" y="3277137"/>
              <a:ext cx="3232694" cy="440136"/>
              <a:chOff x="8362488" y="3696237"/>
              <a:chExt cx="3232694" cy="440136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8DB7729-FE70-4E2C-9E71-6F71AF07BC66}"/>
                  </a:ext>
                </a:extLst>
              </p:cNvPr>
              <p:cNvSpPr/>
              <p:nvPr/>
            </p:nvSpPr>
            <p:spPr>
              <a:xfrm flipH="1">
                <a:off x="9129746" y="37624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FFBF2A7C-3F7C-46F2-822D-596352EA3F7E}"/>
                  </a:ext>
                </a:extLst>
              </p:cNvPr>
              <p:cNvGrpSpPr/>
              <p:nvPr/>
            </p:nvGrpSpPr>
            <p:grpSpPr>
              <a:xfrm>
                <a:off x="8362488" y="3696237"/>
                <a:ext cx="627559" cy="440136"/>
                <a:chOff x="7895408" y="3683537"/>
                <a:chExt cx="627559" cy="440136"/>
              </a:xfrm>
            </p:grpSpPr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74750E62-02CD-4F88-9242-070771951B59}"/>
                    </a:ext>
                  </a:extLst>
                </p:cNvPr>
                <p:cNvSpPr/>
                <p:nvPr/>
              </p:nvSpPr>
              <p:spPr>
                <a:xfrm>
                  <a:off x="7986576" y="3683537"/>
                  <a:ext cx="440142" cy="440136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1AB22C1F-A719-453D-AC30-7B2EB4CE7C4B}"/>
                    </a:ext>
                  </a:extLst>
                </p:cNvPr>
                <p:cNvSpPr/>
                <p:nvPr/>
              </p:nvSpPr>
              <p:spPr>
                <a:xfrm flipH="1">
                  <a:off x="7895408" y="37522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03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E2FB916-7934-4835-9D00-90216B03B633}"/>
                </a:ext>
              </a:extLst>
            </p:cNvPr>
            <p:cNvGrpSpPr/>
            <p:nvPr/>
          </p:nvGrpSpPr>
          <p:grpSpPr>
            <a:xfrm>
              <a:off x="8119519" y="4177437"/>
              <a:ext cx="3232694" cy="440136"/>
              <a:chOff x="8362488" y="4596537"/>
              <a:chExt cx="3232694" cy="440136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6B2B81D-38E3-426B-9AC9-A260B48E4757}"/>
                  </a:ext>
                </a:extLst>
              </p:cNvPr>
              <p:cNvSpPr/>
              <p:nvPr/>
            </p:nvSpPr>
            <p:spPr>
              <a:xfrm flipH="1">
                <a:off x="9129746" y="46627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714A609-1127-438E-9B95-9492599E8124}"/>
                  </a:ext>
                </a:extLst>
              </p:cNvPr>
              <p:cNvGrpSpPr/>
              <p:nvPr/>
            </p:nvGrpSpPr>
            <p:grpSpPr>
              <a:xfrm>
                <a:off x="8362488" y="4596537"/>
                <a:ext cx="627559" cy="440136"/>
                <a:chOff x="7895408" y="4431437"/>
                <a:chExt cx="627559" cy="440136"/>
              </a:xfrm>
            </p:grpSpPr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47D4343C-41E9-4B3A-BD42-563FDE70AC7D}"/>
                    </a:ext>
                  </a:extLst>
                </p:cNvPr>
                <p:cNvSpPr/>
                <p:nvPr/>
              </p:nvSpPr>
              <p:spPr>
                <a:xfrm>
                  <a:off x="7986576" y="4431437"/>
                  <a:ext cx="440142" cy="440136"/>
                </a:xfrm>
                <a:prstGeom prst="ellipse">
                  <a:avLst/>
                </a:prstGeom>
                <a:solidFill>
                  <a:schemeClr val="accent4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C982A333-2A13-49C9-B5F5-7E3A504BC24D}"/>
                    </a:ext>
                  </a:extLst>
                </p:cNvPr>
                <p:cNvSpPr/>
                <p:nvPr/>
              </p:nvSpPr>
              <p:spPr>
                <a:xfrm flipH="1">
                  <a:off x="7895408" y="45001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04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3AAEFA3-BC42-460E-8B4E-E7E3A8B87386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21717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4A146C-DB75-4134-9D18-1AC2FC08040E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30607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772F115-A93F-4F9E-8FB1-62A0DAB6F6A8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39370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E20175F-0148-47DA-B942-BE28766B5EDC}"/>
              </a:ext>
            </a:extLst>
          </p:cNvPr>
          <p:cNvGrpSpPr/>
          <p:nvPr/>
        </p:nvGrpSpPr>
        <p:grpSpPr>
          <a:xfrm>
            <a:off x="8536571" y="2582571"/>
            <a:ext cx="3232694" cy="3077536"/>
            <a:chOff x="8119519" y="1540037"/>
            <a:chExt cx="3232694" cy="3077536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BCDA5E7F-7DB7-495A-83B1-A9A67BE44921}"/>
                </a:ext>
              </a:extLst>
            </p:cNvPr>
            <p:cNvGrpSpPr/>
            <p:nvPr/>
          </p:nvGrpSpPr>
          <p:grpSpPr>
            <a:xfrm>
              <a:off x="8119519" y="1540037"/>
              <a:ext cx="3232694" cy="440136"/>
              <a:chOff x="8362488" y="1959137"/>
              <a:chExt cx="3232694" cy="440136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630462E0-322A-4D28-994F-7685545833F3}"/>
                  </a:ext>
                </a:extLst>
              </p:cNvPr>
              <p:cNvSpPr/>
              <p:nvPr/>
            </p:nvSpPr>
            <p:spPr>
              <a:xfrm flipH="1">
                <a:off x="9129746" y="20253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42D3A3DA-48C1-4653-9B27-A988B524088B}"/>
                  </a:ext>
                </a:extLst>
              </p:cNvPr>
              <p:cNvGrpSpPr/>
              <p:nvPr/>
            </p:nvGrpSpPr>
            <p:grpSpPr>
              <a:xfrm>
                <a:off x="8362488" y="1959137"/>
                <a:ext cx="627559" cy="440136"/>
                <a:chOff x="7895408" y="2187737"/>
                <a:chExt cx="627559" cy="440136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9A839BFE-F947-4455-A77E-561A75269B06}"/>
                    </a:ext>
                  </a:extLst>
                </p:cNvPr>
                <p:cNvSpPr/>
                <p:nvPr/>
              </p:nvSpPr>
              <p:spPr>
                <a:xfrm>
                  <a:off x="7986576" y="2187737"/>
                  <a:ext cx="440142" cy="440136"/>
                </a:xfrm>
                <a:prstGeom prst="ellipse">
                  <a:avLst/>
                </a:prstGeom>
                <a:solidFill>
                  <a:schemeClr val="accent6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386337D2-970E-4E34-9439-6A3D307EC1BD}"/>
                    </a:ext>
                  </a:extLst>
                </p:cNvPr>
                <p:cNvSpPr/>
                <p:nvPr/>
              </p:nvSpPr>
              <p:spPr>
                <a:xfrm flipH="1">
                  <a:off x="7895408" y="22564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05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19AA0B4-43A1-4590-8009-1080DB3F362B}"/>
                </a:ext>
              </a:extLst>
            </p:cNvPr>
            <p:cNvGrpSpPr/>
            <p:nvPr/>
          </p:nvGrpSpPr>
          <p:grpSpPr>
            <a:xfrm>
              <a:off x="8119519" y="2414937"/>
              <a:ext cx="3232694" cy="440136"/>
              <a:chOff x="8362488" y="2834037"/>
              <a:chExt cx="3232694" cy="440136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B1E03F9-3D62-404C-A99E-80222A95A54F}"/>
                  </a:ext>
                </a:extLst>
              </p:cNvPr>
              <p:cNvSpPr/>
              <p:nvPr/>
            </p:nvSpPr>
            <p:spPr>
              <a:xfrm flipH="1">
                <a:off x="9129746" y="29002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6432E47B-D394-41E2-A90B-EED711AA4224}"/>
                  </a:ext>
                </a:extLst>
              </p:cNvPr>
              <p:cNvGrpSpPr/>
              <p:nvPr/>
            </p:nvGrpSpPr>
            <p:grpSpPr>
              <a:xfrm>
                <a:off x="8362488" y="2834037"/>
                <a:ext cx="627559" cy="440136"/>
                <a:chOff x="7895408" y="2935637"/>
                <a:chExt cx="627559" cy="440136"/>
              </a:xfrm>
            </p:grpSpPr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708157B0-1EE7-4191-9835-614B3FB924E7}"/>
                    </a:ext>
                  </a:extLst>
                </p:cNvPr>
                <p:cNvSpPr/>
                <p:nvPr/>
              </p:nvSpPr>
              <p:spPr>
                <a:xfrm>
                  <a:off x="7986576" y="2935637"/>
                  <a:ext cx="440142" cy="440136"/>
                </a:xfrm>
                <a:prstGeom prst="ellipse">
                  <a:avLst/>
                </a:prstGeom>
                <a:solidFill>
                  <a:schemeClr val="accent5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B8498E6B-9F2A-43F0-9367-96E1623E9485}"/>
                    </a:ext>
                  </a:extLst>
                </p:cNvPr>
                <p:cNvSpPr/>
                <p:nvPr/>
              </p:nvSpPr>
              <p:spPr>
                <a:xfrm flipH="1">
                  <a:off x="7895408" y="30043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06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2677727A-66BA-43CF-8D15-1D69E2400C45}"/>
                </a:ext>
              </a:extLst>
            </p:cNvPr>
            <p:cNvGrpSpPr/>
            <p:nvPr/>
          </p:nvGrpSpPr>
          <p:grpSpPr>
            <a:xfrm>
              <a:off x="8119519" y="3277137"/>
              <a:ext cx="3232694" cy="440136"/>
              <a:chOff x="8362488" y="3696237"/>
              <a:chExt cx="3232694" cy="440136"/>
            </a:xfrm>
          </p:grpSpPr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47F410B7-7548-42DF-95F1-A79ACE932C3B}"/>
                  </a:ext>
                </a:extLst>
              </p:cNvPr>
              <p:cNvSpPr/>
              <p:nvPr/>
            </p:nvSpPr>
            <p:spPr>
              <a:xfrm flipH="1">
                <a:off x="9129746" y="37624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268BAF10-BD8F-47BA-95F8-3BC70455D5E6}"/>
                  </a:ext>
                </a:extLst>
              </p:cNvPr>
              <p:cNvGrpSpPr/>
              <p:nvPr/>
            </p:nvGrpSpPr>
            <p:grpSpPr>
              <a:xfrm>
                <a:off x="8362488" y="3696237"/>
                <a:ext cx="627559" cy="440136"/>
                <a:chOff x="7895408" y="3683537"/>
                <a:chExt cx="627559" cy="440136"/>
              </a:xfrm>
            </p:grpSpPr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D87EF008-3538-4ECA-9B9A-7D31A866A2AF}"/>
                    </a:ext>
                  </a:extLst>
                </p:cNvPr>
                <p:cNvSpPr/>
                <p:nvPr/>
              </p:nvSpPr>
              <p:spPr>
                <a:xfrm>
                  <a:off x="7986576" y="3683537"/>
                  <a:ext cx="440142" cy="440136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B3F49EB1-7513-4177-AFD6-2B5323787360}"/>
                    </a:ext>
                  </a:extLst>
                </p:cNvPr>
                <p:cNvSpPr/>
                <p:nvPr/>
              </p:nvSpPr>
              <p:spPr>
                <a:xfrm flipH="1">
                  <a:off x="7895408" y="37522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07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152DCB34-649C-4BB4-B644-4F0A0EF127BE}"/>
                </a:ext>
              </a:extLst>
            </p:cNvPr>
            <p:cNvGrpSpPr/>
            <p:nvPr/>
          </p:nvGrpSpPr>
          <p:grpSpPr>
            <a:xfrm>
              <a:off x="8119519" y="4177437"/>
              <a:ext cx="3232694" cy="440136"/>
              <a:chOff x="8362488" y="4596537"/>
              <a:chExt cx="3232694" cy="440136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4DD73C1A-852C-4F4A-B444-C59AFC52957F}"/>
                  </a:ext>
                </a:extLst>
              </p:cNvPr>
              <p:cNvSpPr/>
              <p:nvPr/>
            </p:nvSpPr>
            <p:spPr>
              <a:xfrm flipH="1">
                <a:off x="9129746" y="4662717"/>
                <a:ext cx="24654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 wonderful serenity</a:t>
                </a:r>
                <a:endParaRPr lang="id-ID" sz="1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45C70D1E-63F3-452F-9E7B-B92000522D6C}"/>
                  </a:ext>
                </a:extLst>
              </p:cNvPr>
              <p:cNvGrpSpPr/>
              <p:nvPr/>
            </p:nvGrpSpPr>
            <p:grpSpPr>
              <a:xfrm>
                <a:off x="8362488" y="4596537"/>
                <a:ext cx="627559" cy="440136"/>
                <a:chOff x="7895408" y="4431437"/>
                <a:chExt cx="627559" cy="440136"/>
              </a:xfrm>
            </p:grpSpPr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CE10B24D-CBB8-491B-831F-828A9F95690E}"/>
                    </a:ext>
                  </a:extLst>
                </p:cNvPr>
                <p:cNvSpPr/>
                <p:nvPr/>
              </p:nvSpPr>
              <p:spPr>
                <a:xfrm>
                  <a:off x="7986576" y="4431437"/>
                  <a:ext cx="440142" cy="440136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4F487EEC-53C1-4DD3-85E7-2720DE66C1DE}"/>
                    </a:ext>
                  </a:extLst>
                </p:cNvPr>
                <p:cNvSpPr/>
                <p:nvPr/>
              </p:nvSpPr>
              <p:spPr>
                <a:xfrm flipH="1">
                  <a:off x="7895408" y="4500130"/>
                  <a:ext cx="6275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Open Sans Light" panose="020B0306030504020204" pitchFamily="34" charset="0"/>
                      <a:cs typeface="Segoe UI" panose="020B0502040204020203" pitchFamily="34" charset="0"/>
                    </a:rPr>
                    <a:t>08</a:t>
                  </a:r>
                  <a:endParaRPr lang="id-ID" sz="1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A3DE0327-9F8E-4A95-9A4B-1C6408079B03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21717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7417B274-54B2-4521-95F4-E5DAD4B54C23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30607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FCB2FE0A-EE77-4E31-BDF3-6680A2650D62}"/>
                </a:ext>
              </a:extLst>
            </p:cNvPr>
            <p:cNvCxnSpPr>
              <a:cxnSpLocks/>
            </p:cNvCxnSpPr>
            <p:nvPr/>
          </p:nvCxnSpPr>
          <p:spPr>
            <a:xfrm>
              <a:off x="8240631" y="3937000"/>
              <a:ext cx="2806700" cy="0"/>
            </a:xfrm>
            <a:prstGeom prst="line">
              <a:avLst/>
            </a:prstGeom>
            <a:solidFill>
              <a:schemeClr val="accent1">
                <a:alpha val="0"/>
              </a:schemeClr>
            </a:solidFill>
            <a:ln w="12700" cap="rnd">
              <a:solidFill>
                <a:schemeClr val="bg1">
                  <a:lumMod val="65000"/>
                  <a:alpha val="40000"/>
                </a:schemeClr>
              </a:solidFill>
              <a:prstDash val="dash"/>
              <a:miter/>
              <a:headEnd type="none" w="sm" len="sm"/>
              <a:tailEnd type="none"/>
            </a:ln>
          </p:spPr>
        </p:cxn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5089023-CEE4-4D43-BD1A-95D8B304C27D}"/>
              </a:ext>
            </a:extLst>
          </p:cNvPr>
          <p:cNvGrpSpPr/>
          <p:nvPr/>
        </p:nvGrpSpPr>
        <p:grpSpPr>
          <a:xfrm flipH="1">
            <a:off x="4405955" y="4191906"/>
            <a:ext cx="1689030" cy="1626111"/>
            <a:chOff x="6088240" y="4250033"/>
            <a:chExt cx="1689030" cy="1626111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FB9C7139-2003-4052-B409-73D499BD5C6E}"/>
                </a:ext>
              </a:extLst>
            </p:cNvPr>
            <p:cNvGrpSpPr/>
            <p:nvPr/>
          </p:nvGrpSpPr>
          <p:grpSpPr>
            <a:xfrm>
              <a:off x="6088240" y="4250033"/>
              <a:ext cx="1531251" cy="1626111"/>
              <a:chOff x="6127750" y="3013075"/>
              <a:chExt cx="1951038" cy="2036763"/>
            </a:xfrm>
            <a:effectLst>
              <a:outerShdw blurRad="635000" dist="279400" dir="5400000" sx="90000" sy="90000" algn="t" rotWithShape="0">
                <a:prstClr val="black">
                  <a:alpha val="24000"/>
                </a:prstClr>
              </a:outerShdw>
            </a:effectLst>
          </p:grpSpPr>
          <p:sp>
            <p:nvSpPr>
              <p:cNvPr id="130" name="Freeform 12">
                <a:extLst>
                  <a:ext uri="{FF2B5EF4-FFF2-40B4-BE49-F238E27FC236}">
                    <a16:creationId xmlns:a16="http://schemas.microsoft.com/office/drawing/2014/main" id="{13DDBFD6-E8F8-41FD-BE7A-47E87C36C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3013075"/>
                <a:ext cx="1951038" cy="2036763"/>
              </a:xfrm>
              <a:custGeom>
                <a:avLst/>
                <a:gdLst>
                  <a:gd name="T0" fmla="*/ 2147483646 w 457"/>
                  <a:gd name="T1" fmla="*/ 2147483646 h 477"/>
                  <a:gd name="T2" fmla="*/ 2147483646 w 457"/>
                  <a:gd name="T3" fmla="*/ 2147483646 h 477"/>
                  <a:gd name="T4" fmla="*/ 2147483646 w 457"/>
                  <a:gd name="T5" fmla="*/ 2147483646 h 477"/>
                  <a:gd name="T6" fmla="*/ 54680295 w 457"/>
                  <a:gd name="T7" fmla="*/ 2147483646 h 477"/>
                  <a:gd name="T8" fmla="*/ 0 w 457"/>
                  <a:gd name="T9" fmla="*/ 2147483646 h 477"/>
                  <a:gd name="T10" fmla="*/ 0 w 457"/>
                  <a:gd name="T11" fmla="*/ 145861266 h 477"/>
                  <a:gd name="T12" fmla="*/ 182261957 w 457"/>
                  <a:gd name="T13" fmla="*/ 36465317 h 477"/>
                  <a:gd name="T14" fmla="*/ 2147483646 w 457"/>
                  <a:gd name="T15" fmla="*/ 2147483646 h 477"/>
                  <a:gd name="T16" fmla="*/ 2147483646 w 457"/>
                  <a:gd name="T17" fmla="*/ 2147483646 h 4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7" h="477">
                    <a:moveTo>
                      <a:pt x="457" y="244"/>
                    </a:moveTo>
                    <a:cubicBezTo>
                      <a:pt x="457" y="469"/>
                      <a:pt x="457" y="469"/>
                      <a:pt x="457" y="469"/>
                    </a:cubicBezTo>
                    <a:cubicBezTo>
                      <a:pt x="457" y="474"/>
                      <a:pt x="452" y="477"/>
                      <a:pt x="448" y="475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1" y="237"/>
                      <a:pt x="0" y="235"/>
                      <a:pt x="0" y="2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5" y="0"/>
                      <a:pt x="10" y="2"/>
                    </a:cubicBezTo>
                    <a:cubicBezTo>
                      <a:pt x="454" y="238"/>
                      <a:pt x="454" y="238"/>
                      <a:pt x="454" y="238"/>
                    </a:cubicBezTo>
                    <a:cubicBezTo>
                      <a:pt x="456" y="239"/>
                      <a:pt x="457" y="242"/>
                      <a:pt x="457" y="24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131" name="Freeform 20">
                <a:extLst>
                  <a:ext uri="{FF2B5EF4-FFF2-40B4-BE49-F238E27FC236}">
                    <a16:creationId xmlns:a16="http://schemas.microsoft.com/office/drawing/2014/main" id="{F9112F0B-AC93-4A52-BACA-60D963F50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0" y="3013075"/>
                <a:ext cx="429970" cy="1217613"/>
              </a:xfrm>
              <a:custGeom>
                <a:avLst/>
                <a:gdLst>
                  <a:gd name="T0" fmla="*/ 0 w 92"/>
                  <a:gd name="T1" fmla="*/ 146023841 h 285"/>
                  <a:gd name="T2" fmla="*/ 0 w 92"/>
                  <a:gd name="T3" fmla="*/ 2147483646 h 285"/>
                  <a:gd name="T4" fmla="*/ 54938267 w 92"/>
                  <a:gd name="T5" fmla="*/ 2147483646 h 285"/>
                  <a:gd name="T6" fmla="*/ 1684779239 w 92"/>
                  <a:gd name="T7" fmla="*/ 2147483646 h 285"/>
                  <a:gd name="T8" fmla="*/ 1684779239 w 92"/>
                  <a:gd name="T9" fmla="*/ 839627474 h 285"/>
                  <a:gd name="T10" fmla="*/ 183126132 w 92"/>
                  <a:gd name="T11" fmla="*/ 36507028 h 285"/>
                  <a:gd name="T12" fmla="*/ 0 w 92"/>
                  <a:gd name="T13" fmla="*/ 146023841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2" h="285">
                    <a:moveTo>
                      <a:pt x="0" y="8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35"/>
                      <a:pt x="1" y="237"/>
                      <a:pt x="3" y="238"/>
                    </a:cubicBezTo>
                    <a:cubicBezTo>
                      <a:pt x="92" y="285"/>
                      <a:pt x="92" y="285"/>
                      <a:pt x="92" y="285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en-US" sz="1400"/>
              </a:p>
            </p:txBody>
          </p:sp>
        </p:grpSp>
        <p:sp>
          <p:nvSpPr>
            <p:cNvPr id="129" name="Rectangle 36">
              <a:extLst>
                <a:ext uri="{FF2B5EF4-FFF2-40B4-BE49-F238E27FC236}">
                  <a16:creationId xmlns:a16="http://schemas.microsoft.com/office/drawing/2014/main" id="{B55BA141-C605-4564-862A-8786406E4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238" y="5056117"/>
              <a:ext cx="101203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b="1" dirty="0">
                  <a:solidFill>
                    <a:srgbClr val="FFFFFF"/>
                  </a:solidFill>
                  <a:latin typeface="+mj-lt"/>
                </a:rPr>
                <a:t>04</a:t>
              </a:r>
              <a:endParaRPr lang="en-US" altLang="en-US" sz="1400" b="1" dirty="0">
                <a:latin typeface="+mj-lt"/>
              </a:endParaRPr>
            </a:p>
          </p:txBody>
        </p: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id="{A897FF1C-86FD-480F-B0E8-2BBABC07B37C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8491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ight Triangle 66">
            <a:extLst>
              <a:ext uri="{FF2B5EF4-FFF2-40B4-BE49-F238E27FC236}">
                <a16:creationId xmlns:a16="http://schemas.microsoft.com/office/drawing/2014/main" id="{D470CE6E-FC24-4233-9737-EC678A69CF8C}"/>
              </a:ext>
            </a:extLst>
          </p:cNvPr>
          <p:cNvSpPr/>
          <p:nvPr/>
        </p:nvSpPr>
        <p:spPr>
          <a:xfrm>
            <a:off x="0" y="0"/>
            <a:ext cx="12187482" cy="685800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571500" dist="444500" dir="16140000" sx="96000" sy="96000" algn="br" rotWithShape="0">
              <a:schemeClr val="accent2"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21BE26B-40A1-4AA2-8F7B-4476C8E33BFC}"/>
              </a:ext>
            </a:extLst>
          </p:cNvPr>
          <p:cNvGrpSpPr/>
          <p:nvPr/>
        </p:nvGrpSpPr>
        <p:grpSpPr>
          <a:xfrm>
            <a:off x="3011319" y="532925"/>
            <a:ext cx="8506248" cy="5792150"/>
            <a:chOff x="2096005" y="1173566"/>
            <a:chExt cx="7796876" cy="530911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9C504A3-EB61-4D10-AFC8-7E818F514267}"/>
                </a:ext>
              </a:extLst>
            </p:cNvPr>
            <p:cNvGrpSpPr/>
            <p:nvPr/>
          </p:nvGrpSpPr>
          <p:grpSpPr>
            <a:xfrm>
              <a:off x="2345500" y="1832555"/>
              <a:ext cx="1509784" cy="693825"/>
              <a:chOff x="1575479" y="3124501"/>
              <a:chExt cx="1865873" cy="857467"/>
            </a:xfrm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7C93953E-D63E-4FA5-9848-FBEEA5308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5479" y="3124502"/>
                <a:ext cx="1082271" cy="830169"/>
              </a:xfrm>
              <a:custGeom>
                <a:avLst/>
                <a:gdLst>
                  <a:gd name="T0" fmla="*/ 62 w 83"/>
                  <a:gd name="T1" fmla="*/ 0 h 63"/>
                  <a:gd name="T2" fmla="*/ 46 w 83"/>
                  <a:gd name="T3" fmla="*/ 8 h 63"/>
                  <a:gd name="T4" fmla="*/ 6 w 83"/>
                  <a:gd name="T5" fmla="*/ 52 h 63"/>
                  <a:gd name="T6" fmla="*/ 10 w 83"/>
                  <a:gd name="T7" fmla="*/ 63 h 63"/>
                  <a:gd name="T8" fmla="*/ 53 w 83"/>
                  <a:gd name="T9" fmla="*/ 23 h 63"/>
                  <a:gd name="T10" fmla="*/ 83 w 83"/>
                  <a:gd name="T11" fmla="*/ 0 h 63"/>
                  <a:gd name="T12" fmla="*/ 62 w 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3">
                    <a:moveTo>
                      <a:pt x="62" y="0"/>
                    </a:moveTo>
                    <a:cubicBezTo>
                      <a:pt x="59" y="0"/>
                      <a:pt x="54" y="0"/>
                      <a:pt x="46" y="8"/>
                    </a:cubicBezTo>
                    <a:cubicBezTo>
                      <a:pt x="31" y="22"/>
                      <a:pt x="20" y="38"/>
                      <a:pt x="6" y="52"/>
                    </a:cubicBezTo>
                    <a:cubicBezTo>
                      <a:pt x="0" y="58"/>
                      <a:pt x="4" y="63"/>
                      <a:pt x="10" y="63"/>
                    </a:cubicBezTo>
                    <a:cubicBezTo>
                      <a:pt x="19" y="63"/>
                      <a:pt x="42" y="37"/>
                      <a:pt x="53" y="23"/>
                    </a:cubicBezTo>
                    <a:cubicBezTo>
                      <a:pt x="63" y="11"/>
                      <a:pt x="72" y="0"/>
                      <a:pt x="83" y="0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  <p:sp>
            <p:nvSpPr>
              <p:cNvPr id="4" name="Freeform 6">
                <a:extLst>
                  <a:ext uri="{FF2B5EF4-FFF2-40B4-BE49-F238E27FC236}">
                    <a16:creationId xmlns:a16="http://schemas.microsoft.com/office/drawing/2014/main" id="{73BF2992-243E-4EDB-BF4A-B42097DA9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773" y="3124501"/>
                <a:ext cx="1056579" cy="857467"/>
              </a:xfrm>
              <a:custGeom>
                <a:avLst/>
                <a:gdLst>
                  <a:gd name="T0" fmla="*/ 35 w 81"/>
                  <a:gd name="T1" fmla="*/ 53 h 65"/>
                  <a:gd name="T2" fmla="*/ 46 w 81"/>
                  <a:gd name="T3" fmla="*/ 42 h 65"/>
                  <a:gd name="T4" fmla="*/ 0 w 81"/>
                  <a:gd name="T5" fmla="*/ 0 h 65"/>
                  <a:gd name="T6" fmla="*/ 21 w 81"/>
                  <a:gd name="T7" fmla="*/ 0 h 65"/>
                  <a:gd name="T8" fmla="*/ 57 w 81"/>
                  <a:gd name="T9" fmla="*/ 31 h 65"/>
                  <a:gd name="T10" fmla="*/ 70 w 81"/>
                  <a:gd name="T11" fmla="*/ 21 h 65"/>
                  <a:gd name="T12" fmla="*/ 81 w 81"/>
                  <a:gd name="T13" fmla="*/ 65 h 65"/>
                  <a:gd name="T14" fmla="*/ 35 w 81"/>
                  <a:gd name="T15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65">
                    <a:moveTo>
                      <a:pt x="35" y="53"/>
                    </a:moveTo>
                    <a:cubicBezTo>
                      <a:pt x="40" y="48"/>
                      <a:pt x="41" y="47"/>
                      <a:pt x="46" y="42"/>
                    </a:cubicBezTo>
                    <a:cubicBezTo>
                      <a:pt x="8" y="0"/>
                      <a:pt x="8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1" y="1"/>
                      <a:pt x="36" y="7"/>
                      <a:pt x="57" y="31"/>
                    </a:cubicBezTo>
                    <a:cubicBezTo>
                      <a:pt x="63" y="27"/>
                      <a:pt x="64" y="26"/>
                      <a:pt x="70" y="21"/>
                    </a:cubicBezTo>
                    <a:cubicBezTo>
                      <a:pt x="72" y="40"/>
                      <a:pt x="76" y="55"/>
                      <a:pt x="81" y="65"/>
                    </a:cubicBezTo>
                    <a:cubicBezTo>
                      <a:pt x="61" y="61"/>
                      <a:pt x="52" y="58"/>
                      <a:pt x="35" y="5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CD9281D-D904-4EE2-9BA2-9FAD56842379}"/>
                </a:ext>
              </a:extLst>
            </p:cNvPr>
            <p:cNvGrpSpPr/>
            <p:nvPr/>
          </p:nvGrpSpPr>
          <p:grpSpPr>
            <a:xfrm>
              <a:off x="3770828" y="2504293"/>
              <a:ext cx="1508484" cy="738002"/>
              <a:chOff x="3336977" y="3954671"/>
              <a:chExt cx="1864266" cy="912063"/>
            </a:xfrm>
          </p:grpSpPr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3A2916D7-48FA-4122-BB4A-22A1096B2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77" y="4060649"/>
                <a:ext cx="1120808" cy="806083"/>
              </a:xfrm>
              <a:custGeom>
                <a:avLst/>
                <a:gdLst>
                  <a:gd name="T0" fmla="*/ 65 w 86"/>
                  <a:gd name="T1" fmla="*/ 61 h 61"/>
                  <a:gd name="T2" fmla="*/ 48 w 86"/>
                  <a:gd name="T3" fmla="*/ 54 h 61"/>
                  <a:gd name="T4" fmla="*/ 6 w 86"/>
                  <a:gd name="T5" fmla="*/ 11 h 61"/>
                  <a:gd name="T6" fmla="*/ 10 w 86"/>
                  <a:gd name="T7" fmla="*/ 0 h 61"/>
                  <a:gd name="T8" fmla="*/ 54 w 86"/>
                  <a:gd name="T9" fmla="*/ 38 h 61"/>
                  <a:gd name="T10" fmla="*/ 86 w 86"/>
                  <a:gd name="T11" fmla="*/ 60 h 61"/>
                  <a:gd name="T12" fmla="*/ 65 w 86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1">
                    <a:moveTo>
                      <a:pt x="65" y="61"/>
                    </a:moveTo>
                    <a:cubicBezTo>
                      <a:pt x="62" y="61"/>
                      <a:pt x="56" y="61"/>
                      <a:pt x="48" y="54"/>
                    </a:cubicBezTo>
                    <a:cubicBezTo>
                      <a:pt x="33" y="41"/>
                      <a:pt x="21" y="24"/>
                      <a:pt x="6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9" y="0"/>
                      <a:pt x="43" y="25"/>
                      <a:pt x="54" y="38"/>
                    </a:cubicBezTo>
                    <a:cubicBezTo>
                      <a:pt x="65" y="50"/>
                      <a:pt x="75" y="60"/>
                      <a:pt x="86" y="60"/>
                    </a:cubicBezTo>
                    <a:cubicBezTo>
                      <a:pt x="65" y="61"/>
                      <a:pt x="65" y="61"/>
                      <a:pt x="65" y="61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1A10AE00-F7C2-4C91-A6BA-07D78D7E0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808" y="3954671"/>
                <a:ext cx="1016435" cy="912063"/>
              </a:xfrm>
              <a:custGeom>
                <a:avLst/>
                <a:gdLst>
                  <a:gd name="T0" fmla="*/ 32 w 78"/>
                  <a:gd name="T1" fmla="*/ 15 h 69"/>
                  <a:gd name="T2" fmla="*/ 44 w 78"/>
                  <a:gd name="T3" fmla="*/ 25 h 69"/>
                  <a:gd name="T4" fmla="*/ 0 w 78"/>
                  <a:gd name="T5" fmla="*/ 69 h 69"/>
                  <a:gd name="T6" fmla="*/ 21 w 78"/>
                  <a:gd name="T7" fmla="*/ 68 h 69"/>
                  <a:gd name="T8" fmla="*/ 56 w 78"/>
                  <a:gd name="T9" fmla="*/ 35 h 69"/>
                  <a:gd name="T10" fmla="*/ 68 w 78"/>
                  <a:gd name="T11" fmla="*/ 45 h 69"/>
                  <a:gd name="T12" fmla="*/ 78 w 78"/>
                  <a:gd name="T13" fmla="*/ 0 h 69"/>
                  <a:gd name="T14" fmla="*/ 32 w 78"/>
                  <a:gd name="T15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69">
                    <a:moveTo>
                      <a:pt x="32" y="15"/>
                    </a:moveTo>
                    <a:cubicBezTo>
                      <a:pt x="37" y="19"/>
                      <a:pt x="39" y="21"/>
                      <a:pt x="44" y="25"/>
                    </a:cubicBezTo>
                    <a:cubicBezTo>
                      <a:pt x="7" y="69"/>
                      <a:pt x="7" y="69"/>
                      <a:pt x="0" y="69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30" y="67"/>
                      <a:pt x="36" y="60"/>
                      <a:pt x="56" y="35"/>
                    </a:cubicBezTo>
                    <a:cubicBezTo>
                      <a:pt x="61" y="40"/>
                      <a:pt x="63" y="41"/>
                      <a:pt x="68" y="45"/>
                    </a:cubicBezTo>
                    <a:cubicBezTo>
                      <a:pt x="69" y="26"/>
                      <a:pt x="73" y="11"/>
                      <a:pt x="78" y="0"/>
                    </a:cubicBezTo>
                    <a:cubicBezTo>
                      <a:pt x="58" y="6"/>
                      <a:pt x="49" y="9"/>
                      <a:pt x="32" y="1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</p:grp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B4CC9746-A846-459B-A03A-A6D331829648}"/>
                </a:ext>
              </a:extLst>
            </p:cNvPr>
            <p:cNvSpPr/>
            <p:nvPr/>
          </p:nvSpPr>
          <p:spPr>
            <a:xfrm>
              <a:off x="2625493" y="2345773"/>
              <a:ext cx="942858" cy="942859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+mj-lt"/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D800EDB4-8D19-4FCD-A745-958CB001DE65}"/>
                </a:ext>
              </a:extLst>
            </p:cNvPr>
            <p:cNvSpPr/>
            <p:nvPr/>
          </p:nvSpPr>
          <p:spPr>
            <a:xfrm>
              <a:off x="4051910" y="1782943"/>
              <a:ext cx="942858" cy="942859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+mj-lt"/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id="{288DD311-B63D-4CF8-B3D0-40617762BB72}"/>
                </a:ext>
              </a:extLst>
            </p:cNvPr>
            <p:cNvSpPr/>
            <p:nvPr/>
          </p:nvSpPr>
          <p:spPr>
            <a:xfrm>
              <a:off x="2885263" y="2613338"/>
              <a:ext cx="424172" cy="424171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1270000" dist="266700" dir="5400000" sx="93000" sy="93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01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101C5CF-0466-4B29-A494-E89BCEE8BE4D}"/>
                </a:ext>
              </a:extLst>
            </p:cNvPr>
            <p:cNvGrpSpPr/>
            <p:nvPr/>
          </p:nvGrpSpPr>
          <p:grpSpPr>
            <a:xfrm>
              <a:off x="5279315" y="1832555"/>
              <a:ext cx="1509783" cy="693825"/>
              <a:chOff x="5201246" y="3124501"/>
              <a:chExt cx="1865872" cy="857467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01417ACB-AB79-4C30-A9EC-9296E5149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1246" y="3124502"/>
                <a:ext cx="1082271" cy="830169"/>
              </a:xfrm>
              <a:custGeom>
                <a:avLst/>
                <a:gdLst>
                  <a:gd name="T0" fmla="*/ 62 w 83"/>
                  <a:gd name="T1" fmla="*/ 0 h 63"/>
                  <a:gd name="T2" fmla="*/ 46 w 83"/>
                  <a:gd name="T3" fmla="*/ 8 h 63"/>
                  <a:gd name="T4" fmla="*/ 6 w 83"/>
                  <a:gd name="T5" fmla="*/ 52 h 63"/>
                  <a:gd name="T6" fmla="*/ 10 w 83"/>
                  <a:gd name="T7" fmla="*/ 63 h 63"/>
                  <a:gd name="T8" fmla="*/ 53 w 83"/>
                  <a:gd name="T9" fmla="*/ 23 h 63"/>
                  <a:gd name="T10" fmla="*/ 83 w 83"/>
                  <a:gd name="T11" fmla="*/ 0 h 63"/>
                  <a:gd name="T12" fmla="*/ 62 w 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3">
                    <a:moveTo>
                      <a:pt x="62" y="0"/>
                    </a:moveTo>
                    <a:cubicBezTo>
                      <a:pt x="59" y="0"/>
                      <a:pt x="54" y="0"/>
                      <a:pt x="46" y="8"/>
                    </a:cubicBezTo>
                    <a:cubicBezTo>
                      <a:pt x="31" y="22"/>
                      <a:pt x="20" y="38"/>
                      <a:pt x="6" y="52"/>
                    </a:cubicBezTo>
                    <a:cubicBezTo>
                      <a:pt x="0" y="58"/>
                      <a:pt x="4" y="63"/>
                      <a:pt x="10" y="63"/>
                    </a:cubicBezTo>
                    <a:cubicBezTo>
                      <a:pt x="19" y="63"/>
                      <a:pt x="42" y="37"/>
                      <a:pt x="53" y="23"/>
                    </a:cubicBezTo>
                    <a:cubicBezTo>
                      <a:pt x="63" y="11"/>
                      <a:pt x="72" y="0"/>
                      <a:pt x="83" y="0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3850A1D9-DE81-4FEB-ABBA-BE8EF0020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539" y="3124501"/>
                <a:ext cx="1056579" cy="857467"/>
              </a:xfrm>
              <a:custGeom>
                <a:avLst/>
                <a:gdLst>
                  <a:gd name="T0" fmla="*/ 35 w 81"/>
                  <a:gd name="T1" fmla="*/ 53 h 65"/>
                  <a:gd name="T2" fmla="*/ 46 w 81"/>
                  <a:gd name="T3" fmla="*/ 42 h 65"/>
                  <a:gd name="T4" fmla="*/ 0 w 81"/>
                  <a:gd name="T5" fmla="*/ 0 h 65"/>
                  <a:gd name="T6" fmla="*/ 21 w 81"/>
                  <a:gd name="T7" fmla="*/ 0 h 65"/>
                  <a:gd name="T8" fmla="*/ 57 w 81"/>
                  <a:gd name="T9" fmla="*/ 31 h 65"/>
                  <a:gd name="T10" fmla="*/ 70 w 81"/>
                  <a:gd name="T11" fmla="*/ 21 h 65"/>
                  <a:gd name="T12" fmla="*/ 81 w 81"/>
                  <a:gd name="T13" fmla="*/ 65 h 65"/>
                  <a:gd name="T14" fmla="*/ 35 w 81"/>
                  <a:gd name="T15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65">
                    <a:moveTo>
                      <a:pt x="35" y="53"/>
                    </a:moveTo>
                    <a:cubicBezTo>
                      <a:pt x="40" y="48"/>
                      <a:pt x="41" y="47"/>
                      <a:pt x="46" y="42"/>
                    </a:cubicBezTo>
                    <a:cubicBezTo>
                      <a:pt x="8" y="0"/>
                      <a:pt x="8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1" y="1"/>
                      <a:pt x="36" y="7"/>
                      <a:pt x="57" y="31"/>
                    </a:cubicBezTo>
                    <a:cubicBezTo>
                      <a:pt x="63" y="27"/>
                      <a:pt x="64" y="26"/>
                      <a:pt x="70" y="21"/>
                    </a:cubicBezTo>
                    <a:cubicBezTo>
                      <a:pt x="72" y="40"/>
                      <a:pt x="76" y="55"/>
                      <a:pt x="81" y="65"/>
                    </a:cubicBezTo>
                    <a:cubicBezTo>
                      <a:pt x="61" y="61"/>
                      <a:pt x="52" y="58"/>
                      <a:pt x="35" y="53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22C4E3E-691E-4BFC-AAF2-70B642AC4FBA}"/>
                </a:ext>
              </a:extLst>
            </p:cNvPr>
            <p:cNvGrpSpPr/>
            <p:nvPr/>
          </p:nvGrpSpPr>
          <p:grpSpPr>
            <a:xfrm>
              <a:off x="6704642" y="2504293"/>
              <a:ext cx="1508485" cy="738002"/>
              <a:chOff x="6962743" y="3954671"/>
              <a:chExt cx="1864267" cy="912063"/>
            </a:xfrm>
          </p:grpSpPr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8976E5D1-2FA5-4E31-92D6-68BB1345B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2743" y="4060649"/>
                <a:ext cx="1120808" cy="806083"/>
              </a:xfrm>
              <a:custGeom>
                <a:avLst/>
                <a:gdLst>
                  <a:gd name="T0" fmla="*/ 65 w 86"/>
                  <a:gd name="T1" fmla="*/ 61 h 61"/>
                  <a:gd name="T2" fmla="*/ 48 w 86"/>
                  <a:gd name="T3" fmla="*/ 54 h 61"/>
                  <a:gd name="T4" fmla="*/ 6 w 86"/>
                  <a:gd name="T5" fmla="*/ 11 h 61"/>
                  <a:gd name="T6" fmla="*/ 10 w 86"/>
                  <a:gd name="T7" fmla="*/ 0 h 61"/>
                  <a:gd name="T8" fmla="*/ 54 w 86"/>
                  <a:gd name="T9" fmla="*/ 38 h 61"/>
                  <a:gd name="T10" fmla="*/ 86 w 86"/>
                  <a:gd name="T11" fmla="*/ 60 h 61"/>
                  <a:gd name="T12" fmla="*/ 65 w 86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1">
                    <a:moveTo>
                      <a:pt x="65" y="61"/>
                    </a:moveTo>
                    <a:cubicBezTo>
                      <a:pt x="62" y="61"/>
                      <a:pt x="56" y="61"/>
                      <a:pt x="48" y="54"/>
                    </a:cubicBezTo>
                    <a:cubicBezTo>
                      <a:pt x="33" y="41"/>
                      <a:pt x="21" y="24"/>
                      <a:pt x="6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9" y="0"/>
                      <a:pt x="43" y="25"/>
                      <a:pt x="54" y="38"/>
                    </a:cubicBezTo>
                    <a:cubicBezTo>
                      <a:pt x="65" y="50"/>
                      <a:pt x="75" y="60"/>
                      <a:pt x="86" y="60"/>
                    </a:cubicBezTo>
                    <a:cubicBezTo>
                      <a:pt x="65" y="61"/>
                      <a:pt x="65" y="61"/>
                      <a:pt x="65" y="61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3D2778B7-D42A-4279-9395-F627D7C7C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0575" y="3954671"/>
                <a:ext cx="1016435" cy="912063"/>
              </a:xfrm>
              <a:custGeom>
                <a:avLst/>
                <a:gdLst>
                  <a:gd name="T0" fmla="*/ 32 w 78"/>
                  <a:gd name="T1" fmla="*/ 15 h 69"/>
                  <a:gd name="T2" fmla="*/ 44 w 78"/>
                  <a:gd name="T3" fmla="*/ 25 h 69"/>
                  <a:gd name="T4" fmla="*/ 0 w 78"/>
                  <a:gd name="T5" fmla="*/ 69 h 69"/>
                  <a:gd name="T6" fmla="*/ 21 w 78"/>
                  <a:gd name="T7" fmla="*/ 68 h 69"/>
                  <a:gd name="T8" fmla="*/ 56 w 78"/>
                  <a:gd name="T9" fmla="*/ 35 h 69"/>
                  <a:gd name="T10" fmla="*/ 68 w 78"/>
                  <a:gd name="T11" fmla="*/ 45 h 69"/>
                  <a:gd name="T12" fmla="*/ 78 w 78"/>
                  <a:gd name="T13" fmla="*/ 0 h 69"/>
                  <a:gd name="T14" fmla="*/ 32 w 78"/>
                  <a:gd name="T15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69">
                    <a:moveTo>
                      <a:pt x="32" y="15"/>
                    </a:moveTo>
                    <a:cubicBezTo>
                      <a:pt x="37" y="19"/>
                      <a:pt x="39" y="21"/>
                      <a:pt x="44" y="25"/>
                    </a:cubicBezTo>
                    <a:cubicBezTo>
                      <a:pt x="7" y="69"/>
                      <a:pt x="7" y="69"/>
                      <a:pt x="0" y="69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30" y="67"/>
                      <a:pt x="36" y="60"/>
                      <a:pt x="56" y="35"/>
                    </a:cubicBezTo>
                    <a:cubicBezTo>
                      <a:pt x="61" y="40"/>
                      <a:pt x="63" y="41"/>
                      <a:pt x="68" y="45"/>
                    </a:cubicBezTo>
                    <a:cubicBezTo>
                      <a:pt x="69" y="26"/>
                      <a:pt x="73" y="11"/>
                      <a:pt x="78" y="0"/>
                    </a:cubicBezTo>
                    <a:cubicBezTo>
                      <a:pt x="58" y="6"/>
                      <a:pt x="49" y="9"/>
                      <a:pt x="32" y="1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B5350CE-E048-41D7-A6E8-EA61D5BD1596}"/>
                </a:ext>
              </a:extLst>
            </p:cNvPr>
            <p:cNvGrpSpPr/>
            <p:nvPr/>
          </p:nvGrpSpPr>
          <p:grpSpPr>
            <a:xfrm>
              <a:off x="8179348" y="1832555"/>
              <a:ext cx="1509783" cy="693825"/>
              <a:chOff x="8785265" y="3124501"/>
              <a:chExt cx="1865871" cy="857467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D0669A67-7946-4880-A894-FEC31F288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5265" y="3124502"/>
                <a:ext cx="1082271" cy="830169"/>
              </a:xfrm>
              <a:custGeom>
                <a:avLst/>
                <a:gdLst>
                  <a:gd name="T0" fmla="*/ 62 w 83"/>
                  <a:gd name="T1" fmla="*/ 0 h 63"/>
                  <a:gd name="T2" fmla="*/ 46 w 83"/>
                  <a:gd name="T3" fmla="*/ 8 h 63"/>
                  <a:gd name="T4" fmla="*/ 6 w 83"/>
                  <a:gd name="T5" fmla="*/ 52 h 63"/>
                  <a:gd name="T6" fmla="*/ 10 w 83"/>
                  <a:gd name="T7" fmla="*/ 63 h 63"/>
                  <a:gd name="T8" fmla="*/ 53 w 83"/>
                  <a:gd name="T9" fmla="*/ 23 h 63"/>
                  <a:gd name="T10" fmla="*/ 83 w 83"/>
                  <a:gd name="T11" fmla="*/ 0 h 63"/>
                  <a:gd name="T12" fmla="*/ 62 w 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3">
                    <a:moveTo>
                      <a:pt x="62" y="0"/>
                    </a:moveTo>
                    <a:cubicBezTo>
                      <a:pt x="59" y="0"/>
                      <a:pt x="54" y="0"/>
                      <a:pt x="46" y="8"/>
                    </a:cubicBezTo>
                    <a:cubicBezTo>
                      <a:pt x="31" y="22"/>
                      <a:pt x="20" y="38"/>
                      <a:pt x="6" y="52"/>
                    </a:cubicBezTo>
                    <a:cubicBezTo>
                      <a:pt x="0" y="58"/>
                      <a:pt x="4" y="63"/>
                      <a:pt x="10" y="63"/>
                    </a:cubicBezTo>
                    <a:cubicBezTo>
                      <a:pt x="19" y="63"/>
                      <a:pt x="42" y="37"/>
                      <a:pt x="53" y="23"/>
                    </a:cubicBezTo>
                    <a:cubicBezTo>
                      <a:pt x="63" y="11"/>
                      <a:pt x="72" y="0"/>
                      <a:pt x="83" y="0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C22F8205-AD3C-4D61-9308-2D3B021F2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94557" y="3124501"/>
                <a:ext cx="1056579" cy="857467"/>
              </a:xfrm>
              <a:custGeom>
                <a:avLst/>
                <a:gdLst>
                  <a:gd name="T0" fmla="*/ 35 w 81"/>
                  <a:gd name="T1" fmla="*/ 53 h 65"/>
                  <a:gd name="T2" fmla="*/ 46 w 81"/>
                  <a:gd name="T3" fmla="*/ 42 h 65"/>
                  <a:gd name="T4" fmla="*/ 0 w 81"/>
                  <a:gd name="T5" fmla="*/ 0 h 65"/>
                  <a:gd name="T6" fmla="*/ 21 w 81"/>
                  <a:gd name="T7" fmla="*/ 0 h 65"/>
                  <a:gd name="T8" fmla="*/ 57 w 81"/>
                  <a:gd name="T9" fmla="*/ 31 h 65"/>
                  <a:gd name="T10" fmla="*/ 70 w 81"/>
                  <a:gd name="T11" fmla="*/ 21 h 65"/>
                  <a:gd name="T12" fmla="*/ 81 w 81"/>
                  <a:gd name="T13" fmla="*/ 65 h 65"/>
                  <a:gd name="T14" fmla="*/ 35 w 81"/>
                  <a:gd name="T15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65">
                    <a:moveTo>
                      <a:pt x="35" y="53"/>
                    </a:moveTo>
                    <a:cubicBezTo>
                      <a:pt x="40" y="48"/>
                      <a:pt x="41" y="47"/>
                      <a:pt x="46" y="42"/>
                    </a:cubicBezTo>
                    <a:cubicBezTo>
                      <a:pt x="8" y="0"/>
                      <a:pt x="8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1" y="1"/>
                      <a:pt x="36" y="7"/>
                      <a:pt x="57" y="31"/>
                    </a:cubicBezTo>
                    <a:cubicBezTo>
                      <a:pt x="63" y="27"/>
                      <a:pt x="64" y="26"/>
                      <a:pt x="70" y="21"/>
                    </a:cubicBezTo>
                    <a:cubicBezTo>
                      <a:pt x="72" y="40"/>
                      <a:pt x="76" y="55"/>
                      <a:pt x="81" y="65"/>
                    </a:cubicBezTo>
                    <a:cubicBezTo>
                      <a:pt x="61" y="61"/>
                      <a:pt x="52" y="58"/>
                      <a:pt x="35" y="53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+mj-lt"/>
                </a:endParaRPr>
              </a:p>
            </p:txBody>
          </p:sp>
        </p:grp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C59D8317-2ACA-491E-BB0B-1407ED98290E}"/>
                </a:ext>
              </a:extLst>
            </p:cNvPr>
            <p:cNvSpPr/>
            <p:nvPr/>
          </p:nvSpPr>
          <p:spPr>
            <a:xfrm>
              <a:off x="5563860" y="2345773"/>
              <a:ext cx="942858" cy="942859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+mj-lt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565857C7-F800-4379-A2C9-FBFF3000F7DC}"/>
                </a:ext>
              </a:extLst>
            </p:cNvPr>
            <p:cNvSpPr/>
            <p:nvPr/>
          </p:nvSpPr>
          <p:spPr>
            <a:xfrm>
              <a:off x="6990279" y="1782943"/>
              <a:ext cx="942858" cy="942859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+mj-lt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61DB912C-2094-462A-A539-D5BB2B20D5D6}"/>
                </a:ext>
              </a:extLst>
            </p:cNvPr>
            <p:cNvSpPr/>
            <p:nvPr/>
          </p:nvSpPr>
          <p:spPr>
            <a:xfrm>
              <a:off x="8441959" y="2345773"/>
              <a:ext cx="942858" cy="942859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</a:ln>
            <a:effectLst>
              <a:outerShdw blurRad="838200" dist="190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+mj-lt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FEBD571B-FCB9-4AAA-89E6-39A36BF5F757}"/>
                </a:ext>
              </a:extLst>
            </p:cNvPr>
            <p:cNvSpPr/>
            <p:nvPr/>
          </p:nvSpPr>
          <p:spPr>
            <a:xfrm>
              <a:off x="8701303" y="2613338"/>
              <a:ext cx="424172" cy="424171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1270000" dist="266700" dir="5400000" sx="93000" sy="93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05</a:t>
              </a:r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D7B8D7B2-77D9-4EA1-9F0E-88927346D82B}"/>
                </a:ext>
              </a:extLst>
            </p:cNvPr>
            <p:cNvSpPr/>
            <p:nvPr/>
          </p:nvSpPr>
          <p:spPr>
            <a:xfrm>
              <a:off x="5819077" y="2613338"/>
              <a:ext cx="424172" cy="424171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1270000" dist="266700" dir="5400000" sx="93000" sy="93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03</a:t>
              </a: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A2112186-E515-49D0-A145-600C1BB3371C}"/>
                </a:ext>
              </a:extLst>
            </p:cNvPr>
            <p:cNvSpPr/>
            <p:nvPr/>
          </p:nvSpPr>
          <p:spPr>
            <a:xfrm>
              <a:off x="7249621" y="2043286"/>
              <a:ext cx="424172" cy="424171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1270000" dist="266700" dir="5400000" sx="93000" sy="93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04</a:t>
              </a: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2D1676A8-2496-482A-A9CC-F5DF888561AD}"/>
                </a:ext>
              </a:extLst>
            </p:cNvPr>
            <p:cNvSpPr/>
            <p:nvPr/>
          </p:nvSpPr>
          <p:spPr>
            <a:xfrm>
              <a:off x="4308649" y="2043286"/>
              <a:ext cx="424172" cy="424171"/>
            </a:xfrm>
            <a:custGeom>
              <a:avLst/>
              <a:gdLst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3529838 w 3529838"/>
                <a:gd name="connsiteY2" fmla="*/ 3656018 h 3656018"/>
                <a:gd name="connsiteX3" fmla="*/ 1399387 w 3529838"/>
                <a:gd name="connsiteY3" fmla="*/ 3656018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3529838"/>
                <a:gd name="connsiteY0" fmla="*/ 1474949 h 3656018"/>
                <a:gd name="connsiteX1" fmla="*/ 3529838 w 3529838"/>
                <a:gd name="connsiteY1" fmla="*/ 1474949 h 3656018"/>
                <a:gd name="connsiteX2" fmla="*/ 1399387 w 3529838"/>
                <a:gd name="connsiteY2" fmla="*/ 3656018 h 3656018"/>
                <a:gd name="connsiteX3" fmla="*/ 1399387 w 3529838"/>
                <a:gd name="connsiteY3" fmla="*/ 1474949 h 3656018"/>
                <a:gd name="connsiteX4" fmla="*/ 575998 w 3529838"/>
                <a:gd name="connsiteY4" fmla="*/ 0 h 3656018"/>
                <a:gd name="connsiteX5" fmla="*/ 682386 w 3529838"/>
                <a:gd name="connsiteY5" fmla="*/ 44068 h 3656018"/>
                <a:gd name="connsiteX6" fmla="*/ 1107929 w 3529838"/>
                <a:gd name="connsiteY6" fmla="*/ 469610 h 3656018"/>
                <a:gd name="connsiteX7" fmla="*/ 1107929 w 3529838"/>
                <a:gd name="connsiteY7" fmla="*/ 682387 h 3656018"/>
                <a:gd name="connsiteX8" fmla="*/ 682386 w 3529838"/>
                <a:gd name="connsiteY8" fmla="*/ 1107930 h 3656018"/>
                <a:gd name="connsiteX9" fmla="*/ 469610 w 3529838"/>
                <a:gd name="connsiteY9" fmla="*/ 1107930 h 3656018"/>
                <a:gd name="connsiteX10" fmla="*/ 44067 w 3529838"/>
                <a:gd name="connsiteY10" fmla="*/ 682387 h 3656018"/>
                <a:gd name="connsiteX11" fmla="*/ 44067 w 3529838"/>
                <a:gd name="connsiteY11" fmla="*/ 469610 h 3656018"/>
                <a:gd name="connsiteX12" fmla="*/ 469610 w 3529838"/>
                <a:gd name="connsiteY12" fmla="*/ 44068 h 3656018"/>
                <a:gd name="connsiteX13" fmla="*/ 575998 w 3529838"/>
                <a:gd name="connsiteY13" fmla="*/ 0 h 3656018"/>
                <a:gd name="connsiteX0" fmla="*/ 1399387 w 1399387"/>
                <a:gd name="connsiteY0" fmla="*/ 1474949 h 3656018"/>
                <a:gd name="connsiteX1" fmla="*/ 1399387 w 1399387"/>
                <a:gd name="connsiteY1" fmla="*/ 3656018 h 3656018"/>
                <a:gd name="connsiteX2" fmla="*/ 1399387 w 1399387"/>
                <a:gd name="connsiteY2" fmla="*/ 1474949 h 3656018"/>
                <a:gd name="connsiteX3" fmla="*/ 575998 w 1399387"/>
                <a:gd name="connsiteY3" fmla="*/ 0 h 3656018"/>
                <a:gd name="connsiteX4" fmla="*/ 682386 w 1399387"/>
                <a:gd name="connsiteY4" fmla="*/ 44068 h 3656018"/>
                <a:gd name="connsiteX5" fmla="*/ 1107929 w 1399387"/>
                <a:gd name="connsiteY5" fmla="*/ 469610 h 3656018"/>
                <a:gd name="connsiteX6" fmla="*/ 1107929 w 1399387"/>
                <a:gd name="connsiteY6" fmla="*/ 682387 h 3656018"/>
                <a:gd name="connsiteX7" fmla="*/ 682386 w 1399387"/>
                <a:gd name="connsiteY7" fmla="*/ 1107930 h 3656018"/>
                <a:gd name="connsiteX8" fmla="*/ 469610 w 1399387"/>
                <a:gd name="connsiteY8" fmla="*/ 1107930 h 3656018"/>
                <a:gd name="connsiteX9" fmla="*/ 44067 w 1399387"/>
                <a:gd name="connsiteY9" fmla="*/ 682387 h 3656018"/>
                <a:gd name="connsiteX10" fmla="*/ 44067 w 1399387"/>
                <a:gd name="connsiteY10" fmla="*/ 469610 h 3656018"/>
                <a:gd name="connsiteX11" fmla="*/ 469610 w 1399387"/>
                <a:gd name="connsiteY11" fmla="*/ 44068 h 3656018"/>
                <a:gd name="connsiteX12" fmla="*/ 575998 w 1399387"/>
                <a:gd name="connsiteY12" fmla="*/ 0 h 3656018"/>
                <a:gd name="connsiteX0" fmla="*/ 575998 w 1151996"/>
                <a:gd name="connsiteY0" fmla="*/ 0 h 1151997"/>
                <a:gd name="connsiteX1" fmla="*/ 682386 w 1151996"/>
                <a:gd name="connsiteY1" fmla="*/ 44068 h 1151997"/>
                <a:gd name="connsiteX2" fmla="*/ 1107929 w 1151996"/>
                <a:gd name="connsiteY2" fmla="*/ 469610 h 1151997"/>
                <a:gd name="connsiteX3" fmla="*/ 1107929 w 1151996"/>
                <a:gd name="connsiteY3" fmla="*/ 682387 h 1151997"/>
                <a:gd name="connsiteX4" fmla="*/ 682386 w 1151996"/>
                <a:gd name="connsiteY4" fmla="*/ 1107930 h 1151997"/>
                <a:gd name="connsiteX5" fmla="*/ 469610 w 1151996"/>
                <a:gd name="connsiteY5" fmla="*/ 1107930 h 1151997"/>
                <a:gd name="connsiteX6" fmla="*/ 44067 w 1151996"/>
                <a:gd name="connsiteY6" fmla="*/ 682387 h 1151997"/>
                <a:gd name="connsiteX7" fmla="*/ 44067 w 1151996"/>
                <a:gd name="connsiteY7" fmla="*/ 469610 h 1151997"/>
                <a:gd name="connsiteX8" fmla="*/ 469610 w 1151996"/>
                <a:gd name="connsiteY8" fmla="*/ 44068 h 1151997"/>
                <a:gd name="connsiteX9" fmla="*/ 575998 w 1151996"/>
                <a:gd name="connsiteY9" fmla="*/ 0 h 11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1996" h="1151997">
                  <a:moveTo>
                    <a:pt x="575998" y="0"/>
                  </a:moveTo>
                  <a:cubicBezTo>
                    <a:pt x="614503" y="0"/>
                    <a:pt x="653008" y="14689"/>
                    <a:pt x="682386" y="44068"/>
                  </a:cubicBezTo>
                  <a:lnTo>
                    <a:pt x="1107929" y="469610"/>
                  </a:lnTo>
                  <a:cubicBezTo>
                    <a:pt x="1166686" y="528367"/>
                    <a:pt x="1166686" y="623630"/>
                    <a:pt x="1107929" y="682387"/>
                  </a:cubicBezTo>
                  <a:lnTo>
                    <a:pt x="682386" y="1107930"/>
                  </a:lnTo>
                  <a:cubicBezTo>
                    <a:pt x="623629" y="1166687"/>
                    <a:pt x="528367" y="1166687"/>
                    <a:pt x="469610" y="1107930"/>
                  </a:cubicBezTo>
                  <a:lnTo>
                    <a:pt x="44067" y="682387"/>
                  </a:lnTo>
                  <a:cubicBezTo>
                    <a:pt x="-14690" y="623630"/>
                    <a:pt x="-14690" y="528367"/>
                    <a:pt x="44067" y="469610"/>
                  </a:cubicBezTo>
                  <a:lnTo>
                    <a:pt x="469610" y="44068"/>
                  </a:lnTo>
                  <a:cubicBezTo>
                    <a:pt x="498988" y="14689"/>
                    <a:pt x="537493" y="0"/>
                    <a:pt x="57599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1270000" dist="266700" dir="5400000" sx="93000" sy="93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02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B2488FF-AE04-4BF1-AF53-7EE9F2A8AB53}"/>
                </a:ext>
              </a:extLst>
            </p:cNvPr>
            <p:cNvGrpSpPr/>
            <p:nvPr/>
          </p:nvGrpSpPr>
          <p:grpSpPr>
            <a:xfrm>
              <a:off x="3834899" y="4508631"/>
              <a:ext cx="4449951" cy="1505689"/>
              <a:chOff x="3824239" y="4095735"/>
              <a:chExt cx="4449951" cy="1505689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750ACEFF-D077-4629-B3AD-4E5A78895B1C}"/>
                  </a:ext>
                </a:extLst>
              </p:cNvPr>
              <p:cNvGrpSpPr/>
              <p:nvPr/>
            </p:nvGrpSpPr>
            <p:grpSpPr>
              <a:xfrm>
                <a:off x="3824239" y="4817085"/>
                <a:ext cx="1508485" cy="738002"/>
                <a:chOff x="6962743" y="3954671"/>
                <a:chExt cx="1864267" cy="912063"/>
              </a:xfrm>
            </p:grpSpPr>
            <p:sp>
              <p:nvSpPr>
                <p:cNvPr id="46" name="Freeform 7">
                  <a:extLst>
                    <a:ext uri="{FF2B5EF4-FFF2-40B4-BE49-F238E27FC236}">
                      <a16:creationId xmlns:a16="http://schemas.microsoft.com/office/drawing/2014/main" id="{EFFDA892-1B3E-4AD0-8F21-21C5DF121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2743" y="4060649"/>
                  <a:ext cx="1120808" cy="806083"/>
                </a:xfrm>
                <a:custGeom>
                  <a:avLst/>
                  <a:gdLst>
                    <a:gd name="T0" fmla="*/ 65 w 86"/>
                    <a:gd name="T1" fmla="*/ 61 h 61"/>
                    <a:gd name="T2" fmla="*/ 48 w 86"/>
                    <a:gd name="T3" fmla="*/ 54 h 61"/>
                    <a:gd name="T4" fmla="*/ 6 w 86"/>
                    <a:gd name="T5" fmla="*/ 11 h 61"/>
                    <a:gd name="T6" fmla="*/ 10 w 86"/>
                    <a:gd name="T7" fmla="*/ 0 h 61"/>
                    <a:gd name="T8" fmla="*/ 54 w 86"/>
                    <a:gd name="T9" fmla="*/ 38 h 61"/>
                    <a:gd name="T10" fmla="*/ 86 w 86"/>
                    <a:gd name="T11" fmla="*/ 60 h 61"/>
                    <a:gd name="T12" fmla="*/ 65 w 86"/>
                    <a:gd name="T13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1">
                      <a:moveTo>
                        <a:pt x="65" y="61"/>
                      </a:moveTo>
                      <a:cubicBezTo>
                        <a:pt x="62" y="61"/>
                        <a:pt x="56" y="61"/>
                        <a:pt x="48" y="54"/>
                      </a:cubicBezTo>
                      <a:cubicBezTo>
                        <a:pt x="33" y="41"/>
                        <a:pt x="21" y="24"/>
                        <a:pt x="6" y="11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19" y="0"/>
                        <a:pt x="43" y="25"/>
                        <a:pt x="54" y="38"/>
                      </a:cubicBezTo>
                      <a:cubicBezTo>
                        <a:pt x="65" y="50"/>
                        <a:pt x="75" y="60"/>
                        <a:pt x="86" y="60"/>
                      </a:cubicBezTo>
                      <a:cubicBezTo>
                        <a:pt x="65" y="61"/>
                        <a:pt x="65" y="61"/>
                        <a:pt x="65" y="61"/>
                      </a:cubicBez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47" name="Freeform 8">
                  <a:extLst>
                    <a:ext uri="{FF2B5EF4-FFF2-40B4-BE49-F238E27FC236}">
                      <a16:creationId xmlns:a16="http://schemas.microsoft.com/office/drawing/2014/main" id="{80AF3DB3-C721-41F7-A71D-19C0AFF5ED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10575" y="3954671"/>
                  <a:ext cx="1016435" cy="912063"/>
                </a:xfrm>
                <a:custGeom>
                  <a:avLst/>
                  <a:gdLst>
                    <a:gd name="T0" fmla="*/ 32 w 78"/>
                    <a:gd name="T1" fmla="*/ 15 h 69"/>
                    <a:gd name="T2" fmla="*/ 44 w 78"/>
                    <a:gd name="T3" fmla="*/ 25 h 69"/>
                    <a:gd name="T4" fmla="*/ 0 w 78"/>
                    <a:gd name="T5" fmla="*/ 69 h 69"/>
                    <a:gd name="T6" fmla="*/ 21 w 78"/>
                    <a:gd name="T7" fmla="*/ 68 h 69"/>
                    <a:gd name="T8" fmla="*/ 56 w 78"/>
                    <a:gd name="T9" fmla="*/ 35 h 69"/>
                    <a:gd name="T10" fmla="*/ 68 w 78"/>
                    <a:gd name="T11" fmla="*/ 45 h 69"/>
                    <a:gd name="T12" fmla="*/ 78 w 78"/>
                    <a:gd name="T13" fmla="*/ 0 h 69"/>
                    <a:gd name="T14" fmla="*/ 32 w 78"/>
                    <a:gd name="T1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69">
                      <a:moveTo>
                        <a:pt x="32" y="15"/>
                      </a:moveTo>
                      <a:cubicBezTo>
                        <a:pt x="37" y="19"/>
                        <a:pt x="39" y="21"/>
                        <a:pt x="44" y="25"/>
                      </a:cubicBezTo>
                      <a:cubicBezTo>
                        <a:pt x="7" y="69"/>
                        <a:pt x="7" y="69"/>
                        <a:pt x="0" y="69"/>
                      </a:cubicBezTo>
                      <a:cubicBezTo>
                        <a:pt x="21" y="68"/>
                        <a:pt x="21" y="68"/>
                        <a:pt x="21" y="68"/>
                      </a:cubicBezTo>
                      <a:cubicBezTo>
                        <a:pt x="30" y="67"/>
                        <a:pt x="36" y="60"/>
                        <a:pt x="56" y="35"/>
                      </a:cubicBezTo>
                      <a:cubicBezTo>
                        <a:pt x="61" y="40"/>
                        <a:pt x="63" y="41"/>
                        <a:pt x="68" y="45"/>
                      </a:cubicBezTo>
                      <a:cubicBezTo>
                        <a:pt x="69" y="26"/>
                        <a:pt x="73" y="11"/>
                        <a:pt x="78" y="0"/>
                      </a:cubicBezTo>
                      <a:cubicBezTo>
                        <a:pt x="58" y="6"/>
                        <a:pt x="49" y="9"/>
                        <a:pt x="32" y="15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3D616392-C698-4882-B8E2-0CBFD7DD297A}"/>
                  </a:ext>
                </a:extLst>
              </p:cNvPr>
              <p:cNvGrpSpPr/>
              <p:nvPr/>
            </p:nvGrpSpPr>
            <p:grpSpPr>
              <a:xfrm>
                <a:off x="5298947" y="4145347"/>
                <a:ext cx="1522848" cy="693825"/>
                <a:chOff x="8785265" y="3124501"/>
                <a:chExt cx="1882017" cy="857467"/>
              </a:xfrm>
            </p:grpSpPr>
            <p:sp>
              <p:nvSpPr>
                <p:cNvPr id="49" name="Freeform 5">
                  <a:extLst>
                    <a:ext uri="{FF2B5EF4-FFF2-40B4-BE49-F238E27FC236}">
                      <a16:creationId xmlns:a16="http://schemas.microsoft.com/office/drawing/2014/main" id="{586A1282-F127-433A-B052-D3FD1CD1D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5265" y="3124502"/>
                  <a:ext cx="1082271" cy="830169"/>
                </a:xfrm>
                <a:custGeom>
                  <a:avLst/>
                  <a:gdLst>
                    <a:gd name="T0" fmla="*/ 62 w 83"/>
                    <a:gd name="T1" fmla="*/ 0 h 63"/>
                    <a:gd name="T2" fmla="*/ 46 w 83"/>
                    <a:gd name="T3" fmla="*/ 8 h 63"/>
                    <a:gd name="T4" fmla="*/ 6 w 83"/>
                    <a:gd name="T5" fmla="*/ 52 h 63"/>
                    <a:gd name="T6" fmla="*/ 10 w 83"/>
                    <a:gd name="T7" fmla="*/ 63 h 63"/>
                    <a:gd name="T8" fmla="*/ 53 w 83"/>
                    <a:gd name="T9" fmla="*/ 23 h 63"/>
                    <a:gd name="T10" fmla="*/ 83 w 83"/>
                    <a:gd name="T11" fmla="*/ 0 h 63"/>
                    <a:gd name="T12" fmla="*/ 62 w 83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63">
                      <a:moveTo>
                        <a:pt x="62" y="0"/>
                      </a:moveTo>
                      <a:cubicBezTo>
                        <a:pt x="59" y="0"/>
                        <a:pt x="54" y="0"/>
                        <a:pt x="46" y="8"/>
                      </a:cubicBezTo>
                      <a:cubicBezTo>
                        <a:pt x="31" y="22"/>
                        <a:pt x="20" y="38"/>
                        <a:pt x="6" y="52"/>
                      </a:cubicBezTo>
                      <a:cubicBezTo>
                        <a:pt x="0" y="58"/>
                        <a:pt x="4" y="63"/>
                        <a:pt x="10" y="63"/>
                      </a:cubicBezTo>
                      <a:cubicBezTo>
                        <a:pt x="19" y="63"/>
                        <a:pt x="42" y="37"/>
                        <a:pt x="53" y="23"/>
                      </a:cubicBezTo>
                      <a:cubicBezTo>
                        <a:pt x="63" y="11"/>
                        <a:pt x="72" y="0"/>
                        <a:pt x="83" y="0"/>
                      </a:cubicBezTo>
                      <a:cubicBezTo>
                        <a:pt x="62" y="0"/>
                        <a:pt x="62" y="0"/>
                        <a:pt x="62" y="0"/>
                      </a:cubicBezTo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0" name="Freeform 6">
                  <a:extLst>
                    <a:ext uri="{FF2B5EF4-FFF2-40B4-BE49-F238E27FC236}">
                      <a16:creationId xmlns:a16="http://schemas.microsoft.com/office/drawing/2014/main" id="{E09954C5-C38A-40EC-A111-24D1A9475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10702" y="3124501"/>
                  <a:ext cx="1056580" cy="857467"/>
                </a:xfrm>
                <a:custGeom>
                  <a:avLst/>
                  <a:gdLst>
                    <a:gd name="T0" fmla="*/ 35 w 81"/>
                    <a:gd name="T1" fmla="*/ 53 h 65"/>
                    <a:gd name="T2" fmla="*/ 46 w 81"/>
                    <a:gd name="T3" fmla="*/ 42 h 65"/>
                    <a:gd name="T4" fmla="*/ 0 w 81"/>
                    <a:gd name="T5" fmla="*/ 0 h 65"/>
                    <a:gd name="T6" fmla="*/ 21 w 81"/>
                    <a:gd name="T7" fmla="*/ 0 h 65"/>
                    <a:gd name="T8" fmla="*/ 57 w 81"/>
                    <a:gd name="T9" fmla="*/ 31 h 65"/>
                    <a:gd name="T10" fmla="*/ 70 w 81"/>
                    <a:gd name="T11" fmla="*/ 21 h 65"/>
                    <a:gd name="T12" fmla="*/ 81 w 81"/>
                    <a:gd name="T13" fmla="*/ 65 h 65"/>
                    <a:gd name="T14" fmla="*/ 35 w 81"/>
                    <a:gd name="T15" fmla="*/ 5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65">
                      <a:moveTo>
                        <a:pt x="35" y="53"/>
                      </a:moveTo>
                      <a:cubicBezTo>
                        <a:pt x="40" y="48"/>
                        <a:pt x="41" y="47"/>
                        <a:pt x="46" y="42"/>
                      </a:cubicBezTo>
                      <a:cubicBezTo>
                        <a:pt x="8" y="0"/>
                        <a:pt x="8" y="0"/>
                        <a:pt x="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31" y="1"/>
                        <a:pt x="36" y="7"/>
                        <a:pt x="57" y="31"/>
                      </a:cubicBezTo>
                      <a:cubicBezTo>
                        <a:pt x="63" y="27"/>
                        <a:pt x="64" y="26"/>
                        <a:pt x="70" y="21"/>
                      </a:cubicBezTo>
                      <a:cubicBezTo>
                        <a:pt x="72" y="40"/>
                        <a:pt x="76" y="55"/>
                        <a:pt x="81" y="65"/>
                      </a:cubicBezTo>
                      <a:cubicBezTo>
                        <a:pt x="61" y="61"/>
                        <a:pt x="52" y="58"/>
                        <a:pt x="35" y="53"/>
                      </a:cubicBez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</p:grpSp>
          <p:sp>
            <p:nvSpPr>
              <p:cNvPr id="51" name="Freeform 24">
                <a:extLst>
                  <a:ext uri="{FF2B5EF4-FFF2-40B4-BE49-F238E27FC236}">
                    <a16:creationId xmlns:a16="http://schemas.microsoft.com/office/drawing/2014/main" id="{2B2B2043-6345-44C5-A543-9FDB51564D3F}"/>
                  </a:ext>
                </a:extLst>
              </p:cNvPr>
              <p:cNvSpPr/>
              <p:nvPr/>
            </p:nvSpPr>
            <p:spPr>
              <a:xfrm>
                <a:off x="4109876" y="4095735"/>
                <a:ext cx="942858" cy="942859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8100">
                <a:solidFill>
                  <a:schemeClr val="bg1"/>
                </a:solidFill>
              </a:ln>
              <a:effectLst>
                <a:outerShdw blurRad="838200" dist="190500" dir="5400000" sx="95000" sy="9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latin typeface="+mj-lt"/>
                </a:endParaRPr>
              </a:p>
            </p:txBody>
          </p:sp>
          <p:sp>
            <p:nvSpPr>
              <p:cNvPr id="52" name="Freeform 25">
                <a:extLst>
                  <a:ext uri="{FF2B5EF4-FFF2-40B4-BE49-F238E27FC236}">
                    <a16:creationId xmlns:a16="http://schemas.microsoft.com/office/drawing/2014/main" id="{D02D6C30-5DCC-41DA-82E2-CA92DBFE92D5}"/>
                  </a:ext>
                </a:extLst>
              </p:cNvPr>
              <p:cNvSpPr/>
              <p:nvPr/>
            </p:nvSpPr>
            <p:spPr>
              <a:xfrm>
                <a:off x="5561556" y="4658565"/>
                <a:ext cx="942858" cy="942859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838200" dist="190500" dir="5400000" sx="95000" sy="9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latin typeface="+mj-lt"/>
                </a:endParaRPr>
              </a:p>
            </p:txBody>
          </p:sp>
          <p:sp>
            <p:nvSpPr>
              <p:cNvPr id="53" name="Freeform 29">
                <a:extLst>
                  <a:ext uri="{FF2B5EF4-FFF2-40B4-BE49-F238E27FC236}">
                    <a16:creationId xmlns:a16="http://schemas.microsoft.com/office/drawing/2014/main" id="{C9F449A4-7212-421B-B413-554670960407}"/>
                  </a:ext>
                </a:extLst>
              </p:cNvPr>
              <p:cNvSpPr/>
              <p:nvPr/>
            </p:nvSpPr>
            <p:spPr>
              <a:xfrm>
                <a:off x="5820900" y="4926130"/>
                <a:ext cx="424172" cy="424171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1270000" dist="266700" dir="5400000" sx="93000" sy="93000" algn="t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b="1" dirty="0">
                    <a:latin typeface="+mj-lt"/>
                  </a:rPr>
                  <a:t>07</a:t>
                </a:r>
              </a:p>
            </p:txBody>
          </p:sp>
          <p:sp>
            <p:nvSpPr>
              <p:cNvPr id="54" name="Freeform 31">
                <a:extLst>
                  <a:ext uri="{FF2B5EF4-FFF2-40B4-BE49-F238E27FC236}">
                    <a16:creationId xmlns:a16="http://schemas.microsoft.com/office/drawing/2014/main" id="{7D407282-7C3A-4F3F-AC91-44A059246E37}"/>
                  </a:ext>
                </a:extLst>
              </p:cNvPr>
              <p:cNvSpPr/>
              <p:nvPr/>
            </p:nvSpPr>
            <p:spPr>
              <a:xfrm>
                <a:off x="4369218" y="4356078"/>
                <a:ext cx="424172" cy="424171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1270000" dist="266700" dir="5400000" sx="93000" sy="93000" algn="t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b="1" dirty="0">
                    <a:latin typeface="+mj-lt"/>
                  </a:rPr>
                  <a:t>06</a:t>
                </a:r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8F6F248C-96F8-4A7E-8690-7C4E46347353}"/>
                  </a:ext>
                </a:extLst>
              </p:cNvPr>
              <p:cNvGrpSpPr/>
              <p:nvPr/>
            </p:nvGrpSpPr>
            <p:grpSpPr>
              <a:xfrm>
                <a:off x="6765706" y="4818992"/>
                <a:ext cx="1508484" cy="738002"/>
                <a:chOff x="3336977" y="3954671"/>
                <a:chExt cx="1864266" cy="912063"/>
              </a:xfrm>
            </p:grpSpPr>
            <p:sp>
              <p:nvSpPr>
                <p:cNvPr id="56" name="Freeform 7">
                  <a:extLst>
                    <a:ext uri="{FF2B5EF4-FFF2-40B4-BE49-F238E27FC236}">
                      <a16:creationId xmlns:a16="http://schemas.microsoft.com/office/drawing/2014/main" id="{D8355525-6D96-46C5-AFF8-3AF3CB71C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6977" y="4060649"/>
                  <a:ext cx="1120808" cy="806083"/>
                </a:xfrm>
                <a:custGeom>
                  <a:avLst/>
                  <a:gdLst>
                    <a:gd name="T0" fmla="*/ 65 w 86"/>
                    <a:gd name="T1" fmla="*/ 61 h 61"/>
                    <a:gd name="T2" fmla="*/ 48 w 86"/>
                    <a:gd name="T3" fmla="*/ 54 h 61"/>
                    <a:gd name="T4" fmla="*/ 6 w 86"/>
                    <a:gd name="T5" fmla="*/ 11 h 61"/>
                    <a:gd name="T6" fmla="*/ 10 w 86"/>
                    <a:gd name="T7" fmla="*/ 0 h 61"/>
                    <a:gd name="T8" fmla="*/ 54 w 86"/>
                    <a:gd name="T9" fmla="*/ 38 h 61"/>
                    <a:gd name="T10" fmla="*/ 86 w 86"/>
                    <a:gd name="T11" fmla="*/ 60 h 61"/>
                    <a:gd name="T12" fmla="*/ 65 w 86"/>
                    <a:gd name="T13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1">
                      <a:moveTo>
                        <a:pt x="65" y="61"/>
                      </a:moveTo>
                      <a:cubicBezTo>
                        <a:pt x="62" y="61"/>
                        <a:pt x="56" y="61"/>
                        <a:pt x="48" y="54"/>
                      </a:cubicBezTo>
                      <a:cubicBezTo>
                        <a:pt x="33" y="41"/>
                        <a:pt x="21" y="24"/>
                        <a:pt x="6" y="11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19" y="0"/>
                        <a:pt x="43" y="25"/>
                        <a:pt x="54" y="38"/>
                      </a:cubicBezTo>
                      <a:cubicBezTo>
                        <a:pt x="65" y="50"/>
                        <a:pt x="75" y="60"/>
                        <a:pt x="86" y="60"/>
                      </a:cubicBezTo>
                      <a:cubicBezTo>
                        <a:pt x="65" y="61"/>
                        <a:pt x="65" y="61"/>
                        <a:pt x="65" y="61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7" name="Freeform 8">
                  <a:extLst>
                    <a:ext uri="{FF2B5EF4-FFF2-40B4-BE49-F238E27FC236}">
                      <a16:creationId xmlns:a16="http://schemas.microsoft.com/office/drawing/2014/main" id="{2B542A51-6DC8-4BBA-B0D9-FFE2D027FD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808" y="3954671"/>
                  <a:ext cx="1016435" cy="912063"/>
                </a:xfrm>
                <a:custGeom>
                  <a:avLst/>
                  <a:gdLst>
                    <a:gd name="T0" fmla="*/ 32 w 78"/>
                    <a:gd name="T1" fmla="*/ 15 h 69"/>
                    <a:gd name="T2" fmla="*/ 44 w 78"/>
                    <a:gd name="T3" fmla="*/ 25 h 69"/>
                    <a:gd name="T4" fmla="*/ 0 w 78"/>
                    <a:gd name="T5" fmla="*/ 69 h 69"/>
                    <a:gd name="T6" fmla="*/ 21 w 78"/>
                    <a:gd name="T7" fmla="*/ 68 h 69"/>
                    <a:gd name="T8" fmla="*/ 56 w 78"/>
                    <a:gd name="T9" fmla="*/ 35 h 69"/>
                    <a:gd name="T10" fmla="*/ 68 w 78"/>
                    <a:gd name="T11" fmla="*/ 45 h 69"/>
                    <a:gd name="T12" fmla="*/ 78 w 78"/>
                    <a:gd name="T13" fmla="*/ 0 h 69"/>
                    <a:gd name="T14" fmla="*/ 32 w 78"/>
                    <a:gd name="T1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69">
                      <a:moveTo>
                        <a:pt x="32" y="15"/>
                      </a:moveTo>
                      <a:cubicBezTo>
                        <a:pt x="37" y="19"/>
                        <a:pt x="39" y="21"/>
                        <a:pt x="44" y="25"/>
                      </a:cubicBezTo>
                      <a:cubicBezTo>
                        <a:pt x="7" y="69"/>
                        <a:pt x="7" y="69"/>
                        <a:pt x="0" y="69"/>
                      </a:cubicBezTo>
                      <a:cubicBezTo>
                        <a:pt x="21" y="68"/>
                        <a:pt x="21" y="68"/>
                        <a:pt x="21" y="68"/>
                      </a:cubicBezTo>
                      <a:cubicBezTo>
                        <a:pt x="30" y="67"/>
                        <a:pt x="36" y="60"/>
                        <a:pt x="56" y="35"/>
                      </a:cubicBezTo>
                      <a:cubicBezTo>
                        <a:pt x="61" y="40"/>
                        <a:pt x="63" y="41"/>
                        <a:pt x="68" y="45"/>
                      </a:cubicBezTo>
                      <a:cubicBezTo>
                        <a:pt x="69" y="26"/>
                        <a:pt x="73" y="11"/>
                        <a:pt x="78" y="0"/>
                      </a:cubicBezTo>
                      <a:cubicBezTo>
                        <a:pt x="58" y="6"/>
                        <a:pt x="49" y="9"/>
                        <a:pt x="32" y="15"/>
                      </a:cubicBezTo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</p:grpSp>
          <p:sp>
            <p:nvSpPr>
              <p:cNvPr id="58" name="Freeform 22">
                <a:extLst>
                  <a:ext uri="{FF2B5EF4-FFF2-40B4-BE49-F238E27FC236}">
                    <a16:creationId xmlns:a16="http://schemas.microsoft.com/office/drawing/2014/main" id="{C11D11F1-90B8-4A49-AEEE-5D335729F7A0}"/>
                  </a:ext>
                </a:extLst>
              </p:cNvPr>
              <p:cNvSpPr/>
              <p:nvPr/>
            </p:nvSpPr>
            <p:spPr>
              <a:xfrm>
                <a:off x="7046788" y="4097642"/>
                <a:ext cx="942858" cy="942859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838200" dist="190500" dir="5400000" sx="95000" sy="95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latin typeface="+mj-lt"/>
                </a:endParaRPr>
              </a:p>
            </p:txBody>
          </p:sp>
          <p:sp>
            <p:nvSpPr>
              <p:cNvPr id="59" name="Freeform 30">
                <a:extLst>
                  <a:ext uri="{FF2B5EF4-FFF2-40B4-BE49-F238E27FC236}">
                    <a16:creationId xmlns:a16="http://schemas.microsoft.com/office/drawing/2014/main" id="{9C80A357-1F21-4F7A-AD1C-087D97197C4E}"/>
                  </a:ext>
                </a:extLst>
              </p:cNvPr>
              <p:cNvSpPr/>
              <p:nvPr/>
            </p:nvSpPr>
            <p:spPr>
              <a:xfrm>
                <a:off x="7303527" y="4357985"/>
                <a:ext cx="424172" cy="424171"/>
              </a:xfrm>
              <a:custGeom>
                <a:avLst/>
                <a:gdLst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3529838 w 3529838"/>
                  <a:gd name="connsiteY2" fmla="*/ 3656018 h 3656018"/>
                  <a:gd name="connsiteX3" fmla="*/ 1399387 w 3529838"/>
                  <a:gd name="connsiteY3" fmla="*/ 3656018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3529838"/>
                  <a:gd name="connsiteY0" fmla="*/ 1474949 h 3656018"/>
                  <a:gd name="connsiteX1" fmla="*/ 3529838 w 3529838"/>
                  <a:gd name="connsiteY1" fmla="*/ 1474949 h 3656018"/>
                  <a:gd name="connsiteX2" fmla="*/ 1399387 w 3529838"/>
                  <a:gd name="connsiteY2" fmla="*/ 3656018 h 3656018"/>
                  <a:gd name="connsiteX3" fmla="*/ 1399387 w 3529838"/>
                  <a:gd name="connsiteY3" fmla="*/ 1474949 h 3656018"/>
                  <a:gd name="connsiteX4" fmla="*/ 575998 w 3529838"/>
                  <a:gd name="connsiteY4" fmla="*/ 0 h 3656018"/>
                  <a:gd name="connsiteX5" fmla="*/ 682386 w 3529838"/>
                  <a:gd name="connsiteY5" fmla="*/ 44068 h 3656018"/>
                  <a:gd name="connsiteX6" fmla="*/ 1107929 w 3529838"/>
                  <a:gd name="connsiteY6" fmla="*/ 469610 h 3656018"/>
                  <a:gd name="connsiteX7" fmla="*/ 1107929 w 3529838"/>
                  <a:gd name="connsiteY7" fmla="*/ 682387 h 3656018"/>
                  <a:gd name="connsiteX8" fmla="*/ 682386 w 3529838"/>
                  <a:gd name="connsiteY8" fmla="*/ 1107930 h 3656018"/>
                  <a:gd name="connsiteX9" fmla="*/ 469610 w 3529838"/>
                  <a:gd name="connsiteY9" fmla="*/ 1107930 h 3656018"/>
                  <a:gd name="connsiteX10" fmla="*/ 44067 w 3529838"/>
                  <a:gd name="connsiteY10" fmla="*/ 682387 h 3656018"/>
                  <a:gd name="connsiteX11" fmla="*/ 44067 w 3529838"/>
                  <a:gd name="connsiteY11" fmla="*/ 469610 h 3656018"/>
                  <a:gd name="connsiteX12" fmla="*/ 469610 w 3529838"/>
                  <a:gd name="connsiteY12" fmla="*/ 44068 h 3656018"/>
                  <a:gd name="connsiteX13" fmla="*/ 575998 w 3529838"/>
                  <a:gd name="connsiteY13" fmla="*/ 0 h 3656018"/>
                  <a:gd name="connsiteX0" fmla="*/ 1399387 w 1399387"/>
                  <a:gd name="connsiteY0" fmla="*/ 1474949 h 3656018"/>
                  <a:gd name="connsiteX1" fmla="*/ 1399387 w 1399387"/>
                  <a:gd name="connsiteY1" fmla="*/ 3656018 h 3656018"/>
                  <a:gd name="connsiteX2" fmla="*/ 1399387 w 1399387"/>
                  <a:gd name="connsiteY2" fmla="*/ 1474949 h 3656018"/>
                  <a:gd name="connsiteX3" fmla="*/ 575998 w 1399387"/>
                  <a:gd name="connsiteY3" fmla="*/ 0 h 3656018"/>
                  <a:gd name="connsiteX4" fmla="*/ 682386 w 1399387"/>
                  <a:gd name="connsiteY4" fmla="*/ 44068 h 3656018"/>
                  <a:gd name="connsiteX5" fmla="*/ 1107929 w 1399387"/>
                  <a:gd name="connsiteY5" fmla="*/ 469610 h 3656018"/>
                  <a:gd name="connsiteX6" fmla="*/ 1107929 w 1399387"/>
                  <a:gd name="connsiteY6" fmla="*/ 682387 h 3656018"/>
                  <a:gd name="connsiteX7" fmla="*/ 682386 w 1399387"/>
                  <a:gd name="connsiteY7" fmla="*/ 1107930 h 3656018"/>
                  <a:gd name="connsiteX8" fmla="*/ 469610 w 1399387"/>
                  <a:gd name="connsiteY8" fmla="*/ 1107930 h 3656018"/>
                  <a:gd name="connsiteX9" fmla="*/ 44067 w 1399387"/>
                  <a:gd name="connsiteY9" fmla="*/ 682387 h 3656018"/>
                  <a:gd name="connsiteX10" fmla="*/ 44067 w 1399387"/>
                  <a:gd name="connsiteY10" fmla="*/ 469610 h 3656018"/>
                  <a:gd name="connsiteX11" fmla="*/ 469610 w 1399387"/>
                  <a:gd name="connsiteY11" fmla="*/ 44068 h 3656018"/>
                  <a:gd name="connsiteX12" fmla="*/ 575998 w 1399387"/>
                  <a:gd name="connsiteY12" fmla="*/ 0 h 3656018"/>
                  <a:gd name="connsiteX0" fmla="*/ 575998 w 1151996"/>
                  <a:gd name="connsiteY0" fmla="*/ 0 h 1151997"/>
                  <a:gd name="connsiteX1" fmla="*/ 682386 w 1151996"/>
                  <a:gd name="connsiteY1" fmla="*/ 44068 h 1151997"/>
                  <a:gd name="connsiteX2" fmla="*/ 1107929 w 1151996"/>
                  <a:gd name="connsiteY2" fmla="*/ 469610 h 1151997"/>
                  <a:gd name="connsiteX3" fmla="*/ 1107929 w 1151996"/>
                  <a:gd name="connsiteY3" fmla="*/ 682387 h 1151997"/>
                  <a:gd name="connsiteX4" fmla="*/ 682386 w 1151996"/>
                  <a:gd name="connsiteY4" fmla="*/ 1107930 h 1151997"/>
                  <a:gd name="connsiteX5" fmla="*/ 469610 w 1151996"/>
                  <a:gd name="connsiteY5" fmla="*/ 1107930 h 1151997"/>
                  <a:gd name="connsiteX6" fmla="*/ 44067 w 1151996"/>
                  <a:gd name="connsiteY6" fmla="*/ 682387 h 1151997"/>
                  <a:gd name="connsiteX7" fmla="*/ 44067 w 1151996"/>
                  <a:gd name="connsiteY7" fmla="*/ 469610 h 1151997"/>
                  <a:gd name="connsiteX8" fmla="*/ 469610 w 1151996"/>
                  <a:gd name="connsiteY8" fmla="*/ 44068 h 1151997"/>
                  <a:gd name="connsiteX9" fmla="*/ 575998 w 1151996"/>
                  <a:gd name="connsiteY9" fmla="*/ 0 h 115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1996" h="1151997">
                    <a:moveTo>
                      <a:pt x="575998" y="0"/>
                    </a:moveTo>
                    <a:cubicBezTo>
                      <a:pt x="614503" y="0"/>
                      <a:pt x="653008" y="14689"/>
                      <a:pt x="682386" y="44068"/>
                    </a:cubicBezTo>
                    <a:lnTo>
                      <a:pt x="1107929" y="469610"/>
                    </a:lnTo>
                    <a:cubicBezTo>
                      <a:pt x="1166686" y="528367"/>
                      <a:pt x="1166686" y="623630"/>
                      <a:pt x="1107929" y="682387"/>
                    </a:cubicBezTo>
                    <a:lnTo>
                      <a:pt x="682386" y="1107930"/>
                    </a:lnTo>
                    <a:cubicBezTo>
                      <a:pt x="623629" y="1166687"/>
                      <a:pt x="528367" y="1166687"/>
                      <a:pt x="469610" y="1107930"/>
                    </a:cubicBezTo>
                    <a:lnTo>
                      <a:pt x="44067" y="682387"/>
                    </a:lnTo>
                    <a:cubicBezTo>
                      <a:pt x="-14690" y="623630"/>
                      <a:pt x="-14690" y="528367"/>
                      <a:pt x="44067" y="469610"/>
                    </a:cubicBezTo>
                    <a:lnTo>
                      <a:pt x="469610" y="44068"/>
                    </a:lnTo>
                    <a:cubicBezTo>
                      <a:pt x="498988" y="14689"/>
                      <a:pt x="537493" y="0"/>
                      <a:pt x="575998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1270000" dist="266700" dir="5400000" sx="93000" sy="93000" algn="t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b="1" dirty="0">
                    <a:latin typeface="+mj-lt"/>
                  </a:rPr>
                  <a:t>08</a:t>
                </a:r>
              </a:p>
            </p:txBody>
          </p:sp>
        </p:grpSp>
        <p:sp>
          <p:nvSpPr>
            <p:cNvPr id="43" name="Rectangle: Rounded Corners 24">
              <a:extLst>
                <a:ext uri="{FF2B5EF4-FFF2-40B4-BE49-F238E27FC236}">
                  <a16:creationId xmlns:a16="http://schemas.microsoft.com/office/drawing/2014/main" id="{5B374C4D-7F48-4968-BCA7-368ECF2D0F13}"/>
                </a:ext>
              </a:extLst>
            </p:cNvPr>
            <p:cNvSpPr/>
            <p:nvPr/>
          </p:nvSpPr>
          <p:spPr>
            <a:xfrm>
              <a:off x="2096005" y="1266450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4" name="Rectangle: Rounded Corners 27">
              <a:extLst>
                <a:ext uri="{FF2B5EF4-FFF2-40B4-BE49-F238E27FC236}">
                  <a16:creationId xmlns:a16="http://schemas.microsoft.com/office/drawing/2014/main" id="{38B74C3C-1F81-4C51-87EA-773044291357}"/>
                </a:ext>
              </a:extLst>
            </p:cNvPr>
            <p:cNvSpPr/>
            <p:nvPr/>
          </p:nvSpPr>
          <p:spPr>
            <a:xfrm>
              <a:off x="3590035" y="3464935"/>
              <a:ext cx="1973825" cy="3626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3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0" name="Rectangle: Rounded Corners 36">
              <a:extLst>
                <a:ext uri="{FF2B5EF4-FFF2-40B4-BE49-F238E27FC236}">
                  <a16:creationId xmlns:a16="http://schemas.microsoft.com/office/drawing/2014/main" id="{21B7780C-FD76-439E-871D-8E5F6F652491}"/>
                </a:ext>
              </a:extLst>
            </p:cNvPr>
            <p:cNvSpPr/>
            <p:nvPr/>
          </p:nvSpPr>
          <p:spPr>
            <a:xfrm>
              <a:off x="7936976" y="1173566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5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1" name="Rectangle: Rounded Corners 27">
              <a:extLst>
                <a:ext uri="{FF2B5EF4-FFF2-40B4-BE49-F238E27FC236}">
                  <a16:creationId xmlns:a16="http://schemas.microsoft.com/office/drawing/2014/main" id="{A8E1EBC0-435E-4354-864E-9CC8B1110189}"/>
                </a:ext>
              </a:extLst>
            </p:cNvPr>
            <p:cNvSpPr/>
            <p:nvPr/>
          </p:nvSpPr>
          <p:spPr>
            <a:xfrm>
              <a:off x="5087084" y="1218829"/>
              <a:ext cx="197382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3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2" name="Rectangle: Rounded Corners 36">
              <a:extLst>
                <a:ext uri="{FF2B5EF4-FFF2-40B4-BE49-F238E27FC236}">
                  <a16:creationId xmlns:a16="http://schemas.microsoft.com/office/drawing/2014/main" id="{CD6A4566-D918-4482-B2F4-FE55A075FD9D}"/>
                </a:ext>
              </a:extLst>
            </p:cNvPr>
            <p:cNvSpPr/>
            <p:nvPr/>
          </p:nvSpPr>
          <p:spPr>
            <a:xfrm>
              <a:off x="6474725" y="3430272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4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3" name="Rectangle: Rounded Corners 24">
              <a:extLst>
                <a:ext uri="{FF2B5EF4-FFF2-40B4-BE49-F238E27FC236}">
                  <a16:creationId xmlns:a16="http://schemas.microsoft.com/office/drawing/2014/main" id="{D574D4F7-B1E0-4009-95F7-1CEEE612D75C}"/>
                </a:ext>
              </a:extLst>
            </p:cNvPr>
            <p:cNvSpPr/>
            <p:nvPr/>
          </p:nvSpPr>
          <p:spPr>
            <a:xfrm>
              <a:off x="3542782" y="6090571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6"/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4" name="Rectangle: Rounded Corners 36">
              <a:extLst>
                <a:ext uri="{FF2B5EF4-FFF2-40B4-BE49-F238E27FC236}">
                  <a16:creationId xmlns:a16="http://schemas.microsoft.com/office/drawing/2014/main" id="{96491897-5E62-42AB-BA75-96C191786719}"/>
                </a:ext>
              </a:extLst>
            </p:cNvPr>
            <p:cNvSpPr/>
            <p:nvPr/>
          </p:nvSpPr>
          <p:spPr>
            <a:xfrm>
              <a:off x="6633599" y="6045308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5" name="Rectangle: Rounded Corners 36">
              <a:extLst>
                <a:ext uri="{FF2B5EF4-FFF2-40B4-BE49-F238E27FC236}">
                  <a16:creationId xmlns:a16="http://schemas.microsoft.com/office/drawing/2014/main" id="{10F09B52-CDF1-49B9-B80E-B3CED290A9D8}"/>
                </a:ext>
              </a:extLst>
            </p:cNvPr>
            <p:cNvSpPr/>
            <p:nvPr/>
          </p:nvSpPr>
          <p:spPr>
            <a:xfrm>
              <a:off x="5063394" y="4033555"/>
              <a:ext cx="1955905" cy="39211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Your text step here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8C64A8A3-8CA9-4676-84AB-5F72F7F74766}"/>
              </a:ext>
            </a:extLst>
          </p:cNvPr>
          <p:cNvSpPr txBox="1"/>
          <p:nvPr/>
        </p:nvSpPr>
        <p:spPr>
          <a:xfrm>
            <a:off x="674433" y="3993108"/>
            <a:ext cx="5036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002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Single Corner Rounded 65">
            <a:extLst>
              <a:ext uri="{FF2B5EF4-FFF2-40B4-BE49-F238E27FC236}">
                <a16:creationId xmlns:a16="http://schemas.microsoft.com/office/drawing/2014/main" id="{2069D8E7-4EF8-45CF-B1A5-AE0F8C1E11BF}"/>
              </a:ext>
            </a:extLst>
          </p:cNvPr>
          <p:cNvSpPr/>
          <p:nvPr/>
        </p:nvSpPr>
        <p:spPr>
          <a:xfrm flipH="1">
            <a:off x="4263296" y="5533736"/>
            <a:ext cx="7928704" cy="1324264"/>
          </a:xfrm>
          <a:prstGeom prst="round1Rect">
            <a:avLst>
              <a:gd name="adj" fmla="val 39684"/>
            </a:avLst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093A7CC-5335-41FC-8248-E0C31EB52977}"/>
              </a:ext>
            </a:extLst>
          </p:cNvPr>
          <p:cNvSpPr>
            <a:spLocks/>
          </p:cNvSpPr>
          <p:nvPr/>
        </p:nvSpPr>
        <p:spPr bwMode="auto">
          <a:xfrm>
            <a:off x="705500" y="1972654"/>
            <a:ext cx="10604184" cy="3643637"/>
          </a:xfrm>
          <a:custGeom>
            <a:avLst/>
            <a:gdLst>
              <a:gd name="connsiteX0" fmla="*/ 5696373 w 6888595"/>
              <a:gd name="connsiteY0" fmla="*/ 0 h 3643637"/>
              <a:gd name="connsiteX1" fmla="*/ 6888595 w 6888595"/>
              <a:gd name="connsiteY1" fmla="*/ 1193168 h 3643637"/>
              <a:gd name="connsiteX2" fmla="*/ 5696373 w 6888595"/>
              <a:gd name="connsiteY2" fmla="*/ 2386336 h 3643637"/>
              <a:gd name="connsiteX3" fmla="*/ 5696373 w 6888595"/>
              <a:gd name="connsiteY3" fmla="*/ 1847816 h 3643637"/>
              <a:gd name="connsiteX4" fmla="*/ 5459154 w 6888595"/>
              <a:gd name="connsiteY4" fmla="*/ 1841818 h 3643637"/>
              <a:gd name="connsiteX5" fmla="*/ 290745 w 6888595"/>
              <a:gd name="connsiteY5" fmla="*/ 3446176 h 3643637"/>
              <a:gd name="connsiteX6" fmla="*/ 15696 w 6888595"/>
              <a:gd name="connsiteY6" fmla="*/ 3643637 h 3643637"/>
              <a:gd name="connsiteX7" fmla="*/ 0 w 6888595"/>
              <a:gd name="connsiteY7" fmla="*/ 3620357 h 3643637"/>
              <a:gd name="connsiteX8" fmla="*/ 174181 w 6888595"/>
              <a:gd name="connsiteY8" fmla="*/ 3419276 h 3643637"/>
              <a:gd name="connsiteX9" fmla="*/ 5452650 w 6888595"/>
              <a:gd name="connsiteY9" fmla="*/ 549071 h 3643637"/>
              <a:gd name="connsiteX10" fmla="*/ 5696373 w 6888595"/>
              <a:gd name="connsiteY10" fmla="*/ 516150 h 364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88595" h="3643637">
                <a:moveTo>
                  <a:pt x="5696373" y="0"/>
                </a:moveTo>
                <a:lnTo>
                  <a:pt x="6888595" y="1193168"/>
                </a:lnTo>
                <a:lnTo>
                  <a:pt x="5696373" y="2386336"/>
                </a:lnTo>
                <a:lnTo>
                  <a:pt x="5696373" y="1847816"/>
                </a:lnTo>
                <a:lnTo>
                  <a:pt x="5459154" y="1841818"/>
                </a:lnTo>
                <a:cubicBezTo>
                  <a:pt x="3540338" y="1841818"/>
                  <a:pt x="1759891" y="2434249"/>
                  <a:pt x="290745" y="3446176"/>
                </a:cubicBezTo>
                <a:lnTo>
                  <a:pt x="15696" y="3643637"/>
                </a:lnTo>
                <a:lnTo>
                  <a:pt x="0" y="3620357"/>
                </a:lnTo>
                <a:lnTo>
                  <a:pt x="174181" y="3419276"/>
                </a:lnTo>
                <a:cubicBezTo>
                  <a:pt x="1530023" y="1927517"/>
                  <a:pt x="3373426" y="886869"/>
                  <a:pt x="5452650" y="549071"/>
                </a:cubicBezTo>
                <a:lnTo>
                  <a:pt x="5696373" y="5161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8B0E2A5-C90E-4530-B832-BC36620476B9}"/>
              </a:ext>
            </a:extLst>
          </p:cNvPr>
          <p:cNvSpPr>
            <a:spLocks/>
          </p:cNvSpPr>
          <p:nvPr/>
        </p:nvSpPr>
        <p:spPr bwMode="auto">
          <a:xfrm rot="360464">
            <a:off x="862847" y="5266066"/>
            <a:ext cx="2312576" cy="805119"/>
          </a:xfrm>
          <a:custGeom>
            <a:avLst/>
            <a:gdLst>
              <a:gd name="connsiteX0" fmla="*/ 1319862 w 1596102"/>
              <a:gd name="connsiteY0" fmla="*/ 0 h 844237"/>
              <a:gd name="connsiteX1" fmla="*/ 1596102 w 1596102"/>
              <a:gd name="connsiteY1" fmla="*/ 276459 h 844237"/>
              <a:gd name="connsiteX2" fmla="*/ 1319862 w 1596102"/>
              <a:gd name="connsiteY2" fmla="*/ 552919 h 844237"/>
              <a:gd name="connsiteX3" fmla="*/ 1319862 w 1596102"/>
              <a:gd name="connsiteY3" fmla="*/ 428143 h 844237"/>
              <a:gd name="connsiteX4" fmla="*/ 1264898 w 1596102"/>
              <a:gd name="connsiteY4" fmla="*/ 426753 h 844237"/>
              <a:gd name="connsiteX5" fmla="*/ 67366 w 1596102"/>
              <a:gd name="connsiteY5" fmla="*/ 798485 h 844237"/>
              <a:gd name="connsiteX6" fmla="*/ 3637 w 1596102"/>
              <a:gd name="connsiteY6" fmla="*/ 844237 h 844237"/>
              <a:gd name="connsiteX7" fmla="*/ 0 w 1596102"/>
              <a:gd name="connsiteY7" fmla="*/ 838843 h 844237"/>
              <a:gd name="connsiteX8" fmla="*/ 40358 w 1596102"/>
              <a:gd name="connsiteY8" fmla="*/ 792252 h 844237"/>
              <a:gd name="connsiteX9" fmla="*/ 1263391 w 1596102"/>
              <a:gd name="connsiteY9" fmla="*/ 127221 h 844237"/>
              <a:gd name="connsiteX10" fmla="*/ 1319862 w 1596102"/>
              <a:gd name="connsiteY10" fmla="*/ 119592 h 84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96102" h="844237">
                <a:moveTo>
                  <a:pt x="1319862" y="0"/>
                </a:moveTo>
                <a:lnTo>
                  <a:pt x="1596102" y="276459"/>
                </a:lnTo>
                <a:lnTo>
                  <a:pt x="1319862" y="552919"/>
                </a:lnTo>
                <a:lnTo>
                  <a:pt x="1319862" y="428143"/>
                </a:lnTo>
                <a:lnTo>
                  <a:pt x="1264898" y="426753"/>
                </a:lnTo>
                <a:cubicBezTo>
                  <a:pt x="820304" y="426752"/>
                  <a:pt x="407770" y="564020"/>
                  <a:pt x="67366" y="798485"/>
                </a:cubicBezTo>
                <a:lnTo>
                  <a:pt x="3637" y="844237"/>
                </a:lnTo>
                <a:lnTo>
                  <a:pt x="0" y="838843"/>
                </a:lnTo>
                <a:lnTo>
                  <a:pt x="40358" y="792252"/>
                </a:lnTo>
                <a:cubicBezTo>
                  <a:pt x="354509" y="446609"/>
                  <a:pt x="781630" y="205489"/>
                  <a:pt x="1263391" y="127221"/>
                </a:cubicBezTo>
                <a:lnTo>
                  <a:pt x="1319862" y="119592"/>
                </a:ln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D96FC07-A3BD-434A-9FE9-F869AC69AAA0}"/>
              </a:ext>
            </a:extLst>
          </p:cNvPr>
          <p:cNvSpPr>
            <a:spLocks/>
          </p:cNvSpPr>
          <p:nvPr/>
        </p:nvSpPr>
        <p:spPr bwMode="auto">
          <a:xfrm rot="18900000">
            <a:off x="-407951" y="3554882"/>
            <a:ext cx="2957773" cy="1189941"/>
          </a:xfrm>
          <a:custGeom>
            <a:avLst/>
            <a:gdLst>
              <a:gd name="connsiteX0" fmla="*/ 2004063 w 2423503"/>
              <a:gd name="connsiteY0" fmla="*/ 0 h 1281883"/>
              <a:gd name="connsiteX1" fmla="*/ 2423503 w 2423503"/>
              <a:gd name="connsiteY1" fmla="*/ 419773 h 1281883"/>
              <a:gd name="connsiteX2" fmla="*/ 2004063 w 2423503"/>
              <a:gd name="connsiteY2" fmla="*/ 839546 h 1281883"/>
              <a:gd name="connsiteX3" fmla="*/ 2004063 w 2423503"/>
              <a:gd name="connsiteY3" fmla="*/ 650088 h 1281883"/>
              <a:gd name="connsiteX4" fmla="*/ 1920606 w 2423503"/>
              <a:gd name="connsiteY4" fmla="*/ 647977 h 1281883"/>
              <a:gd name="connsiteX5" fmla="*/ 102288 w 2423503"/>
              <a:gd name="connsiteY5" fmla="*/ 1212413 h 1281883"/>
              <a:gd name="connsiteX6" fmla="*/ 5522 w 2423503"/>
              <a:gd name="connsiteY6" fmla="*/ 1281883 h 1281883"/>
              <a:gd name="connsiteX7" fmla="*/ 0 w 2423503"/>
              <a:gd name="connsiteY7" fmla="*/ 1273692 h 1281883"/>
              <a:gd name="connsiteX8" fmla="*/ 61279 w 2423503"/>
              <a:gd name="connsiteY8" fmla="*/ 1202949 h 1281883"/>
              <a:gd name="connsiteX9" fmla="*/ 1918318 w 2423503"/>
              <a:gd name="connsiteY9" fmla="*/ 193171 h 1281883"/>
              <a:gd name="connsiteX10" fmla="*/ 2004063 w 2423503"/>
              <a:gd name="connsiteY10" fmla="*/ 181589 h 128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503" h="1281883">
                <a:moveTo>
                  <a:pt x="2004063" y="0"/>
                </a:moveTo>
                <a:lnTo>
                  <a:pt x="2423503" y="419773"/>
                </a:lnTo>
                <a:lnTo>
                  <a:pt x="2004063" y="839546"/>
                </a:lnTo>
                <a:lnTo>
                  <a:pt x="2004063" y="650088"/>
                </a:lnTo>
                <a:lnTo>
                  <a:pt x="1920606" y="647977"/>
                </a:lnTo>
                <a:cubicBezTo>
                  <a:pt x="1245540" y="647977"/>
                  <a:pt x="619154" y="856403"/>
                  <a:pt x="102288" y="1212413"/>
                </a:cubicBezTo>
                <a:lnTo>
                  <a:pt x="5522" y="1281883"/>
                </a:lnTo>
                <a:lnTo>
                  <a:pt x="0" y="1273692"/>
                </a:lnTo>
                <a:lnTo>
                  <a:pt x="61279" y="1202949"/>
                </a:lnTo>
                <a:cubicBezTo>
                  <a:pt x="538283" y="678128"/>
                  <a:pt x="1186818" y="312013"/>
                  <a:pt x="1918318" y="193171"/>
                </a:cubicBezTo>
                <a:lnTo>
                  <a:pt x="2004063" y="181589"/>
                </a:ln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699BC18-498A-4064-A3A0-771BDD80D132}"/>
              </a:ext>
            </a:extLst>
          </p:cNvPr>
          <p:cNvSpPr/>
          <p:nvPr/>
        </p:nvSpPr>
        <p:spPr>
          <a:xfrm>
            <a:off x="2430129" y="4507627"/>
            <a:ext cx="271417" cy="27141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B5E9BE8-4740-4B28-9739-962F7443AABD}"/>
              </a:ext>
            </a:extLst>
          </p:cNvPr>
          <p:cNvSpPr/>
          <p:nvPr/>
        </p:nvSpPr>
        <p:spPr>
          <a:xfrm>
            <a:off x="3276487" y="4105023"/>
            <a:ext cx="361890" cy="36189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98E237E-74B5-41CD-B2AB-920DE341F61E}"/>
              </a:ext>
            </a:extLst>
          </p:cNvPr>
          <p:cNvSpPr/>
          <p:nvPr/>
        </p:nvSpPr>
        <p:spPr>
          <a:xfrm>
            <a:off x="4320322" y="3657318"/>
            <a:ext cx="542834" cy="54283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08D260F-C4DA-4549-A8C7-761FB457211F}"/>
              </a:ext>
            </a:extLst>
          </p:cNvPr>
          <p:cNvSpPr/>
          <p:nvPr/>
        </p:nvSpPr>
        <p:spPr>
          <a:xfrm>
            <a:off x="5525648" y="3293042"/>
            <a:ext cx="633307" cy="63330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CFA28E1-BCF9-4BB5-BBCD-D46CD5F65A82}"/>
              </a:ext>
            </a:extLst>
          </p:cNvPr>
          <p:cNvSpPr/>
          <p:nvPr/>
        </p:nvSpPr>
        <p:spPr>
          <a:xfrm>
            <a:off x="6821447" y="2916824"/>
            <a:ext cx="828161" cy="828161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3F8E466-6A2B-44C6-A13A-7E75147738D5}"/>
              </a:ext>
            </a:extLst>
          </p:cNvPr>
          <p:cNvSpPr/>
          <p:nvPr/>
        </p:nvSpPr>
        <p:spPr>
          <a:xfrm>
            <a:off x="8341693" y="2636176"/>
            <a:ext cx="1075936" cy="107593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5484ADB-B4DB-4B04-9CFA-7AD30EC15ECB}"/>
              </a:ext>
            </a:extLst>
          </p:cNvPr>
          <p:cNvSpPr/>
          <p:nvPr/>
        </p:nvSpPr>
        <p:spPr>
          <a:xfrm>
            <a:off x="1838481" y="4821249"/>
            <a:ext cx="195534" cy="19553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95F9424-CA54-46BC-9716-A52D7101A803}"/>
              </a:ext>
            </a:extLst>
          </p:cNvPr>
          <p:cNvSpPr/>
          <p:nvPr/>
        </p:nvSpPr>
        <p:spPr>
          <a:xfrm>
            <a:off x="10375742" y="2496508"/>
            <a:ext cx="1196458" cy="1196458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1951E2C-D411-4B28-ACC4-7F832958BAC9}"/>
              </a:ext>
            </a:extLst>
          </p:cNvPr>
          <p:cNvGrpSpPr/>
          <p:nvPr/>
        </p:nvGrpSpPr>
        <p:grpSpPr>
          <a:xfrm>
            <a:off x="9973434" y="4091345"/>
            <a:ext cx="1821927" cy="1075102"/>
            <a:chOff x="10312598" y="4603092"/>
            <a:chExt cx="1821927" cy="107510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1D5FE03-73E1-4ABF-802A-262D7D548398}"/>
                </a:ext>
              </a:extLst>
            </p:cNvPr>
            <p:cNvSpPr txBox="1"/>
            <p:nvPr/>
          </p:nvSpPr>
          <p:spPr>
            <a:xfrm>
              <a:off x="10312598" y="4941646"/>
              <a:ext cx="1821927" cy="73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 wonderful serenity has taken possession of my entire soul.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DF71705-D494-4EF0-8969-D09A03550272}"/>
                </a:ext>
              </a:extLst>
            </p:cNvPr>
            <p:cNvSpPr txBox="1"/>
            <p:nvPr/>
          </p:nvSpPr>
          <p:spPr>
            <a:xfrm>
              <a:off x="10312598" y="4603092"/>
              <a:ext cx="1515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Sora ExtraBold" pitchFamily="2" charset="0"/>
                </a:rPr>
                <a:t>Scalability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60AD1A0-A484-4375-983F-9D84E2795A30}"/>
              </a:ext>
            </a:extLst>
          </p:cNvPr>
          <p:cNvGrpSpPr/>
          <p:nvPr/>
        </p:nvGrpSpPr>
        <p:grpSpPr>
          <a:xfrm>
            <a:off x="10345773" y="1362022"/>
            <a:ext cx="1295157" cy="867083"/>
            <a:chOff x="9129178" y="4193452"/>
            <a:chExt cx="1295157" cy="86708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07E9104-517E-45D3-A0E7-FD5A7A165D6F}"/>
                </a:ext>
              </a:extLst>
            </p:cNvPr>
            <p:cNvSpPr txBox="1"/>
            <p:nvPr/>
          </p:nvSpPr>
          <p:spPr>
            <a:xfrm>
              <a:off x="9129178" y="4193452"/>
              <a:ext cx="12951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ea typeface="+mn-ea"/>
                  <a:cs typeface="Sora ExtraBold" pitchFamily="2" charset="0"/>
                </a:rPr>
                <a:t>120+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FE8F2CF-AD27-4DAB-8080-43AAFCDDE437}"/>
                </a:ext>
              </a:extLst>
            </p:cNvPr>
            <p:cNvSpPr txBox="1"/>
            <p:nvPr/>
          </p:nvSpPr>
          <p:spPr>
            <a:xfrm>
              <a:off x="9129178" y="4721981"/>
              <a:ext cx="12951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Sora ExtraBold" pitchFamily="2" charset="0"/>
                </a:rPr>
                <a:t>Rewards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9E377C4-4340-4C2F-81DE-FFB8097464A3}"/>
              </a:ext>
            </a:extLst>
          </p:cNvPr>
          <p:cNvSpPr txBox="1"/>
          <p:nvPr/>
        </p:nvSpPr>
        <p:spPr>
          <a:xfrm>
            <a:off x="1944452" y="4720962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Productivity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3CDDAB-C790-42CE-8D38-9FACB063D671}"/>
              </a:ext>
            </a:extLst>
          </p:cNvPr>
          <p:cNvSpPr txBox="1"/>
          <p:nvPr/>
        </p:nvSpPr>
        <p:spPr>
          <a:xfrm>
            <a:off x="0" y="5375655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Improve Cost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6908C1-BDA3-4EBE-AD05-785E27C7D917}"/>
              </a:ext>
            </a:extLst>
          </p:cNvPr>
          <p:cNvSpPr txBox="1"/>
          <p:nvPr/>
        </p:nvSpPr>
        <p:spPr>
          <a:xfrm>
            <a:off x="580690" y="3886220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Increase Asset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036B21-EE7F-412B-8D28-49DFBF70A29F}"/>
              </a:ext>
            </a:extLst>
          </p:cNvPr>
          <p:cNvSpPr txBox="1"/>
          <p:nvPr/>
        </p:nvSpPr>
        <p:spPr>
          <a:xfrm>
            <a:off x="6074294" y="2318916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Growth Strategy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8746D2-DA5E-4B5E-97C8-D78B7BE7A596}"/>
              </a:ext>
            </a:extLst>
          </p:cNvPr>
          <p:cNvSpPr txBox="1"/>
          <p:nvPr/>
        </p:nvSpPr>
        <p:spPr>
          <a:xfrm>
            <a:off x="5180581" y="4252775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Expand Reverse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74E742-D078-42ED-8DBD-46E3EB296B52}"/>
              </a:ext>
            </a:extLst>
          </p:cNvPr>
          <p:cNvSpPr txBox="1"/>
          <p:nvPr/>
        </p:nvSpPr>
        <p:spPr>
          <a:xfrm>
            <a:off x="3513567" y="3067290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Enhance Cust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78AE87-090D-4CC7-A271-4C81F28FC760}"/>
              </a:ext>
            </a:extLst>
          </p:cNvPr>
          <p:cNvSpPr txBox="1"/>
          <p:nvPr/>
        </p:nvSpPr>
        <p:spPr>
          <a:xfrm>
            <a:off x="7567627" y="3904129"/>
            <a:ext cx="252828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Arrangement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17C3CB1-C84C-4CC6-8BFA-50826DA3D0ED}"/>
              </a:ext>
            </a:extLst>
          </p:cNvPr>
          <p:cNvGrpSpPr/>
          <p:nvPr/>
        </p:nvGrpSpPr>
        <p:grpSpPr>
          <a:xfrm>
            <a:off x="495319" y="1511553"/>
            <a:ext cx="4084110" cy="1241424"/>
            <a:chOff x="5847259" y="5194547"/>
            <a:chExt cx="4084110" cy="1241424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7783389-5D01-4D73-953A-2A069B7C6952}"/>
                </a:ext>
              </a:extLst>
            </p:cNvPr>
            <p:cNvSpPr/>
            <p:nvPr/>
          </p:nvSpPr>
          <p:spPr>
            <a:xfrm>
              <a:off x="5847259" y="5194547"/>
              <a:ext cx="4084110" cy="12414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A25C9EE-59B6-47AD-B2FE-F4789A7F6603}"/>
                </a:ext>
              </a:extLst>
            </p:cNvPr>
            <p:cNvGrpSpPr/>
            <p:nvPr/>
          </p:nvGrpSpPr>
          <p:grpSpPr>
            <a:xfrm>
              <a:off x="6005824" y="5311163"/>
              <a:ext cx="3609412" cy="953166"/>
              <a:chOff x="-3493069" y="4767171"/>
              <a:chExt cx="4073959" cy="953166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CF9967C9-5C8D-4F23-B6D6-B99A6A1C1887}"/>
                  </a:ext>
                </a:extLst>
              </p:cNvPr>
              <p:cNvSpPr/>
              <p:nvPr/>
            </p:nvSpPr>
            <p:spPr>
              <a:xfrm>
                <a:off x="-3493069" y="5084009"/>
                <a:ext cx="4073959" cy="636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ea typeface="Roboto" panose="02000000000000000000" pitchFamily="2" charset="0"/>
                    <a:cs typeface="Arial" panose="020B0604020202020204" pitchFamily="34" charset="0"/>
                  </a:rPr>
                  <a:t>A wonderful serenity has taken possession of my entire soul, like these sweet.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771316C-AEA9-4EB1-BC70-FD88BA9A6F6B}"/>
                  </a:ext>
                </a:extLst>
              </p:cNvPr>
              <p:cNvSpPr txBox="1"/>
              <p:nvPr/>
            </p:nvSpPr>
            <p:spPr>
              <a:xfrm>
                <a:off x="-3491073" y="4767171"/>
                <a:ext cx="2646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Poppins" panose="00000500000000000000" pitchFamily="2" charset="0"/>
                  </a:rPr>
                  <a:t>Note:</a:t>
                </a:r>
                <a:endPara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C8DCA9C-CC28-4ED7-A23B-F32C652B3C8D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029B6BC-CABB-410B-B234-6AE32D06D100}"/>
              </a:ext>
            </a:extLst>
          </p:cNvPr>
          <p:cNvGrpSpPr/>
          <p:nvPr/>
        </p:nvGrpSpPr>
        <p:grpSpPr>
          <a:xfrm>
            <a:off x="4840111" y="5211355"/>
            <a:ext cx="2403475" cy="1156560"/>
            <a:chOff x="911225" y="4828316"/>
            <a:chExt cx="2403475" cy="1156560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F1C68A9-E703-4DEF-887A-0273E9282CBB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A5965A8-2C32-4F4C-BE29-1FB801E634DF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D86B5F1-4E53-4731-A212-57D1C91A9A23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E2C346A-19B7-4BF1-B8DA-E1EF5428F928}"/>
                  </a:ext>
                </a:extLst>
              </p:cNvPr>
              <p:cNvSpPr txBox="1"/>
              <p:nvPr/>
            </p:nvSpPr>
            <p:spPr>
              <a:xfrm>
                <a:off x="93154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Calibri"/>
                  </a:rPr>
                  <a:t>Reminder</a:t>
                </a:r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81822F7-1E40-4619-88BB-217982A56464}"/>
              </a:ext>
            </a:extLst>
          </p:cNvPr>
          <p:cNvGrpSpPr/>
          <p:nvPr/>
        </p:nvGrpSpPr>
        <p:grpSpPr>
          <a:xfrm>
            <a:off x="7495469" y="5211355"/>
            <a:ext cx="2403475" cy="1156560"/>
            <a:chOff x="3482757" y="4839120"/>
            <a:chExt cx="2403475" cy="1156560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F347F7F-94D8-469E-979C-182AF5E9316B}"/>
                </a:ext>
              </a:extLst>
            </p:cNvPr>
            <p:cNvSpPr/>
            <p:nvPr/>
          </p:nvSpPr>
          <p:spPr>
            <a:xfrm>
              <a:off x="3482757" y="4839120"/>
              <a:ext cx="2403475" cy="1156560"/>
            </a:xfrm>
            <a:prstGeom prst="roundRect">
              <a:avLst>
                <a:gd name="adj" fmla="val 9361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80C81D5-CC19-4BF8-8AEB-0F2C4A9DBBD8}"/>
                </a:ext>
              </a:extLst>
            </p:cNvPr>
            <p:cNvGrpSpPr/>
            <p:nvPr/>
          </p:nvGrpSpPr>
          <p:grpSpPr>
            <a:xfrm>
              <a:off x="3795227" y="5000704"/>
              <a:ext cx="1778534" cy="817145"/>
              <a:chOff x="9189770" y="2447424"/>
              <a:chExt cx="1778534" cy="778403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204464E-5E59-450E-85E9-EC8468762F56}"/>
                  </a:ext>
                </a:extLst>
              </p:cNvPr>
              <p:cNvSpPr txBox="1"/>
              <p:nvPr/>
            </p:nvSpPr>
            <p:spPr>
              <a:xfrm>
                <a:off x="9189770" y="2740607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62BCD85-AB25-4E3D-9409-E8F4AA752CC0}"/>
                  </a:ext>
                </a:extLst>
              </p:cNvPr>
              <p:cNvSpPr txBox="1"/>
              <p:nvPr/>
            </p:nvSpPr>
            <p:spPr>
              <a:xfrm>
                <a:off x="9315470" y="2447424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Calibri"/>
                  </a:rPr>
                  <a:t>Reminder 2</a:t>
                </a:r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463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1DEEAA9-9029-430F-AAC5-BFB19FB05961}"/>
              </a:ext>
            </a:extLst>
          </p:cNvPr>
          <p:cNvGrpSpPr/>
          <p:nvPr/>
        </p:nvGrpSpPr>
        <p:grpSpPr>
          <a:xfrm>
            <a:off x="5618646" y="1562708"/>
            <a:ext cx="3521568" cy="3732584"/>
            <a:chOff x="6096000" y="2434459"/>
            <a:chExt cx="3521568" cy="373258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4594143-B1A3-4FAE-A5B0-64FF4FC885C7}"/>
                </a:ext>
              </a:extLst>
            </p:cNvPr>
            <p:cNvSpPr/>
            <p:nvPr/>
          </p:nvSpPr>
          <p:spPr>
            <a:xfrm>
              <a:off x="8738683" y="3168850"/>
              <a:ext cx="878885" cy="1929548"/>
            </a:xfrm>
            <a:custGeom>
              <a:avLst/>
              <a:gdLst>
                <a:gd name="connsiteX0" fmla="*/ 1783 w 878885"/>
                <a:gd name="connsiteY0" fmla="*/ 547185 h 1929548"/>
                <a:gd name="connsiteX1" fmla="*/ 26263 w 878885"/>
                <a:gd name="connsiteY1" fmla="*/ 442696 h 1929548"/>
                <a:gd name="connsiteX2" fmla="*/ 120274 w 878885"/>
                <a:gd name="connsiteY2" fmla="*/ 41122 h 1929548"/>
                <a:gd name="connsiteX3" fmla="*/ 185235 w 878885"/>
                <a:gd name="connsiteY3" fmla="*/ 1593 h 1929548"/>
                <a:gd name="connsiteX4" fmla="*/ 591190 w 878885"/>
                <a:gd name="connsiteY4" fmla="*/ 122465 h 1929548"/>
                <a:gd name="connsiteX5" fmla="*/ 684440 w 878885"/>
                <a:gd name="connsiteY5" fmla="*/ 150183 h 1929548"/>
                <a:gd name="connsiteX6" fmla="*/ 693774 w 878885"/>
                <a:gd name="connsiteY6" fmla="*/ 191998 h 1929548"/>
                <a:gd name="connsiteX7" fmla="*/ 642721 w 878885"/>
                <a:gd name="connsiteY7" fmla="*/ 222192 h 1929548"/>
                <a:gd name="connsiteX8" fmla="*/ 873797 w 878885"/>
                <a:gd name="connsiteY8" fmla="*/ 1237366 h 1929548"/>
                <a:gd name="connsiteX9" fmla="*/ 675010 w 878885"/>
                <a:gd name="connsiteY9" fmla="*/ 1929548 h 1929548"/>
                <a:gd name="connsiteX10" fmla="*/ 197141 w 878885"/>
                <a:gd name="connsiteY10" fmla="*/ 1393291 h 1929548"/>
                <a:gd name="connsiteX11" fmla="*/ 222382 w 878885"/>
                <a:gd name="connsiteY11" fmla="*/ 934662 h 1929548"/>
                <a:gd name="connsiteX12" fmla="*/ 85413 w 878885"/>
                <a:gd name="connsiteY12" fmla="*/ 544899 h 1929548"/>
                <a:gd name="connsiteX13" fmla="*/ 34359 w 878885"/>
                <a:gd name="connsiteY13" fmla="*/ 574998 h 1929548"/>
                <a:gd name="connsiteX14" fmla="*/ 1783 w 878885"/>
                <a:gd name="connsiteY14" fmla="*/ 547185 h 192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78885" h="1929548">
                  <a:moveTo>
                    <a:pt x="1783" y="547185"/>
                  </a:moveTo>
                  <a:lnTo>
                    <a:pt x="26263" y="442696"/>
                  </a:lnTo>
                  <a:lnTo>
                    <a:pt x="120274" y="41122"/>
                  </a:lnTo>
                  <a:cubicBezTo>
                    <a:pt x="127228" y="10927"/>
                    <a:pt x="157422" y="-5360"/>
                    <a:pt x="185235" y="1593"/>
                  </a:cubicBezTo>
                  <a:lnTo>
                    <a:pt x="591190" y="122465"/>
                  </a:lnTo>
                  <a:lnTo>
                    <a:pt x="684440" y="150183"/>
                  </a:lnTo>
                  <a:cubicBezTo>
                    <a:pt x="712348" y="159517"/>
                    <a:pt x="717015" y="178091"/>
                    <a:pt x="693774" y="191998"/>
                  </a:cubicBezTo>
                  <a:lnTo>
                    <a:pt x="642721" y="222192"/>
                  </a:lnTo>
                  <a:cubicBezTo>
                    <a:pt x="826648" y="541470"/>
                    <a:pt x="899800" y="895038"/>
                    <a:pt x="873797" y="1237366"/>
                  </a:cubicBezTo>
                  <a:cubicBezTo>
                    <a:pt x="855604" y="1479016"/>
                    <a:pt x="787977" y="1715140"/>
                    <a:pt x="675010" y="1929548"/>
                  </a:cubicBezTo>
                  <a:cubicBezTo>
                    <a:pt x="475557" y="1782482"/>
                    <a:pt x="314775" y="1598078"/>
                    <a:pt x="197141" y="1393291"/>
                  </a:cubicBezTo>
                  <a:cubicBezTo>
                    <a:pt x="236765" y="1245272"/>
                    <a:pt x="246004" y="1089062"/>
                    <a:pt x="222382" y="934662"/>
                  </a:cubicBezTo>
                  <a:cubicBezTo>
                    <a:pt x="201904" y="801217"/>
                    <a:pt x="156850" y="669200"/>
                    <a:pt x="85413" y="544899"/>
                  </a:cubicBezTo>
                  <a:lnTo>
                    <a:pt x="34359" y="574998"/>
                  </a:lnTo>
                  <a:cubicBezTo>
                    <a:pt x="8737" y="589000"/>
                    <a:pt x="-5170" y="577379"/>
                    <a:pt x="1783" y="547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AADD29F-96B4-496B-9CDF-405424931D76}"/>
                </a:ext>
              </a:extLst>
            </p:cNvPr>
            <p:cNvGrpSpPr/>
            <p:nvPr/>
          </p:nvGrpSpPr>
          <p:grpSpPr>
            <a:xfrm>
              <a:off x="6096000" y="2434459"/>
              <a:ext cx="3521542" cy="3732584"/>
              <a:chOff x="5739525" y="2096834"/>
              <a:chExt cx="3521542" cy="37325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FB6613E-449B-477A-9711-015D0FDAEDE6}"/>
                  </a:ext>
                </a:extLst>
              </p:cNvPr>
              <p:cNvSpPr/>
              <p:nvPr/>
            </p:nvSpPr>
            <p:spPr>
              <a:xfrm>
                <a:off x="5895040" y="2183375"/>
                <a:ext cx="1499943" cy="1426861"/>
              </a:xfrm>
              <a:custGeom>
                <a:avLst/>
                <a:gdLst>
                  <a:gd name="connsiteX0" fmla="*/ 1491034 w 1499943"/>
                  <a:gd name="connsiteY0" fmla="*/ 0 h 1426861"/>
                  <a:gd name="connsiteX1" fmla="*/ 1193266 w 1499943"/>
                  <a:gd name="connsiteY1" fmla="*/ 283061 h 1426861"/>
                  <a:gd name="connsiteX2" fmla="*/ 1195742 w 1499943"/>
                  <a:gd name="connsiteY2" fmla="*/ 359547 h 1426861"/>
                  <a:gd name="connsiteX3" fmla="*/ 1499943 w 1499943"/>
                  <a:gd name="connsiteY3" fmla="*/ 645060 h 1426861"/>
                  <a:gd name="connsiteX4" fmla="*/ 1465156 w 1499943"/>
                  <a:gd name="connsiteY4" fmla="*/ 647312 h 1426861"/>
                  <a:gd name="connsiteX5" fmla="*/ 1046295 w 1499943"/>
                  <a:gd name="connsiteY5" fmla="*/ 791316 h 1426861"/>
                  <a:gd name="connsiteX6" fmla="*/ 637768 w 1499943"/>
                  <a:gd name="connsiteY6" fmla="*/ 1202320 h 1426861"/>
                  <a:gd name="connsiteX7" fmla="*/ 693489 w 1499943"/>
                  <a:gd name="connsiteY7" fmla="*/ 1232514 h 1426861"/>
                  <a:gd name="connsiteX8" fmla="*/ 684250 w 1499943"/>
                  <a:gd name="connsiteY8" fmla="*/ 1274329 h 1426861"/>
                  <a:gd name="connsiteX9" fmla="*/ 187426 w 1499943"/>
                  <a:gd name="connsiteY9" fmla="*/ 1425300 h 1426861"/>
                  <a:gd name="connsiteX10" fmla="*/ 122465 w 1499943"/>
                  <a:gd name="connsiteY10" fmla="*/ 1385771 h 1426861"/>
                  <a:gd name="connsiteX11" fmla="*/ 1784 w 1499943"/>
                  <a:gd name="connsiteY11" fmla="*/ 879517 h 1426861"/>
                  <a:gd name="connsiteX12" fmla="*/ 34264 w 1499943"/>
                  <a:gd name="connsiteY12" fmla="*/ 851609 h 1426861"/>
                  <a:gd name="connsiteX13" fmla="*/ 80651 w 1499943"/>
                  <a:gd name="connsiteY13" fmla="*/ 879517 h 1426861"/>
                  <a:gd name="connsiteX14" fmla="*/ 725969 w 1499943"/>
                  <a:gd name="connsiteY14" fmla="*/ 231627 h 1426861"/>
                  <a:gd name="connsiteX15" fmla="*/ 1383092 w 1499943"/>
                  <a:gd name="connsiteY15" fmla="*/ 6960 h 1426861"/>
                  <a:gd name="connsiteX16" fmla="*/ 1491034 w 1499943"/>
                  <a:gd name="connsiteY16" fmla="*/ 0 h 142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99943" h="1426861">
                    <a:moveTo>
                      <a:pt x="1491034" y="0"/>
                    </a:moveTo>
                    <a:lnTo>
                      <a:pt x="1193266" y="283061"/>
                    </a:lnTo>
                    <a:cubicBezTo>
                      <a:pt x="1170025" y="303921"/>
                      <a:pt x="1170025" y="338782"/>
                      <a:pt x="1195742" y="359547"/>
                    </a:cubicBezTo>
                    <a:lnTo>
                      <a:pt x="1499943" y="645060"/>
                    </a:lnTo>
                    <a:lnTo>
                      <a:pt x="1465156" y="647312"/>
                    </a:lnTo>
                    <a:cubicBezTo>
                      <a:pt x="1322294" y="665926"/>
                      <a:pt x="1180383" y="712949"/>
                      <a:pt x="1046295" y="791316"/>
                    </a:cubicBezTo>
                    <a:cubicBezTo>
                      <a:pt x="869892" y="893519"/>
                      <a:pt x="732923" y="1037442"/>
                      <a:pt x="637768" y="1202320"/>
                    </a:cubicBezTo>
                    <a:lnTo>
                      <a:pt x="693489" y="1232514"/>
                    </a:lnTo>
                    <a:cubicBezTo>
                      <a:pt x="719016" y="1246420"/>
                      <a:pt x="714349" y="1264994"/>
                      <a:pt x="684250" y="1274329"/>
                    </a:cubicBezTo>
                    <a:lnTo>
                      <a:pt x="187426" y="1425300"/>
                    </a:lnTo>
                    <a:cubicBezTo>
                      <a:pt x="159613" y="1432158"/>
                      <a:pt x="129514" y="1415965"/>
                      <a:pt x="122465" y="1385771"/>
                    </a:cubicBezTo>
                    <a:lnTo>
                      <a:pt x="1784" y="879517"/>
                    </a:lnTo>
                    <a:cubicBezTo>
                      <a:pt x="-5170" y="849323"/>
                      <a:pt x="8737" y="837703"/>
                      <a:pt x="34264" y="851609"/>
                    </a:cubicBezTo>
                    <a:lnTo>
                      <a:pt x="80651" y="879517"/>
                    </a:lnTo>
                    <a:cubicBezTo>
                      <a:pt x="229241" y="619390"/>
                      <a:pt x="447458" y="394123"/>
                      <a:pt x="725969" y="231627"/>
                    </a:cubicBezTo>
                    <a:cubicBezTo>
                      <a:pt x="934924" y="109683"/>
                      <a:pt x="1158185" y="36120"/>
                      <a:pt x="1383092" y="6960"/>
                    </a:cubicBezTo>
                    <a:lnTo>
                      <a:pt x="149103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+mj-lt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DA4272D-F803-4EA6-941D-D5AAAFD4102C}"/>
                  </a:ext>
                </a:extLst>
              </p:cNvPr>
              <p:cNvSpPr/>
              <p:nvPr/>
            </p:nvSpPr>
            <p:spPr>
              <a:xfrm>
                <a:off x="7071173" y="2096834"/>
                <a:ext cx="1904321" cy="1177226"/>
              </a:xfrm>
              <a:custGeom>
                <a:avLst/>
                <a:gdLst>
                  <a:gd name="connsiteX0" fmla="*/ 17133 w 1904321"/>
                  <a:gd name="connsiteY0" fmla="*/ 369602 h 1177226"/>
                  <a:gd name="connsiteX1" fmla="*/ 393180 w 1904321"/>
                  <a:gd name="connsiteY1" fmla="*/ 12129 h 1177226"/>
                  <a:gd name="connsiteX2" fmla="*/ 434995 w 1904321"/>
                  <a:gd name="connsiteY2" fmla="*/ 26035 h 1177226"/>
                  <a:gd name="connsiteX3" fmla="*/ 434995 w 1904321"/>
                  <a:gd name="connsiteY3" fmla="*/ 79375 h 1177226"/>
                  <a:gd name="connsiteX4" fmla="*/ 1904321 w 1904321"/>
                  <a:gd name="connsiteY4" fmla="*/ 859187 h 1177226"/>
                  <a:gd name="connsiteX5" fmla="*/ 1512082 w 1904321"/>
                  <a:gd name="connsiteY5" fmla="*/ 743173 h 1177226"/>
                  <a:gd name="connsiteX6" fmla="*/ 1507414 w 1904321"/>
                  <a:gd name="connsiteY6" fmla="*/ 743173 h 1177226"/>
                  <a:gd name="connsiteX7" fmla="*/ 1505129 w 1904321"/>
                  <a:gd name="connsiteY7" fmla="*/ 743173 h 1177226"/>
                  <a:gd name="connsiteX8" fmla="*/ 1500461 w 1904321"/>
                  <a:gd name="connsiteY8" fmla="*/ 743173 h 1177226"/>
                  <a:gd name="connsiteX9" fmla="*/ 1498175 w 1904321"/>
                  <a:gd name="connsiteY9" fmla="*/ 743173 h 1177226"/>
                  <a:gd name="connsiteX10" fmla="*/ 1430834 w 1904321"/>
                  <a:gd name="connsiteY10" fmla="*/ 778034 h 1177226"/>
                  <a:gd name="connsiteX11" fmla="*/ 1337965 w 1904321"/>
                  <a:gd name="connsiteY11" fmla="*/ 1177227 h 1177226"/>
                  <a:gd name="connsiteX12" fmla="*/ 437376 w 1904321"/>
                  <a:gd name="connsiteY12" fmla="*/ 724599 h 1177226"/>
                  <a:gd name="connsiteX13" fmla="*/ 437376 w 1904321"/>
                  <a:gd name="connsiteY13" fmla="*/ 787273 h 1177226"/>
                  <a:gd name="connsiteX14" fmla="*/ 397943 w 1904321"/>
                  <a:gd name="connsiteY14" fmla="*/ 801180 h 1177226"/>
                  <a:gd name="connsiteX15" fmla="*/ 19609 w 1904321"/>
                  <a:gd name="connsiteY15" fmla="*/ 446088 h 1177226"/>
                  <a:gd name="connsiteX16" fmla="*/ 17133 w 1904321"/>
                  <a:gd name="connsiteY16" fmla="*/ 369602 h 1177226"/>
                  <a:gd name="connsiteX17" fmla="*/ 17133 w 1904321"/>
                  <a:gd name="connsiteY17" fmla="*/ 369602 h 117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04321" h="1177226">
                    <a:moveTo>
                      <a:pt x="17133" y="369602"/>
                    </a:moveTo>
                    <a:lnTo>
                      <a:pt x="393180" y="12129"/>
                    </a:lnTo>
                    <a:cubicBezTo>
                      <a:pt x="416421" y="-8731"/>
                      <a:pt x="434995" y="-1778"/>
                      <a:pt x="434995" y="26035"/>
                    </a:cubicBezTo>
                    <a:lnTo>
                      <a:pt x="434995" y="79375"/>
                    </a:lnTo>
                    <a:cubicBezTo>
                      <a:pt x="1008304" y="79375"/>
                      <a:pt x="1565422" y="357886"/>
                      <a:pt x="1904321" y="859187"/>
                    </a:cubicBezTo>
                    <a:lnTo>
                      <a:pt x="1512082" y="743173"/>
                    </a:lnTo>
                    <a:cubicBezTo>
                      <a:pt x="1509796" y="743173"/>
                      <a:pt x="1509796" y="743173"/>
                      <a:pt x="1507414" y="743173"/>
                    </a:cubicBezTo>
                    <a:lnTo>
                      <a:pt x="1505129" y="743173"/>
                    </a:lnTo>
                    <a:cubicBezTo>
                      <a:pt x="1502843" y="743173"/>
                      <a:pt x="1502843" y="743173"/>
                      <a:pt x="1500461" y="743173"/>
                    </a:cubicBezTo>
                    <a:lnTo>
                      <a:pt x="1498175" y="743173"/>
                    </a:lnTo>
                    <a:cubicBezTo>
                      <a:pt x="1467981" y="731552"/>
                      <a:pt x="1437787" y="747840"/>
                      <a:pt x="1430834" y="778034"/>
                    </a:cubicBezTo>
                    <a:lnTo>
                      <a:pt x="1337965" y="1177227"/>
                    </a:lnTo>
                    <a:cubicBezTo>
                      <a:pt x="1122128" y="884809"/>
                      <a:pt x="783229" y="724599"/>
                      <a:pt x="437376" y="724599"/>
                    </a:cubicBezTo>
                    <a:lnTo>
                      <a:pt x="437376" y="787273"/>
                    </a:lnTo>
                    <a:cubicBezTo>
                      <a:pt x="437376" y="815086"/>
                      <a:pt x="418802" y="822135"/>
                      <a:pt x="397943" y="801180"/>
                    </a:cubicBezTo>
                    <a:lnTo>
                      <a:pt x="19609" y="446088"/>
                    </a:lnTo>
                    <a:cubicBezTo>
                      <a:pt x="-6108" y="425323"/>
                      <a:pt x="-6108" y="390462"/>
                      <a:pt x="17133" y="369602"/>
                    </a:cubicBezTo>
                    <a:lnTo>
                      <a:pt x="17133" y="36960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+mj-lt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C41BEDC-3708-4993-8ED2-336EED15DE32}"/>
                  </a:ext>
                </a:extLst>
              </p:cNvPr>
              <p:cNvSpPr/>
              <p:nvPr/>
            </p:nvSpPr>
            <p:spPr>
              <a:xfrm>
                <a:off x="8465335" y="2988650"/>
                <a:ext cx="795732" cy="1874996"/>
              </a:xfrm>
              <a:custGeom>
                <a:avLst/>
                <a:gdLst>
                  <a:gd name="connsiteX0" fmla="*/ 795528 w 795732"/>
                  <a:gd name="connsiteY0" fmla="*/ 964787 h 1874996"/>
                  <a:gd name="connsiteX1" fmla="*/ 795528 w 795732"/>
                  <a:gd name="connsiteY1" fmla="*/ 964978 h 1874996"/>
                  <a:gd name="connsiteX2" fmla="*/ 559880 w 795732"/>
                  <a:gd name="connsiteY2" fmla="*/ 1874996 h 1874996"/>
                  <a:gd name="connsiteX3" fmla="*/ 0 w 795732"/>
                  <a:gd name="connsiteY3" fmla="*/ 1554385 h 1874996"/>
                  <a:gd name="connsiteX4" fmla="*/ 148685 w 795732"/>
                  <a:gd name="connsiteY4" fmla="*/ 998696 h 1874996"/>
                  <a:gd name="connsiteX5" fmla="*/ 144018 w 795732"/>
                  <a:gd name="connsiteY5" fmla="*/ 894778 h 1874996"/>
                  <a:gd name="connsiteX6" fmla="*/ 383286 w 795732"/>
                  <a:gd name="connsiteY6" fmla="*/ 105156 h 1874996"/>
                  <a:gd name="connsiteX7" fmla="*/ 448723 w 795732"/>
                  <a:gd name="connsiteY7" fmla="*/ 0 h 1874996"/>
                  <a:gd name="connsiteX8" fmla="*/ 590074 w 795732"/>
                  <a:gd name="connsiteY8" fmla="*/ 42101 h 1874996"/>
                  <a:gd name="connsiteX9" fmla="*/ 601694 w 795732"/>
                  <a:gd name="connsiteY9" fmla="*/ 83915 h 1874996"/>
                  <a:gd name="connsiteX10" fmla="*/ 557593 w 795732"/>
                  <a:gd name="connsiteY10" fmla="*/ 109538 h 1874996"/>
                  <a:gd name="connsiteX11" fmla="*/ 795528 w 795732"/>
                  <a:gd name="connsiteY11" fmla="*/ 964787 h 187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5732" h="1874996">
                    <a:moveTo>
                      <a:pt x="795528" y="964787"/>
                    </a:moveTo>
                    <a:cubicBezTo>
                      <a:pt x="795528" y="964882"/>
                      <a:pt x="795528" y="964978"/>
                      <a:pt x="795528" y="964978"/>
                    </a:cubicBezTo>
                    <a:cubicBezTo>
                      <a:pt x="800386" y="1283399"/>
                      <a:pt x="718756" y="1598486"/>
                      <a:pt x="559880" y="1874996"/>
                    </a:cubicBezTo>
                    <a:lnTo>
                      <a:pt x="0" y="1554385"/>
                    </a:lnTo>
                    <a:cubicBezTo>
                      <a:pt x="97155" y="1385792"/>
                      <a:pt x="148304" y="1193673"/>
                      <a:pt x="148685" y="998696"/>
                    </a:cubicBezTo>
                    <a:cubicBezTo>
                      <a:pt x="148780" y="964121"/>
                      <a:pt x="147256" y="929450"/>
                      <a:pt x="144018" y="894778"/>
                    </a:cubicBezTo>
                    <a:cubicBezTo>
                      <a:pt x="159829" y="625507"/>
                      <a:pt x="237363" y="355187"/>
                      <a:pt x="383286" y="105156"/>
                    </a:cubicBezTo>
                    <a:cubicBezTo>
                      <a:pt x="404050" y="69056"/>
                      <a:pt x="425863" y="34004"/>
                      <a:pt x="448723" y="0"/>
                    </a:cubicBezTo>
                    <a:lnTo>
                      <a:pt x="590074" y="42101"/>
                    </a:lnTo>
                    <a:cubicBezTo>
                      <a:pt x="622554" y="49054"/>
                      <a:pt x="627221" y="70009"/>
                      <a:pt x="601694" y="83915"/>
                    </a:cubicBezTo>
                    <a:lnTo>
                      <a:pt x="557593" y="109538"/>
                    </a:lnTo>
                    <a:cubicBezTo>
                      <a:pt x="714089" y="379190"/>
                      <a:pt x="791051" y="673418"/>
                      <a:pt x="795528" y="96478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7731ED1-9E02-44E3-905E-04E192E48709}"/>
                  </a:ext>
                </a:extLst>
              </p:cNvPr>
              <p:cNvSpPr/>
              <p:nvPr/>
            </p:nvSpPr>
            <p:spPr>
              <a:xfrm>
                <a:off x="7497500" y="4316081"/>
                <a:ext cx="1608079" cy="1434438"/>
              </a:xfrm>
              <a:custGeom>
                <a:avLst/>
                <a:gdLst>
                  <a:gd name="connsiteX0" fmla="*/ 1485614 w 1608079"/>
                  <a:gd name="connsiteY0" fmla="*/ 41122 h 1434438"/>
                  <a:gd name="connsiteX1" fmla="*/ 1606296 w 1608079"/>
                  <a:gd name="connsiteY1" fmla="*/ 547376 h 1434438"/>
                  <a:gd name="connsiteX2" fmla="*/ 1573816 w 1608079"/>
                  <a:gd name="connsiteY2" fmla="*/ 575284 h 1434438"/>
                  <a:gd name="connsiteX3" fmla="*/ 1527429 w 1608079"/>
                  <a:gd name="connsiteY3" fmla="*/ 547376 h 1434438"/>
                  <a:gd name="connsiteX4" fmla="*/ 882110 w 1608079"/>
                  <a:gd name="connsiteY4" fmla="*/ 1195266 h 1434438"/>
                  <a:gd name="connsiteX5" fmla="*/ 0 w 1608079"/>
                  <a:gd name="connsiteY5" fmla="*/ 1434439 h 1434438"/>
                  <a:gd name="connsiteX6" fmla="*/ 0 w 1608079"/>
                  <a:gd name="connsiteY6" fmla="*/ 788834 h 1434438"/>
                  <a:gd name="connsiteX7" fmla="*/ 561785 w 1608079"/>
                  <a:gd name="connsiteY7" fmla="*/ 635577 h 1434438"/>
                  <a:gd name="connsiteX8" fmla="*/ 970312 w 1608079"/>
                  <a:gd name="connsiteY8" fmla="*/ 224573 h 1434438"/>
                  <a:gd name="connsiteX9" fmla="*/ 914591 w 1608079"/>
                  <a:gd name="connsiteY9" fmla="*/ 194379 h 1434438"/>
                  <a:gd name="connsiteX10" fmla="*/ 923830 w 1608079"/>
                  <a:gd name="connsiteY10" fmla="*/ 152564 h 1434438"/>
                  <a:gd name="connsiteX11" fmla="*/ 1420654 w 1608079"/>
                  <a:gd name="connsiteY11" fmla="*/ 1593 h 1434438"/>
                  <a:gd name="connsiteX12" fmla="*/ 1485614 w 1608079"/>
                  <a:gd name="connsiteY12" fmla="*/ 41122 h 1434438"/>
                  <a:gd name="connsiteX13" fmla="*/ 1485614 w 1608079"/>
                  <a:gd name="connsiteY13" fmla="*/ 41122 h 143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08079" h="1434438">
                    <a:moveTo>
                      <a:pt x="1485614" y="41122"/>
                    </a:moveTo>
                    <a:lnTo>
                      <a:pt x="1606296" y="547376"/>
                    </a:lnTo>
                    <a:cubicBezTo>
                      <a:pt x="1613249" y="577570"/>
                      <a:pt x="1599343" y="589190"/>
                      <a:pt x="1573816" y="575284"/>
                    </a:cubicBezTo>
                    <a:lnTo>
                      <a:pt x="1527429" y="547376"/>
                    </a:lnTo>
                    <a:cubicBezTo>
                      <a:pt x="1378839" y="807503"/>
                      <a:pt x="1160621" y="1032769"/>
                      <a:pt x="882110" y="1195266"/>
                    </a:cubicBezTo>
                    <a:cubicBezTo>
                      <a:pt x="603504" y="1357858"/>
                      <a:pt x="299466" y="1434439"/>
                      <a:pt x="0" y="1434439"/>
                    </a:cubicBezTo>
                    <a:lnTo>
                      <a:pt x="0" y="788834"/>
                    </a:lnTo>
                    <a:cubicBezTo>
                      <a:pt x="190310" y="788834"/>
                      <a:pt x="383000" y="740066"/>
                      <a:pt x="561785" y="635577"/>
                    </a:cubicBezTo>
                    <a:cubicBezTo>
                      <a:pt x="738188" y="533374"/>
                      <a:pt x="875157" y="389451"/>
                      <a:pt x="970312" y="224573"/>
                    </a:cubicBezTo>
                    <a:lnTo>
                      <a:pt x="914591" y="194379"/>
                    </a:lnTo>
                    <a:cubicBezTo>
                      <a:pt x="889063" y="180472"/>
                      <a:pt x="893731" y="161899"/>
                      <a:pt x="923830" y="152564"/>
                    </a:cubicBezTo>
                    <a:lnTo>
                      <a:pt x="1420654" y="1593"/>
                    </a:lnTo>
                    <a:cubicBezTo>
                      <a:pt x="1448467" y="-5360"/>
                      <a:pt x="1478661" y="10927"/>
                      <a:pt x="1485614" y="41122"/>
                    </a:cubicBezTo>
                    <a:lnTo>
                      <a:pt x="1485614" y="411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D649F19-EAC0-49D7-909A-769E9EB15657}"/>
                  </a:ext>
                </a:extLst>
              </p:cNvPr>
              <p:cNvSpPr/>
              <p:nvPr/>
            </p:nvSpPr>
            <p:spPr>
              <a:xfrm>
                <a:off x="6025125" y="4652192"/>
                <a:ext cx="1904321" cy="1177226"/>
              </a:xfrm>
              <a:custGeom>
                <a:avLst/>
                <a:gdLst>
                  <a:gd name="connsiteX0" fmla="*/ 1887188 w 1904321"/>
                  <a:gd name="connsiteY0" fmla="*/ 807720 h 1177226"/>
                  <a:gd name="connsiteX1" fmla="*/ 1511141 w 1904321"/>
                  <a:gd name="connsiteY1" fmla="*/ 1165098 h 1177226"/>
                  <a:gd name="connsiteX2" fmla="*/ 1469326 w 1904321"/>
                  <a:gd name="connsiteY2" fmla="*/ 1151191 h 1177226"/>
                  <a:gd name="connsiteX3" fmla="*/ 1469326 w 1904321"/>
                  <a:gd name="connsiteY3" fmla="*/ 1097851 h 1177226"/>
                  <a:gd name="connsiteX4" fmla="*/ 0 w 1904321"/>
                  <a:gd name="connsiteY4" fmla="*/ 318040 h 1177226"/>
                  <a:gd name="connsiteX5" fmla="*/ 392240 w 1904321"/>
                  <a:gd name="connsiteY5" fmla="*/ 434054 h 1177226"/>
                  <a:gd name="connsiteX6" fmla="*/ 396907 w 1904321"/>
                  <a:gd name="connsiteY6" fmla="*/ 434054 h 1177226"/>
                  <a:gd name="connsiteX7" fmla="*/ 399193 w 1904321"/>
                  <a:gd name="connsiteY7" fmla="*/ 434054 h 1177226"/>
                  <a:gd name="connsiteX8" fmla="*/ 403860 w 1904321"/>
                  <a:gd name="connsiteY8" fmla="*/ 434054 h 1177226"/>
                  <a:gd name="connsiteX9" fmla="*/ 406146 w 1904321"/>
                  <a:gd name="connsiteY9" fmla="*/ 434054 h 1177226"/>
                  <a:gd name="connsiteX10" fmla="*/ 473488 w 1904321"/>
                  <a:gd name="connsiteY10" fmla="*/ 399193 h 1177226"/>
                  <a:gd name="connsiteX11" fmla="*/ 566357 w 1904321"/>
                  <a:gd name="connsiteY11" fmla="*/ 0 h 1177226"/>
                  <a:gd name="connsiteX12" fmla="*/ 1466945 w 1904321"/>
                  <a:gd name="connsiteY12" fmla="*/ 452628 h 1177226"/>
                  <a:gd name="connsiteX13" fmla="*/ 1466945 w 1904321"/>
                  <a:gd name="connsiteY13" fmla="*/ 389953 h 1177226"/>
                  <a:gd name="connsiteX14" fmla="*/ 1506379 w 1904321"/>
                  <a:gd name="connsiteY14" fmla="*/ 376047 h 1177226"/>
                  <a:gd name="connsiteX15" fmla="*/ 1884712 w 1904321"/>
                  <a:gd name="connsiteY15" fmla="*/ 731139 h 1177226"/>
                  <a:gd name="connsiteX16" fmla="*/ 1887188 w 1904321"/>
                  <a:gd name="connsiteY16" fmla="*/ 807720 h 1177226"/>
                  <a:gd name="connsiteX17" fmla="*/ 1887188 w 1904321"/>
                  <a:gd name="connsiteY17" fmla="*/ 807720 h 117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04321" h="1177226">
                    <a:moveTo>
                      <a:pt x="1887188" y="807720"/>
                    </a:moveTo>
                    <a:lnTo>
                      <a:pt x="1511141" y="1165098"/>
                    </a:lnTo>
                    <a:cubicBezTo>
                      <a:pt x="1487900" y="1185958"/>
                      <a:pt x="1469326" y="1179005"/>
                      <a:pt x="1469326" y="1151191"/>
                    </a:cubicBezTo>
                    <a:lnTo>
                      <a:pt x="1469326" y="1097851"/>
                    </a:lnTo>
                    <a:cubicBezTo>
                      <a:pt x="896017" y="1097851"/>
                      <a:pt x="338899" y="819340"/>
                      <a:pt x="0" y="318040"/>
                    </a:cubicBezTo>
                    <a:lnTo>
                      <a:pt x="392240" y="434054"/>
                    </a:lnTo>
                    <a:cubicBezTo>
                      <a:pt x="394526" y="434054"/>
                      <a:pt x="394526" y="434054"/>
                      <a:pt x="396907" y="434054"/>
                    </a:cubicBezTo>
                    <a:lnTo>
                      <a:pt x="399193" y="434054"/>
                    </a:lnTo>
                    <a:cubicBezTo>
                      <a:pt x="401479" y="434054"/>
                      <a:pt x="401479" y="434054"/>
                      <a:pt x="403860" y="434054"/>
                    </a:cubicBezTo>
                    <a:lnTo>
                      <a:pt x="406146" y="434054"/>
                    </a:lnTo>
                    <a:cubicBezTo>
                      <a:pt x="436340" y="445675"/>
                      <a:pt x="466535" y="429387"/>
                      <a:pt x="473488" y="399193"/>
                    </a:cubicBezTo>
                    <a:lnTo>
                      <a:pt x="566357" y="0"/>
                    </a:lnTo>
                    <a:cubicBezTo>
                      <a:pt x="782193" y="292417"/>
                      <a:pt x="1121093" y="452628"/>
                      <a:pt x="1466945" y="452628"/>
                    </a:cubicBezTo>
                    <a:lnTo>
                      <a:pt x="1466945" y="389953"/>
                    </a:lnTo>
                    <a:cubicBezTo>
                      <a:pt x="1466945" y="362140"/>
                      <a:pt x="1485519" y="355092"/>
                      <a:pt x="1506379" y="376047"/>
                    </a:cubicBezTo>
                    <a:lnTo>
                      <a:pt x="1884712" y="731139"/>
                    </a:lnTo>
                    <a:cubicBezTo>
                      <a:pt x="1910429" y="751999"/>
                      <a:pt x="1910429" y="786765"/>
                      <a:pt x="1887188" y="807720"/>
                    </a:cubicBezTo>
                    <a:lnTo>
                      <a:pt x="1887188" y="80772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F263FAB-4A18-4D1E-95DD-2602F3486AFA}"/>
                  </a:ext>
                </a:extLst>
              </p:cNvPr>
              <p:cNvSpPr/>
              <p:nvPr/>
            </p:nvSpPr>
            <p:spPr>
              <a:xfrm>
                <a:off x="5739525" y="3166101"/>
                <a:ext cx="878885" cy="1929548"/>
              </a:xfrm>
              <a:custGeom>
                <a:avLst/>
                <a:gdLst>
                  <a:gd name="connsiteX0" fmla="*/ 877102 w 878885"/>
                  <a:gd name="connsiteY0" fmla="*/ 1382363 h 1929548"/>
                  <a:gd name="connsiteX1" fmla="*/ 852623 w 878885"/>
                  <a:gd name="connsiteY1" fmla="*/ 1486853 h 1929548"/>
                  <a:gd name="connsiteX2" fmla="*/ 758611 w 878885"/>
                  <a:gd name="connsiteY2" fmla="*/ 1888427 h 1929548"/>
                  <a:gd name="connsiteX3" fmla="*/ 693651 w 878885"/>
                  <a:gd name="connsiteY3" fmla="*/ 1927955 h 1929548"/>
                  <a:gd name="connsiteX4" fmla="*/ 287695 w 878885"/>
                  <a:gd name="connsiteY4" fmla="*/ 1807083 h 1929548"/>
                  <a:gd name="connsiteX5" fmla="*/ 194446 w 878885"/>
                  <a:gd name="connsiteY5" fmla="*/ 1779365 h 1929548"/>
                  <a:gd name="connsiteX6" fmla="*/ 185111 w 878885"/>
                  <a:gd name="connsiteY6" fmla="*/ 1737551 h 1929548"/>
                  <a:gd name="connsiteX7" fmla="*/ 236165 w 878885"/>
                  <a:gd name="connsiteY7" fmla="*/ 1707356 h 1929548"/>
                  <a:gd name="connsiteX8" fmla="*/ 5089 w 878885"/>
                  <a:gd name="connsiteY8" fmla="*/ 692182 h 1929548"/>
                  <a:gd name="connsiteX9" fmla="*/ 203875 w 878885"/>
                  <a:gd name="connsiteY9" fmla="*/ 0 h 1929548"/>
                  <a:gd name="connsiteX10" fmla="*/ 681745 w 878885"/>
                  <a:gd name="connsiteY10" fmla="*/ 536257 h 1929548"/>
                  <a:gd name="connsiteX11" fmla="*/ 656503 w 878885"/>
                  <a:gd name="connsiteY11" fmla="*/ 994886 h 1929548"/>
                  <a:gd name="connsiteX12" fmla="*/ 793473 w 878885"/>
                  <a:gd name="connsiteY12" fmla="*/ 1384649 h 1929548"/>
                  <a:gd name="connsiteX13" fmla="*/ 844527 w 878885"/>
                  <a:gd name="connsiteY13" fmla="*/ 1354550 h 1929548"/>
                  <a:gd name="connsiteX14" fmla="*/ 877102 w 878885"/>
                  <a:gd name="connsiteY14" fmla="*/ 1382363 h 1929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8885" h="1929548">
                    <a:moveTo>
                      <a:pt x="877102" y="1382363"/>
                    </a:moveTo>
                    <a:lnTo>
                      <a:pt x="852623" y="1486853"/>
                    </a:lnTo>
                    <a:lnTo>
                      <a:pt x="758611" y="1888427"/>
                    </a:lnTo>
                    <a:cubicBezTo>
                      <a:pt x="751658" y="1918621"/>
                      <a:pt x="721464" y="1934909"/>
                      <a:pt x="693651" y="1927955"/>
                    </a:cubicBezTo>
                    <a:lnTo>
                      <a:pt x="287695" y="1807083"/>
                    </a:lnTo>
                    <a:lnTo>
                      <a:pt x="194446" y="1779365"/>
                    </a:lnTo>
                    <a:cubicBezTo>
                      <a:pt x="166537" y="1770031"/>
                      <a:pt x="161870" y="1751457"/>
                      <a:pt x="185111" y="1737551"/>
                    </a:cubicBezTo>
                    <a:lnTo>
                      <a:pt x="236165" y="1707356"/>
                    </a:lnTo>
                    <a:cubicBezTo>
                      <a:pt x="52237" y="1388078"/>
                      <a:pt x="-20915" y="1034510"/>
                      <a:pt x="5089" y="692182"/>
                    </a:cubicBezTo>
                    <a:cubicBezTo>
                      <a:pt x="23281" y="450532"/>
                      <a:pt x="90909" y="214408"/>
                      <a:pt x="203875" y="0"/>
                    </a:cubicBezTo>
                    <a:cubicBezTo>
                      <a:pt x="403329" y="147066"/>
                      <a:pt x="564111" y="331470"/>
                      <a:pt x="681745" y="536257"/>
                    </a:cubicBezTo>
                    <a:cubicBezTo>
                      <a:pt x="642121" y="684276"/>
                      <a:pt x="632881" y="840486"/>
                      <a:pt x="656503" y="994886"/>
                    </a:cubicBezTo>
                    <a:cubicBezTo>
                      <a:pt x="676982" y="1128332"/>
                      <a:pt x="722035" y="1260348"/>
                      <a:pt x="793473" y="1384649"/>
                    </a:cubicBezTo>
                    <a:lnTo>
                      <a:pt x="844527" y="1354550"/>
                    </a:lnTo>
                    <a:cubicBezTo>
                      <a:pt x="870149" y="1340549"/>
                      <a:pt x="884056" y="1352169"/>
                      <a:pt x="877102" y="138236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5BE376E-00A3-4F53-AE39-D1899423FF16}"/>
              </a:ext>
            </a:extLst>
          </p:cNvPr>
          <p:cNvSpPr/>
          <p:nvPr/>
        </p:nvSpPr>
        <p:spPr>
          <a:xfrm>
            <a:off x="4776962" y="1932650"/>
            <a:ext cx="1612841" cy="1433281"/>
          </a:xfrm>
          <a:custGeom>
            <a:avLst/>
            <a:gdLst>
              <a:gd name="connsiteX0" fmla="*/ 1611059 w 1612841"/>
              <a:gd name="connsiteY0" fmla="*/ 887158 h 1433281"/>
              <a:gd name="connsiteX1" fmla="*/ 1502474 w 1612841"/>
              <a:gd name="connsiteY1" fmla="*/ 1342168 h 1433281"/>
              <a:gd name="connsiteX2" fmla="*/ 1490282 w 1612841"/>
              <a:gd name="connsiteY2" fmla="*/ 1393508 h 1433281"/>
              <a:gd name="connsiteX3" fmla="*/ 1423035 w 1612841"/>
              <a:gd name="connsiteY3" fmla="*/ 1430655 h 1433281"/>
              <a:gd name="connsiteX4" fmla="*/ 926211 w 1612841"/>
              <a:gd name="connsiteY4" fmla="*/ 1282065 h 1433281"/>
              <a:gd name="connsiteX5" fmla="*/ 916972 w 1612841"/>
              <a:gd name="connsiteY5" fmla="*/ 1240250 h 1433281"/>
              <a:gd name="connsiteX6" fmla="*/ 970312 w 1612841"/>
              <a:gd name="connsiteY6" fmla="*/ 1210056 h 1433281"/>
              <a:gd name="connsiteX7" fmla="*/ 851059 w 1612841"/>
              <a:gd name="connsiteY7" fmla="*/ 1039463 h 1433281"/>
              <a:gd name="connsiteX8" fmla="*/ 561785 w 1612841"/>
              <a:gd name="connsiteY8" fmla="*/ 798957 h 1433281"/>
              <a:gd name="connsiteX9" fmla="*/ 0 w 1612841"/>
              <a:gd name="connsiteY9" fmla="*/ 645605 h 1433281"/>
              <a:gd name="connsiteX10" fmla="*/ 2381 w 1612841"/>
              <a:gd name="connsiteY10" fmla="*/ 0 h 1433281"/>
              <a:gd name="connsiteX11" fmla="*/ 884492 w 1612841"/>
              <a:gd name="connsiteY11" fmla="*/ 239173 h 1433281"/>
              <a:gd name="connsiteX12" fmla="*/ 1049846 w 1612841"/>
              <a:gd name="connsiteY12" fmla="*/ 347282 h 1433281"/>
              <a:gd name="connsiteX13" fmla="*/ 1527715 w 1612841"/>
              <a:gd name="connsiteY13" fmla="*/ 883539 h 1433281"/>
              <a:gd name="connsiteX14" fmla="*/ 1529810 w 1612841"/>
              <a:gd name="connsiteY14" fmla="*/ 887158 h 1433281"/>
              <a:gd name="connsiteX15" fmla="*/ 1578483 w 1612841"/>
              <a:gd name="connsiteY15" fmla="*/ 859346 h 1433281"/>
              <a:gd name="connsiteX16" fmla="*/ 1611059 w 1612841"/>
              <a:gd name="connsiteY16" fmla="*/ 887158 h 143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12841" h="1433281">
                <a:moveTo>
                  <a:pt x="1611059" y="887158"/>
                </a:moveTo>
                <a:lnTo>
                  <a:pt x="1502474" y="1342168"/>
                </a:lnTo>
                <a:lnTo>
                  <a:pt x="1490282" y="1393508"/>
                </a:lnTo>
                <a:cubicBezTo>
                  <a:pt x="1483328" y="1423702"/>
                  <a:pt x="1453134" y="1439990"/>
                  <a:pt x="1423035" y="1430655"/>
                </a:cubicBezTo>
                <a:lnTo>
                  <a:pt x="926211" y="1282065"/>
                </a:lnTo>
                <a:cubicBezTo>
                  <a:pt x="896017" y="1272731"/>
                  <a:pt x="891445" y="1254157"/>
                  <a:pt x="916972" y="1240250"/>
                </a:cubicBezTo>
                <a:lnTo>
                  <a:pt x="970312" y="1210056"/>
                </a:lnTo>
                <a:cubicBezTo>
                  <a:pt x="936593" y="1150049"/>
                  <a:pt x="896684" y="1092899"/>
                  <a:pt x="851059" y="1039463"/>
                </a:cubicBezTo>
                <a:cubicBezTo>
                  <a:pt x="771335" y="945928"/>
                  <a:pt x="674084" y="864013"/>
                  <a:pt x="561785" y="798957"/>
                </a:cubicBezTo>
                <a:cubicBezTo>
                  <a:pt x="383096" y="694373"/>
                  <a:pt x="190405" y="645605"/>
                  <a:pt x="0" y="645605"/>
                </a:cubicBezTo>
                <a:lnTo>
                  <a:pt x="2381" y="0"/>
                </a:lnTo>
                <a:cubicBezTo>
                  <a:pt x="301847" y="0"/>
                  <a:pt x="605885" y="76581"/>
                  <a:pt x="884492" y="239173"/>
                </a:cubicBezTo>
                <a:cubicBezTo>
                  <a:pt x="942213" y="272415"/>
                  <a:pt x="997363" y="308515"/>
                  <a:pt x="1049846" y="347282"/>
                </a:cubicBezTo>
                <a:cubicBezTo>
                  <a:pt x="1249299" y="494347"/>
                  <a:pt x="1410081" y="678752"/>
                  <a:pt x="1527715" y="883539"/>
                </a:cubicBezTo>
                <a:cubicBezTo>
                  <a:pt x="1528382" y="884777"/>
                  <a:pt x="1529143" y="885920"/>
                  <a:pt x="1529810" y="887158"/>
                </a:cubicBezTo>
                <a:lnTo>
                  <a:pt x="1578483" y="859346"/>
                </a:lnTo>
                <a:cubicBezTo>
                  <a:pt x="1604105" y="845344"/>
                  <a:pt x="1618012" y="856964"/>
                  <a:pt x="1611059" y="8871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B68CD4A-FAB2-4691-9CBA-8D77238F2744}"/>
              </a:ext>
            </a:extLst>
          </p:cNvPr>
          <p:cNvSpPr/>
          <p:nvPr/>
        </p:nvSpPr>
        <p:spPr>
          <a:xfrm>
            <a:off x="8485426" y="1821910"/>
            <a:ext cx="1451878" cy="1633787"/>
          </a:xfrm>
          <a:custGeom>
            <a:avLst/>
            <a:gdLst>
              <a:gd name="connsiteX0" fmla="*/ 1449229 w 1451878"/>
              <a:gd name="connsiteY0" fmla="*/ 192274 h 1633787"/>
              <a:gd name="connsiteX1" fmla="*/ 1298734 w 1451878"/>
              <a:gd name="connsiteY1" fmla="*/ 695575 h 1633787"/>
              <a:gd name="connsiteX2" fmla="*/ 1256348 w 1451878"/>
              <a:gd name="connsiteY2" fmla="*/ 704909 h 1633787"/>
              <a:gd name="connsiteX3" fmla="*/ 1225773 w 1451878"/>
              <a:gd name="connsiteY3" fmla="*/ 650902 h 1633787"/>
              <a:gd name="connsiteX4" fmla="*/ 1052989 w 1451878"/>
              <a:gd name="connsiteY4" fmla="*/ 771679 h 1633787"/>
              <a:gd name="connsiteX5" fmla="*/ 809339 w 1451878"/>
              <a:gd name="connsiteY5" fmla="*/ 1064669 h 1633787"/>
              <a:gd name="connsiteX6" fmla="*/ 654558 w 1451878"/>
              <a:gd name="connsiteY6" fmla="*/ 1597402 h 1633787"/>
              <a:gd name="connsiteX7" fmla="*/ 654558 w 1451878"/>
              <a:gd name="connsiteY7" fmla="*/ 1597592 h 1633787"/>
              <a:gd name="connsiteX8" fmla="*/ 653987 w 1451878"/>
              <a:gd name="connsiteY8" fmla="*/ 1633787 h 1633787"/>
              <a:gd name="connsiteX9" fmla="*/ 7715 w 1451878"/>
              <a:gd name="connsiteY9" fmla="*/ 1631311 h 1633787"/>
              <a:gd name="connsiteX10" fmla="*/ 0 w 1451878"/>
              <a:gd name="connsiteY10" fmla="*/ 1631311 h 1633787"/>
              <a:gd name="connsiteX11" fmla="*/ 3048 w 1451878"/>
              <a:gd name="connsiteY11" fmla="*/ 1527393 h 1633787"/>
              <a:gd name="connsiteX12" fmla="*/ 242316 w 1451878"/>
              <a:gd name="connsiteY12" fmla="*/ 737770 h 1633787"/>
              <a:gd name="connsiteX13" fmla="*/ 307753 w 1451878"/>
              <a:gd name="connsiteY13" fmla="*/ 632614 h 1633787"/>
              <a:gd name="connsiteX14" fmla="*/ 351758 w 1451878"/>
              <a:gd name="connsiteY14" fmla="*/ 570321 h 1633787"/>
              <a:gd name="connsiteX15" fmla="*/ 894969 w 1451878"/>
              <a:gd name="connsiteY15" fmla="*/ 86260 h 1633787"/>
              <a:gd name="connsiteX16" fmla="*/ 898684 w 1451878"/>
              <a:gd name="connsiteY16" fmla="*/ 84165 h 1633787"/>
              <a:gd name="connsiteX17" fmla="*/ 870490 w 1451878"/>
              <a:gd name="connsiteY17" fmla="*/ 34825 h 1633787"/>
              <a:gd name="connsiteX18" fmla="*/ 898684 w 1451878"/>
              <a:gd name="connsiteY18" fmla="*/ 1774 h 1633787"/>
              <a:gd name="connsiteX19" fmla="*/ 1359599 w 1451878"/>
              <a:gd name="connsiteY19" fmla="*/ 111787 h 1633787"/>
              <a:gd name="connsiteX20" fmla="*/ 1411605 w 1451878"/>
              <a:gd name="connsiteY20" fmla="*/ 124170 h 1633787"/>
              <a:gd name="connsiteX21" fmla="*/ 1449229 w 1451878"/>
              <a:gd name="connsiteY21" fmla="*/ 192274 h 163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51878" h="1633787">
                <a:moveTo>
                  <a:pt x="1449229" y="192274"/>
                </a:moveTo>
                <a:lnTo>
                  <a:pt x="1298734" y="695575"/>
                </a:lnTo>
                <a:cubicBezTo>
                  <a:pt x="1289209" y="726150"/>
                  <a:pt x="1270444" y="730722"/>
                  <a:pt x="1256348" y="704909"/>
                </a:cubicBezTo>
                <a:lnTo>
                  <a:pt x="1225773" y="650902"/>
                </a:lnTo>
                <a:cubicBezTo>
                  <a:pt x="1165003" y="685002"/>
                  <a:pt x="1107091" y="725483"/>
                  <a:pt x="1052989" y="771679"/>
                </a:cubicBezTo>
                <a:cubicBezTo>
                  <a:pt x="958215" y="852451"/>
                  <a:pt x="875252" y="950940"/>
                  <a:pt x="809339" y="1064669"/>
                </a:cubicBezTo>
                <a:cubicBezTo>
                  <a:pt x="710089" y="1234404"/>
                  <a:pt x="660463" y="1416427"/>
                  <a:pt x="654558" y="1597402"/>
                </a:cubicBezTo>
                <a:cubicBezTo>
                  <a:pt x="654558" y="1597497"/>
                  <a:pt x="654558" y="1597592"/>
                  <a:pt x="654558" y="1597592"/>
                </a:cubicBezTo>
                <a:cubicBezTo>
                  <a:pt x="654177" y="1609689"/>
                  <a:pt x="653987" y="1621786"/>
                  <a:pt x="653987" y="1633787"/>
                </a:cubicBezTo>
                <a:lnTo>
                  <a:pt x="7715" y="1631311"/>
                </a:lnTo>
                <a:lnTo>
                  <a:pt x="0" y="1631311"/>
                </a:lnTo>
                <a:cubicBezTo>
                  <a:pt x="0" y="1596735"/>
                  <a:pt x="1048" y="1562064"/>
                  <a:pt x="3048" y="1527393"/>
                </a:cubicBezTo>
                <a:cubicBezTo>
                  <a:pt x="18860" y="1258121"/>
                  <a:pt x="96393" y="987802"/>
                  <a:pt x="242316" y="737770"/>
                </a:cubicBezTo>
                <a:cubicBezTo>
                  <a:pt x="263080" y="701671"/>
                  <a:pt x="284893" y="666619"/>
                  <a:pt x="307753" y="632614"/>
                </a:cubicBezTo>
                <a:cubicBezTo>
                  <a:pt x="322040" y="611469"/>
                  <a:pt x="336709" y="590704"/>
                  <a:pt x="351758" y="570321"/>
                </a:cubicBezTo>
                <a:cubicBezTo>
                  <a:pt x="500729" y="368296"/>
                  <a:pt x="687610" y="205418"/>
                  <a:pt x="894969" y="86260"/>
                </a:cubicBezTo>
                <a:cubicBezTo>
                  <a:pt x="896303" y="85594"/>
                  <a:pt x="897446" y="84832"/>
                  <a:pt x="898684" y="84165"/>
                </a:cubicBezTo>
                <a:lnTo>
                  <a:pt x="870490" y="34825"/>
                </a:lnTo>
                <a:cubicBezTo>
                  <a:pt x="856297" y="8822"/>
                  <a:pt x="868109" y="-5180"/>
                  <a:pt x="898684" y="1774"/>
                </a:cubicBezTo>
                <a:lnTo>
                  <a:pt x="1359599" y="111787"/>
                </a:lnTo>
                <a:lnTo>
                  <a:pt x="1411605" y="124170"/>
                </a:lnTo>
                <a:cubicBezTo>
                  <a:pt x="1442180" y="131218"/>
                  <a:pt x="1458658" y="161794"/>
                  <a:pt x="1449229" y="1922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D7E593-5164-4E96-A9EC-FDC4736E7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50833" y="1821910"/>
            <a:ext cx="2571750" cy="819150"/>
          </a:xfrm>
          <a:prstGeom prst="rect">
            <a:avLst/>
          </a:prstGeom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</p:pic>
      <p:sp>
        <p:nvSpPr>
          <p:cNvPr id="10" name="任意形状 1089">
            <a:extLst>
              <a:ext uri="{FF2B5EF4-FFF2-40B4-BE49-F238E27FC236}">
                <a16:creationId xmlns:a16="http://schemas.microsoft.com/office/drawing/2014/main" id="{68124C18-DDF1-40E8-9750-512FCC471FA1}"/>
              </a:ext>
            </a:extLst>
          </p:cNvPr>
          <p:cNvSpPr/>
          <p:nvPr/>
        </p:nvSpPr>
        <p:spPr>
          <a:xfrm>
            <a:off x="5834239" y="2780611"/>
            <a:ext cx="363028" cy="400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503" extrusionOk="0">
                <a:moveTo>
                  <a:pt x="19814" y="9549"/>
                </a:moveTo>
                <a:lnTo>
                  <a:pt x="21167" y="10287"/>
                </a:lnTo>
                <a:cubicBezTo>
                  <a:pt x="21433" y="10432"/>
                  <a:pt x="21520" y="10746"/>
                  <a:pt x="21360" y="10988"/>
                </a:cubicBezTo>
                <a:cubicBezTo>
                  <a:pt x="21313" y="11061"/>
                  <a:pt x="21246" y="11121"/>
                  <a:pt x="21167" y="11164"/>
                </a:cubicBezTo>
                <a:lnTo>
                  <a:pt x="10720" y="16864"/>
                </a:lnTo>
                <a:lnTo>
                  <a:pt x="273" y="11164"/>
                </a:lnTo>
                <a:cubicBezTo>
                  <a:pt x="7" y="11019"/>
                  <a:pt x="-80" y="10705"/>
                  <a:pt x="80" y="10463"/>
                </a:cubicBezTo>
                <a:cubicBezTo>
                  <a:pt x="127" y="10390"/>
                  <a:pt x="194" y="10330"/>
                  <a:pt x="273" y="10287"/>
                </a:cubicBezTo>
                <a:lnTo>
                  <a:pt x="1626" y="9549"/>
                </a:lnTo>
                <a:lnTo>
                  <a:pt x="10720" y="14511"/>
                </a:lnTo>
                <a:lnTo>
                  <a:pt x="19814" y="9549"/>
                </a:lnTo>
                <a:close/>
                <a:moveTo>
                  <a:pt x="19814" y="14357"/>
                </a:moveTo>
                <a:lnTo>
                  <a:pt x="21167" y="15095"/>
                </a:lnTo>
                <a:cubicBezTo>
                  <a:pt x="21433" y="15240"/>
                  <a:pt x="21520" y="15554"/>
                  <a:pt x="21360" y="15797"/>
                </a:cubicBezTo>
                <a:cubicBezTo>
                  <a:pt x="21313" y="15869"/>
                  <a:pt x="21246" y="15929"/>
                  <a:pt x="21167" y="15973"/>
                </a:cubicBezTo>
                <a:lnTo>
                  <a:pt x="11299" y="21356"/>
                </a:lnTo>
                <a:cubicBezTo>
                  <a:pt x="10943" y="21551"/>
                  <a:pt x="10497" y="21551"/>
                  <a:pt x="10141" y="21356"/>
                </a:cubicBezTo>
                <a:lnTo>
                  <a:pt x="273" y="15973"/>
                </a:lnTo>
                <a:cubicBezTo>
                  <a:pt x="7" y="15828"/>
                  <a:pt x="-80" y="15513"/>
                  <a:pt x="80" y="15271"/>
                </a:cubicBezTo>
                <a:cubicBezTo>
                  <a:pt x="127" y="15199"/>
                  <a:pt x="194" y="15138"/>
                  <a:pt x="273" y="15095"/>
                </a:cubicBezTo>
                <a:lnTo>
                  <a:pt x="1626" y="14357"/>
                </a:lnTo>
                <a:lnTo>
                  <a:pt x="10720" y="19319"/>
                </a:lnTo>
                <a:lnTo>
                  <a:pt x="19814" y="14357"/>
                </a:lnTo>
                <a:close/>
                <a:moveTo>
                  <a:pt x="11298" y="146"/>
                </a:moveTo>
                <a:lnTo>
                  <a:pt x="21167" y="5529"/>
                </a:lnTo>
                <a:cubicBezTo>
                  <a:pt x="21433" y="5674"/>
                  <a:pt x="21520" y="5989"/>
                  <a:pt x="21360" y="6231"/>
                </a:cubicBezTo>
                <a:cubicBezTo>
                  <a:pt x="21313" y="6303"/>
                  <a:pt x="21246" y="6364"/>
                  <a:pt x="21167" y="6407"/>
                </a:cubicBezTo>
                <a:lnTo>
                  <a:pt x="10720" y="12107"/>
                </a:lnTo>
                <a:lnTo>
                  <a:pt x="273" y="6407"/>
                </a:lnTo>
                <a:cubicBezTo>
                  <a:pt x="7" y="6262"/>
                  <a:pt x="-80" y="5948"/>
                  <a:pt x="80" y="5705"/>
                </a:cubicBezTo>
                <a:cubicBezTo>
                  <a:pt x="127" y="5633"/>
                  <a:pt x="194" y="5573"/>
                  <a:pt x="273" y="5529"/>
                </a:cubicBezTo>
                <a:lnTo>
                  <a:pt x="10141" y="146"/>
                </a:lnTo>
                <a:cubicBezTo>
                  <a:pt x="10497" y="-49"/>
                  <a:pt x="10943" y="-49"/>
                  <a:pt x="11299" y="14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任意形状 1059">
            <a:extLst>
              <a:ext uri="{FF2B5EF4-FFF2-40B4-BE49-F238E27FC236}">
                <a16:creationId xmlns:a16="http://schemas.microsoft.com/office/drawing/2014/main" id="{076974B9-8C68-4CCA-A4D5-CFE8952730CC}"/>
              </a:ext>
            </a:extLst>
          </p:cNvPr>
          <p:cNvSpPr/>
          <p:nvPr/>
        </p:nvSpPr>
        <p:spPr>
          <a:xfrm>
            <a:off x="5933754" y="4070090"/>
            <a:ext cx="385015" cy="384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1" h="21323" extrusionOk="0">
                <a:moveTo>
                  <a:pt x="415" y="7444"/>
                </a:moveTo>
                <a:cubicBezTo>
                  <a:pt x="-137" y="7261"/>
                  <a:pt x="-142" y="6964"/>
                  <a:pt x="425" y="6775"/>
                </a:cubicBezTo>
                <a:lnTo>
                  <a:pt x="20579" y="54"/>
                </a:lnTo>
                <a:cubicBezTo>
                  <a:pt x="21138" y="-132"/>
                  <a:pt x="21458" y="181"/>
                  <a:pt x="21302" y="728"/>
                </a:cubicBezTo>
                <a:lnTo>
                  <a:pt x="15543" y="20890"/>
                </a:lnTo>
                <a:cubicBezTo>
                  <a:pt x="15384" y="21449"/>
                  <a:pt x="15062" y="21468"/>
                  <a:pt x="14826" y="20938"/>
                </a:cubicBezTo>
                <a:lnTo>
                  <a:pt x="11031" y="12394"/>
                </a:lnTo>
                <a:lnTo>
                  <a:pt x="17366" y="3942"/>
                </a:lnTo>
                <a:lnTo>
                  <a:pt x="8919" y="10281"/>
                </a:lnTo>
                <a:lnTo>
                  <a:pt x="415" y="744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任意形状 999">
            <a:extLst>
              <a:ext uri="{FF2B5EF4-FFF2-40B4-BE49-F238E27FC236}">
                <a16:creationId xmlns:a16="http://schemas.microsoft.com/office/drawing/2014/main" id="{CD8F6437-E941-4262-8D7B-0F62A19EB0F1}"/>
              </a:ext>
            </a:extLst>
          </p:cNvPr>
          <p:cNvSpPr/>
          <p:nvPr/>
        </p:nvSpPr>
        <p:spPr>
          <a:xfrm>
            <a:off x="4459506" y="2034982"/>
            <a:ext cx="393003" cy="393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60" y="1517"/>
                </a:moveTo>
                <a:lnTo>
                  <a:pt x="9060" y="12540"/>
                </a:lnTo>
                <a:lnTo>
                  <a:pt x="20083" y="12540"/>
                </a:lnTo>
                <a:cubicBezTo>
                  <a:pt x="19579" y="17627"/>
                  <a:pt x="15286" y="21600"/>
                  <a:pt x="10067" y="21600"/>
                </a:cubicBezTo>
                <a:cubicBezTo>
                  <a:pt x="4507" y="21600"/>
                  <a:pt x="0" y="17093"/>
                  <a:pt x="0" y="11533"/>
                </a:cubicBezTo>
                <a:cubicBezTo>
                  <a:pt x="0" y="6314"/>
                  <a:pt x="3973" y="2021"/>
                  <a:pt x="9060" y="1517"/>
                </a:cubicBezTo>
                <a:close/>
                <a:moveTo>
                  <a:pt x="11073" y="0"/>
                </a:moveTo>
                <a:cubicBezTo>
                  <a:pt x="16663" y="480"/>
                  <a:pt x="21119" y="4937"/>
                  <a:pt x="21600" y="10527"/>
                </a:cubicBezTo>
                <a:lnTo>
                  <a:pt x="11073" y="10527"/>
                </a:lnTo>
                <a:lnTo>
                  <a:pt x="11073" y="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9F57E8C-AD40-433B-AF67-50C6CCAA36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663" y="1821910"/>
            <a:ext cx="2571750" cy="819150"/>
          </a:xfrm>
          <a:prstGeom prst="rect">
            <a:avLst/>
          </a:prstGeom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</p:pic>
      <p:sp>
        <p:nvSpPr>
          <p:cNvPr id="14" name="任意形状 945">
            <a:extLst>
              <a:ext uri="{FF2B5EF4-FFF2-40B4-BE49-F238E27FC236}">
                <a16:creationId xmlns:a16="http://schemas.microsoft.com/office/drawing/2014/main" id="{669A6DBB-56D9-434B-892C-CD462B857F1B}"/>
              </a:ext>
            </a:extLst>
          </p:cNvPr>
          <p:cNvSpPr/>
          <p:nvPr/>
        </p:nvSpPr>
        <p:spPr>
          <a:xfrm>
            <a:off x="8385441" y="4011678"/>
            <a:ext cx="420158" cy="417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893"/>
                </a:moveTo>
                <a:lnTo>
                  <a:pt x="5945" y="11893"/>
                </a:lnTo>
                <a:cubicBezTo>
                  <a:pt x="6130" y="15355"/>
                  <a:pt x="7226" y="18705"/>
                  <a:pt x="9119" y="21600"/>
                </a:cubicBezTo>
                <a:cubicBezTo>
                  <a:pt x="4242" y="20828"/>
                  <a:pt x="495" y="16840"/>
                  <a:pt x="0" y="11893"/>
                </a:cubicBezTo>
                <a:close/>
                <a:moveTo>
                  <a:pt x="0" y="9707"/>
                </a:moveTo>
                <a:cubicBezTo>
                  <a:pt x="495" y="4760"/>
                  <a:pt x="4242" y="772"/>
                  <a:pt x="9119" y="0"/>
                </a:cubicBezTo>
                <a:cubicBezTo>
                  <a:pt x="7226" y="2895"/>
                  <a:pt x="6130" y="6245"/>
                  <a:pt x="5945" y="9707"/>
                </a:cubicBezTo>
                <a:lnTo>
                  <a:pt x="0" y="9707"/>
                </a:lnTo>
                <a:close/>
                <a:moveTo>
                  <a:pt x="21599" y="9707"/>
                </a:moveTo>
                <a:lnTo>
                  <a:pt x="15654" y="9707"/>
                </a:lnTo>
                <a:cubicBezTo>
                  <a:pt x="15469" y="6245"/>
                  <a:pt x="14373" y="2895"/>
                  <a:pt x="12480" y="0"/>
                </a:cubicBezTo>
                <a:cubicBezTo>
                  <a:pt x="17357" y="772"/>
                  <a:pt x="21104" y="4760"/>
                  <a:pt x="21599" y="9707"/>
                </a:cubicBezTo>
                <a:close/>
                <a:moveTo>
                  <a:pt x="21599" y="11893"/>
                </a:moveTo>
                <a:cubicBezTo>
                  <a:pt x="21104" y="16840"/>
                  <a:pt x="17357" y="20828"/>
                  <a:pt x="12480" y="21600"/>
                </a:cubicBezTo>
                <a:cubicBezTo>
                  <a:pt x="14373" y="18705"/>
                  <a:pt x="15469" y="15355"/>
                  <a:pt x="15654" y="11893"/>
                </a:cubicBezTo>
                <a:lnTo>
                  <a:pt x="21600" y="11893"/>
                </a:lnTo>
                <a:close/>
                <a:moveTo>
                  <a:pt x="8119" y="11893"/>
                </a:moveTo>
                <a:lnTo>
                  <a:pt x="13480" y="11893"/>
                </a:lnTo>
                <a:cubicBezTo>
                  <a:pt x="13302" y="14844"/>
                  <a:pt x="12379" y="17700"/>
                  <a:pt x="10799" y="20192"/>
                </a:cubicBezTo>
                <a:cubicBezTo>
                  <a:pt x="9220" y="17700"/>
                  <a:pt x="8297" y="14844"/>
                  <a:pt x="8119" y="11893"/>
                </a:cubicBezTo>
                <a:close/>
                <a:moveTo>
                  <a:pt x="8119" y="9707"/>
                </a:moveTo>
                <a:cubicBezTo>
                  <a:pt x="8297" y="6756"/>
                  <a:pt x="9220" y="3900"/>
                  <a:pt x="10799" y="1408"/>
                </a:cubicBezTo>
                <a:cubicBezTo>
                  <a:pt x="12379" y="3900"/>
                  <a:pt x="13302" y="6756"/>
                  <a:pt x="13480" y="9707"/>
                </a:cubicBezTo>
                <a:lnTo>
                  <a:pt x="8119" y="9707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任意形状 490">
            <a:extLst>
              <a:ext uri="{FF2B5EF4-FFF2-40B4-BE49-F238E27FC236}">
                <a16:creationId xmlns:a16="http://schemas.microsoft.com/office/drawing/2014/main" id="{638134C9-4600-4B6B-84B2-9E194ED6F7EF}"/>
              </a:ext>
            </a:extLst>
          </p:cNvPr>
          <p:cNvSpPr/>
          <p:nvPr/>
        </p:nvSpPr>
        <p:spPr>
          <a:xfrm>
            <a:off x="7180675" y="4706679"/>
            <a:ext cx="391892" cy="352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12000"/>
                </a:moveTo>
                <a:lnTo>
                  <a:pt x="20520" y="20400"/>
                </a:lnTo>
                <a:cubicBezTo>
                  <a:pt x="20520" y="21063"/>
                  <a:pt x="20037" y="21600"/>
                  <a:pt x="19440" y="21600"/>
                </a:cubicBezTo>
                <a:lnTo>
                  <a:pt x="2160" y="21600"/>
                </a:lnTo>
                <a:cubicBezTo>
                  <a:pt x="1563" y="21600"/>
                  <a:pt x="1080" y="21063"/>
                  <a:pt x="1080" y="20400"/>
                </a:cubicBezTo>
                <a:lnTo>
                  <a:pt x="1080" y="12000"/>
                </a:lnTo>
                <a:lnTo>
                  <a:pt x="0" y="12000"/>
                </a:lnTo>
                <a:lnTo>
                  <a:pt x="0" y="9600"/>
                </a:lnTo>
                <a:lnTo>
                  <a:pt x="1080" y="3600"/>
                </a:lnTo>
                <a:lnTo>
                  <a:pt x="20520" y="3600"/>
                </a:lnTo>
                <a:lnTo>
                  <a:pt x="21600" y="9600"/>
                </a:lnTo>
                <a:lnTo>
                  <a:pt x="21600" y="12000"/>
                </a:lnTo>
                <a:lnTo>
                  <a:pt x="20520" y="12000"/>
                </a:lnTo>
                <a:close/>
                <a:moveTo>
                  <a:pt x="3240" y="12000"/>
                </a:moveTo>
                <a:lnTo>
                  <a:pt x="3240" y="19200"/>
                </a:lnTo>
                <a:lnTo>
                  <a:pt x="18360" y="19200"/>
                </a:lnTo>
                <a:lnTo>
                  <a:pt x="18360" y="12000"/>
                </a:lnTo>
                <a:lnTo>
                  <a:pt x="3240" y="12000"/>
                </a:lnTo>
                <a:close/>
                <a:moveTo>
                  <a:pt x="2203" y="9600"/>
                </a:moveTo>
                <a:lnTo>
                  <a:pt x="19397" y="9600"/>
                </a:lnTo>
                <a:lnTo>
                  <a:pt x="18749" y="6000"/>
                </a:lnTo>
                <a:lnTo>
                  <a:pt x="2851" y="6000"/>
                </a:lnTo>
                <a:lnTo>
                  <a:pt x="2203" y="9600"/>
                </a:lnTo>
                <a:close/>
                <a:moveTo>
                  <a:pt x="4320" y="13200"/>
                </a:moveTo>
                <a:lnTo>
                  <a:pt x="12960" y="13200"/>
                </a:lnTo>
                <a:lnTo>
                  <a:pt x="12960" y="16800"/>
                </a:lnTo>
                <a:lnTo>
                  <a:pt x="4320" y="16800"/>
                </a:lnTo>
                <a:lnTo>
                  <a:pt x="4320" y="13200"/>
                </a:lnTo>
                <a:close/>
                <a:moveTo>
                  <a:pt x="1080" y="0"/>
                </a:moveTo>
                <a:lnTo>
                  <a:pt x="20520" y="0"/>
                </a:lnTo>
                <a:lnTo>
                  <a:pt x="20520" y="2400"/>
                </a:lnTo>
                <a:lnTo>
                  <a:pt x="1080" y="2400"/>
                </a:lnTo>
                <a:lnTo>
                  <a:pt x="1080" y="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任意形状 831">
            <a:extLst>
              <a:ext uri="{FF2B5EF4-FFF2-40B4-BE49-F238E27FC236}">
                <a16:creationId xmlns:a16="http://schemas.microsoft.com/office/drawing/2014/main" id="{4CF250E8-61B0-4021-9ABA-E6ACE2B43794}"/>
              </a:ext>
            </a:extLst>
          </p:cNvPr>
          <p:cNvSpPr/>
          <p:nvPr/>
        </p:nvSpPr>
        <p:spPr>
          <a:xfrm>
            <a:off x="9311690" y="2059502"/>
            <a:ext cx="313256" cy="330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368"/>
                </a:moveTo>
                <a:lnTo>
                  <a:pt x="4800" y="11368"/>
                </a:lnTo>
                <a:lnTo>
                  <a:pt x="4800" y="21600"/>
                </a:lnTo>
                <a:lnTo>
                  <a:pt x="0" y="21600"/>
                </a:lnTo>
                <a:lnTo>
                  <a:pt x="0" y="11368"/>
                </a:lnTo>
                <a:close/>
                <a:moveTo>
                  <a:pt x="16800" y="6821"/>
                </a:moveTo>
                <a:lnTo>
                  <a:pt x="21600" y="6821"/>
                </a:lnTo>
                <a:lnTo>
                  <a:pt x="21600" y="21600"/>
                </a:lnTo>
                <a:lnTo>
                  <a:pt x="16800" y="21600"/>
                </a:lnTo>
                <a:lnTo>
                  <a:pt x="16800" y="6821"/>
                </a:lnTo>
                <a:close/>
                <a:moveTo>
                  <a:pt x="8400" y="0"/>
                </a:moveTo>
                <a:lnTo>
                  <a:pt x="13200" y="0"/>
                </a:lnTo>
                <a:lnTo>
                  <a:pt x="13200" y="21600"/>
                </a:lnTo>
                <a:lnTo>
                  <a:pt x="8400" y="21600"/>
                </a:lnTo>
                <a:lnTo>
                  <a:pt x="8400" y="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任意形状 1086">
            <a:extLst>
              <a:ext uri="{FF2B5EF4-FFF2-40B4-BE49-F238E27FC236}">
                <a16:creationId xmlns:a16="http://schemas.microsoft.com/office/drawing/2014/main" id="{DC8866C3-AAAB-4F29-8063-72489BBF70F3}"/>
              </a:ext>
            </a:extLst>
          </p:cNvPr>
          <p:cNvSpPr/>
          <p:nvPr/>
        </p:nvSpPr>
        <p:spPr>
          <a:xfrm>
            <a:off x="6957398" y="2998023"/>
            <a:ext cx="915352" cy="915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19440"/>
                </a:moveTo>
                <a:lnTo>
                  <a:pt x="11880" y="21600"/>
                </a:lnTo>
                <a:lnTo>
                  <a:pt x="9720" y="21600"/>
                </a:lnTo>
                <a:lnTo>
                  <a:pt x="9720" y="19440"/>
                </a:lnTo>
                <a:lnTo>
                  <a:pt x="1080" y="19440"/>
                </a:lnTo>
                <a:cubicBezTo>
                  <a:pt x="483" y="19440"/>
                  <a:pt x="0" y="18957"/>
                  <a:pt x="0" y="18360"/>
                </a:cubicBezTo>
                <a:lnTo>
                  <a:pt x="0" y="3240"/>
                </a:lnTo>
                <a:lnTo>
                  <a:pt x="21600" y="3240"/>
                </a:lnTo>
                <a:lnTo>
                  <a:pt x="21600" y="18360"/>
                </a:lnTo>
                <a:cubicBezTo>
                  <a:pt x="21600" y="18957"/>
                  <a:pt x="21117" y="19440"/>
                  <a:pt x="20520" y="19440"/>
                </a:cubicBezTo>
                <a:lnTo>
                  <a:pt x="11880" y="19440"/>
                </a:lnTo>
                <a:close/>
                <a:moveTo>
                  <a:pt x="2160" y="17280"/>
                </a:moveTo>
                <a:lnTo>
                  <a:pt x="19440" y="17280"/>
                </a:lnTo>
                <a:lnTo>
                  <a:pt x="19440" y="5400"/>
                </a:lnTo>
                <a:lnTo>
                  <a:pt x="2160" y="5400"/>
                </a:lnTo>
                <a:lnTo>
                  <a:pt x="2160" y="17280"/>
                </a:lnTo>
                <a:close/>
                <a:moveTo>
                  <a:pt x="11880" y="7560"/>
                </a:moveTo>
                <a:lnTo>
                  <a:pt x="17280" y="7560"/>
                </a:lnTo>
                <a:lnTo>
                  <a:pt x="17280" y="9720"/>
                </a:lnTo>
                <a:lnTo>
                  <a:pt x="11880" y="9720"/>
                </a:lnTo>
                <a:lnTo>
                  <a:pt x="11880" y="7560"/>
                </a:lnTo>
                <a:close/>
                <a:moveTo>
                  <a:pt x="11880" y="11880"/>
                </a:moveTo>
                <a:lnTo>
                  <a:pt x="17280" y="11880"/>
                </a:lnTo>
                <a:lnTo>
                  <a:pt x="17280" y="14040"/>
                </a:lnTo>
                <a:lnTo>
                  <a:pt x="11880" y="14040"/>
                </a:lnTo>
                <a:lnTo>
                  <a:pt x="11880" y="11880"/>
                </a:lnTo>
                <a:close/>
                <a:moveTo>
                  <a:pt x="7560" y="7560"/>
                </a:moveTo>
                <a:lnTo>
                  <a:pt x="7560" y="10800"/>
                </a:lnTo>
                <a:lnTo>
                  <a:pt x="10800" y="10800"/>
                </a:lnTo>
                <a:cubicBezTo>
                  <a:pt x="10800" y="12589"/>
                  <a:pt x="9349" y="14040"/>
                  <a:pt x="7560" y="14040"/>
                </a:cubicBezTo>
                <a:cubicBezTo>
                  <a:pt x="5771" y="14040"/>
                  <a:pt x="4320" y="12589"/>
                  <a:pt x="4320" y="10800"/>
                </a:cubicBezTo>
                <a:cubicBezTo>
                  <a:pt x="4320" y="9011"/>
                  <a:pt x="5771" y="7560"/>
                  <a:pt x="7560" y="7560"/>
                </a:cubicBezTo>
                <a:close/>
                <a:moveTo>
                  <a:pt x="0" y="0"/>
                </a:moveTo>
                <a:lnTo>
                  <a:pt x="21600" y="0"/>
                </a:lnTo>
                <a:lnTo>
                  <a:pt x="21600" y="2160"/>
                </a:lnTo>
                <a:lnTo>
                  <a:pt x="0" y="216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13C765-0704-4BF5-98ED-C755EC4B4D20}"/>
              </a:ext>
            </a:extLst>
          </p:cNvPr>
          <p:cNvGrpSpPr/>
          <p:nvPr/>
        </p:nvGrpSpPr>
        <p:grpSpPr>
          <a:xfrm>
            <a:off x="-973270" y="1821910"/>
            <a:ext cx="2571750" cy="819150"/>
            <a:chOff x="1954162" y="2482318"/>
            <a:chExt cx="2571750" cy="819150"/>
          </a:xfrm>
        </p:grpSpPr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E2CBB7BF-EA75-4877-901C-9FCDB835F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54162" y="2482318"/>
              <a:ext cx="2571750" cy="819150"/>
            </a:xfrm>
            <a:prstGeom prst="rect">
              <a:avLst/>
            </a:prstGeom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</p:pic>
        <p:sp>
          <p:nvSpPr>
            <p:cNvPr id="29" name="任意形状 879">
              <a:extLst>
                <a:ext uri="{FF2B5EF4-FFF2-40B4-BE49-F238E27FC236}">
                  <a16:creationId xmlns:a16="http://schemas.microsoft.com/office/drawing/2014/main" id="{D8C3D8F9-D62F-4FCF-B81A-8224D5471707}"/>
                </a:ext>
              </a:extLst>
            </p:cNvPr>
            <p:cNvSpPr/>
            <p:nvPr/>
          </p:nvSpPr>
          <p:spPr>
            <a:xfrm>
              <a:off x="3888041" y="2716156"/>
              <a:ext cx="351473" cy="351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4320"/>
                  </a:moveTo>
                  <a:lnTo>
                    <a:pt x="5400" y="1080"/>
                  </a:lnTo>
                  <a:cubicBezTo>
                    <a:pt x="5400" y="483"/>
                    <a:pt x="5883" y="0"/>
                    <a:pt x="6480" y="0"/>
                  </a:cubicBezTo>
                  <a:lnTo>
                    <a:pt x="15120" y="0"/>
                  </a:lnTo>
                  <a:cubicBezTo>
                    <a:pt x="15717" y="0"/>
                    <a:pt x="16200" y="483"/>
                    <a:pt x="16200" y="1080"/>
                  </a:cubicBezTo>
                  <a:lnTo>
                    <a:pt x="16200" y="4320"/>
                  </a:lnTo>
                  <a:lnTo>
                    <a:pt x="20520" y="4320"/>
                  </a:lnTo>
                  <a:cubicBezTo>
                    <a:pt x="21117" y="4320"/>
                    <a:pt x="21600" y="4803"/>
                    <a:pt x="21600" y="5400"/>
                  </a:cubicBezTo>
                  <a:lnTo>
                    <a:pt x="21600" y="20520"/>
                  </a:lnTo>
                  <a:cubicBezTo>
                    <a:pt x="21600" y="21117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117"/>
                    <a:pt x="0" y="20520"/>
                  </a:cubicBezTo>
                  <a:lnTo>
                    <a:pt x="0" y="5400"/>
                  </a:lnTo>
                  <a:cubicBezTo>
                    <a:pt x="0" y="4803"/>
                    <a:pt x="483" y="4320"/>
                    <a:pt x="1080" y="4320"/>
                  </a:cubicBezTo>
                  <a:lnTo>
                    <a:pt x="5400" y="4320"/>
                  </a:lnTo>
                  <a:close/>
                  <a:moveTo>
                    <a:pt x="2160" y="15120"/>
                  </a:moveTo>
                  <a:lnTo>
                    <a:pt x="2160" y="19440"/>
                  </a:lnTo>
                  <a:lnTo>
                    <a:pt x="19440" y="19440"/>
                  </a:lnTo>
                  <a:lnTo>
                    <a:pt x="19440" y="15120"/>
                  </a:lnTo>
                  <a:lnTo>
                    <a:pt x="2160" y="15120"/>
                  </a:lnTo>
                  <a:close/>
                  <a:moveTo>
                    <a:pt x="9720" y="10800"/>
                  </a:moveTo>
                  <a:lnTo>
                    <a:pt x="9720" y="12960"/>
                  </a:lnTo>
                  <a:lnTo>
                    <a:pt x="11880" y="12960"/>
                  </a:lnTo>
                  <a:lnTo>
                    <a:pt x="11880" y="10800"/>
                  </a:lnTo>
                  <a:lnTo>
                    <a:pt x="9720" y="10800"/>
                  </a:lnTo>
                  <a:close/>
                  <a:moveTo>
                    <a:pt x="7560" y="2160"/>
                  </a:moveTo>
                  <a:lnTo>
                    <a:pt x="7560" y="4320"/>
                  </a:lnTo>
                  <a:lnTo>
                    <a:pt x="14040" y="4320"/>
                  </a:lnTo>
                  <a:lnTo>
                    <a:pt x="14040" y="2160"/>
                  </a:lnTo>
                  <a:lnTo>
                    <a:pt x="7560" y="216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DB82CDA-835D-46A9-8728-56729A651015}"/>
              </a:ext>
            </a:extLst>
          </p:cNvPr>
          <p:cNvGrpSpPr/>
          <p:nvPr/>
        </p:nvGrpSpPr>
        <p:grpSpPr>
          <a:xfrm>
            <a:off x="6668449" y="5452889"/>
            <a:ext cx="2186166" cy="867545"/>
            <a:chOff x="9235670" y="1565261"/>
            <a:chExt cx="2186166" cy="86754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3A14578-E393-408F-BFA8-4A75B44342F3}"/>
                </a:ext>
              </a:extLst>
            </p:cNvPr>
            <p:cNvSpPr/>
            <p:nvPr/>
          </p:nvSpPr>
          <p:spPr>
            <a:xfrm>
              <a:off x="9235670" y="1874192"/>
              <a:ext cx="2186166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 wonderful serenity has taken possession of my entire soul</a:t>
              </a:r>
              <a:endPara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09A8683-909C-42A5-9683-5154E680CDAE}"/>
                </a:ext>
              </a:extLst>
            </p:cNvPr>
            <p:cNvSpPr txBox="1"/>
            <p:nvPr/>
          </p:nvSpPr>
          <p:spPr>
            <a:xfrm>
              <a:off x="9245195" y="1565261"/>
              <a:ext cx="1264546" cy="33855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six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C6B9278-DB18-4079-A9DD-7785AAE8412A}"/>
              </a:ext>
            </a:extLst>
          </p:cNvPr>
          <p:cNvGrpSpPr/>
          <p:nvPr/>
        </p:nvGrpSpPr>
        <p:grpSpPr>
          <a:xfrm>
            <a:off x="9597847" y="2828100"/>
            <a:ext cx="2186166" cy="867545"/>
            <a:chOff x="8024280" y="2668868"/>
            <a:chExt cx="2186166" cy="86754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423B17F-2767-4A94-B3B4-733449D7C163}"/>
                </a:ext>
              </a:extLst>
            </p:cNvPr>
            <p:cNvSpPr/>
            <p:nvPr/>
          </p:nvSpPr>
          <p:spPr>
            <a:xfrm>
              <a:off x="8024280" y="2977799"/>
              <a:ext cx="2186166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 wonderful serenity has taken possession of my entire soul</a:t>
              </a:r>
              <a:endPara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EBB3159-454B-4A1E-8B86-A21739AAD399}"/>
                </a:ext>
              </a:extLst>
            </p:cNvPr>
            <p:cNvSpPr txBox="1"/>
            <p:nvPr/>
          </p:nvSpPr>
          <p:spPr>
            <a:xfrm>
              <a:off x="8033805" y="2668868"/>
              <a:ext cx="1264546" cy="33855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400" b="1" dirty="0">
                  <a:latin typeface="+mj-lt"/>
                </a:rPr>
                <a:t>Step eight</a:t>
              </a:r>
              <a:endParaRPr lang="id-ID" sz="1400" b="1" dirty="0">
                <a:latin typeface="+mj-lt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8567EAB6-7797-4729-80AE-A421A5276D72}"/>
              </a:ext>
            </a:extLst>
          </p:cNvPr>
          <p:cNvSpPr txBox="1"/>
          <p:nvPr/>
        </p:nvSpPr>
        <p:spPr>
          <a:xfrm>
            <a:off x="399956" y="2915362"/>
            <a:ext cx="1264546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sz="1400" dirty="0"/>
              <a:t>Step one</a:t>
            </a:r>
            <a:endParaRPr lang="id-ID" sz="140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C7BF7E6-AFF1-45DC-BFA7-51E0873E35C3}"/>
              </a:ext>
            </a:extLst>
          </p:cNvPr>
          <p:cNvGrpSpPr/>
          <p:nvPr/>
        </p:nvGrpSpPr>
        <p:grpSpPr>
          <a:xfrm>
            <a:off x="3742432" y="4699705"/>
            <a:ext cx="2186166" cy="867545"/>
            <a:chOff x="5571859" y="4891020"/>
            <a:chExt cx="2186166" cy="867545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54F3665-B025-4D28-BC72-C4A54288A6E2}"/>
                </a:ext>
              </a:extLst>
            </p:cNvPr>
            <p:cNvSpPr/>
            <p:nvPr/>
          </p:nvSpPr>
          <p:spPr>
            <a:xfrm>
              <a:off x="5571859" y="5199951"/>
              <a:ext cx="2186166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 wonderful serenity has taken possession of my entire soul</a:t>
              </a:r>
              <a:endPara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8BCC493-42F7-416F-827B-F99625AE71EE}"/>
                </a:ext>
              </a:extLst>
            </p:cNvPr>
            <p:cNvSpPr txBox="1"/>
            <p:nvPr/>
          </p:nvSpPr>
          <p:spPr>
            <a:xfrm>
              <a:off x="5581384" y="4891020"/>
              <a:ext cx="1264546" cy="33855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400" b="1" dirty="0">
                  <a:latin typeface="+mj-lt"/>
                </a:rPr>
                <a:t>Step five</a:t>
              </a:r>
              <a:endParaRPr lang="id-ID" sz="1400" b="1" dirty="0">
                <a:latin typeface="+mj-lt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973E0A17-0398-4FA2-8ED2-9CCBD57AB100}"/>
              </a:ext>
            </a:extLst>
          </p:cNvPr>
          <p:cNvSpPr txBox="1"/>
          <p:nvPr/>
        </p:nvSpPr>
        <p:spPr>
          <a:xfrm>
            <a:off x="2073193" y="2915362"/>
            <a:ext cx="1264546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sz="1400" dirty="0"/>
              <a:t>Step two</a:t>
            </a:r>
            <a:endParaRPr lang="id-ID" sz="14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FB9B7C-34EA-4F6B-9D47-EA93B7F9ED0E}"/>
              </a:ext>
            </a:extLst>
          </p:cNvPr>
          <p:cNvSpPr txBox="1"/>
          <p:nvPr/>
        </p:nvSpPr>
        <p:spPr>
          <a:xfrm>
            <a:off x="3746431" y="2940302"/>
            <a:ext cx="1264546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sz="1400" dirty="0"/>
              <a:t>Step three</a:t>
            </a:r>
            <a:endParaRPr lang="id-ID" sz="1400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46FFB77-B5AA-4B99-9AE3-E2AD78AF2B25}"/>
              </a:ext>
            </a:extLst>
          </p:cNvPr>
          <p:cNvGrpSpPr/>
          <p:nvPr/>
        </p:nvGrpSpPr>
        <p:grpSpPr>
          <a:xfrm>
            <a:off x="9280942" y="4355763"/>
            <a:ext cx="2186166" cy="867545"/>
            <a:chOff x="9235670" y="1565261"/>
            <a:chExt cx="2186166" cy="86754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395451B-29D3-4C7F-B24C-8EA854E91F8A}"/>
                </a:ext>
              </a:extLst>
            </p:cNvPr>
            <p:cNvSpPr/>
            <p:nvPr/>
          </p:nvSpPr>
          <p:spPr>
            <a:xfrm>
              <a:off x="9235670" y="1874192"/>
              <a:ext cx="2186166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 wonderful serenity has taken possession of my entire soul</a:t>
              </a:r>
              <a:endParaRPr lang="id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FA9CBFF-B6A2-4062-8CE1-E5C5391DCE59}"/>
                </a:ext>
              </a:extLst>
            </p:cNvPr>
            <p:cNvSpPr txBox="1"/>
            <p:nvPr/>
          </p:nvSpPr>
          <p:spPr>
            <a:xfrm>
              <a:off x="9245195" y="1565261"/>
              <a:ext cx="1264546" cy="33855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400" b="1" dirty="0">
                  <a:latin typeface="+mj-lt"/>
                </a:rPr>
                <a:t>Step seven</a:t>
              </a:r>
              <a:endParaRPr lang="id-ID" sz="1400" b="1" dirty="0">
                <a:latin typeface="+mj-lt"/>
              </a:endParaRPr>
            </a:p>
          </p:txBody>
        </p:sp>
      </p:grpSp>
      <p:sp>
        <p:nvSpPr>
          <p:cNvPr id="50" name="任意形状 385">
            <a:extLst>
              <a:ext uri="{FF2B5EF4-FFF2-40B4-BE49-F238E27FC236}">
                <a16:creationId xmlns:a16="http://schemas.microsoft.com/office/drawing/2014/main" id="{18017694-D3C5-413B-B3DC-CEB9A5411F7D}"/>
              </a:ext>
            </a:extLst>
          </p:cNvPr>
          <p:cNvSpPr/>
          <p:nvPr/>
        </p:nvSpPr>
        <p:spPr>
          <a:xfrm>
            <a:off x="2719875" y="2059500"/>
            <a:ext cx="404140" cy="33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5709" y="192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5891" y="9600"/>
                </a:moveTo>
                <a:lnTo>
                  <a:pt x="5891" y="12000"/>
                </a:lnTo>
                <a:lnTo>
                  <a:pt x="9818" y="12000"/>
                </a:lnTo>
                <a:lnTo>
                  <a:pt x="9818" y="96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5891" y="7200"/>
                </a:lnTo>
                <a:lnTo>
                  <a:pt x="9818" y="7200"/>
                </a:lnTo>
                <a:lnTo>
                  <a:pt x="9818" y="48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34E4CBE-AD0C-42F2-ABC2-24AE1F69863A}"/>
              </a:ext>
            </a:extLst>
          </p:cNvPr>
          <p:cNvSpPr txBox="1"/>
          <p:nvPr/>
        </p:nvSpPr>
        <p:spPr>
          <a:xfrm>
            <a:off x="4459506" y="3672109"/>
            <a:ext cx="1264546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sz="1400" dirty="0"/>
              <a:t>Step four</a:t>
            </a:r>
            <a:endParaRPr lang="id-ID" sz="14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09D2A80-D01F-4DB7-B632-E78A45F7918C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6" name="Freeform 46">
            <a:extLst>
              <a:ext uri="{FF2B5EF4-FFF2-40B4-BE49-F238E27FC236}">
                <a16:creationId xmlns:a16="http://schemas.microsoft.com/office/drawing/2014/main" id="{E7FDFC6F-2191-4970-B15F-41FDA63754FE}"/>
              </a:ext>
            </a:extLst>
          </p:cNvPr>
          <p:cNvSpPr/>
          <p:nvPr/>
        </p:nvSpPr>
        <p:spPr>
          <a:xfrm flipH="1">
            <a:off x="-1" y="4216941"/>
            <a:ext cx="2987131" cy="2641059"/>
          </a:xfrm>
          <a:custGeom>
            <a:avLst/>
            <a:gdLst>
              <a:gd name="connsiteX0" fmla="*/ 586182 w 3220902"/>
              <a:gd name="connsiteY0" fmla="*/ 0 h 2943975"/>
              <a:gd name="connsiteX1" fmla="*/ 3220902 w 3220902"/>
              <a:gd name="connsiteY1" fmla="*/ 0 h 2943975"/>
              <a:gd name="connsiteX2" fmla="*/ 3220902 w 3220902"/>
              <a:gd name="connsiteY2" fmla="*/ 2943975 h 2943975"/>
              <a:gd name="connsiteX3" fmla="*/ 0 w 3220902"/>
              <a:gd name="connsiteY3" fmla="*/ 2943975 h 2943975"/>
              <a:gd name="connsiteX4" fmla="*/ 0 w 3220902"/>
              <a:gd name="connsiteY4" fmla="*/ 586182 h 2943975"/>
              <a:gd name="connsiteX5" fmla="*/ 586182 w 3220902"/>
              <a:gd name="connsiteY5" fmla="*/ 0 h 29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0902" h="2943975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F7E6655-A89E-4113-BACA-33C9E674035F}"/>
              </a:ext>
            </a:extLst>
          </p:cNvPr>
          <p:cNvGrpSpPr/>
          <p:nvPr/>
        </p:nvGrpSpPr>
        <p:grpSpPr>
          <a:xfrm flipH="1">
            <a:off x="423471" y="4686911"/>
            <a:ext cx="2470686" cy="1485224"/>
            <a:chOff x="9416514" y="4545783"/>
            <a:chExt cx="2470686" cy="1485224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3983F44-74C1-49AE-BAD0-E3332EB158A8}"/>
                </a:ext>
              </a:extLst>
            </p:cNvPr>
            <p:cNvSpPr txBox="1"/>
            <p:nvPr/>
          </p:nvSpPr>
          <p:spPr>
            <a:xfrm>
              <a:off x="9820316" y="4545783"/>
              <a:ext cx="206688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Arial" panose="020B0604020202020204" pitchFamily="34" charset="0"/>
                </a:rPr>
                <a:t>75%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415C334-820C-4C3D-B028-4DDE9CE6E372}"/>
                </a:ext>
              </a:extLst>
            </p:cNvPr>
            <p:cNvSpPr txBox="1"/>
            <p:nvPr/>
          </p:nvSpPr>
          <p:spPr>
            <a:xfrm>
              <a:off x="9416514" y="5407759"/>
              <a:ext cx="247068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cs typeface="Arial" panose="020B0604020202020204" pitchFamily="34" charset="0"/>
                </a:rPr>
                <a:t>A wonderful serenity has taken possession sweet mornings.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7966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C51E736-1C76-4BA7-8882-E1B487272277}"/>
              </a:ext>
            </a:extLst>
          </p:cNvPr>
          <p:cNvGrpSpPr/>
          <p:nvPr/>
        </p:nvGrpSpPr>
        <p:grpSpPr>
          <a:xfrm>
            <a:off x="4357833" y="1681369"/>
            <a:ext cx="3476335" cy="3425367"/>
            <a:chOff x="3996949" y="1681369"/>
            <a:chExt cx="3476335" cy="3425367"/>
          </a:xfrm>
        </p:grpSpPr>
        <p:sp>
          <p:nvSpPr>
            <p:cNvPr id="3" name="Freeform 38">
              <a:extLst>
                <a:ext uri="{FF2B5EF4-FFF2-40B4-BE49-F238E27FC236}">
                  <a16:creationId xmlns:a16="http://schemas.microsoft.com/office/drawing/2014/main" id="{16162114-F20C-4FF1-87CF-6F7FCBB89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949" y="2571348"/>
              <a:ext cx="1142567" cy="1355690"/>
            </a:xfrm>
            <a:custGeom>
              <a:avLst/>
              <a:gdLst>
                <a:gd name="T0" fmla="*/ 2147483646 w 204"/>
                <a:gd name="T1" fmla="*/ 2147483646 h 242"/>
                <a:gd name="T2" fmla="*/ 2147483646 w 204"/>
                <a:gd name="T3" fmla="*/ 2147483646 h 242"/>
                <a:gd name="T4" fmla="*/ 2147483646 w 204"/>
                <a:gd name="T5" fmla="*/ 2147483646 h 242"/>
                <a:gd name="T6" fmla="*/ 2147483646 w 204"/>
                <a:gd name="T7" fmla="*/ 2147483646 h 242"/>
                <a:gd name="T8" fmla="*/ 2147483646 w 204"/>
                <a:gd name="T9" fmla="*/ 2147483646 h 242"/>
                <a:gd name="T10" fmla="*/ 2147483646 w 204"/>
                <a:gd name="T11" fmla="*/ 2147483646 h 242"/>
                <a:gd name="T12" fmla="*/ 2147483646 w 204"/>
                <a:gd name="T13" fmla="*/ 2147483646 h 242"/>
                <a:gd name="T14" fmla="*/ 2147483646 w 204"/>
                <a:gd name="T15" fmla="*/ 2147483646 h 242"/>
                <a:gd name="T16" fmla="*/ 2147483646 w 204"/>
                <a:gd name="T17" fmla="*/ 2147483646 h 242"/>
                <a:gd name="T18" fmla="*/ 2147483646 w 204"/>
                <a:gd name="T19" fmla="*/ 2147483646 h 242"/>
                <a:gd name="T20" fmla="*/ 2147483646 w 204"/>
                <a:gd name="T21" fmla="*/ 2147483646 h 242"/>
                <a:gd name="T22" fmla="*/ 2147483646 w 204"/>
                <a:gd name="T23" fmla="*/ 2147483646 h 242"/>
                <a:gd name="T24" fmla="*/ 2147483646 w 204"/>
                <a:gd name="T25" fmla="*/ 2147483646 h 242"/>
                <a:gd name="T26" fmla="*/ 2147483646 w 204"/>
                <a:gd name="T27" fmla="*/ 2147483646 h 242"/>
                <a:gd name="T28" fmla="*/ 2147483646 w 204"/>
                <a:gd name="T29" fmla="*/ 2147483646 h 242"/>
                <a:gd name="T30" fmla="*/ 2147483646 w 204"/>
                <a:gd name="T31" fmla="*/ 0 h 242"/>
                <a:gd name="T32" fmla="*/ 2147483646 w 204"/>
                <a:gd name="T33" fmla="*/ 2147483646 h 242"/>
                <a:gd name="T34" fmla="*/ 2147483646 w 204"/>
                <a:gd name="T35" fmla="*/ 2147483646 h 242"/>
                <a:gd name="T36" fmla="*/ 2147483646 w 204"/>
                <a:gd name="T37" fmla="*/ 2147483646 h 242"/>
                <a:gd name="T38" fmla="*/ 2147483646 w 204"/>
                <a:gd name="T39" fmla="*/ 2147483646 h 242"/>
                <a:gd name="T40" fmla="*/ 2147483646 w 204"/>
                <a:gd name="T41" fmla="*/ 2147483646 h 242"/>
                <a:gd name="T42" fmla="*/ 2147483646 w 204"/>
                <a:gd name="T43" fmla="*/ 2147483646 h 242"/>
                <a:gd name="T44" fmla="*/ 0 w 204"/>
                <a:gd name="T45" fmla="*/ 2147483646 h 242"/>
                <a:gd name="T46" fmla="*/ 0 w 204"/>
                <a:gd name="T47" fmla="*/ 2147483646 h 242"/>
                <a:gd name="T48" fmla="*/ 2147483646 w 204"/>
                <a:gd name="T49" fmla="*/ 2147483646 h 242"/>
                <a:gd name="T50" fmla="*/ 2147483646 w 204"/>
                <a:gd name="T51" fmla="*/ 2147483646 h 242"/>
                <a:gd name="T52" fmla="*/ 2147483646 w 204"/>
                <a:gd name="T53" fmla="*/ 2147483646 h 2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4" h="242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40">
              <a:extLst>
                <a:ext uri="{FF2B5EF4-FFF2-40B4-BE49-F238E27FC236}">
                  <a16:creationId xmlns:a16="http://schemas.microsoft.com/office/drawing/2014/main" id="{4CA1D116-597E-4087-84AE-2FAA7DFC8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904" y="1681369"/>
              <a:ext cx="1347795" cy="1142567"/>
            </a:xfrm>
            <a:custGeom>
              <a:avLst/>
              <a:gdLst>
                <a:gd name="T0" fmla="*/ 2147483646 w 241"/>
                <a:gd name="T1" fmla="*/ 2147483646 h 204"/>
                <a:gd name="T2" fmla="*/ 2147483646 w 241"/>
                <a:gd name="T3" fmla="*/ 2147483646 h 204"/>
                <a:gd name="T4" fmla="*/ 2147483646 w 241"/>
                <a:gd name="T5" fmla="*/ 2147483646 h 204"/>
                <a:gd name="T6" fmla="*/ 2147483646 w 241"/>
                <a:gd name="T7" fmla="*/ 2147483646 h 204"/>
                <a:gd name="T8" fmla="*/ 2147483646 w 241"/>
                <a:gd name="T9" fmla="*/ 2147483646 h 204"/>
                <a:gd name="T10" fmla="*/ 0 w 241"/>
                <a:gd name="T11" fmla="*/ 2147483646 h 204"/>
                <a:gd name="T12" fmla="*/ 0 w 241"/>
                <a:gd name="T13" fmla="*/ 2147483646 h 204"/>
                <a:gd name="T14" fmla="*/ 2147483646 w 241"/>
                <a:gd name="T15" fmla="*/ 2147483646 h 204"/>
                <a:gd name="T16" fmla="*/ 2147483646 w 241"/>
                <a:gd name="T17" fmla="*/ 2147483646 h 204"/>
                <a:gd name="T18" fmla="*/ 2147483646 w 241"/>
                <a:gd name="T19" fmla="*/ 2147483646 h 204"/>
                <a:gd name="T20" fmla="*/ 2147483646 w 241"/>
                <a:gd name="T21" fmla="*/ 2147483646 h 204"/>
                <a:gd name="T22" fmla="*/ 2147483646 w 241"/>
                <a:gd name="T23" fmla="*/ 2147483646 h 204"/>
                <a:gd name="T24" fmla="*/ 2147483646 w 241"/>
                <a:gd name="T25" fmla="*/ 2147483646 h 204"/>
                <a:gd name="T26" fmla="*/ 2147483646 w 241"/>
                <a:gd name="T27" fmla="*/ 2147483646 h 204"/>
                <a:gd name="T28" fmla="*/ 2147483646 w 241"/>
                <a:gd name="T29" fmla="*/ 2147483646 h 204"/>
                <a:gd name="T30" fmla="*/ 2147483646 w 241"/>
                <a:gd name="T31" fmla="*/ 2147483646 h 204"/>
                <a:gd name="T32" fmla="*/ 2147483646 w 241"/>
                <a:gd name="T33" fmla="*/ 2147483646 h 204"/>
                <a:gd name="T34" fmla="*/ 2147483646 w 241"/>
                <a:gd name="T35" fmla="*/ 2147483646 h 204"/>
                <a:gd name="T36" fmla="*/ 2147483646 w 241"/>
                <a:gd name="T37" fmla="*/ 2147483646 h 204"/>
                <a:gd name="T38" fmla="*/ 2147483646 w 241"/>
                <a:gd name="T39" fmla="*/ 2147483646 h 204"/>
                <a:gd name="T40" fmla="*/ 2147483646 w 241"/>
                <a:gd name="T41" fmla="*/ 2147483646 h 204"/>
                <a:gd name="T42" fmla="*/ 2147483646 w 241"/>
                <a:gd name="T43" fmla="*/ 2147483646 h 204"/>
                <a:gd name="T44" fmla="*/ 2147483646 w 241"/>
                <a:gd name="T45" fmla="*/ 0 h 204"/>
                <a:gd name="T46" fmla="*/ 2147483646 w 241"/>
                <a:gd name="T47" fmla="*/ 0 h 204"/>
                <a:gd name="T48" fmla="*/ 0 w 241"/>
                <a:gd name="T49" fmla="*/ 2147483646 h 204"/>
                <a:gd name="T50" fmla="*/ 0 w 241"/>
                <a:gd name="T51" fmla="*/ 2147483646 h 204"/>
                <a:gd name="T52" fmla="*/ 2147483646 w 241"/>
                <a:gd name="T53" fmla="*/ 2147483646 h 2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41" h="204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CA8C14F4-9FA5-45A2-8E2F-53080E26C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682" y="3705660"/>
              <a:ext cx="1103100" cy="1401076"/>
            </a:xfrm>
            <a:custGeom>
              <a:avLst/>
              <a:gdLst>
                <a:gd name="T0" fmla="*/ 2147483646 w 197"/>
                <a:gd name="T1" fmla="*/ 2147483646 h 250"/>
                <a:gd name="T2" fmla="*/ 2147483646 w 197"/>
                <a:gd name="T3" fmla="*/ 2147483646 h 250"/>
                <a:gd name="T4" fmla="*/ 2147483646 w 197"/>
                <a:gd name="T5" fmla="*/ 2147483646 h 250"/>
                <a:gd name="T6" fmla="*/ 2147483646 w 197"/>
                <a:gd name="T7" fmla="*/ 2147483646 h 250"/>
                <a:gd name="T8" fmla="*/ 2147483646 w 197"/>
                <a:gd name="T9" fmla="*/ 2147483646 h 250"/>
                <a:gd name="T10" fmla="*/ 2147483646 w 197"/>
                <a:gd name="T11" fmla="*/ 2147483646 h 250"/>
                <a:gd name="T12" fmla="*/ 2147483646 w 197"/>
                <a:gd name="T13" fmla="*/ 2147483646 h 250"/>
                <a:gd name="T14" fmla="*/ 2147483646 w 197"/>
                <a:gd name="T15" fmla="*/ 2147483646 h 250"/>
                <a:gd name="T16" fmla="*/ 2147483646 w 197"/>
                <a:gd name="T17" fmla="*/ 2147483646 h 250"/>
                <a:gd name="T18" fmla="*/ 2147483646 w 197"/>
                <a:gd name="T19" fmla="*/ 2147483646 h 250"/>
                <a:gd name="T20" fmla="*/ 2147483646 w 197"/>
                <a:gd name="T21" fmla="*/ 2147483646 h 250"/>
                <a:gd name="T22" fmla="*/ 2147483646 w 197"/>
                <a:gd name="T23" fmla="*/ 2147483646 h 250"/>
                <a:gd name="T24" fmla="*/ 2147483646 w 197"/>
                <a:gd name="T25" fmla="*/ 2147483646 h 250"/>
                <a:gd name="T26" fmla="*/ 2147483646 w 197"/>
                <a:gd name="T27" fmla="*/ 2147483646 h 250"/>
                <a:gd name="T28" fmla="*/ 2147483646 w 197"/>
                <a:gd name="T29" fmla="*/ 2147483646 h 250"/>
                <a:gd name="T30" fmla="*/ 2147483646 w 197"/>
                <a:gd name="T31" fmla="*/ 2147483646 h 250"/>
                <a:gd name="T32" fmla="*/ 2147483646 w 197"/>
                <a:gd name="T33" fmla="*/ 2147483646 h 250"/>
                <a:gd name="T34" fmla="*/ 2147483646 w 197"/>
                <a:gd name="T35" fmla="*/ 2147483646 h 250"/>
                <a:gd name="T36" fmla="*/ 2147483646 w 197"/>
                <a:gd name="T37" fmla="*/ 2147483646 h 250"/>
                <a:gd name="T38" fmla="*/ 2147483646 w 197"/>
                <a:gd name="T39" fmla="*/ 2147483646 h 250"/>
                <a:gd name="T40" fmla="*/ 0 w 197"/>
                <a:gd name="T41" fmla="*/ 2147483646 h 250"/>
                <a:gd name="T42" fmla="*/ 0 w 197"/>
                <a:gd name="T43" fmla="*/ 2147483646 h 250"/>
                <a:gd name="T44" fmla="*/ 2147483646 w 197"/>
                <a:gd name="T45" fmla="*/ 2147483646 h 250"/>
                <a:gd name="T46" fmla="*/ 2147483646 w 197"/>
                <a:gd name="T47" fmla="*/ 2147483646 h 250"/>
                <a:gd name="T48" fmla="*/ 2147483646 w 197"/>
                <a:gd name="T49" fmla="*/ 2147483646 h 250"/>
                <a:gd name="T50" fmla="*/ 2147483646 w 197"/>
                <a:gd name="T51" fmla="*/ 2147483646 h 250"/>
                <a:gd name="T52" fmla="*/ 2147483646 w 197"/>
                <a:gd name="T53" fmla="*/ 2147483646 h 25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97" h="250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6BB78C0D-D937-47C4-84E2-662F0883B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949" y="1681369"/>
              <a:ext cx="1395156" cy="1103100"/>
            </a:xfrm>
            <a:custGeom>
              <a:avLst/>
              <a:gdLst>
                <a:gd name="T0" fmla="*/ 2147483646 w 249"/>
                <a:gd name="T1" fmla="*/ 2147483646 h 197"/>
                <a:gd name="T2" fmla="*/ 2147483646 w 249"/>
                <a:gd name="T3" fmla="*/ 2147483646 h 197"/>
                <a:gd name="T4" fmla="*/ 2147483646 w 249"/>
                <a:gd name="T5" fmla="*/ 2147483646 h 197"/>
                <a:gd name="T6" fmla="*/ 2147483646 w 249"/>
                <a:gd name="T7" fmla="*/ 2147483646 h 197"/>
                <a:gd name="T8" fmla="*/ 2147483646 w 249"/>
                <a:gd name="T9" fmla="*/ 2147483646 h 197"/>
                <a:gd name="T10" fmla="*/ 2147483646 w 249"/>
                <a:gd name="T11" fmla="*/ 2147483646 h 197"/>
                <a:gd name="T12" fmla="*/ 2147483646 w 249"/>
                <a:gd name="T13" fmla="*/ 2147483646 h 197"/>
                <a:gd name="T14" fmla="*/ 2147483646 w 249"/>
                <a:gd name="T15" fmla="*/ 2147483646 h 197"/>
                <a:gd name="T16" fmla="*/ 2147483646 w 249"/>
                <a:gd name="T17" fmla="*/ 2147483646 h 197"/>
                <a:gd name="T18" fmla="*/ 2147483646 w 249"/>
                <a:gd name="T19" fmla="*/ 2147483646 h 197"/>
                <a:gd name="T20" fmla="*/ 2147483646 w 249"/>
                <a:gd name="T21" fmla="*/ 2147483646 h 197"/>
                <a:gd name="T22" fmla="*/ 2147483646 w 249"/>
                <a:gd name="T23" fmla="*/ 2147483646 h 197"/>
                <a:gd name="T24" fmla="*/ 2147483646 w 249"/>
                <a:gd name="T25" fmla="*/ 2147483646 h 197"/>
                <a:gd name="T26" fmla="*/ 2147483646 w 249"/>
                <a:gd name="T27" fmla="*/ 2147483646 h 197"/>
                <a:gd name="T28" fmla="*/ 2147483646 w 249"/>
                <a:gd name="T29" fmla="*/ 2147483646 h 197"/>
                <a:gd name="T30" fmla="*/ 2147483646 w 249"/>
                <a:gd name="T31" fmla="*/ 2147483646 h 197"/>
                <a:gd name="T32" fmla="*/ 2147483646 w 249"/>
                <a:gd name="T33" fmla="*/ 2147483646 h 197"/>
                <a:gd name="T34" fmla="*/ 2147483646 w 249"/>
                <a:gd name="T35" fmla="*/ 2147483646 h 197"/>
                <a:gd name="T36" fmla="*/ 2147483646 w 249"/>
                <a:gd name="T37" fmla="*/ 2147483646 h 197"/>
                <a:gd name="T38" fmla="*/ 2147483646 w 249"/>
                <a:gd name="T39" fmla="*/ 2147483646 h 197"/>
                <a:gd name="T40" fmla="*/ 2147483646 w 249"/>
                <a:gd name="T41" fmla="*/ 0 h 197"/>
                <a:gd name="T42" fmla="*/ 2147483646 w 249"/>
                <a:gd name="T43" fmla="*/ 0 h 197"/>
                <a:gd name="T44" fmla="*/ 0 w 249"/>
                <a:gd name="T45" fmla="*/ 2147483646 h 197"/>
                <a:gd name="T46" fmla="*/ 0 w 249"/>
                <a:gd name="T47" fmla="*/ 2147483646 h 197"/>
                <a:gd name="T48" fmla="*/ 2147483646 w 249"/>
                <a:gd name="T49" fmla="*/ 2147483646 h 197"/>
                <a:gd name="T50" fmla="*/ 2147483646 w 249"/>
                <a:gd name="T51" fmla="*/ 2147483646 h 197"/>
                <a:gd name="T52" fmla="*/ 2147483646 w 249"/>
                <a:gd name="T53" fmla="*/ 2147483646 h 19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49" h="197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9A1DEDA1-CFD4-45E6-B94D-B9FBB7724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471" y="1681369"/>
              <a:ext cx="1103101" cy="1395156"/>
            </a:xfrm>
            <a:custGeom>
              <a:avLst/>
              <a:gdLst>
                <a:gd name="T0" fmla="*/ 0 w 197"/>
                <a:gd name="T1" fmla="*/ 2147483646 h 249"/>
                <a:gd name="T2" fmla="*/ 0 w 197"/>
                <a:gd name="T3" fmla="*/ 2147483646 h 249"/>
                <a:gd name="T4" fmla="*/ 2147483646 w 197"/>
                <a:gd name="T5" fmla="*/ 2147483646 h 249"/>
                <a:gd name="T6" fmla="*/ 2147483646 w 197"/>
                <a:gd name="T7" fmla="*/ 2147483646 h 249"/>
                <a:gd name="T8" fmla="*/ 2147483646 w 197"/>
                <a:gd name="T9" fmla="*/ 2147483646 h 249"/>
                <a:gd name="T10" fmla="*/ 2147483646 w 197"/>
                <a:gd name="T11" fmla="*/ 2147483646 h 249"/>
                <a:gd name="T12" fmla="*/ 2147483646 w 197"/>
                <a:gd name="T13" fmla="*/ 2147483646 h 249"/>
                <a:gd name="T14" fmla="*/ 0 w 197"/>
                <a:gd name="T15" fmla="*/ 2147483646 h 249"/>
                <a:gd name="T16" fmla="*/ 0 w 197"/>
                <a:gd name="T17" fmla="*/ 2147483646 h 249"/>
                <a:gd name="T18" fmla="*/ 2147483646 w 197"/>
                <a:gd name="T19" fmla="*/ 2147483646 h 249"/>
                <a:gd name="T20" fmla="*/ 2147483646 w 197"/>
                <a:gd name="T21" fmla="*/ 2147483646 h 249"/>
                <a:gd name="T22" fmla="*/ 2147483646 w 197"/>
                <a:gd name="T23" fmla="*/ 2147483646 h 249"/>
                <a:gd name="T24" fmla="*/ 2147483646 w 197"/>
                <a:gd name="T25" fmla="*/ 2147483646 h 249"/>
                <a:gd name="T26" fmla="*/ 2147483646 w 197"/>
                <a:gd name="T27" fmla="*/ 2147483646 h 249"/>
                <a:gd name="T28" fmla="*/ 2147483646 w 197"/>
                <a:gd name="T29" fmla="*/ 2147483646 h 249"/>
                <a:gd name="T30" fmla="*/ 2147483646 w 197"/>
                <a:gd name="T31" fmla="*/ 2147483646 h 249"/>
                <a:gd name="T32" fmla="*/ 2147483646 w 197"/>
                <a:gd name="T33" fmla="*/ 2147483646 h 249"/>
                <a:gd name="T34" fmla="*/ 2147483646 w 197"/>
                <a:gd name="T35" fmla="*/ 2147483646 h 249"/>
                <a:gd name="T36" fmla="*/ 2147483646 w 197"/>
                <a:gd name="T37" fmla="*/ 2147483646 h 249"/>
                <a:gd name="T38" fmla="*/ 2147483646 w 197"/>
                <a:gd name="T39" fmla="*/ 2147483646 h 249"/>
                <a:gd name="T40" fmla="*/ 2147483646 w 197"/>
                <a:gd name="T41" fmla="*/ 2147483646 h 249"/>
                <a:gd name="T42" fmla="*/ 2147483646 w 197"/>
                <a:gd name="T43" fmla="*/ 2147483646 h 249"/>
                <a:gd name="T44" fmla="*/ 2147483646 w 197"/>
                <a:gd name="T45" fmla="*/ 2147483646 h 249"/>
                <a:gd name="T46" fmla="*/ 2147483646 w 197"/>
                <a:gd name="T47" fmla="*/ 2147483646 h 249"/>
                <a:gd name="T48" fmla="*/ 2147483646 w 197"/>
                <a:gd name="T49" fmla="*/ 0 h 249"/>
                <a:gd name="T50" fmla="*/ 2147483646 w 197"/>
                <a:gd name="T51" fmla="*/ 0 h 249"/>
                <a:gd name="T52" fmla="*/ 0 w 197"/>
                <a:gd name="T53" fmla="*/ 2147483646 h 24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97" h="249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5D37A89E-08B2-4D2A-9D90-C2332483E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715" y="2862998"/>
              <a:ext cx="1142568" cy="1355690"/>
            </a:xfrm>
            <a:custGeom>
              <a:avLst/>
              <a:gdLst>
                <a:gd name="T0" fmla="*/ 2147483646 w 204"/>
                <a:gd name="T1" fmla="*/ 2147483646 h 242"/>
                <a:gd name="T2" fmla="*/ 2147483646 w 204"/>
                <a:gd name="T3" fmla="*/ 2147483646 h 242"/>
                <a:gd name="T4" fmla="*/ 2147483646 w 204"/>
                <a:gd name="T5" fmla="*/ 2147483646 h 242"/>
                <a:gd name="T6" fmla="*/ 2147483646 w 204"/>
                <a:gd name="T7" fmla="*/ 2147483646 h 242"/>
                <a:gd name="T8" fmla="*/ 2147483646 w 204"/>
                <a:gd name="T9" fmla="*/ 2147483646 h 242"/>
                <a:gd name="T10" fmla="*/ 2147483646 w 204"/>
                <a:gd name="T11" fmla="*/ 0 h 242"/>
                <a:gd name="T12" fmla="*/ 2147483646 w 204"/>
                <a:gd name="T13" fmla="*/ 0 h 242"/>
                <a:gd name="T14" fmla="*/ 0 w 204"/>
                <a:gd name="T15" fmla="*/ 2147483646 h 242"/>
                <a:gd name="T16" fmla="*/ 0 w 204"/>
                <a:gd name="T17" fmla="*/ 2147483646 h 242"/>
                <a:gd name="T18" fmla="*/ 2147483646 w 204"/>
                <a:gd name="T19" fmla="*/ 2147483646 h 242"/>
                <a:gd name="T20" fmla="*/ 2147483646 w 204"/>
                <a:gd name="T21" fmla="*/ 2147483646 h 242"/>
                <a:gd name="T22" fmla="*/ 2147483646 w 204"/>
                <a:gd name="T23" fmla="*/ 2147483646 h 242"/>
                <a:gd name="T24" fmla="*/ 2147483646 w 204"/>
                <a:gd name="T25" fmla="*/ 2147483646 h 242"/>
                <a:gd name="T26" fmla="*/ 2147483646 w 204"/>
                <a:gd name="T27" fmla="*/ 2147483646 h 242"/>
                <a:gd name="T28" fmla="*/ 2147483646 w 204"/>
                <a:gd name="T29" fmla="*/ 2147483646 h 242"/>
                <a:gd name="T30" fmla="*/ 2147483646 w 204"/>
                <a:gd name="T31" fmla="*/ 2147483646 h 242"/>
                <a:gd name="T32" fmla="*/ 2147483646 w 204"/>
                <a:gd name="T33" fmla="*/ 2147483646 h 242"/>
                <a:gd name="T34" fmla="*/ 2147483646 w 204"/>
                <a:gd name="T35" fmla="*/ 2147483646 h 242"/>
                <a:gd name="T36" fmla="*/ 2147483646 w 204"/>
                <a:gd name="T37" fmla="*/ 2147483646 h 242"/>
                <a:gd name="T38" fmla="*/ 2147483646 w 204"/>
                <a:gd name="T39" fmla="*/ 2147483646 h 242"/>
                <a:gd name="T40" fmla="*/ 2147483646 w 204"/>
                <a:gd name="T41" fmla="*/ 2147483646 h 242"/>
                <a:gd name="T42" fmla="*/ 2147483646 w 204"/>
                <a:gd name="T43" fmla="*/ 2147483646 h 242"/>
                <a:gd name="T44" fmla="*/ 2147483646 w 204"/>
                <a:gd name="T45" fmla="*/ 2147483646 h 242"/>
                <a:gd name="T46" fmla="*/ 2147483646 w 204"/>
                <a:gd name="T47" fmla="*/ 2147483646 h 242"/>
                <a:gd name="T48" fmla="*/ 2147483646 w 204"/>
                <a:gd name="T49" fmla="*/ 0 h 242"/>
                <a:gd name="T50" fmla="*/ 2147483646 w 204"/>
                <a:gd name="T51" fmla="*/ 0 h 242"/>
                <a:gd name="T52" fmla="*/ 2147483646 w 204"/>
                <a:gd name="T53" fmla="*/ 2147483646 h 2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4" h="242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E6CF7991-5DB5-4EC6-9DCA-A9DB0B293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5946" y="3952833"/>
              <a:ext cx="1355690" cy="1150462"/>
            </a:xfrm>
            <a:custGeom>
              <a:avLst/>
              <a:gdLst>
                <a:gd name="T0" fmla="*/ 2147483646 w 242"/>
                <a:gd name="T1" fmla="*/ 2147483646 h 205"/>
                <a:gd name="T2" fmla="*/ 2147483646 w 242"/>
                <a:gd name="T3" fmla="*/ 2147483646 h 205"/>
                <a:gd name="T4" fmla="*/ 2147483646 w 242"/>
                <a:gd name="T5" fmla="*/ 2147483646 h 205"/>
                <a:gd name="T6" fmla="*/ 2147483646 w 242"/>
                <a:gd name="T7" fmla="*/ 2147483646 h 205"/>
                <a:gd name="T8" fmla="*/ 2147483646 w 242"/>
                <a:gd name="T9" fmla="*/ 2147483646 h 205"/>
                <a:gd name="T10" fmla="*/ 2147483646 w 242"/>
                <a:gd name="T11" fmla="*/ 2147483646 h 205"/>
                <a:gd name="T12" fmla="*/ 2147483646 w 242"/>
                <a:gd name="T13" fmla="*/ 2147483646 h 205"/>
                <a:gd name="T14" fmla="*/ 2147483646 w 242"/>
                <a:gd name="T15" fmla="*/ 0 h 205"/>
                <a:gd name="T16" fmla="*/ 2147483646 w 242"/>
                <a:gd name="T17" fmla="*/ 0 h 205"/>
                <a:gd name="T18" fmla="*/ 2147483646 w 242"/>
                <a:gd name="T19" fmla="*/ 2147483646 h 205"/>
                <a:gd name="T20" fmla="*/ 2147483646 w 242"/>
                <a:gd name="T21" fmla="*/ 2147483646 h 205"/>
                <a:gd name="T22" fmla="*/ 2147483646 w 242"/>
                <a:gd name="T23" fmla="*/ 2147483646 h 205"/>
                <a:gd name="T24" fmla="*/ 2147483646 w 242"/>
                <a:gd name="T25" fmla="*/ 2147483646 h 205"/>
                <a:gd name="T26" fmla="*/ 2147483646 w 242"/>
                <a:gd name="T27" fmla="*/ 2147483646 h 205"/>
                <a:gd name="T28" fmla="*/ 2147483646 w 242"/>
                <a:gd name="T29" fmla="*/ 2147483646 h 205"/>
                <a:gd name="T30" fmla="*/ 2147483646 w 242"/>
                <a:gd name="T31" fmla="*/ 2147483646 h 205"/>
                <a:gd name="T32" fmla="*/ 2147483646 w 242"/>
                <a:gd name="T33" fmla="*/ 2147483646 h 205"/>
                <a:gd name="T34" fmla="*/ 2147483646 w 242"/>
                <a:gd name="T35" fmla="*/ 2147483646 h 205"/>
                <a:gd name="T36" fmla="*/ 2147483646 w 242"/>
                <a:gd name="T37" fmla="*/ 2147483646 h 205"/>
                <a:gd name="T38" fmla="*/ 2147483646 w 242"/>
                <a:gd name="T39" fmla="*/ 2147483646 h 205"/>
                <a:gd name="T40" fmla="*/ 2147483646 w 242"/>
                <a:gd name="T41" fmla="*/ 2147483646 h 205"/>
                <a:gd name="T42" fmla="*/ 2147483646 w 242"/>
                <a:gd name="T43" fmla="*/ 2147483646 h 205"/>
                <a:gd name="T44" fmla="*/ 2147483646 w 242"/>
                <a:gd name="T45" fmla="*/ 2147483646 h 205"/>
                <a:gd name="T46" fmla="*/ 2147483646 w 242"/>
                <a:gd name="T47" fmla="*/ 2147483646 h 205"/>
                <a:gd name="T48" fmla="*/ 2147483646 w 242"/>
                <a:gd name="T49" fmla="*/ 2147483646 h 205"/>
                <a:gd name="T50" fmla="*/ 2147483646 w 242"/>
                <a:gd name="T51" fmla="*/ 2147483646 h 205"/>
                <a:gd name="T52" fmla="*/ 2147483646 w 242"/>
                <a:gd name="T53" fmla="*/ 2147483646 h 2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42" h="205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49">
              <a:extLst>
                <a:ext uri="{FF2B5EF4-FFF2-40B4-BE49-F238E27FC236}">
                  <a16:creationId xmlns:a16="http://schemas.microsoft.com/office/drawing/2014/main" id="{4EDD2F9F-33F5-4000-B5C1-C262CEDDB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101" y="3971937"/>
              <a:ext cx="1393183" cy="1110995"/>
            </a:xfrm>
            <a:custGeom>
              <a:avLst/>
              <a:gdLst>
                <a:gd name="T0" fmla="*/ 2147483646 w 249"/>
                <a:gd name="T1" fmla="*/ 2147483646 h 198"/>
                <a:gd name="T2" fmla="*/ 2147483646 w 249"/>
                <a:gd name="T3" fmla="*/ 2147483646 h 198"/>
                <a:gd name="T4" fmla="*/ 2147483646 w 249"/>
                <a:gd name="T5" fmla="*/ 2147483646 h 198"/>
                <a:gd name="T6" fmla="*/ 2147483646 w 249"/>
                <a:gd name="T7" fmla="*/ 2147483646 h 198"/>
                <a:gd name="T8" fmla="*/ 2147483646 w 249"/>
                <a:gd name="T9" fmla="*/ 2147483646 h 198"/>
                <a:gd name="T10" fmla="*/ 2147483646 w 249"/>
                <a:gd name="T11" fmla="*/ 0 h 198"/>
                <a:gd name="T12" fmla="*/ 2147483646 w 249"/>
                <a:gd name="T13" fmla="*/ 0 h 198"/>
                <a:gd name="T14" fmla="*/ 2147483646 w 249"/>
                <a:gd name="T15" fmla="*/ 2147483646 h 198"/>
                <a:gd name="T16" fmla="*/ 2147483646 w 249"/>
                <a:gd name="T17" fmla="*/ 2147483646 h 198"/>
                <a:gd name="T18" fmla="*/ 2147483646 w 249"/>
                <a:gd name="T19" fmla="*/ 2147483646 h 198"/>
                <a:gd name="T20" fmla="*/ 2147483646 w 249"/>
                <a:gd name="T21" fmla="*/ 2147483646 h 198"/>
                <a:gd name="T22" fmla="*/ 2147483646 w 249"/>
                <a:gd name="T23" fmla="*/ 2147483646 h 198"/>
                <a:gd name="T24" fmla="*/ 2147483646 w 249"/>
                <a:gd name="T25" fmla="*/ 2147483646 h 198"/>
                <a:gd name="T26" fmla="*/ 0 w 249"/>
                <a:gd name="T27" fmla="*/ 2147483646 h 198"/>
                <a:gd name="T28" fmla="*/ 2147483646 w 249"/>
                <a:gd name="T29" fmla="*/ 2147483646 h 198"/>
                <a:gd name="T30" fmla="*/ 2147483646 w 249"/>
                <a:gd name="T31" fmla="*/ 2147483646 h 198"/>
                <a:gd name="T32" fmla="*/ 2147483646 w 249"/>
                <a:gd name="T33" fmla="*/ 2147483646 h 198"/>
                <a:gd name="T34" fmla="*/ 2147483646 w 249"/>
                <a:gd name="T35" fmla="*/ 2147483646 h 198"/>
                <a:gd name="T36" fmla="*/ 2147483646 w 249"/>
                <a:gd name="T37" fmla="*/ 2147483646 h 198"/>
                <a:gd name="T38" fmla="*/ 2147483646 w 249"/>
                <a:gd name="T39" fmla="*/ 2147483646 h 198"/>
                <a:gd name="T40" fmla="*/ 2147483646 w 249"/>
                <a:gd name="T41" fmla="*/ 2147483646 h 198"/>
                <a:gd name="T42" fmla="*/ 2147483646 w 249"/>
                <a:gd name="T43" fmla="*/ 2147483646 h 198"/>
                <a:gd name="T44" fmla="*/ 2147483646 w 249"/>
                <a:gd name="T45" fmla="*/ 2147483646 h 198"/>
                <a:gd name="T46" fmla="*/ 2147483646 w 249"/>
                <a:gd name="T47" fmla="*/ 2147483646 h 198"/>
                <a:gd name="T48" fmla="*/ 2147483646 w 249"/>
                <a:gd name="T49" fmla="*/ 0 h 198"/>
                <a:gd name="T50" fmla="*/ 2147483646 w 249"/>
                <a:gd name="T51" fmla="*/ 0 h 198"/>
                <a:gd name="T52" fmla="*/ 2147483646 w 249"/>
                <a:gd name="T53" fmla="*/ 2147483646 h 19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49" h="198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59B7BBE-C8E0-4914-B0F8-C7CD66180856}"/>
              </a:ext>
            </a:extLst>
          </p:cNvPr>
          <p:cNvGrpSpPr/>
          <p:nvPr/>
        </p:nvGrpSpPr>
        <p:grpSpPr>
          <a:xfrm>
            <a:off x="7273344" y="1681369"/>
            <a:ext cx="1863274" cy="1863270"/>
            <a:chOff x="7072220" y="1565730"/>
            <a:chExt cx="1863274" cy="1863270"/>
          </a:xfrm>
        </p:grpSpPr>
        <p:sp>
          <p:nvSpPr>
            <p:cNvPr id="31" name="Speech Bubble: Oval 30">
              <a:extLst>
                <a:ext uri="{FF2B5EF4-FFF2-40B4-BE49-F238E27FC236}">
                  <a16:creationId xmlns:a16="http://schemas.microsoft.com/office/drawing/2014/main" id="{14641B80-EAC2-4051-8707-D7FDC4ABC569}"/>
                </a:ext>
              </a:extLst>
            </p:cNvPr>
            <p:cNvSpPr/>
            <p:nvPr/>
          </p:nvSpPr>
          <p:spPr>
            <a:xfrm>
              <a:off x="7072220" y="1565730"/>
              <a:ext cx="1863274" cy="1863270"/>
            </a:xfrm>
            <a:prstGeom prst="wedgeEllipseCallout">
              <a:avLst>
                <a:gd name="adj1" fmla="val -43369"/>
                <a:gd name="adj2" fmla="val 41066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79543C1-E1FC-437D-BA3C-1789E869C056}"/>
                </a:ext>
              </a:extLst>
            </p:cNvPr>
            <p:cNvSpPr txBox="1"/>
            <p:nvPr/>
          </p:nvSpPr>
          <p:spPr>
            <a:xfrm>
              <a:off x="7198200" y="1958756"/>
              <a:ext cx="161131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ora ExtraBold" pitchFamily="2" charset="0"/>
                </a:rPr>
                <a:t>A wonderful serenity has taken possession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C2B64FC-4A4F-4E10-B73B-C811CAA338AC}"/>
              </a:ext>
            </a:extLst>
          </p:cNvPr>
          <p:cNvGrpSpPr/>
          <p:nvPr/>
        </p:nvGrpSpPr>
        <p:grpSpPr>
          <a:xfrm>
            <a:off x="3144491" y="3221084"/>
            <a:ext cx="1579216" cy="1579212"/>
            <a:chOff x="2765962" y="2640616"/>
            <a:chExt cx="1579216" cy="1579212"/>
          </a:xfrm>
        </p:grpSpPr>
        <p:sp>
          <p:nvSpPr>
            <p:cNvPr id="33" name="Speech Bubble: Oval 32">
              <a:extLst>
                <a:ext uri="{FF2B5EF4-FFF2-40B4-BE49-F238E27FC236}">
                  <a16:creationId xmlns:a16="http://schemas.microsoft.com/office/drawing/2014/main" id="{7F0D9B21-4CBA-4D03-B540-1513FA63EC49}"/>
                </a:ext>
              </a:extLst>
            </p:cNvPr>
            <p:cNvSpPr/>
            <p:nvPr/>
          </p:nvSpPr>
          <p:spPr>
            <a:xfrm flipH="1">
              <a:off x="2765962" y="2640616"/>
              <a:ext cx="1579216" cy="1579212"/>
            </a:xfrm>
            <a:prstGeom prst="wedgeEllipseCallout">
              <a:avLst>
                <a:gd name="adj1" fmla="val -43369"/>
                <a:gd name="adj2" fmla="val 41066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A8138CE-549E-4E16-A6BF-8E58A452EE1D}"/>
                </a:ext>
              </a:extLst>
            </p:cNvPr>
            <p:cNvGrpSpPr/>
            <p:nvPr/>
          </p:nvGrpSpPr>
          <p:grpSpPr>
            <a:xfrm>
              <a:off x="2858961" y="3039919"/>
              <a:ext cx="1447756" cy="867083"/>
              <a:chOff x="5590955" y="5386897"/>
              <a:chExt cx="1447756" cy="867083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31B4838-54C3-4639-8937-6387AA133542}"/>
                  </a:ext>
                </a:extLst>
              </p:cNvPr>
              <p:cNvSpPr txBox="1"/>
              <p:nvPr/>
            </p:nvSpPr>
            <p:spPr>
              <a:xfrm>
                <a:off x="5590955" y="5386897"/>
                <a:ext cx="14477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gradFill>
                      <a:gsLst>
                        <a:gs pos="100000">
                          <a:schemeClr val="accent3"/>
                        </a:gs>
                        <a:gs pos="60000">
                          <a:schemeClr val="accent2"/>
                        </a:gs>
                        <a:gs pos="5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  <a:cs typeface="Sora ExtraBold" pitchFamily="2" charset="0"/>
                  </a:defRPr>
                </a:lvl1pPr>
              </a:lstStyle>
              <a:p>
                <a:pPr algn="ctr"/>
                <a:r>
                  <a:rPr lang="en-US" sz="3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56%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DD373DD-8130-45DB-821E-C57411F3502E}"/>
                  </a:ext>
                </a:extLst>
              </p:cNvPr>
              <p:cNvSpPr txBox="1"/>
              <p:nvPr/>
            </p:nvSpPr>
            <p:spPr>
              <a:xfrm>
                <a:off x="5667255" y="5915426"/>
                <a:ext cx="12951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Sora ExtraBold" pitchFamily="2" charset="0"/>
                  </a:rPr>
                  <a:t>Progress</a:t>
                </a:r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5C71659-E7E4-4ED7-9959-6499D1A9DAAA}"/>
              </a:ext>
            </a:extLst>
          </p:cNvPr>
          <p:cNvGrpSpPr/>
          <p:nvPr/>
        </p:nvGrpSpPr>
        <p:grpSpPr>
          <a:xfrm>
            <a:off x="3952410" y="5444080"/>
            <a:ext cx="1986031" cy="1081077"/>
            <a:chOff x="1543368" y="4474575"/>
            <a:chExt cx="1986031" cy="1081077"/>
          </a:xfrm>
        </p:grpSpPr>
        <p:sp>
          <p:nvSpPr>
            <p:cNvPr id="75" name="Rectangle: Rounded Corners 24">
              <a:extLst>
                <a:ext uri="{FF2B5EF4-FFF2-40B4-BE49-F238E27FC236}">
                  <a16:creationId xmlns:a16="http://schemas.microsoft.com/office/drawing/2014/main" id="{E62BE5C9-7C23-431F-8D5F-9700F54E3BFB}"/>
                </a:ext>
              </a:extLst>
            </p:cNvPr>
            <p:cNvSpPr/>
            <p:nvPr/>
          </p:nvSpPr>
          <p:spPr>
            <a:xfrm>
              <a:off x="1558431" y="4474575"/>
              <a:ext cx="1955905" cy="3921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ra"/>
                  <a:ea typeface="+mn-ea"/>
                  <a:cs typeface="+mn-cs"/>
                </a:rPr>
                <a:t>Step four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6534864-3882-446A-8267-858054CFB85C}"/>
                </a:ext>
              </a:extLst>
            </p:cNvPr>
            <p:cNvSpPr txBox="1"/>
            <p:nvPr/>
          </p:nvSpPr>
          <p:spPr>
            <a:xfrm>
              <a:off x="1543368" y="5008386"/>
              <a:ext cx="1986031" cy="547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9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</a:t>
              </a:r>
              <a:endPara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2014C92-3431-42E8-8A97-402E889680EF}"/>
              </a:ext>
            </a:extLst>
          </p:cNvPr>
          <p:cNvGrpSpPr/>
          <p:nvPr/>
        </p:nvGrpSpPr>
        <p:grpSpPr>
          <a:xfrm>
            <a:off x="6253559" y="5444080"/>
            <a:ext cx="1986031" cy="1081077"/>
            <a:chOff x="743880" y="170712"/>
            <a:chExt cx="1986031" cy="1081077"/>
          </a:xfrm>
        </p:grpSpPr>
        <p:sp>
          <p:nvSpPr>
            <p:cNvPr id="78" name="Rectangle: Rounded Corners 24">
              <a:extLst>
                <a:ext uri="{FF2B5EF4-FFF2-40B4-BE49-F238E27FC236}">
                  <a16:creationId xmlns:a16="http://schemas.microsoft.com/office/drawing/2014/main" id="{11E6DA24-AFBF-439D-8C28-9568F5A7D73D}"/>
                </a:ext>
              </a:extLst>
            </p:cNvPr>
            <p:cNvSpPr/>
            <p:nvPr/>
          </p:nvSpPr>
          <p:spPr>
            <a:xfrm>
              <a:off x="758943" y="170712"/>
              <a:ext cx="1955905" cy="392113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ra"/>
                  <a:ea typeface="+mn-ea"/>
                  <a:cs typeface="+mn-cs"/>
                </a:rPr>
                <a:t>Step five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5F52FD8A-BB7E-4510-91D8-75FFB594D0BA}"/>
                </a:ext>
              </a:extLst>
            </p:cNvPr>
            <p:cNvSpPr txBox="1"/>
            <p:nvPr/>
          </p:nvSpPr>
          <p:spPr>
            <a:xfrm>
              <a:off x="743880" y="704523"/>
              <a:ext cx="1986031" cy="547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9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</a:t>
              </a:r>
              <a:endPara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DD4D94A-00A9-4073-B77B-1C6E8E441369}"/>
              </a:ext>
            </a:extLst>
          </p:cNvPr>
          <p:cNvGrpSpPr/>
          <p:nvPr/>
        </p:nvGrpSpPr>
        <p:grpSpPr>
          <a:xfrm>
            <a:off x="843142" y="1699012"/>
            <a:ext cx="10522395" cy="4079413"/>
            <a:chOff x="843142" y="1368187"/>
            <a:chExt cx="10522395" cy="407941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61A6602-4C88-4B83-B52C-4F250545EAD1}"/>
                </a:ext>
              </a:extLst>
            </p:cNvPr>
            <p:cNvGrpSpPr/>
            <p:nvPr/>
          </p:nvGrpSpPr>
          <p:grpSpPr>
            <a:xfrm>
              <a:off x="843142" y="2859672"/>
              <a:ext cx="1986031" cy="1081077"/>
              <a:chOff x="1543368" y="4474575"/>
              <a:chExt cx="1986031" cy="1081077"/>
            </a:xfrm>
          </p:grpSpPr>
          <p:sp>
            <p:nvSpPr>
              <p:cNvPr id="63" name="Rectangle: Rounded Corners 24">
                <a:extLst>
                  <a:ext uri="{FF2B5EF4-FFF2-40B4-BE49-F238E27FC236}">
                    <a16:creationId xmlns:a16="http://schemas.microsoft.com/office/drawing/2014/main" id="{43B1535A-C80D-4A4D-8A2D-1E79E16D1D37}"/>
                  </a:ext>
                </a:extLst>
              </p:cNvPr>
              <p:cNvSpPr/>
              <p:nvPr/>
            </p:nvSpPr>
            <p:spPr>
              <a:xfrm>
                <a:off x="1558431" y="4474575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two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C9CB4626-47C1-43B5-BA41-9895EC8A71DC}"/>
                  </a:ext>
                </a:extLst>
              </p:cNvPr>
              <p:cNvSpPr txBox="1"/>
              <p:nvPr/>
            </p:nvSpPr>
            <p:spPr>
              <a:xfrm>
                <a:off x="1543368" y="5008386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1A9FE07-C061-477D-9F24-E8E5148C8BE7}"/>
                </a:ext>
              </a:extLst>
            </p:cNvPr>
            <p:cNvGrpSpPr/>
            <p:nvPr/>
          </p:nvGrpSpPr>
          <p:grpSpPr>
            <a:xfrm>
              <a:off x="843142" y="1368187"/>
              <a:ext cx="1986031" cy="1081077"/>
              <a:chOff x="1543368" y="4474575"/>
              <a:chExt cx="1986031" cy="1081077"/>
            </a:xfrm>
          </p:grpSpPr>
          <p:sp>
            <p:nvSpPr>
              <p:cNvPr id="66" name="Rectangle: Rounded Corners 24">
                <a:extLst>
                  <a:ext uri="{FF2B5EF4-FFF2-40B4-BE49-F238E27FC236}">
                    <a16:creationId xmlns:a16="http://schemas.microsoft.com/office/drawing/2014/main" id="{019F243D-3883-44DC-B44F-CA42F0ACA94C}"/>
                  </a:ext>
                </a:extLst>
              </p:cNvPr>
              <p:cNvSpPr/>
              <p:nvPr/>
            </p:nvSpPr>
            <p:spPr>
              <a:xfrm>
                <a:off x="1558431" y="4474575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one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0CAC847-76F9-4BF0-8A18-3CEF1CABAB4C}"/>
                  </a:ext>
                </a:extLst>
              </p:cNvPr>
              <p:cNvSpPr txBox="1"/>
              <p:nvPr/>
            </p:nvSpPr>
            <p:spPr>
              <a:xfrm>
                <a:off x="1543368" y="5008386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F7492AD-CDCB-4825-AD4B-0224A54C7C88}"/>
                </a:ext>
              </a:extLst>
            </p:cNvPr>
            <p:cNvGrpSpPr/>
            <p:nvPr/>
          </p:nvGrpSpPr>
          <p:grpSpPr>
            <a:xfrm>
              <a:off x="9379506" y="1368187"/>
              <a:ext cx="1986031" cy="1081077"/>
              <a:chOff x="743880" y="170712"/>
              <a:chExt cx="1986031" cy="1081077"/>
            </a:xfrm>
          </p:grpSpPr>
          <p:sp>
            <p:nvSpPr>
              <p:cNvPr id="57" name="Rectangle: Rounded Corners 24">
                <a:extLst>
                  <a:ext uri="{FF2B5EF4-FFF2-40B4-BE49-F238E27FC236}">
                    <a16:creationId xmlns:a16="http://schemas.microsoft.com/office/drawing/2014/main" id="{EF10785D-4891-4CC4-86F5-BE4ADED7118C}"/>
                  </a:ext>
                </a:extLst>
              </p:cNvPr>
              <p:cNvSpPr/>
              <p:nvPr/>
            </p:nvSpPr>
            <p:spPr>
              <a:xfrm>
                <a:off x="758943" y="170712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eight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7170CBA-2C08-48BA-A8FA-561060D84A90}"/>
                  </a:ext>
                </a:extLst>
              </p:cNvPr>
              <p:cNvSpPr txBox="1"/>
              <p:nvPr/>
            </p:nvSpPr>
            <p:spPr>
              <a:xfrm>
                <a:off x="743880" y="704523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D3EDBE8-3765-4135-B444-139D8FA5F4EB}"/>
                </a:ext>
              </a:extLst>
            </p:cNvPr>
            <p:cNvGrpSpPr/>
            <p:nvPr/>
          </p:nvGrpSpPr>
          <p:grpSpPr>
            <a:xfrm>
              <a:off x="9379506" y="2859672"/>
              <a:ext cx="1986031" cy="1081077"/>
              <a:chOff x="743880" y="170712"/>
              <a:chExt cx="1986031" cy="1081077"/>
            </a:xfrm>
          </p:grpSpPr>
          <p:sp>
            <p:nvSpPr>
              <p:cNvPr id="60" name="Rectangle: Rounded Corners 24">
                <a:extLst>
                  <a:ext uri="{FF2B5EF4-FFF2-40B4-BE49-F238E27FC236}">
                    <a16:creationId xmlns:a16="http://schemas.microsoft.com/office/drawing/2014/main" id="{6C7A6438-2B37-4E8F-8FB9-ECD51FEB6167}"/>
                  </a:ext>
                </a:extLst>
              </p:cNvPr>
              <p:cNvSpPr/>
              <p:nvPr/>
            </p:nvSpPr>
            <p:spPr>
              <a:xfrm>
                <a:off x="758943" y="170712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seven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98F34D7-4B54-450C-BEFC-5EC48E31700F}"/>
                  </a:ext>
                </a:extLst>
              </p:cNvPr>
              <p:cNvSpPr txBox="1"/>
              <p:nvPr/>
            </p:nvSpPr>
            <p:spPr>
              <a:xfrm>
                <a:off x="743880" y="704523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4DDE183-9E5F-4A60-A228-DE1E921172D8}"/>
                </a:ext>
              </a:extLst>
            </p:cNvPr>
            <p:cNvGrpSpPr/>
            <p:nvPr/>
          </p:nvGrpSpPr>
          <p:grpSpPr>
            <a:xfrm>
              <a:off x="9379506" y="4366523"/>
              <a:ext cx="1986031" cy="1081077"/>
              <a:chOff x="743880" y="170712"/>
              <a:chExt cx="1986031" cy="1081077"/>
            </a:xfrm>
          </p:grpSpPr>
          <p:sp>
            <p:nvSpPr>
              <p:cNvPr id="69" name="Rectangle: Rounded Corners 24">
                <a:extLst>
                  <a:ext uri="{FF2B5EF4-FFF2-40B4-BE49-F238E27FC236}">
                    <a16:creationId xmlns:a16="http://schemas.microsoft.com/office/drawing/2014/main" id="{80FCD0E3-BF05-45D8-A96D-DC8B6A573CAE}"/>
                  </a:ext>
                </a:extLst>
              </p:cNvPr>
              <p:cNvSpPr/>
              <p:nvPr/>
            </p:nvSpPr>
            <p:spPr>
              <a:xfrm>
                <a:off x="758943" y="170712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six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84B3E353-B429-4484-B031-8474830FB03B}"/>
                  </a:ext>
                </a:extLst>
              </p:cNvPr>
              <p:cNvSpPr txBox="1"/>
              <p:nvPr/>
            </p:nvSpPr>
            <p:spPr>
              <a:xfrm>
                <a:off x="743880" y="704523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CED6A029-A064-420B-AC00-038C079ECA06}"/>
                </a:ext>
              </a:extLst>
            </p:cNvPr>
            <p:cNvGrpSpPr/>
            <p:nvPr/>
          </p:nvGrpSpPr>
          <p:grpSpPr>
            <a:xfrm>
              <a:off x="856735" y="4366523"/>
              <a:ext cx="1986031" cy="1081077"/>
              <a:chOff x="1543368" y="4474575"/>
              <a:chExt cx="1986031" cy="1081077"/>
            </a:xfrm>
          </p:grpSpPr>
          <p:sp>
            <p:nvSpPr>
              <p:cNvPr id="81" name="Rectangle: Rounded Corners 24">
                <a:extLst>
                  <a:ext uri="{FF2B5EF4-FFF2-40B4-BE49-F238E27FC236}">
                    <a16:creationId xmlns:a16="http://schemas.microsoft.com/office/drawing/2014/main" id="{05A695D7-C173-4F33-9BED-34DB07CE5F77}"/>
                  </a:ext>
                </a:extLst>
              </p:cNvPr>
              <p:cNvSpPr/>
              <p:nvPr/>
            </p:nvSpPr>
            <p:spPr>
              <a:xfrm>
                <a:off x="1558431" y="4474575"/>
                <a:ext cx="1955905" cy="392113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ra"/>
                    <a:ea typeface="+mn-ea"/>
                    <a:cs typeface="+mn-cs"/>
                  </a:rPr>
                  <a:t>Step three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C677A9FF-DD4E-4950-8CB8-6D74F3250147}"/>
                  </a:ext>
                </a:extLst>
              </p:cNvPr>
              <p:cNvSpPr txBox="1"/>
              <p:nvPr/>
            </p:nvSpPr>
            <p:spPr>
              <a:xfrm>
                <a:off x="1543368" y="5008386"/>
                <a:ext cx="1986031" cy="547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</a:t>
                </a:r>
                <a:endParaRPr kumimoji="0" lang="en-ID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D5189E6-56CE-4058-AB7B-5315B916B8B0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045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F12AAA-EB81-4D3A-BC65-1E0DC25A2F63}"/>
              </a:ext>
            </a:extLst>
          </p:cNvPr>
          <p:cNvGrpSpPr/>
          <p:nvPr/>
        </p:nvGrpSpPr>
        <p:grpSpPr>
          <a:xfrm>
            <a:off x="4273816" y="1562100"/>
            <a:ext cx="3644368" cy="4847594"/>
            <a:chOff x="721585" y="643621"/>
            <a:chExt cx="4337936" cy="577015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49DFDBE-7734-4511-B3C0-0AF05C3F0AA1}"/>
                </a:ext>
              </a:extLst>
            </p:cNvPr>
            <p:cNvGrpSpPr/>
            <p:nvPr/>
          </p:nvGrpSpPr>
          <p:grpSpPr>
            <a:xfrm rot="21223023">
              <a:off x="2300853" y="5813556"/>
              <a:ext cx="753238" cy="600217"/>
              <a:chOff x="2731817" y="5403551"/>
              <a:chExt cx="631477" cy="503192"/>
            </a:xfrm>
          </p:grpSpPr>
          <p:sp>
            <p:nvSpPr>
              <p:cNvPr id="24" name="Freeform 61">
                <a:extLst>
                  <a:ext uri="{FF2B5EF4-FFF2-40B4-BE49-F238E27FC236}">
                    <a16:creationId xmlns:a16="http://schemas.microsoft.com/office/drawing/2014/main" id="{646F0FEF-7680-4BFC-8724-50C2EB598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401" y="5446570"/>
                <a:ext cx="491460" cy="460173"/>
              </a:xfrm>
              <a:custGeom>
                <a:avLst/>
                <a:gdLst>
                  <a:gd name="T0" fmla="*/ 1125 w 1130"/>
                  <a:gd name="T1" fmla="*/ 7 h 1059"/>
                  <a:gd name="T2" fmla="*/ 1121 w 1130"/>
                  <a:gd name="T3" fmla="*/ 11 h 1059"/>
                  <a:gd name="T4" fmla="*/ 1116 w 1130"/>
                  <a:gd name="T5" fmla="*/ 14 h 1059"/>
                  <a:gd name="T6" fmla="*/ 1109 w 1130"/>
                  <a:gd name="T7" fmla="*/ 18 h 1059"/>
                  <a:gd name="T8" fmla="*/ 1101 w 1130"/>
                  <a:gd name="T9" fmla="*/ 21 h 1059"/>
                  <a:gd name="T10" fmla="*/ 1091 w 1130"/>
                  <a:gd name="T11" fmla="*/ 25 h 1059"/>
                  <a:gd name="T12" fmla="*/ 1081 w 1130"/>
                  <a:gd name="T13" fmla="*/ 28 h 1059"/>
                  <a:gd name="T14" fmla="*/ 1063 w 1130"/>
                  <a:gd name="T15" fmla="*/ 33 h 1059"/>
                  <a:gd name="T16" fmla="*/ 1037 w 1130"/>
                  <a:gd name="T17" fmla="*/ 39 h 1059"/>
                  <a:gd name="T18" fmla="*/ 1014 w 1130"/>
                  <a:gd name="T19" fmla="*/ 43 h 1059"/>
                  <a:gd name="T20" fmla="*/ 990 w 1130"/>
                  <a:gd name="T21" fmla="*/ 47 h 1059"/>
                  <a:gd name="T22" fmla="*/ 963 w 1130"/>
                  <a:gd name="T23" fmla="*/ 51 h 1059"/>
                  <a:gd name="T24" fmla="*/ 944 w 1130"/>
                  <a:gd name="T25" fmla="*/ 53 h 1059"/>
                  <a:gd name="T26" fmla="*/ 915 w 1130"/>
                  <a:gd name="T27" fmla="*/ 56 h 1059"/>
                  <a:gd name="T28" fmla="*/ 883 w 1130"/>
                  <a:gd name="T29" fmla="*/ 60 h 1059"/>
                  <a:gd name="T30" fmla="*/ 861 w 1130"/>
                  <a:gd name="T31" fmla="*/ 61 h 1059"/>
                  <a:gd name="T32" fmla="*/ 827 w 1130"/>
                  <a:gd name="T33" fmla="*/ 64 h 1059"/>
                  <a:gd name="T34" fmla="*/ 792 w 1130"/>
                  <a:gd name="T35" fmla="*/ 66 h 1059"/>
                  <a:gd name="T36" fmla="*/ 780 w 1130"/>
                  <a:gd name="T37" fmla="*/ 67 h 1059"/>
                  <a:gd name="T38" fmla="*/ 743 w 1130"/>
                  <a:gd name="T39" fmla="*/ 69 h 1059"/>
                  <a:gd name="T40" fmla="*/ 717 w 1130"/>
                  <a:gd name="T41" fmla="*/ 70 h 1059"/>
                  <a:gd name="T42" fmla="*/ 678 w 1130"/>
                  <a:gd name="T43" fmla="*/ 71 h 1059"/>
                  <a:gd name="T44" fmla="*/ 637 w 1130"/>
                  <a:gd name="T45" fmla="*/ 72 h 1059"/>
                  <a:gd name="T46" fmla="*/ 610 w 1130"/>
                  <a:gd name="T47" fmla="*/ 72 h 1059"/>
                  <a:gd name="T48" fmla="*/ 555 w 1130"/>
                  <a:gd name="T49" fmla="*/ 72 h 1059"/>
                  <a:gd name="T50" fmla="*/ 512 w 1130"/>
                  <a:gd name="T51" fmla="*/ 72 h 1059"/>
                  <a:gd name="T52" fmla="*/ 473 w 1130"/>
                  <a:gd name="T53" fmla="*/ 71 h 1059"/>
                  <a:gd name="T54" fmla="*/ 442 w 1130"/>
                  <a:gd name="T55" fmla="*/ 70 h 1059"/>
                  <a:gd name="T56" fmla="*/ 405 w 1130"/>
                  <a:gd name="T57" fmla="*/ 69 h 1059"/>
                  <a:gd name="T58" fmla="*/ 367 w 1130"/>
                  <a:gd name="T59" fmla="*/ 67 h 1059"/>
                  <a:gd name="T60" fmla="*/ 342 w 1130"/>
                  <a:gd name="T61" fmla="*/ 66 h 1059"/>
                  <a:gd name="T62" fmla="*/ 306 w 1130"/>
                  <a:gd name="T63" fmla="*/ 64 h 1059"/>
                  <a:gd name="T64" fmla="*/ 272 w 1130"/>
                  <a:gd name="T65" fmla="*/ 61 h 1059"/>
                  <a:gd name="T66" fmla="*/ 249 w 1130"/>
                  <a:gd name="T67" fmla="*/ 59 h 1059"/>
                  <a:gd name="T68" fmla="*/ 218 w 1130"/>
                  <a:gd name="T69" fmla="*/ 56 h 1059"/>
                  <a:gd name="T70" fmla="*/ 188 w 1130"/>
                  <a:gd name="T71" fmla="*/ 52 h 1059"/>
                  <a:gd name="T72" fmla="*/ 169 w 1130"/>
                  <a:gd name="T73" fmla="*/ 50 h 1059"/>
                  <a:gd name="T74" fmla="*/ 142 w 1130"/>
                  <a:gd name="T75" fmla="*/ 46 h 1059"/>
                  <a:gd name="T76" fmla="*/ 117 w 1130"/>
                  <a:gd name="T77" fmla="*/ 42 h 1059"/>
                  <a:gd name="T78" fmla="*/ 94 w 1130"/>
                  <a:gd name="T79" fmla="*/ 38 h 1059"/>
                  <a:gd name="T80" fmla="*/ 55 w 1130"/>
                  <a:gd name="T81" fmla="*/ 28 h 1059"/>
                  <a:gd name="T82" fmla="*/ 44 w 1130"/>
                  <a:gd name="T83" fmla="*/ 25 h 1059"/>
                  <a:gd name="T84" fmla="*/ 35 w 1130"/>
                  <a:gd name="T85" fmla="*/ 22 h 1059"/>
                  <a:gd name="T86" fmla="*/ 26 w 1130"/>
                  <a:gd name="T87" fmla="*/ 18 h 1059"/>
                  <a:gd name="T88" fmla="*/ 19 w 1130"/>
                  <a:gd name="T89" fmla="*/ 15 h 1059"/>
                  <a:gd name="T90" fmla="*/ 13 w 1130"/>
                  <a:gd name="T91" fmla="*/ 11 h 1059"/>
                  <a:gd name="T92" fmla="*/ 7 w 1130"/>
                  <a:gd name="T93" fmla="*/ 8 h 1059"/>
                  <a:gd name="T94" fmla="*/ 4 w 1130"/>
                  <a:gd name="T95" fmla="*/ 5 h 1059"/>
                  <a:gd name="T96" fmla="*/ 0 w 1130"/>
                  <a:gd name="T97" fmla="*/ 0 h 1059"/>
                  <a:gd name="T98" fmla="*/ 0 w 1130"/>
                  <a:gd name="T99" fmla="*/ 0 h 1059"/>
                  <a:gd name="T100" fmla="*/ 1128 w 1130"/>
                  <a:gd name="T101" fmla="*/ 5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0" h="1059">
                    <a:moveTo>
                      <a:pt x="1128" y="5"/>
                    </a:moveTo>
                    <a:lnTo>
                      <a:pt x="1127" y="6"/>
                    </a:lnTo>
                    <a:lnTo>
                      <a:pt x="1127" y="6"/>
                    </a:lnTo>
                    <a:lnTo>
                      <a:pt x="1125" y="7"/>
                    </a:lnTo>
                    <a:lnTo>
                      <a:pt x="1124" y="9"/>
                    </a:lnTo>
                    <a:lnTo>
                      <a:pt x="1123" y="9"/>
                    </a:lnTo>
                    <a:lnTo>
                      <a:pt x="1123" y="10"/>
                    </a:lnTo>
                    <a:lnTo>
                      <a:pt x="1121" y="11"/>
                    </a:lnTo>
                    <a:lnTo>
                      <a:pt x="1118" y="13"/>
                    </a:lnTo>
                    <a:lnTo>
                      <a:pt x="1118" y="13"/>
                    </a:lnTo>
                    <a:lnTo>
                      <a:pt x="1118" y="13"/>
                    </a:lnTo>
                    <a:lnTo>
                      <a:pt x="1116" y="14"/>
                    </a:lnTo>
                    <a:lnTo>
                      <a:pt x="1112" y="16"/>
                    </a:lnTo>
                    <a:lnTo>
                      <a:pt x="1112" y="16"/>
                    </a:lnTo>
                    <a:lnTo>
                      <a:pt x="1112" y="16"/>
                    </a:lnTo>
                    <a:lnTo>
                      <a:pt x="1109" y="18"/>
                    </a:lnTo>
                    <a:lnTo>
                      <a:pt x="1105" y="20"/>
                    </a:lnTo>
                    <a:lnTo>
                      <a:pt x="1105" y="20"/>
                    </a:lnTo>
                    <a:lnTo>
                      <a:pt x="1105" y="20"/>
                    </a:lnTo>
                    <a:lnTo>
                      <a:pt x="1101" y="21"/>
                    </a:lnTo>
                    <a:lnTo>
                      <a:pt x="1097" y="23"/>
                    </a:lnTo>
                    <a:lnTo>
                      <a:pt x="1096" y="23"/>
                    </a:lnTo>
                    <a:lnTo>
                      <a:pt x="1096" y="23"/>
                    </a:lnTo>
                    <a:lnTo>
                      <a:pt x="1091" y="25"/>
                    </a:lnTo>
                    <a:lnTo>
                      <a:pt x="1087" y="26"/>
                    </a:lnTo>
                    <a:lnTo>
                      <a:pt x="1087" y="26"/>
                    </a:lnTo>
                    <a:lnTo>
                      <a:pt x="1086" y="26"/>
                    </a:lnTo>
                    <a:lnTo>
                      <a:pt x="1081" y="28"/>
                    </a:lnTo>
                    <a:lnTo>
                      <a:pt x="1076" y="29"/>
                    </a:lnTo>
                    <a:lnTo>
                      <a:pt x="1076" y="29"/>
                    </a:lnTo>
                    <a:lnTo>
                      <a:pt x="1076" y="29"/>
                    </a:lnTo>
                    <a:lnTo>
                      <a:pt x="1063" y="33"/>
                    </a:lnTo>
                    <a:lnTo>
                      <a:pt x="1050" y="36"/>
                    </a:lnTo>
                    <a:lnTo>
                      <a:pt x="1050" y="36"/>
                    </a:lnTo>
                    <a:lnTo>
                      <a:pt x="1050" y="36"/>
                    </a:lnTo>
                    <a:lnTo>
                      <a:pt x="1037" y="39"/>
                    </a:lnTo>
                    <a:lnTo>
                      <a:pt x="1022" y="41"/>
                    </a:lnTo>
                    <a:lnTo>
                      <a:pt x="1022" y="41"/>
                    </a:lnTo>
                    <a:lnTo>
                      <a:pt x="1022" y="41"/>
                    </a:lnTo>
                    <a:lnTo>
                      <a:pt x="1014" y="43"/>
                    </a:lnTo>
                    <a:lnTo>
                      <a:pt x="1006" y="44"/>
                    </a:lnTo>
                    <a:lnTo>
                      <a:pt x="998" y="46"/>
                    </a:lnTo>
                    <a:lnTo>
                      <a:pt x="990" y="47"/>
                    </a:lnTo>
                    <a:lnTo>
                      <a:pt x="990" y="47"/>
                    </a:lnTo>
                    <a:lnTo>
                      <a:pt x="989" y="47"/>
                    </a:lnTo>
                    <a:lnTo>
                      <a:pt x="981" y="48"/>
                    </a:lnTo>
                    <a:lnTo>
                      <a:pt x="972" y="49"/>
                    </a:lnTo>
                    <a:lnTo>
                      <a:pt x="963" y="51"/>
                    </a:lnTo>
                    <a:lnTo>
                      <a:pt x="954" y="52"/>
                    </a:lnTo>
                    <a:lnTo>
                      <a:pt x="954" y="52"/>
                    </a:lnTo>
                    <a:lnTo>
                      <a:pt x="954" y="52"/>
                    </a:lnTo>
                    <a:lnTo>
                      <a:pt x="944" y="53"/>
                    </a:lnTo>
                    <a:lnTo>
                      <a:pt x="935" y="54"/>
                    </a:lnTo>
                    <a:lnTo>
                      <a:pt x="925" y="55"/>
                    </a:lnTo>
                    <a:lnTo>
                      <a:pt x="915" y="56"/>
                    </a:lnTo>
                    <a:lnTo>
                      <a:pt x="915" y="56"/>
                    </a:lnTo>
                    <a:lnTo>
                      <a:pt x="914" y="56"/>
                    </a:lnTo>
                    <a:lnTo>
                      <a:pt x="904" y="58"/>
                    </a:lnTo>
                    <a:lnTo>
                      <a:pt x="894" y="59"/>
                    </a:lnTo>
                    <a:lnTo>
                      <a:pt x="883" y="60"/>
                    </a:lnTo>
                    <a:lnTo>
                      <a:pt x="873" y="61"/>
                    </a:lnTo>
                    <a:lnTo>
                      <a:pt x="872" y="61"/>
                    </a:lnTo>
                    <a:lnTo>
                      <a:pt x="872" y="61"/>
                    </a:lnTo>
                    <a:lnTo>
                      <a:pt x="861" y="61"/>
                    </a:lnTo>
                    <a:lnTo>
                      <a:pt x="850" y="62"/>
                    </a:lnTo>
                    <a:lnTo>
                      <a:pt x="839" y="63"/>
                    </a:lnTo>
                    <a:lnTo>
                      <a:pt x="828" y="64"/>
                    </a:lnTo>
                    <a:lnTo>
                      <a:pt x="827" y="64"/>
                    </a:lnTo>
                    <a:lnTo>
                      <a:pt x="827" y="64"/>
                    </a:lnTo>
                    <a:lnTo>
                      <a:pt x="815" y="65"/>
                    </a:lnTo>
                    <a:lnTo>
                      <a:pt x="804" y="66"/>
                    </a:lnTo>
                    <a:lnTo>
                      <a:pt x="792" y="66"/>
                    </a:lnTo>
                    <a:lnTo>
                      <a:pt x="780" y="67"/>
                    </a:lnTo>
                    <a:lnTo>
                      <a:pt x="780" y="67"/>
                    </a:lnTo>
                    <a:lnTo>
                      <a:pt x="780" y="67"/>
                    </a:lnTo>
                    <a:lnTo>
                      <a:pt x="780" y="67"/>
                    </a:lnTo>
                    <a:lnTo>
                      <a:pt x="780" y="67"/>
                    </a:lnTo>
                    <a:lnTo>
                      <a:pt x="768" y="68"/>
                    </a:lnTo>
                    <a:lnTo>
                      <a:pt x="755" y="68"/>
                    </a:lnTo>
                    <a:lnTo>
                      <a:pt x="743" y="69"/>
                    </a:lnTo>
                    <a:lnTo>
                      <a:pt x="731" y="69"/>
                    </a:lnTo>
                    <a:lnTo>
                      <a:pt x="730" y="69"/>
                    </a:lnTo>
                    <a:lnTo>
                      <a:pt x="729" y="69"/>
                    </a:lnTo>
                    <a:lnTo>
                      <a:pt x="717" y="70"/>
                    </a:lnTo>
                    <a:lnTo>
                      <a:pt x="705" y="70"/>
                    </a:lnTo>
                    <a:lnTo>
                      <a:pt x="693" y="71"/>
                    </a:lnTo>
                    <a:lnTo>
                      <a:pt x="680" y="71"/>
                    </a:lnTo>
                    <a:lnTo>
                      <a:pt x="678" y="71"/>
                    </a:lnTo>
                    <a:lnTo>
                      <a:pt x="676" y="71"/>
                    </a:lnTo>
                    <a:lnTo>
                      <a:pt x="663" y="71"/>
                    </a:lnTo>
                    <a:lnTo>
                      <a:pt x="651" y="72"/>
                    </a:lnTo>
                    <a:lnTo>
                      <a:pt x="637" y="72"/>
                    </a:lnTo>
                    <a:lnTo>
                      <a:pt x="624" y="72"/>
                    </a:lnTo>
                    <a:lnTo>
                      <a:pt x="624" y="72"/>
                    </a:lnTo>
                    <a:lnTo>
                      <a:pt x="624" y="72"/>
                    </a:lnTo>
                    <a:lnTo>
                      <a:pt x="610" y="72"/>
                    </a:lnTo>
                    <a:lnTo>
                      <a:pt x="596" y="72"/>
                    </a:lnTo>
                    <a:lnTo>
                      <a:pt x="582" y="72"/>
                    </a:lnTo>
                    <a:lnTo>
                      <a:pt x="569" y="72"/>
                    </a:lnTo>
                    <a:lnTo>
                      <a:pt x="555" y="72"/>
                    </a:lnTo>
                    <a:lnTo>
                      <a:pt x="541" y="72"/>
                    </a:lnTo>
                    <a:lnTo>
                      <a:pt x="528" y="72"/>
                    </a:lnTo>
                    <a:lnTo>
                      <a:pt x="514" y="72"/>
                    </a:lnTo>
                    <a:lnTo>
                      <a:pt x="512" y="72"/>
                    </a:lnTo>
                    <a:lnTo>
                      <a:pt x="510" y="72"/>
                    </a:lnTo>
                    <a:lnTo>
                      <a:pt x="498" y="72"/>
                    </a:lnTo>
                    <a:lnTo>
                      <a:pt x="485" y="72"/>
                    </a:lnTo>
                    <a:lnTo>
                      <a:pt x="473" y="71"/>
                    </a:lnTo>
                    <a:lnTo>
                      <a:pt x="461" y="71"/>
                    </a:lnTo>
                    <a:lnTo>
                      <a:pt x="458" y="71"/>
                    </a:lnTo>
                    <a:lnTo>
                      <a:pt x="456" y="71"/>
                    </a:lnTo>
                    <a:lnTo>
                      <a:pt x="442" y="70"/>
                    </a:lnTo>
                    <a:lnTo>
                      <a:pt x="430" y="70"/>
                    </a:lnTo>
                    <a:lnTo>
                      <a:pt x="417" y="70"/>
                    </a:lnTo>
                    <a:lnTo>
                      <a:pt x="405" y="69"/>
                    </a:lnTo>
                    <a:lnTo>
                      <a:pt x="405" y="69"/>
                    </a:lnTo>
                    <a:lnTo>
                      <a:pt x="405" y="69"/>
                    </a:lnTo>
                    <a:lnTo>
                      <a:pt x="392" y="69"/>
                    </a:lnTo>
                    <a:lnTo>
                      <a:pt x="379" y="68"/>
                    </a:lnTo>
                    <a:lnTo>
                      <a:pt x="367" y="67"/>
                    </a:lnTo>
                    <a:lnTo>
                      <a:pt x="355" y="67"/>
                    </a:lnTo>
                    <a:lnTo>
                      <a:pt x="354" y="67"/>
                    </a:lnTo>
                    <a:lnTo>
                      <a:pt x="354" y="67"/>
                    </a:lnTo>
                    <a:lnTo>
                      <a:pt x="342" y="66"/>
                    </a:lnTo>
                    <a:lnTo>
                      <a:pt x="330" y="65"/>
                    </a:lnTo>
                    <a:lnTo>
                      <a:pt x="318" y="64"/>
                    </a:lnTo>
                    <a:lnTo>
                      <a:pt x="306" y="64"/>
                    </a:lnTo>
                    <a:lnTo>
                      <a:pt x="306" y="64"/>
                    </a:lnTo>
                    <a:lnTo>
                      <a:pt x="306" y="64"/>
                    </a:lnTo>
                    <a:lnTo>
                      <a:pt x="294" y="63"/>
                    </a:lnTo>
                    <a:lnTo>
                      <a:pt x="283" y="62"/>
                    </a:lnTo>
                    <a:lnTo>
                      <a:pt x="272" y="61"/>
                    </a:lnTo>
                    <a:lnTo>
                      <a:pt x="261" y="60"/>
                    </a:lnTo>
                    <a:lnTo>
                      <a:pt x="261" y="60"/>
                    </a:lnTo>
                    <a:lnTo>
                      <a:pt x="260" y="60"/>
                    </a:lnTo>
                    <a:lnTo>
                      <a:pt x="249" y="59"/>
                    </a:lnTo>
                    <a:lnTo>
                      <a:pt x="239" y="58"/>
                    </a:lnTo>
                    <a:lnTo>
                      <a:pt x="228" y="57"/>
                    </a:lnTo>
                    <a:lnTo>
                      <a:pt x="218" y="56"/>
                    </a:lnTo>
                    <a:lnTo>
                      <a:pt x="218" y="56"/>
                    </a:lnTo>
                    <a:lnTo>
                      <a:pt x="218" y="56"/>
                    </a:lnTo>
                    <a:lnTo>
                      <a:pt x="207" y="55"/>
                    </a:lnTo>
                    <a:lnTo>
                      <a:pt x="197" y="54"/>
                    </a:lnTo>
                    <a:lnTo>
                      <a:pt x="188" y="52"/>
                    </a:lnTo>
                    <a:lnTo>
                      <a:pt x="178" y="51"/>
                    </a:lnTo>
                    <a:lnTo>
                      <a:pt x="178" y="51"/>
                    </a:lnTo>
                    <a:lnTo>
                      <a:pt x="178" y="51"/>
                    </a:lnTo>
                    <a:lnTo>
                      <a:pt x="169" y="50"/>
                    </a:lnTo>
                    <a:lnTo>
                      <a:pt x="159" y="49"/>
                    </a:lnTo>
                    <a:lnTo>
                      <a:pt x="151" y="47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33" y="45"/>
                    </a:lnTo>
                    <a:lnTo>
                      <a:pt x="125" y="43"/>
                    </a:lnTo>
                    <a:lnTo>
                      <a:pt x="117" y="42"/>
                    </a:lnTo>
                    <a:lnTo>
                      <a:pt x="109" y="40"/>
                    </a:lnTo>
                    <a:lnTo>
                      <a:pt x="109" y="40"/>
                    </a:lnTo>
                    <a:lnTo>
                      <a:pt x="109" y="40"/>
                    </a:lnTo>
                    <a:lnTo>
                      <a:pt x="94" y="38"/>
                    </a:lnTo>
                    <a:lnTo>
                      <a:pt x="80" y="35"/>
                    </a:lnTo>
                    <a:lnTo>
                      <a:pt x="80" y="35"/>
                    </a:lnTo>
                    <a:lnTo>
                      <a:pt x="67" y="31"/>
                    </a:lnTo>
                    <a:lnTo>
                      <a:pt x="55" y="28"/>
                    </a:lnTo>
                    <a:lnTo>
                      <a:pt x="55" y="28"/>
                    </a:lnTo>
                    <a:lnTo>
                      <a:pt x="55" y="28"/>
                    </a:lnTo>
                    <a:lnTo>
                      <a:pt x="49" y="27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39" y="23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0" y="20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2" y="17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8" y="15"/>
                    </a:lnTo>
                    <a:lnTo>
                      <a:pt x="15" y="13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63" y="1059"/>
                    </a:lnTo>
                    <a:lnTo>
                      <a:pt x="1130" y="2"/>
                    </a:lnTo>
                    <a:lnTo>
                      <a:pt x="1129" y="4"/>
                    </a:lnTo>
                    <a:lnTo>
                      <a:pt x="1128" y="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25" name="Freeform 62">
                <a:extLst>
                  <a:ext uri="{FF2B5EF4-FFF2-40B4-BE49-F238E27FC236}">
                    <a16:creationId xmlns:a16="http://schemas.microsoft.com/office/drawing/2014/main" id="{48802FC5-E85D-4B19-834E-18E01CF60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009" y="5403551"/>
                <a:ext cx="486245" cy="74306"/>
              </a:xfrm>
              <a:custGeom>
                <a:avLst/>
                <a:gdLst>
                  <a:gd name="T0" fmla="*/ 10 w 1120"/>
                  <a:gd name="T1" fmla="*/ 110 h 169"/>
                  <a:gd name="T2" fmla="*/ 17 w 1120"/>
                  <a:gd name="T3" fmla="*/ 114 h 169"/>
                  <a:gd name="T4" fmla="*/ 25 w 1120"/>
                  <a:gd name="T5" fmla="*/ 117 h 169"/>
                  <a:gd name="T6" fmla="*/ 34 w 1120"/>
                  <a:gd name="T7" fmla="*/ 120 h 169"/>
                  <a:gd name="T8" fmla="*/ 44 w 1120"/>
                  <a:gd name="T9" fmla="*/ 124 h 169"/>
                  <a:gd name="T10" fmla="*/ 62 w 1120"/>
                  <a:gd name="T11" fmla="*/ 128 h 169"/>
                  <a:gd name="T12" fmla="*/ 104 w 1120"/>
                  <a:gd name="T13" fmla="*/ 137 h 169"/>
                  <a:gd name="T14" fmla="*/ 120 w 1120"/>
                  <a:gd name="T15" fmla="*/ 140 h 169"/>
                  <a:gd name="T16" fmla="*/ 137 w 1120"/>
                  <a:gd name="T17" fmla="*/ 143 h 169"/>
                  <a:gd name="T18" fmla="*/ 173 w 1120"/>
                  <a:gd name="T19" fmla="*/ 148 h 169"/>
                  <a:gd name="T20" fmla="*/ 192 w 1120"/>
                  <a:gd name="T21" fmla="*/ 151 h 169"/>
                  <a:gd name="T22" fmla="*/ 213 w 1120"/>
                  <a:gd name="T23" fmla="*/ 153 h 169"/>
                  <a:gd name="T24" fmla="*/ 255 w 1120"/>
                  <a:gd name="T25" fmla="*/ 157 h 169"/>
                  <a:gd name="T26" fmla="*/ 278 w 1120"/>
                  <a:gd name="T27" fmla="*/ 159 h 169"/>
                  <a:gd name="T28" fmla="*/ 301 w 1120"/>
                  <a:gd name="T29" fmla="*/ 161 h 169"/>
                  <a:gd name="T30" fmla="*/ 349 w 1120"/>
                  <a:gd name="T31" fmla="*/ 164 h 169"/>
                  <a:gd name="T32" fmla="*/ 374 w 1120"/>
                  <a:gd name="T33" fmla="*/ 165 h 169"/>
                  <a:gd name="T34" fmla="*/ 400 w 1120"/>
                  <a:gd name="T35" fmla="*/ 166 h 169"/>
                  <a:gd name="T36" fmla="*/ 451 w 1120"/>
                  <a:gd name="T37" fmla="*/ 168 h 169"/>
                  <a:gd name="T38" fmla="*/ 480 w 1120"/>
                  <a:gd name="T39" fmla="*/ 169 h 169"/>
                  <a:gd name="T40" fmla="*/ 509 w 1120"/>
                  <a:gd name="T41" fmla="*/ 169 h 169"/>
                  <a:gd name="T42" fmla="*/ 564 w 1120"/>
                  <a:gd name="T43" fmla="*/ 169 h 169"/>
                  <a:gd name="T44" fmla="*/ 619 w 1120"/>
                  <a:gd name="T45" fmla="*/ 169 h 169"/>
                  <a:gd name="T46" fmla="*/ 646 w 1120"/>
                  <a:gd name="T47" fmla="*/ 169 h 169"/>
                  <a:gd name="T48" fmla="*/ 675 w 1120"/>
                  <a:gd name="T49" fmla="*/ 168 h 169"/>
                  <a:gd name="T50" fmla="*/ 724 w 1120"/>
                  <a:gd name="T51" fmla="*/ 166 h 169"/>
                  <a:gd name="T52" fmla="*/ 750 w 1120"/>
                  <a:gd name="T53" fmla="*/ 165 h 169"/>
                  <a:gd name="T54" fmla="*/ 775 w 1120"/>
                  <a:gd name="T55" fmla="*/ 164 h 169"/>
                  <a:gd name="T56" fmla="*/ 799 w 1120"/>
                  <a:gd name="T57" fmla="*/ 163 h 169"/>
                  <a:gd name="T58" fmla="*/ 823 w 1120"/>
                  <a:gd name="T59" fmla="*/ 161 h 169"/>
                  <a:gd name="T60" fmla="*/ 867 w 1120"/>
                  <a:gd name="T61" fmla="*/ 158 h 169"/>
                  <a:gd name="T62" fmla="*/ 889 w 1120"/>
                  <a:gd name="T63" fmla="*/ 156 h 169"/>
                  <a:gd name="T64" fmla="*/ 910 w 1120"/>
                  <a:gd name="T65" fmla="*/ 153 h 169"/>
                  <a:gd name="T66" fmla="*/ 949 w 1120"/>
                  <a:gd name="T67" fmla="*/ 149 h 169"/>
                  <a:gd name="T68" fmla="*/ 967 w 1120"/>
                  <a:gd name="T69" fmla="*/ 146 h 169"/>
                  <a:gd name="T70" fmla="*/ 985 w 1120"/>
                  <a:gd name="T71" fmla="*/ 144 h 169"/>
                  <a:gd name="T72" fmla="*/ 1017 w 1120"/>
                  <a:gd name="T73" fmla="*/ 138 h 169"/>
                  <a:gd name="T74" fmla="*/ 1045 w 1120"/>
                  <a:gd name="T75" fmla="*/ 133 h 169"/>
                  <a:gd name="T76" fmla="*/ 1071 w 1120"/>
                  <a:gd name="T77" fmla="*/ 126 h 169"/>
                  <a:gd name="T78" fmla="*/ 1081 w 1120"/>
                  <a:gd name="T79" fmla="*/ 123 h 169"/>
                  <a:gd name="T80" fmla="*/ 1091 w 1120"/>
                  <a:gd name="T81" fmla="*/ 120 h 169"/>
                  <a:gd name="T82" fmla="*/ 1100 w 1120"/>
                  <a:gd name="T83" fmla="*/ 117 h 169"/>
                  <a:gd name="T84" fmla="*/ 1107 w 1120"/>
                  <a:gd name="T85" fmla="*/ 113 h 169"/>
                  <a:gd name="T86" fmla="*/ 1113 w 1120"/>
                  <a:gd name="T87" fmla="*/ 110 h 169"/>
                  <a:gd name="T88" fmla="*/ 1118 w 1120"/>
                  <a:gd name="T89" fmla="*/ 107 h 169"/>
                  <a:gd name="T90" fmla="*/ 1119 w 1120"/>
                  <a:gd name="T91" fmla="*/ 105 h 169"/>
                  <a:gd name="T92" fmla="*/ 1112 w 1120"/>
                  <a:gd name="T93" fmla="*/ 84 h 169"/>
                  <a:gd name="T94" fmla="*/ 1084 w 1120"/>
                  <a:gd name="T95" fmla="*/ 65 h 169"/>
                  <a:gd name="T96" fmla="*/ 1005 w 1120"/>
                  <a:gd name="T97" fmla="*/ 41 h 169"/>
                  <a:gd name="T98" fmla="*/ 894 w 1120"/>
                  <a:gd name="T99" fmla="*/ 21 h 169"/>
                  <a:gd name="T100" fmla="*/ 805 w 1120"/>
                  <a:gd name="T101" fmla="*/ 11 h 169"/>
                  <a:gd name="T102" fmla="*/ 706 w 1120"/>
                  <a:gd name="T103" fmla="*/ 4 h 169"/>
                  <a:gd name="T104" fmla="*/ 601 w 1120"/>
                  <a:gd name="T105" fmla="*/ 1 h 169"/>
                  <a:gd name="T106" fmla="*/ 491 w 1120"/>
                  <a:gd name="T107" fmla="*/ 1 h 169"/>
                  <a:gd name="T108" fmla="*/ 385 w 1120"/>
                  <a:gd name="T109" fmla="*/ 4 h 169"/>
                  <a:gd name="T110" fmla="*/ 289 w 1120"/>
                  <a:gd name="T111" fmla="*/ 11 h 169"/>
                  <a:gd name="T112" fmla="*/ 203 w 1120"/>
                  <a:gd name="T113" fmla="*/ 21 h 169"/>
                  <a:gd name="T114" fmla="*/ 98 w 1120"/>
                  <a:gd name="T115" fmla="*/ 40 h 169"/>
                  <a:gd name="T116" fmla="*/ 27 w 1120"/>
                  <a:gd name="T117" fmla="*/ 65 h 169"/>
                  <a:gd name="T118" fmla="*/ 4 w 1120"/>
                  <a:gd name="T119" fmla="*/ 83 h 169"/>
                  <a:gd name="T120" fmla="*/ 1 w 1120"/>
                  <a:gd name="T121" fmla="*/ 100 h 169"/>
                  <a:gd name="T122" fmla="*/ 7 w 1120"/>
                  <a:gd name="T123" fmla="*/ 10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0" h="169">
                    <a:moveTo>
                      <a:pt x="7" y="108"/>
                    </a:moveTo>
                    <a:lnTo>
                      <a:pt x="7" y="108"/>
                    </a:lnTo>
                    <a:lnTo>
                      <a:pt x="8" y="108"/>
                    </a:lnTo>
                    <a:lnTo>
                      <a:pt x="10" y="110"/>
                    </a:lnTo>
                    <a:lnTo>
                      <a:pt x="13" y="112"/>
                    </a:lnTo>
                    <a:lnTo>
                      <a:pt x="14" y="112"/>
                    </a:lnTo>
                    <a:lnTo>
                      <a:pt x="14" y="112"/>
                    </a:lnTo>
                    <a:lnTo>
                      <a:pt x="17" y="114"/>
                    </a:lnTo>
                    <a:lnTo>
                      <a:pt x="21" y="115"/>
                    </a:lnTo>
                    <a:lnTo>
                      <a:pt x="21" y="115"/>
                    </a:lnTo>
                    <a:lnTo>
                      <a:pt x="21" y="115"/>
                    </a:lnTo>
                    <a:lnTo>
                      <a:pt x="25" y="117"/>
                    </a:lnTo>
                    <a:lnTo>
                      <a:pt x="29" y="118"/>
                    </a:lnTo>
                    <a:lnTo>
                      <a:pt x="30" y="119"/>
                    </a:lnTo>
                    <a:lnTo>
                      <a:pt x="30" y="119"/>
                    </a:lnTo>
                    <a:lnTo>
                      <a:pt x="34" y="120"/>
                    </a:lnTo>
                    <a:lnTo>
                      <a:pt x="39" y="122"/>
                    </a:lnTo>
                    <a:lnTo>
                      <a:pt x="39" y="122"/>
                    </a:lnTo>
                    <a:lnTo>
                      <a:pt x="39" y="122"/>
                    </a:lnTo>
                    <a:lnTo>
                      <a:pt x="44" y="124"/>
                    </a:lnTo>
                    <a:lnTo>
                      <a:pt x="50" y="125"/>
                    </a:lnTo>
                    <a:lnTo>
                      <a:pt x="50" y="125"/>
                    </a:lnTo>
                    <a:lnTo>
                      <a:pt x="50" y="125"/>
                    </a:lnTo>
                    <a:lnTo>
                      <a:pt x="62" y="128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89" y="135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12" y="139"/>
                    </a:lnTo>
                    <a:lnTo>
                      <a:pt x="120" y="140"/>
                    </a:lnTo>
                    <a:lnTo>
                      <a:pt x="128" y="142"/>
                    </a:lnTo>
                    <a:lnTo>
                      <a:pt x="137" y="143"/>
                    </a:lnTo>
                    <a:lnTo>
                      <a:pt x="137" y="143"/>
                    </a:lnTo>
                    <a:lnTo>
                      <a:pt x="137" y="143"/>
                    </a:lnTo>
                    <a:lnTo>
                      <a:pt x="146" y="144"/>
                    </a:lnTo>
                    <a:lnTo>
                      <a:pt x="154" y="146"/>
                    </a:lnTo>
                    <a:lnTo>
                      <a:pt x="164" y="147"/>
                    </a:lnTo>
                    <a:lnTo>
                      <a:pt x="173" y="148"/>
                    </a:lnTo>
                    <a:lnTo>
                      <a:pt x="173" y="148"/>
                    </a:lnTo>
                    <a:lnTo>
                      <a:pt x="173" y="148"/>
                    </a:lnTo>
                    <a:lnTo>
                      <a:pt x="183" y="149"/>
                    </a:lnTo>
                    <a:lnTo>
                      <a:pt x="192" y="151"/>
                    </a:lnTo>
                    <a:lnTo>
                      <a:pt x="202" y="152"/>
                    </a:lnTo>
                    <a:lnTo>
                      <a:pt x="213" y="153"/>
                    </a:lnTo>
                    <a:lnTo>
                      <a:pt x="213" y="153"/>
                    </a:lnTo>
                    <a:lnTo>
                      <a:pt x="213" y="153"/>
                    </a:lnTo>
                    <a:lnTo>
                      <a:pt x="223" y="154"/>
                    </a:lnTo>
                    <a:lnTo>
                      <a:pt x="234" y="155"/>
                    </a:lnTo>
                    <a:lnTo>
                      <a:pt x="244" y="156"/>
                    </a:lnTo>
                    <a:lnTo>
                      <a:pt x="255" y="157"/>
                    </a:lnTo>
                    <a:lnTo>
                      <a:pt x="256" y="157"/>
                    </a:lnTo>
                    <a:lnTo>
                      <a:pt x="256" y="157"/>
                    </a:lnTo>
                    <a:lnTo>
                      <a:pt x="267" y="158"/>
                    </a:lnTo>
                    <a:lnTo>
                      <a:pt x="278" y="159"/>
                    </a:lnTo>
                    <a:lnTo>
                      <a:pt x="289" y="160"/>
                    </a:lnTo>
                    <a:lnTo>
                      <a:pt x="301" y="161"/>
                    </a:lnTo>
                    <a:lnTo>
                      <a:pt x="301" y="161"/>
                    </a:lnTo>
                    <a:lnTo>
                      <a:pt x="301" y="161"/>
                    </a:lnTo>
                    <a:lnTo>
                      <a:pt x="313" y="161"/>
                    </a:lnTo>
                    <a:lnTo>
                      <a:pt x="325" y="162"/>
                    </a:lnTo>
                    <a:lnTo>
                      <a:pt x="337" y="163"/>
                    </a:lnTo>
                    <a:lnTo>
                      <a:pt x="349" y="164"/>
                    </a:lnTo>
                    <a:lnTo>
                      <a:pt x="349" y="164"/>
                    </a:lnTo>
                    <a:lnTo>
                      <a:pt x="350" y="164"/>
                    </a:lnTo>
                    <a:lnTo>
                      <a:pt x="362" y="164"/>
                    </a:lnTo>
                    <a:lnTo>
                      <a:pt x="374" y="165"/>
                    </a:lnTo>
                    <a:lnTo>
                      <a:pt x="387" y="166"/>
                    </a:lnTo>
                    <a:lnTo>
                      <a:pt x="400" y="166"/>
                    </a:lnTo>
                    <a:lnTo>
                      <a:pt x="400" y="166"/>
                    </a:lnTo>
                    <a:lnTo>
                      <a:pt x="400" y="166"/>
                    </a:lnTo>
                    <a:lnTo>
                      <a:pt x="412" y="167"/>
                    </a:lnTo>
                    <a:lnTo>
                      <a:pt x="425" y="167"/>
                    </a:lnTo>
                    <a:lnTo>
                      <a:pt x="437" y="167"/>
                    </a:lnTo>
                    <a:lnTo>
                      <a:pt x="451" y="168"/>
                    </a:lnTo>
                    <a:lnTo>
                      <a:pt x="453" y="168"/>
                    </a:lnTo>
                    <a:lnTo>
                      <a:pt x="456" y="168"/>
                    </a:lnTo>
                    <a:lnTo>
                      <a:pt x="468" y="168"/>
                    </a:lnTo>
                    <a:lnTo>
                      <a:pt x="480" y="169"/>
                    </a:lnTo>
                    <a:lnTo>
                      <a:pt x="493" y="169"/>
                    </a:lnTo>
                    <a:lnTo>
                      <a:pt x="505" y="169"/>
                    </a:lnTo>
                    <a:lnTo>
                      <a:pt x="507" y="169"/>
                    </a:lnTo>
                    <a:lnTo>
                      <a:pt x="509" y="169"/>
                    </a:lnTo>
                    <a:lnTo>
                      <a:pt x="523" y="169"/>
                    </a:lnTo>
                    <a:lnTo>
                      <a:pt x="536" y="169"/>
                    </a:lnTo>
                    <a:lnTo>
                      <a:pt x="550" y="169"/>
                    </a:lnTo>
                    <a:lnTo>
                      <a:pt x="564" y="169"/>
                    </a:lnTo>
                    <a:lnTo>
                      <a:pt x="577" y="169"/>
                    </a:lnTo>
                    <a:lnTo>
                      <a:pt x="591" y="169"/>
                    </a:lnTo>
                    <a:lnTo>
                      <a:pt x="605" y="169"/>
                    </a:lnTo>
                    <a:lnTo>
                      <a:pt x="619" y="169"/>
                    </a:lnTo>
                    <a:lnTo>
                      <a:pt x="619" y="169"/>
                    </a:lnTo>
                    <a:lnTo>
                      <a:pt x="619" y="169"/>
                    </a:lnTo>
                    <a:lnTo>
                      <a:pt x="632" y="169"/>
                    </a:lnTo>
                    <a:lnTo>
                      <a:pt x="646" y="169"/>
                    </a:lnTo>
                    <a:lnTo>
                      <a:pt x="658" y="168"/>
                    </a:lnTo>
                    <a:lnTo>
                      <a:pt x="671" y="168"/>
                    </a:lnTo>
                    <a:lnTo>
                      <a:pt x="673" y="168"/>
                    </a:lnTo>
                    <a:lnTo>
                      <a:pt x="675" y="168"/>
                    </a:lnTo>
                    <a:lnTo>
                      <a:pt x="688" y="168"/>
                    </a:lnTo>
                    <a:lnTo>
                      <a:pt x="700" y="167"/>
                    </a:lnTo>
                    <a:lnTo>
                      <a:pt x="712" y="167"/>
                    </a:lnTo>
                    <a:lnTo>
                      <a:pt x="724" y="166"/>
                    </a:lnTo>
                    <a:lnTo>
                      <a:pt x="725" y="166"/>
                    </a:lnTo>
                    <a:lnTo>
                      <a:pt x="726" y="166"/>
                    </a:lnTo>
                    <a:lnTo>
                      <a:pt x="738" y="166"/>
                    </a:lnTo>
                    <a:lnTo>
                      <a:pt x="750" y="165"/>
                    </a:lnTo>
                    <a:lnTo>
                      <a:pt x="763" y="165"/>
                    </a:lnTo>
                    <a:lnTo>
                      <a:pt x="775" y="164"/>
                    </a:lnTo>
                    <a:lnTo>
                      <a:pt x="775" y="164"/>
                    </a:lnTo>
                    <a:lnTo>
                      <a:pt x="775" y="164"/>
                    </a:lnTo>
                    <a:lnTo>
                      <a:pt x="775" y="164"/>
                    </a:lnTo>
                    <a:lnTo>
                      <a:pt x="775" y="164"/>
                    </a:lnTo>
                    <a:lnTo>
                      <a:pt x="787" y="163"/>
                    </a:lnTo>
                    <a:lnTo>
                      <a:pt x="799" y="163"/>
                    </a:lnTo>
                    <a:lnTo>
                      <a:pt x="810" y="162"/>
                    </a:lnTo>
                    <a:lnTo>
                      <a:pt x="822" y="161"/>
                    </a:lnTo>
                    <a:lnTo>
                      <a:pt x="822" y="161"/>
                    </a:lnTo>
                    <a:lnTo>
                      <a:pt x="823" y="161"/>
                    </a:lnTo>
                    <a:lnTo>
                      <a:pt x="834" y="160"/>
                    </a:lnTo>
                    <a:lnTo>
                      <a:pt x="845" y="159"/>
                    </a:lnTo>
                    <a:lnTo>
                      <a:pt x="856" y="158"/>
                    </a:lnTo>
                    <a:lnTo>
                      <a:pt x="867" y="158"/>
                    </a:lnTo>
                    <a:lnTo>
                      <a:pt x="867" y="158"/>
                    </a:lnTo>
                    <a:lnTo>
                      <a:pt x="868" y="158"/>
                    </a:lnTo>
                    <a:lnTo>
                      <a:pt x="878" y="157"/>
                    </a:lnTo>
                    <a:lnTo>
                      <a:pt x="889" y="156"/>
                    </a:lnTo>
                    <a:lnTo>
                      <a:pt x="899" y="155"/>
                    </a:lnTo>
                    <a:lnTo>
                      <a:pt x="909" y="153"/>
                    </a:lnTo>
                    <a:lnTo>
                      <a:pt x="910" y="153"/>
                    </a:lnTo>
                    <a:lnTo>
                      <a:pt x="910" y="153"/>
                    </a:lnTo>
                    <a:lnTo>
                      <a:pt x="920" y="152"/>
                    </a:lnTo>
                    <a:lnTo>
                      <a:pt x="930" y="151"/>
                    </a:lnTo>
                    <a:lnTo>
                      <a:pt x="939" y="150"/>
                    </a:lnTo>
                    <a:lnTo>
                      <a:pt x="949" y="149"/>
                    </a:lnTo>
                    <a:lnTo>
                      <a:pt x="949" y="149"/>
                    </a:lnTo>
                    <a:lnTo>
                      <a:pt x="949" y="149"/>
                    </a:lnTo>
                    <a:lnTo>
                      <a:pt x="958" y="148"/>
                    </a:lnTo>
                    <a:lnTo>
                      <a:pt x="967" y="146"/>
                    </a:lnTo>
                    <a:lnTo>
                      <a:pt x="976" y="145"/>
                    </a:lnTo>
                    <a:lnTo>
                      <a:pt x="984" y="144"/>
                    </a:lnTo>
                    <a:lnTo>
                      <a:pt x="985" y="144"/>
                    </a:lnTo>
                    <a:lnTo>
                      <a:pt x="985" y="144"/>
                    </a:lnTo>
                    <a:lnTo>
                      <a:pt x="993" y="143"/>
                    </a:lnTo>
                    <a:lnTo>
                      <a:pt x="1001" y="141"/>
                    </a:lnTo>
                    <a:lnTo>
                      <a:pt x="1009" y="140"/>
                    </a:lnTo>
                    <a:lnTo>
                      <a:pt x="1017" y="138"/>
                    </a:lnTo>
                    <a:lnTo>
                      <a:pt x="1017" y="138"/>
                    </a:lnTo>
                    <a:lnTo>
                      <a:pt x="1017" y="138"/>
                    </a:lnTo>
                    <a:lnTo>
                      <a:pt x="1032" y="136"/>
                    </a:lnTo>
                    <a:lnTo>
                      <a:pt x="1045" y="133"/>
                    </a:lnTo>
                    <a:lnTo>
                      <a:pt x="1045" y="133"/>
                    </a:lnTo>
                    <a:lnTo>
                      <a:pt x="1045" y="133"/>
                    </a:lnTo>
                    <a:lnTo>
                      <a:pt x="1058" y="130"/>
                    </a:lnTo>
                    <a:lnTo>
                      <a:pt x="1071" y="126"/>
                    </a:lnTo>
                    <a:lnTo>
                      <a:pt x="1071" y="126"/>
                    </a:lnTo>
                    <a:lnTo>
                      <a:pt x="1071" y="126"/>
                    </a:lnTo>
                    <a:lnTo>
                      <a:pt x="1076" y="125"/>
                    </a:lnTo>
                    <a:lnTo>
                      <a:pt x="1081" y="123"/>
                    </a:lnTo>
                    <a:lnTo>
                      <a:pt x="1082" y="123"/>
                    </a:lnTo>
                    <a:lnTo>
                      <a:pt x="1082" y="123"/>
                    </a:lnTo>
                    <a:lnTo>
                      <a:pt x="1086" y="122"/>
                    </a:lnTo>
                    <a:lnTo>
                      <a:pt x="1091" y="120"/>
                    </a:lnTo>
                    <a:lnTo>
                      <a:pt x="1091" y="120"/>
                    </a:lnTo>
                    <a:lnTo>
                      <a:pt x="1092" y="120"/>
                    </a:lnTo>
                    <a:lnTo>
                      <a:pt x="1096" y="118"/>
                    </a:lnTo>
                    <a:lnTo>
                      <a:pt x="1100" y="117"/>
                    </a:lnTo>
                    <a:lnTo>
                      <a:pt x="1100" y="117"/>
                    </a:lnTo>
                    <a:lnTo>
                      <a:pt x="1100" y="117"/>
                    </a:lnTo>
                    <a:lnTo>
                      <a:pt x="1104" y="115"/>
                    </a:lnTo>
                    <a:lnTo>
                      <a:pt x="1107" y="113"/>
                    </a:lnTo>
                    <a:lnTo>
                      <a:pt x="1107" y="113"/>
                    </a:lnTo>
                    <a:lnTo>
                      <a:pt x="1107" y="113"/>
                    </a:lnTo>
                    <a:lnTo>
                      <a:pt x="1111" y="111"/>
                    </a:lnTo>
                    <a:lnTo>
                      <a:pt x="1113" y="110"/>
                    </a:lnTo>
                    <a:lnTo>
                      <a:pt x="1113" y="110"/>
                    </a:lnTo>
                    <a:lnTo>
                      <a:pt x="1113" y="110"/>
                    </a:lnTo>
                    <a:lnTo>
                      <a:pt x="1116" y="108"/>
                    </a:lnTo>
                    <a:lnTo>
                      <a:pt x="1118" y="107"/>
                    </a:lnTo>
                    <a:lnTo>
                      <a:pt x="1118" y="106"/>
                    </a:lnTo>
                    <a:lnTo>
                      <a:pt x="1119" y="106"/>
                    </a:lnTo>
                    <a:lnTo>
                      <a:pt x="1119" y="106"/>
                    </a:lnTo>
                    <a:lnTo>
                      <a:pt x="1119" y="105"/>
                    </a:lnTo>
                    <a:lnTo>
                      <a:pt x="1120" y="100"/>
                    </a:lnTo>
                    <a:lnTo>
                      <a:pt x="1119" y="94"/>
                    </a:lnTo>
                    <a:lnTo>
                      <a:pt x="1116" y="89"/>
                    </a:lnTo>
                    <a:lnTo>
                      <a:pt x="1112" y="84"/>
                    </a:lnTo>
                    <a:lnTo>
                      <a:pt x="1107" y="79"/>
                    </a:lnTo>
                    <a:lnTo>
                      <a:pt x="1101" y="74"/>
                    </a:lnTo>
                    <a:lnTo>
                      <a:pt x="1093" y="70"/>
                    </a:lnTo>
                    <a:lnTo>
                      <a:pt x="1084" y="65"/>
                    </a:lnTo>
                    <a:lnTo>
                      <a:pt x="1073" y="61"/>
                    </a:lnTo>
                    <a:lnTo>
                      <a:pt x="1061" y="57"/>
                    </a:lnTo>
                    <a:lnTo>
                      <a:pt x="1035" y="48"/>
                    </a:lnTo>
                    <a:lnTo>
                      <a:pt x="1005" y="41"/>
                    </a:lnTo>
                    <a:lnTo>
                      <a:pt x="971" y="34"/>
                    </a:lnTo>
                    <a:lnTo>
                      <a:pt x="934" y="27"/>
                    </a:lnTo>
                    <a:lnTo>
                      <a:pt x="914" y="24"/>
                    </a:lnTo>
                    <a:lnTo>
                      <a:pt x="894" y="21"/>
                    </a:lnTo>
                    <a:lnTo>
                      <a:pt x="872" y="18"/>
                    </a:lnTo>
                    <a:lnTo>
                      <a:pt x="850" y="16"/>
                    </a:lnTo>
                    <a:lnTo>
                      <a:pt x="828" y="13"/>
                    </a:lnTo>
                    <a:lnTo>
                      <a:pt x="805" y="11"/>
                    </a:lnTo>
                    <a:lnTo>
                      <a:pt x="781" y="9"/>
                    </a:lnTo>
                    <a:lnTo>
                      <a:pt x="756" y="7"/>
                    </a:lnTo>
                    <a:lnTo>
                      <a:pt x="732" y="6"/>
                    </a:lnTo>
                    <a:lnTo>
                      <a:pt x="706" y="4"/>
                    </a:lnTo>
                    <a:lnTo>
                      <a:pt x="681" y="3"/>
                    </a:lnTo>
                    <a:lnTo>
                      <a:pt x="654" y="2"/>
                    </a:lnTo>
                    <a:lnTo>
                      <a:pt x="628" y="1"/>
                    </a:lnTo>
                    <a:lnTo>
                      <a:pt x="601" y="1"/>
                    </a:lnTo>
                    <a:lnTo>
                      <a:pt x="573" y="0"/>
                    </a:lnTo>
                    <a:lnTo>
                      <a:pt x="546" y="0"/>
                    </a:lnTo>
                    <a:lnTo>
                      <a:pt x="518" y="0"/>
                    </a:lnTo>
                    <a:lnTo>
                      <a:pt x="491" y="1"/>
                    </a:lnTo>
                    <a:lnTo>
                      <a:pt x="464" y="1"/>
                    </a:lnTo>
                    <a:lnTo>
                      <a:pt x="437" y="2"/>
                    </a:lnTo>
                    <a:lnTo>
                      <a:pt x="411" y="3"/>
                    </a:lnTo>
                    <a:lnTo>
                      <a:pt x="385" y="4"/>
                    </a:lnTo>
                    <a:lnTo>
                      <a:pt x="360" y="5"/>
                    </a:lnTo>
                    <a:lnTo>
                      <a:pt x="336" y="7"/>
                    </a:lnTo>
                    <a:lnTo>
                      <a:pt x="312" y="9"/>
                    </a:lnTo>
                    <a:lnTo>
                      <a:pt x="289" y="11"/>
                    </a:lnTo>
                    <a:lnTo>
                      <a:pt x="266" y="13"/>
                    </a:lnTo>
                    <a:lnTo>
                      <a:pt x="245" y="15"/>
                    </a:lnTo>
                    <a:lnTo>
                      <a:pt x="223" y="18"/>
                    </a:lnTo>
                    <a:lnTo>
                      <a:pt x="203" y="21"/>
                    </a:lnTo>
                    <a:lnTo>
                      <a:pt x="183" y="23"/>
                    </a:lnTo>
                    <a:lnTo>
                      <a:pt x="165" y="26"/>
                    </a:lnTo>
                    <a:lnTo>
                      <a:pt x="129" y="33"/>
                    </a:lnTo>
                    <a:lnTo>
                      <a:pt x="98" y="40"/>
                    </a:lnTo>
                    <a:lnTo>
                      <a:pt x="70" y="48"/>
                    </a:lnTo>
                    <a:lnTo>
                      <a:pt x="46" y="56"/>
                    </a:lnTo>
                    <a:lnTo>
                      <a:pt x="36" y="60"/>
                    </a:lnTo>
                    <a:lnTo>
                      <a:pt x="27" y="65"/>
                    </a:lnTo>
                    <a:lnTo>
                      <a:pt x="19" y="69"/>
                    </a:lnTo>
                    <a:lnTo>
                      <a:pt x="13" y="74"/>
                    </a:lnTo>
                    <a:lnTo>
                      <a:pt x="8" y="78"/>
                    </a:lnTo>
                    <a:lnTo>
                      <a:pt x="4" y="83"/>
                    </a:lnTo>
                    <a:lnTo>
                      <a:pt x="1" y="88"/>
                    </a:lnTo>
                    <a:lnTo>
                      <a:pt x="0" y="93"/>
                    </a:lnTo>
                    <a:lnTo>
                      <a:pt x="0" y="96"/>
                    </a:lnTo>
                    <a:lnTo>
                      <a:pt x="1" y="100"/>
                    </a:lnTo>
                    <a:lnTo>
                      <a:pt x="3" y="103"/>
                    </a:lnTo>
                    <a:lnTo>
                      <a:pt x="5" y="106"/>
                    </a:lnTo>
                    <a:lnTo>
                      <a:pt x="6" y="107"/>
                    </a:lnTo>
                    <a:lnTo>
                      <a:pt x="7" y="10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A095314-E111-4A65-9A8A-03094A6231D2}"/>
                  </a:ext>
                </a:extLst>
              </p:cNvPr>
              <p:cNvSpPr/>
              <p:nvPr/>
            </p:nvSpPr>
            <p:spPr>
              <a:xfrm>
                <a:off x="2731817" y="5444927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8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00333C9-26ED-4BCB-A1B3-2EE4578C8BDB}"/>
                </a:ext>
              </a:extLst>
            </p:cNvPr>
            <p:cNvGrpSpPr/>
            <p:nvPr/>
          </p:nvGrpSpPr>
          <p:grpSpPr>
            <a:xfrm rot="416229">
              <a:off x="1991170" y="5226316"/>
              <a:ext cx="1071176" cy="621423"/>
              <a:chOff x="2555020" y="4816928"/>
              <a:chExt cx="984222" cy="570979"/>
            </a:xfrm>
          </p:grpSpPr>
          <p:sp>
            <p:nvSpPr>
              <p:cNvPr id="36" name="Freeform 63">
                <a:extLst>
                  <a:ext uri="{FF2B5EF4-FFF2-40B4-BE49-F238E27FC236}">
                    <a16:creationId xmlns:a16="http://schemas.microsoft.com/office/drawing/2014/main" id="{0DF4DDE6-8D84-42EF-951F-6019286AAD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323" y="4887323"/>
                <a:ext cx="981615" cy="500584"/>
              </a:xfrm>
              <a:custGeom>
                <a:avLst/>
                <a:gdLst>
                  <a:gd name="T0" fmla="*/ 2225 w 2260"/>
                  <a:gd name="T1" fmla="*/ 35 h 1152"/>
                  <a:gd name="T2" fmla="*/ 2165 w 2260"/>
                  <a:gd name="T3" fmla="*/ 58 h 1152"/>
                  <a:gd name="T4" fmla="*/ 2079 w 2260"/>
                  <a:gd name="T5" fmla="*/ 79 h 1152"/>
                  <a:gd name="T6" fmla="*/ 1986 w 2260"/>
                  <a:gd name="T7" fmla="*/ 96 h 1152"/>
                  <a:gd name="T8" fmla="*/ 1907 w 2260"/>
                  <a:gd name="T9" fmla="*/ 107 h 1152"/>
                  <a:gd name="T10" fmla="*/ 1808 w 2260"/>
                  <a:gd name="T11" fmla="*/ 118 h 1152"/>
                  <a:gd name="T12" fmla="*/ 1711 w 2260"/>
                  <a:gd name="T13" fmla="*/ 126 h 1152"/>
                  <a:gd name="T14" fmla="*/ 1606 w 2260"/>
                  <a:gd name="T15" fmla="*/ 134 h 1152"/>
                  <a:gd name="T16" fmla="*/ 1485 w 2260"/>
                  <a:gd name="T17" fmla="*/ 140 h 1152"/>
                  <a:gd name="T18" fmla="*/ 1374 w 2260"/>
                  <a:gd name="T19" fmla="*/ 144 h 1152"/>
                  <a:gd name="T20" fmla="*/ 1234 w 2260"/>
                  <a:gd name="T21" fmla="*/ 146 h 1152"/>
                  <a:gd name="T22" fmla="*/ 1084 w 2260"/>
                  <a:gd name="T23" fmla="*/ 146 h 1152"/>
                  <a:gd name="T24" fmla="*/ 955 w 2260"/>
                  <a:gd name="T25" fmla="*/ 144 h 1152"/>
                  <a:gd name="T26" fmla="*/ 832 w 2260"/>
                  <a:gd name="T27" fmla="*/ 140 h 1152"/>
                  <a:gd name="T28" fmla="*/ 714 w 2260"/>
                  <a:gd name="T29" fmla="*/ 135 h 1152"/>
                  <a:gd name="T30" fmla="*/ 605 w 2260"/>
                  <a:gd name="T31" fmla="*/ 127 h 1152"/>
                  <a:gd name="T32" fmla="*/ 492 w 2260"/>
                  <a:gd name="T33" fmla="*/ 118 h 1152"/>
                  <a:gd name="T34" fmla="*/ 396 w 2260"/>
                  <a:gd name="T35" fmla="*/ 108 h 1152"/>
                  <a:gd name="T36" fmla="*/ 309 w 2260"/>
                  <a:gd name="T37" fmla="*/ 96 h 1152"/>
                  <a:gd name="T38" fmla="*/ 225 w 2260"/>
                  <a:gd name="T39" fmla="*/ 83 h 1152"/>
                  <a:gd name="T40" fmla="*/ 133 w 2260"/>
                  <a:gd name="T41" fmla="*/ 63 h 1152"/>
                  <a:gd name="T42" fmla="*/ 59 w 2260"/>
                  <a:gd name="T43" fmla="*/ 40 h 1152"/>
                  <a:gd name="T44" fmla="*/ 13 w 2260"/>
                  <a:gd name="T45" fmla="*/ 15 h 1152"/>
                  <a:gd name="T46" fmla="*/ 247 w 2260"/>
                  <a:gd name="T47" fmla="*/ 464 h 1152"/>
                  <a:gd name="T48" fmla="*/ 569 w 2260"/>
                  <a:gd name="T49" fmla="*/ 1065 h 1152"/>
                  <a:gd name="T50" fmla="*/ 579 w 2260"/>
                  <a:gd name="T51" fmla="*/ 1075 h 1152"/>
                  <a:gd name="T52" fmla="*/ 593 w 2260"/>
                  <a:gd name="T53" fmla="*/ 1083 h 1152"/>
                  <a:gd name="T54" fmla="*/ 608 w 2260"/>
                  <a:gd name="T55" fmla="*/ 1090 h 1152"/>
                  <a:gd name="T56" fmla="*/ 623 w 2260"/>
                  <a:gd name="T57" fmla="*/ 1096 h 1152"/>
                  <a:gd name="T58" fmla="*/ 644 w 2260"/>
                  <a:gd name="T59" fmla="*/ 1103 h 1152"/>
                  <a:gd name="T60" fmla="*/ 666 w 2260"/>
                  <a:gd name="T61" fmla="*/ 1109 h 1152"/>
                  <a:gd name="T62" fmla="*/ 689 w 2260"/>
                  <a:gd name="T63" fmla="*/ 1114 h 1152"/>
                  <a:gd name="T64" fmla="*/ 713 w 2260"/>
                  <a:gd name="T65" fmla="*/ 1119 h 1152"/>
                  <a:gd name="T66" fmla="*/ 747 w 2260"/>
                  <a:gd name="T67" fmla="*/ 1125 h 1152"/>
                  <a:gd name="T68" fmla="*/ 771 w 2260"/>
                  <a:gd name="T69" fmla="*/ 1129 h 1152"/>
                  <a:gd name="T70" fmla="*/ 801 w 2260"/>
                  <a:gd name="T71" fmla="*/ 1133 h 1152"/>
                  <a:gd name="T72" fmla="*/ 834 w 2260"/>
                  <a:gd name="T73" fmla="*/ 1137 h 1152"/>
                  <a:gd name="T74" fmla="*/ 875 w 2260"/>
                  <a:gd name="T75" fmla="*/ 1141 h 1152"/>
                  <a:gd name="T76" fmla="*/ 923 w 2260"/>
                  <a:gd name="T77" fmla="*/ 1145 h 1152"/>
                  <a:gd name="T78" fmla="*/ 972 w 2260"/>
                  <a:gd name="T79" fmla="*/ 1148 h 1152"/>
                  <a:gd name="T80" fmla="*/ 1032 w 2260"/>
                  <a:gd name="T81" fmla="*/ 1150 h 1152"/>
                  <a:gd name="T82" fmla="*/ 1119 w 2260"/>
                  <a:gd name="T83" fmla="*/ 1152 h 1152"/>
                  <a:gd name="T84" fmla="*/ 1176 w 2260"/>
                  <a:gd name="T85" fmla="*/ 1152 h 1152"/>
                  <a:gd name="T86" fmla="*/ 1253 w 2260"/>
                  <a:gd name="T87" fmla="*/ 1150 h 1152"/>
                  <a:gd name="T88" fmla="*/ 1320 w 2260"/>
                  <a:gd name="T89" fmla="*/ 1147 h 1152"/>
                  <a:gd name="T90" fmla="*/ 1359 w 2260"/>
                  <a:gd name="T91" fmla="*/ 1144 h 1152"/>
                  <a:gd name="T92" fmla="*/ 1400 w 2260"/>
                  <a:gd name="T93" fmla="*/ 1140 h 1152"/>
                  <a:gd name="T94" fmla="*/ 1436 w 2260"/>
                  <a:gd name="T95" fmla="*/ 1137 h 1152"/>
                  <a:gd name="T96" fmla="*/ 1472 w 2260"/>
                  <a:gd name="T97" fmla="*/ 1132 h 1152"/>
                  <a:gd name="T98" fmla="*/ 1508 w 2260"/>
                  <a:gd name="T99" fmla="*/ 1127 h 1152"/>
                  <a:gd name="T100" fmla="*/ 1543 w 2260"/>
                  <a:gd name="T101" fmla="*/ 1121 h 1152"/>
                  <a:gd name="T102" fmla="*/ 1567 w 2260"/>
                  <a:gd name="T103" fmla="*/ 1116 h 1152"/>
                  <a:gd name="T104" fmla="*/ 1589 w 2260"/>
                  <a:gd name="T105" fmla="*/ 1111 h 1152"/>
                  <a:gd name="T106" fmla="*/ 1610 w 2260"/>
                  <a:gd name="T107" fmla="*/ 1106 h 1152"/>
                  <a:gd name="T108" fmla="*/ 1630 w 2260"/>
                  <a:gd name="T109" fmla="*/ 1099 h 1152"/>
                  <a:gd name="T110" fmla="*/ 1645 w 2260"/>
                  <a:gd name="T111" fmla="*/ 1094 h 1152"/>
                  <a:gd name="T112" fmla="*/ 1660 w 2260"/>
                  <a:gd name="T113" fmla="*/ 1086 h 1152"/>
                  <a:gd name="T114" fmla="*/ 1672 w 2260"/>
                  <a:gd name="T115" fmla="*/ 1079 h 1152"/>
                  <a:gd name="T116" fmla="*/ 1681 w 2260"/>
                  <a:gd name="T117" fmla="*/ 1072 h 1152"/>
                  <a:gd name="T118" fmla="*/ 2255 w 2260"/>
                  <a:gd name="T119" fmla="*/ 14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60" h="1152">
                    <a:moveTo>
                      <a:pt x="2255" y="14"/>
                    </a:moveTo>
                    <a:lnTo>
                      <a:pt x="2255" y="14"/>
                    </a:lnTo>
                    <a:lnTo>
                      <a:pt x="2255" y="14"/>
                    </a:lnTo>
                    <a:lnTo>
                      <a:pt x="2251" y="18"/>
                    </a:lnTo>
                    <a:lnTo>
                      <a:pt x="2247" y="21"/>
                    </a:lnTo>
                    <a:lnTo>
                      <a:pt x="2247" y="21"/>
                    </a:lnTo>
                    <a:lnTo>
                      <a:pt x="2246" y="22"/>
                    </a:lnTo>
                    <a:lnTo>
                      <a:pt x="2242" y="25"/>
                    </a:lnTo>
                    <a:lnTo>
                      <a:pt x="2237" y="28"/>
                    </a:lnTo>
                    <a:lnTo>
                      <a:pt x="2237" y="28"/>
                    </a:lnTo>
                    <a:lnTo>
                      <a:pt x="2236" y="28"/>
                    </a:lnTo>
                    <a:lnTo>
                      <a:pt x="2231" y="32"/>
                    </a:lnTo>
                    <a:lnTo>
                      <a:pt x="2225" y="35"/>
                    </a:lnTo>
                    <a:lnTo>
                      <a:pt x="2225" y="35"/>
                    </a:lnTo>
                    <a:lnTo>
                      <a:pt x="2225" y="35"/>
                    </a:lnTo>
                    <a:lnTo>
                      <a:pt x="2218" y="38"/>
                    </a:lnTo>
                    <a:lnTo>
                      <a:pt x="2211" y="41"/>
                    </a:lnTo>
                    <a:lnTo>
                      <a:pt x="2210" y="42"/>
                    </a:lnTo>
                    <a:lnTo>
                      <a:pt x="2210" y="42"/>
                    </a:lnTo>
                    <a:lnTo>
                      <a:pt x="2202" y="45"/>
                    </a:lnTo>
                    <a:lnTo>
                      <a:pt x="2194" y="48"/>
                    </a:lnTo>
                    <a:lnTo>
                      <a:pt x="2194" y="48"/>
                    </a:lnTo>
                    <a:lnTo>
                      <a:pt x="2193" y="48"/>
                    </a:lnTo>
                    <a:lnTo>
                      <a:pt x="2185" y="51"/>
                    </a:lnTo>
                    <a:lnTo>
                      <a:pt x="2176" y="54"/>
                    </a:lnTo>
                    <a:lnTo>
                      <a:pt x="2175" y="55"/>
                    </a:lnTo>
                    <a:lnTo>
                      <a:pt x="2174" y="55"/>
                    </a:lnTo>
                    <a:lnTo>
                      <a:pt x="2165" y="58"/>
                    </a:lnTo>
                    <a:lnTo>
                      <a:pt x="2155" y="61"/>
                    </a:lnTo>
                    <a:lnTo>
                      <a:pt x="2154" y="61"/>
                    </a:lnTo>
                    <a:lnTo>
                      <a:pt x="2154" y="61"/>
                    </a:lnTo>
                    <a:lnTo>
                      <a:pt x="2143" y="64"/>
                    </a:lnTo>
                    <a:lnTo>
                      <a:pt x="2132" y="67"/>
                    </a:lnTo>
                    <a:lnTo>
                      <a:pt x="2131" y="67"/>
                    </a:lnTo>
                    <a:lnTo>
                      <a:pt x="2131" y="67"/>
                    </a:lnTo>
                    <a:lnTo>
                      <a:pt x="2119" y="70"/>
                    </a:lnTo>
                    <a:lnTo>
                      <a:pt x="2107" y="73"/>
                    </a:lnTo>
                    <a:lnTo>
                      <a:pt x="2106" y="73"/>
                    </a:lnTo>
                    <a:lnTo>
                      <a:pt x="2105" y="73"/>
                    </a:lnTo>
                    <a:lnTo>
                      <a:pt x="2093" y="76"/>
                    </a:lnTo>
                    <a:lnTo>
                      <a:pt x="2080" y="79"/>
                    </a:lnTo>
                    <a:lnTo>
                      <a:pt x="2079" y="79"/>
                    </a:lnTo>
                    <a:lnTo>
                      <a:pt x="2079" y="79"/>
                    </a:lnTo>
                    <a:lnTo>
                      <a:pt x="2065" y="82"/>
                    </a:lnTo>
                    <a:lnTo>
                      <a:pt x="2051" y="85"/>
                    </a:lnTo>
                    <a:lnTo>
                      <a:pt x="2050" y="85"/>
                    </a:lnTo>
                    <a:lnTo>
                      <a:pt x="2049" y="85"/>
                    </a:lnTo>
                    <a:lnTo>
                      <a:pt x="2035" y="87"/>
                    </a:lnTo>
                    <a:lnTo>
                      <a:pt x="2020" y="90"/>
                    </a:lnTo>
                    <a:lnTo>
                      <a:pt x="2019" y="90"/>
                    </a:lnTo>
                    <a:lnTo>
                      <a:pt x="2018" y="90"/>
                    </a:lnTo>
                    <a:lnTo>
                      <a:pt x="2011" y="92"/>
                    </a:lnTo>
                    <a:lnTo>
                      <a:pt x="2003" y="93"/>
                    </a:lnTo>
                    <a:lnTo>
                      <a:pt x="1995" y="94"/>
                    </a:lnTo>
                    <a:lnTo>
                      <a:pt x="1987" y="95"/>
                    </a:lnTo>
                    <a:lnTo>
                      <a:pt x="1986" y="96"/>
                    </a:lnTo>
                    <a:lnTo>
                      <a:pt x="1986" y="96"/>
                    </a:lnTo>
                    <a:lnTo>
                      <a:pt x="1978" y="97"/>
                    </a:lnTo>
                    <a:lnTo>
                      <a:pt x="1970" y="98"/>
                    </a:lnTo>
                    <a:lnTo>
                      <a:pt x="1961" y="99"/>
                    </a:lnTo>
                    <a:lnTo>
                      <a:pt x="1953" y="100"/>
                    </a:lnTo>
                    <a:lnTo>
                      <a:pt x="1952" y="101"/>
                    </a:lnTo>
                    <a:lnTo>
                      <a:pt x="1951" y="101"/>
                    </a:lnTo>
                    <a:lnTo>
                      <a:pt x="1943" y="102"/>
                    </a:lnTo>
                    <a:lnTo>
                      <a:pt x="1934" y="103"/>
                    </a:lnTo>
                    <a:lnTo>
                      <a:pt x="1925" y="104"/>
                    </a:lnTo>
                    <a:lnTo>
                      <a:pt x="1916" y="105"/>
                    </a:lnTo>
                    <a:lnTo>
                      <a:pt x="1916" y="105"/>
                    </a:lnTo>
                    <a:lnTo>
                      <a:pt x="1916" y="106"/>
                    </a:lnTo>
                    <a:lnTo>
                      <a:pt x="1907" y="107"/>
                    </a:lnTo>
                    <a:lnTo>
                      <a:pt x="1898" y="108"/>
                    </a:lnTo>
                    <a:lnTo>
                      <a:pt x="1888" y="109"/>
                    </a:lnTo>
                    <a:lnTo>
                      <a:pt x="1879" y="110"/>
                    </a:lnTo>
                    <a:lnTo>
                      <a:pt x="1878" y="110"/>
                    </a:lnTo>
                    <a:lnTo>
                      <a:pt x="1877" y="110"/>
                    </a:lnTo>
                    <a:lnTo>
                      <a:pt x="1868" y="111"/>
                    </a:lnTo>
                    <a:lnTo>
                      <a:pt x="1858" y="112"/>
                    </a:lnTo>
                    <a:lnTo>
                      <a:pt x="1849" y="113"/>
                    </a:lnTo>
                    <a:lnTo>
                      <a:pt x="1839" y="114"/>
                    </a:lnTo>
                    <a:lnTo>
                      <a:pt x="1839" y="115"/>
                    </a:lnTo>
                    <a:lnTo>
                      <a:pt x="1838" y="115"/>
                    </a:lnTo>
                    <a:lnTo>
                      <a:pt x="1828" y="116"/>
                    </a:lnTo>
                    <a:lnTo>
                      <a:pt x="1818" y="117"/>
                    </a:lnTo>
                    <a:lnTo>
                      <a:pt x="1808" y="118"/>
                    </a:lnTo>
                    <a:lnTo>
                      <a:pt x="1798" y="119"/>
                    </a:lnTo>
                    <a:lnTo>
                      <a:pt x="1797" y="119"/>
                    </a:lnTo>
                    <a:lnTo>
                      <a:pt x="1797" y="119"/>
                    </a:lnTo>
                    <a:lnTo>
                      <a:pt x="1787" y="120"/>
                    </a:lnTo>
                    <a:lnTo>
                      <a:pt x="1776" y="121"/>
                    </a:lnTo>
                    <a:lnTo>
                      <a:pt x="1766" y="122"/>
                    </a:lnTo>
                    <a:lnTo>
                      <a:pt x="1755" y="123"/>
                    </a:lnTo>
                    <a:lnTo>
                      <a:pt x="1755" y="123"/>
                    </a:lnTo>
                    <a:lnTo>
                      <a:pt x="1754" y="123"/>
                    </a:lnTo>
                    <a:lnTo>
                      <a:pt x="1743" y="124"/>
                    </a:lnTo>
                    <a:lnTo>
                      <a:pt x="1733" y="125"/>
                    </a:lnTo>
                    <a:lnTo>
                      <a:pt x="1722" y="125"/>
                    </a:lnTo>
                    <a:lnTo>
                      <a:pt x="1712" y="126"/>
                    </a:lnTo>
                    <a:lnTo>
                      <a:pt x="1711" y="126"/>
                    </a:lnTo>
                    <a:lnTo>
                      <a:pt x="1709" y="126"/>
                    </a:lnTo>
                    <a:lnTo>
                      <a:pt x="1699" y="127"/>
                    </a:lnTo>
                    <a:lnTo>
                      <a:pt x="1688" y="128"/>
                    </a:lnTo>
                    <a:lnTo>
                      <a:pt x="1677" y="129"/>
                    </a:lnTo>
                    <a:lnTo>
                      <a:pt x="1666" y="130"/>
                    </a:lnTo>
                    <a:lnTo>
                      <a:pt x="1665" y="130"/>
                    </a:lnTo>
                    <a:lnTo>
                      <a:pt x="1664" y="130"/>
                    </a:lnTo>
                    <a:lnTo>
                      <a:pt x="1653" y="131"/>
                    </a:lnTo>
                    <a:lnTo>
                      <a:pt x="1642" y="131"/>
                    </a:lnTo>
                    <a:lnTo>
                      <a:pt x="1630" y="132"/>
                    </a:lnTo>
                    <a:lnTo>
                      <a:pt x="1618" y="133"/>
                    </a:lnTo>
                    <a:lnTo>
                      <a:pt x="1618" y="133"/>
                    </a:lnTo>
                    <a:lnTo>
                      <a:pt x="1617" y="133"/>
                    </a:lnTo>
                    <a:lnTo>
                      <a:pt x="1606" y="134"/>
                    </a:lnTo>
                    <a:lnTo>
                      <a:pt x="1595" y="134"/>
                    </a:lnTo>
                    <a:lnTo>
                      <a:pt x="1583" y="135"/>
                    </a:lnTo>
                    <a:lnTo>
                      <a:pt x="1572" y="135"/>
                    </a:lnTo>
                    <a:lnTo>
                      <a:pt x="1570" y="136"/>
                    </a:lnTo>
                    <a:lnTo>
                      <a:pt x="1568" y="136"/>
                    </a:lnTo>
                    <a:lnTo>
                      <a:pt x="1556" y="136"/>
                    </a:lnTo>
                    <a:lnTo>
                      <a:pt x="1545" y="137"/>
                    </a:lnTo>
                    <a:lnTo>
                      <a:pt x="1534" y="137"/>
                    </a:lnTo>
                    <a:lnTo>
                      <a:pt x="1522" y="138"/>
                    </a:lnTo>
                    <a:lnTo>
                      <a:pt x="1521" y="138"/>
                    </a:lnTo>
                    <a:lnTo>
                      <a:pt x="1519" y="138"/>
                    </a:lnTo>
                    <a:lnTo>
                      <a:pt x="1508" y="139"/>
                    </a:lnTo>
                    <a:lnTo>
                      <a:pt x="1497" y="139"/>
                    </a:lnTo>
                    <a:lnTo>
                      <a:pt x="1485" y="140"/>
                    </a:lnTo>
                    <a:lnTo>
                      <a:pt x="1474" y="140"/>
                    </a:lnTo>
                    <a:lnTo>
                      <a:pt x="1471" y="140"/>
                    </a:lnTo>
                    <a:lnTo>
                      <a:pt x="1468" y="140"/>
                    </a:lnTo>
                    <a:lnTo>
                      <a:pt x="1457" y="141"/>
                    </a:lnTo>
                    <a:lnTo>
                      <a:pt x="1445" y="141"/>
                    </a:lnTo>
                    <a:lnTo>
                      <a:pt x="1434" y="142"/>
                    </a:lnTo>
                    <a:lnTo>
                      <a:pt x="1423" y="142"/>
                    </a:lnTo>
                    <a:lnTo>
                      <a:pt x="1419" y="142"/>
                    </a:lnTo>
                    <a:lnTo>
                      <a:pt x="1416" y="142"/>
                    </a:lnTo>
                    <a:lnTo>
                      <a:pt x="1408" y="143"/>
                    </a:lnTo>
                    <a:lnTo>
                      <a:pt x="1400" y="143"/>
                    </a:lnTo>
                    <a:lnTo>
                      <a:pt x="1392" y="143"/>
                    </a:lnTo>
                    <a:lnTo>
                      <a:pt x="1384" y="143"/>
                    </a:lnTo>
                    <a:lnTo>
                      <a:pt x="1374" y="144"/>
                    </a:lnTo>
                    <a:lnTo>
                      <a:pt x="1364" y="144"/>
                    </a:lnTo>
                    <a:lnTo>
                      <a:pt x="1354" y="144"/>
                    </a:lnTo>
                    <a:lnTo>
                      <a:pt x="1345" y="144"/>
                    </a:lnTo>
                    <a:lnTo>
                      <a:pt x="1336" y="144"/>
                    </a:lnTo>
                    <a:lnTo>
                      <a:pt x="1327" y="145"/>
                    </a:lnTo>
                    <a:lnTo>
                      <a:pt x="1320" y="145"/>
                    </a:lnTo>
                    <a:lnTo>
                      <a:pt x="1312" y="145"/>
                    </a:lnTo>
                    <a:lnTo>
                      <a:pt x="1299" y="145"/>
                    </a:lnTo>
                    <a:lnTo>
                      <a:pt x="1286" y="145"/>
                    </a:lnTo>
                    <a:lnTo>
                      <a:pt x="1273" y="146"/>
                    </a:lnTo>
                    <a:lnTo>
                      <a:pt x="1260" y="146"/>
                    </a:lnTo>
                    <a:lnTo>
                      <a:pt x="1252" y="146"/>
                    </a:lnTo>
                    <a:lnTo>
                      <a:pt x="1244" y="146"/>
                    </a:lnTo>
                    <a:lnTo>
                      <a:pt x="1234" y="146"/>
                    </a:lnTo>
                    <a:lnTo>
                      <a:pt x="1225" y="146"/>
                    </a:lnTo>
                    <a:lnTo>
                      <a:pt x="1215" y="146"/>
                    </a:lnTo>
                    <a:lnTo>
                      <a:pt x="1205" y="146"/>
                    </a:lnTo>
                    <a:lnTo>
                      <a:pt x="1204" y="146"/>
                    </a:lnTo>
                    <a:lnTo>
                      <a:pt x="1203" y="146"/>
                    </a:lnTo>
                    <a:lnTo>
                      <a:pt x="1189" y="146"/>
                    </a:lnTo>
                    <a:lnTo>
                      <a:pt x="1175" y="146"/>
                    </a:lnTo>
                    <a:lnTo>
                      <a:pt x="1162" y="146"/>
                    </a:lnTo>
                    <a:lnTo>
                      <a:pt x="1148" y="146"/>
                    </a:lnTo>
                    <a:lnTo>
                      <a:pt x="1134" y="146"/>
                    </a:lnTo>
                    <a:lnTo>
                      <a:pt x="1121" y="146"/>
                    </a:lnTo>
                    <a:lnTo>
                      <a:pt x="1107" y="146"/>
                    </a:lnTo>
                    <a:lnTo>
                      <a:pt x="1094" y="146"/>
                    </a:lnTo>
                    <a:lnTo>
                      <a:pt x="1084" y="146"/>
                    </a:lnTo>
                    <a:lnTo>
                      <a:pt x="1075" y="146"/>
                    </a:lnTo>
                    <a:lnTo>
                      <a:pt x="1066" y="146"/>
                    </a:lnTo>
                    <a:lnTo>
                      <a:pt x="1057" y="146"/>
                    </a:lnTo>
                    <a:lnTo>
                      <a:pt x="1048" y="146"/>
                    </a:lnTo>
                    <a:lnTo>
                      <a:pt x="1040" y="146"/>
                    </a:lnTo>
                    <a:lnTo>
                      <a:pt x="1029" y="146"/>
                    </a:lnTo>
                    <a:lnTo>
                      <a:pt x="1017" y="145"/>
                    </a:lnTo>
                    <a:lnTo>
                      <a:pt x="1009" y="145"/>
                    </a:lnTo>
                    <a:lnTo>
                      <a:pt x="1001" y="145"/>
                    </a:lnTo>
                    <a:lnTo>
                      <a:pt x="993" y="145"/>
                    </a:lnTo>
                    <a:lnTo>
                      <a:pt x="985" y="145"/>
                    </a:lnTo>
                    <a:lnTo>
                      <a:pt x="974" y="145"/>
                    </a:lnTo>
                    <a:lnTo>
                      <a:pt x="962" y="144"/>
                    </a:lnTo>
                    <a:lnTo>
                      <a:pt x="955" y="144"/>
                    </a:lnTo>
                    <a:lnTo>
                      <a:pt x="947" y="144"/>
                    </a:lnTo>
                    <a:lnTo>
                      <a:pt x="940" y="144"/>
                    </a:lnTo>
                    <a:lnTo>
                      <a:pt x="933" y="144"/>
                    </a:lnTo>
                    <a:lnTo>
                      <a:pt x="921" y="143"/>
                    </a:lnTo>
                    <a:lnTo>
                      <a:pt x="910" y="143"/>
                    </a:lnTo>
                    <a:lnTo>
                      <a:pt x="900" y="143"/>
                    </a:lnTo>
                    <a:lnTo>
                      <a:pt x="891" y="142"/>
                    </a:lnTo>
                    <a:lnTo>
                      <a:pt x="882" y="142"/>
                    </a:lnTo>
                    <a:lnTo>
                      <a:pt x="872" y="142"/>
                    </a:lnTo>
                    <a:lnTo>
                      <a:pt x="870" y="142"/>
                    </a:lnTo>
                    <a:lnTo>
                      <a:pt x="868" y="142"/>
                    </a:lnTo>
                    <a:lnTo>
                      <a:pt x="856" y="141"/>
                    </a:lnTo>
                    <a:lnTo>
                      <a:pt x="844" y="141"/>
                    </a:lnTo>
                    <a:lnTo>
                      <a:pt x="832" y="140"/>
                    </a:lnTo>
                    <a:lnTo>
                      <a:pt x="820" y="140"/>
                    </a:lnTo>
                    <a:lnTo>
                      <a:pt x="818" y="140"/>
                    </a:lnTo>
                    <a:lnTo>
                      <a:pt x="815" y="140"/>
                    </a:lnTo>
                    <a:lnTo>
                      <a:pt x="803" y="139"/>
                    </a:lnTo>
                    <a:lnTo>
                      <a:pt x="790" y="138"/>
                    </a:lnTo>
                    <a:lnTo>
                      <a:pt x="777" y="138"/>
                    </a:lnTo>
                    <a:lnTo>
                      <a:pt x="765" y="137"/>
                    </a:lnTo>
                    <a:lnTo>
                      <a:pt x="765" y="137"/>
                    </a:lnTo>
                    <a:lnTo>
                      <a:pt x="765" y="137"/>
                    </a:lnTo>
                    <a:lnTo>
                      <a:pt x="753" y="137"/>
                    </a:lnTo>
                    <a:lnTo>
                      <a:pt x="740" y="136"/>
                    </a:lnTo>
                    <a:lnTo>
                      <a:pt x="728" y="135"/>
                    </a:lnTo>
                    <a:lnTo>
                      <a:pt x="716" y="135"/>
                    </a:lnTo>
                    <a:lnTo>
                      <a:pt x="714" y="135"/>
                    </a:lnTo>
                    <a:lnTo>
                      <a:pt x="712" y="134"/>
                    </a:lnTo>
                    <a:lnTo>
                      <a:pt x="700" y="134"/>
                    </a:lnTo>
                    <a:lnTo>
                      <a:pt x="688" y="133"/>
                    </a:lnTo>
                    <a:lnTo>
                      <a:pt x="677" y="132"/>
                    </a:lnTo>
                    <a:lnTo>
                      <a:pt x="665" y="132"/>
                    </a:lnTo>
                    <a:lnTo>
                      <a:pt x="664" y="132"/>
                    </a:lnTo>
                    <a:lnTo>
                      <a:pt x="664" y="132"/>
                    </a:lnTo>
                    <a:lnTo>
                      <a:pt x="652" y="131"/>
                    </a:lnTo>
                    <a:lnTo>
                      <a:pt x="640" y="130"/>
                    </a:lnTo>
                    <a:lnTo>
                      <a:pt x="629" y="129"/>
                    </a:lnTo>
                    <a:lnTo>
                      <a:pt x="617" y="128"/>
                    </a:lnTo>
                    <a:lnTo>
                      <a:pt x="617" y="128"/>
                    </a:lnTo>
                    <a:lnTo>
                      <a:pt x="616" y="128"/>
                    </a:lnTo>
                    <a:lnTo>
                      <a:pt x="605" y="127"/>
                    </a:lnTo>
                    <a:lnTo>
                      <a:pt x="593" y="127"/>
                    </a:lnTo>
                    <a:lnTo>
                      <a:pt x="581" y="126"/>
                    </a:lnTo>
                    <a:lnTo>
                      <a:pt x="570" y="125"/>
                    </a:lnTo>
                    <a:lnTo>
                      <a:pt x="570" y="125"/>
                    </a:lnTo>
                    <a:lnTo>
                      <a:pt x="570" y="125"/>
                    </a:lnTo>
                    <a:lnTo>
                      <a:pt x="558" y="124"/>
                    </a:lnTo>
                    <a:lnTo>
                      <a:pt x="547" y="123"/>
                    </a:lnTo>
                    <a:lnTo>
                      <a:pt x="536" y="122"/>
                    </a:lnTo>
                    <a:lnTo>
                      <a:pt x="525" y="121"/>
                    </a:lnTo>
                    <a:lnTo>
                      <a:pt x="524" y="121"/>
                    </a:lnTo>
                    <a:lnTo>
                      <a:pt x="523" y="121"/>
                    </a:lnTo>
                    <a:lnTo>
                      <a:pt x="513" y="120"/>
                    </a:lnTo>
                    <a:lnTo>
                      <a:pt x="502" y="119"/>
                    </a:lnTo>
                    <a:lnTo>
                      <a:pt x="492" y="118"/>
                    </a:lnTo>
                    <a:lnTo>
                      <a:pt x="481" y="117"/>
                    </a:lnTo>
                    <a:lnTo>
                      <a:pt x="480" y="117"/>
                    </a:lnTo>
                    <a:lnTo>
                      <a:pt x="479" y="117"/>
                    </a:lnTo>
                    <a:lnTo>
                      <a:pt x="469" y="116"/>
                    </a:lnTo>
                    <a:lnTo>
                      <a:pt x="458" y="115"/>
                    </a:lnTo>
                    <a:lnTo>
                      <a:pt x="448" y="114"/>
                    </a:lnTo>
                    <a:lnTo>
                      <a:pt x="438" y="112"/>
                    </a:lnTo>
                    <a:lnTo>
                      <a:pt x="438" y="112"/>
                    </a:lnTo>
                    <a:lnTo>
                      <a:pt x="437" y="112"/>
                    </a:lnTo>
                    <a:lnTo>
                      <a:pt x="427" y="111"/>
                    </a:lnTo>
                    <a:lnTo>
                      <a:pt x="417" y="110"/>
                    </a:lnTo>
                    <a:lnTo>
                      <a:pt x="407" y="109"/>
                    </a:lnTo>
                    <a:lnTo>
                      <a:pt x="396" y="108"/>
                    </a:lnTo>
                    <a:lnTo>
                      <a:pt x="396" y="108"/>
                    </a:lnTo>
                    <a:lnTo>
                      <a:pt x="395" y="108"/>
                    </a:lnTo>
                    <a:lnTo>
                      <a:pt x="385" y="106"/>
                    </a:lnTo>
                    <a:lnTo>
                      <a:pt x="376" y="105"/>
                    </a:lnTo>
                    <a:lnTo>
                      <a:pt x="366" y="104"/>
                    </a:lnTo>
                    <a:lnTo>
                      <a:pt x="357" y="103"/>
                    </a:lnTo>
                    <a:lnTo>
                      <a:pt x="356" y="103"/>
                    </a:lnTo>
                    <a:lnTo>
                      <a:pt x="356" y="103"/>
                    </a:lnTo>
                    <a:lnTo>
                      <a:pt x="347" y="102"/>
                    </a:lnTo>
                    <a:lnTo>
                      <a:pt x="337" y="100"/>
                    </a:lnTo>
                    <a:lnTo>
                      <a:pt x="328" y="99"/>
                    </a:lnTo>
                    <a:lnTo>
                      <a:pt x="319" y="98"/>
                    </a:lnTo>
                    <a:lnTo>
                      <a:pt x="319" y="98"/>
                    </a:lnTo>
                    <a:lnTo>
                      <a:pt x="318" y="98"/>
                    </a:lnTo>
                    <a:lnTo>
                      <a:pt x="309" y="96"/>
                    </a:lnTo>
                    <a:lnTo>
                      <a:pt x="301" y="95"/>
                    </a:lnTo>
                    <a:lnTo>
                      <a:pt x="292" y="94"/>
                    </a:lnTo>
                    <a:lnTo>
                      <a:pt x="284" y="92"/>
                    </a:lnTo>
                    <a:lnTo>
                      <a:pt x="283" y="92"/>
                    </a:lnTo>
                    <a:lnTo>
                      <a:pt x="283" y="92"/>
                    </a:lnTo>
                    <a:lnTo>
                      <a:pt x="274" y="91"/>
                    </a:lnTo>
                    <a:lnTo>
                      <a:pt x="266" y="90"/>
                    </a:lnTo>
                    <a:lnTo>
                      <a:pt x="258" y="88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9" y="87"/>
                    </a:lnTo>
                    <a:lnTo>
                      <a:pt x="241" y="85"/>
                    </a:lnTo>
                    <a:lnTo>
                      <a:pt x="233" y="84"/>
                    </a:lnTo>
                    <a:lnTo>
                      <a:pt x="225" y="83"/>
                    </a:lnTo>
                    <a:lnTo>
                      <a:pt x="218" y="81"/>
                    </a:lnTo>
                    <a:lnTo>
                      <a:pt x="217" y="81"/>
                    </a:lnTo>
                    <a:lnTo>
                      <a:pt x="217" y="81"/>
                    </a:lnTo>
                    <a:lnTo>
                      <a:pt x="202" y="78"/>
                    </a:lnTo>
                    <a:lnTo>
                      <a:pt x="187" y="75"/>
                    </a:lnTo>
                    <a:lnTo>
                      <a:pt x="187" y="75"/>
                    </a:lnTo>
                    <a:lnTo>
                      <a:pt x="187" y="75"/>
                    </a:lnTo>
                    <a:lnTo>
                      <a:pt x="173" y="72"/>
                    </a:lnTo>
                    <a:lnTo>
                      <a:pt x="160" y="69"/>
                    </a:lnTo>
                    <a:lnTo>
                      <a:pt x="159" y="69"/>
                    </a:lnTo>
                    <a:lnTo>
                      <a:pt x="158" y="69"/>
                    </a:lnTo>
                    <a:lnTo>
                      <a:pt x="146" y="66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2" y="63"/>
                    </a:lnTo>
                    <a:lnTo>
                      <a:pt x="121" y="60"/>
                    </a:lnTo>
                    <a:lnTo>
                      <a:pt x="110" y="57"/>
                    </a:lnTo>
                    <a:lnTo>
                      <a:pt x="109" y="56"/>
                    </a:lnTo>
                    <a:lnTo>
                      <a:pt x="108" y="56"/>
                    </a:lnTo>
                    <a:lnTo>
                      <a:pt x="98" y="53"/>
                    </a:lnTo>
                    <a:lnTo>
                      <a:pt x="88" y="50"/>
                    </a:lnTo>
                    <a:lnTo>
                      <a:pt x="87" y="50"/>
                    </a:lnTo>
                    <a:lnTo>
                      <a:pt x="87" y="50"/>
                    </a:lnTo>
                    <a:lnTo>
                      <a:pt x="77" y="46"/>
                    </a:lnTo>
                    <a:lnTo>
                      <a:pt x="68" y="43"/>
                    </a:lnTo>
                    <a:lnTo>
                      <a:pt x="68" y="43"/>
                    </a:lnTo>
                    <a:lnTo>
                      <a:pt x="67" y="43"/>
                    </a:lnTo>
                    <a:lnTo>
                      <a:pt x="59" y="40"/>
                    </a:lnTo>
                    <a:lnTo>
                      <a:pt x="51" y="37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43" y="33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29" y="26"/>
                    </a:lnTo>
                    <a:lnTo>
                      <a:pt x="24" y="23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35" y="67"/>
                    </a:lnTo>
                    <a:lnTo>
                      <a:pt x="70" y="133"/>
                    </a:lnTo>
                    <a:lnTo>
                      <a:pt x="106" y="200"/>
                    </a:lnTo>
                    <a:lnTo>
                      <a:pt x="141" y="266"/>
                    </a:lnTo>
                    <a:lnTo>
                      <a:pt x="176" y="332"/>
                    </a:lnTo>
                    <a:lnTo>
                      <a:pt x="212" y="398"/>
                    </a:lnTo>
                    <a:lnTo>
                      <a:pt x="247" y="464"/>
                    </a:lnTo>
                    <a:lnTo>
                      <a:pt x="282" y="530"/>
                    </a:lnTo>
                    <a:lnTo>
                      <a:pt x="318" y="597"/>
                    </a:lnTo>
                    <a:lnTo>
                      <a:pt x="353" y="664"/>
                    </a:lnTo>
                    <a:lnTo>
                      <a:pt x="388" y="730"/>
                    </a:lnTo>
                    <a:lnTo>
                      <a:pt x="424" y="796"/>
                    </a:lnTo>
                    <a:lnTo>
                      <a:pt x="460" y="862"/>
                    </a:lnTo>
                    <a:lnTo>
                      <a:pt x="495" y="928"/>
                    </a:lnTo>
                    <a:lnTo>
                      <a:pt x="530" y="994"/>
                    </a:lnTo>
                    <a:lnTo>
                      <a:pt x="566" y="1060"/>
                    </a:lnTo>
                    <a:lnTo>
                      <a:pt x="566" y="1062"/>
                    </a:lnTo>
                    <a:lnTo>
                      <a:pt x="568" y="1064"/>
                    </a:lnTo>
                    <a:lnTo>
                      <a:pt x="568" y="1064"/>
                    </a:lnTo>
                    <a:lnTo>
                      <a:pt x="568" y="1065"/>
                    </a:lnTo>
                    <a:lnTo>
                      <a:pt x="569" y="1065"/>
                    </a:lnTo>
                    <a:lnTo>
                      <a:pt x="569" y="1066"/>
                    </a:lnTo>
                    <a:lnTo>
                      <a:pt x="570" y="1066"/>
                    </a:lnTo>
                    <a:lnTo>
                      <a:pt x="570" y="1067"/>
                    </a:lnTo>
                    <a:lnTo>
                      <a:pt x="571" y="1068"/>
                    </a:lnTo>
                    <a:lnTo>
                      <a:pt x="573" y="1070"/>
                    </a:lnTo>
                    <a:lnTo>
                      <a:pt x="573" y="1070"/>
                    </a:lnTo>
                    <a:lnTo>
                      <a:pt x="573" y="1070"/>
                    </a:lnTo>
                    <a:lnTo>
                      <a:pt x="575" y="1071"/>
                    </a:lnTo>
                    <a:lnTo>
                      <a:pt x="577" y="1073"/>
                    </a:lnTo>
                    <a:lnTo>
                      <a:pt x="577" y="1073"/>
                    </a:lnTo>
                    <a:lnTo>
                      <a:pt x="578" y="1074"/>
                    </a:lnTo>
                    <a:lnTo>
                      <a:pt x="579" y="1074"/>
                    </a:lnTo>
                    <a:lnTo>
                      <a:pt x="579" y="1074"/>
                    </a:lnTo>
                    <a:lnTo>
                      <a:pt x="579" y="1075"/>
                    </a:lnTo>
                    <a:lnTo>
                      <a:pt x="580" y="1075"/>
                    </a:lnTo>
                    <a:lnTo>
                      <a:pt x="582" y="1076"/>
                    </a:lnTo>
                    <a:lnTo>
                      <a:pt x="583" y="1077"/>
                    </a:lnTo>
                    <a:lnTo>
                      <a:pt x="584" y="1078"/>
                    </a:lnTo>
                    <a:lnTo>
                      <a:pt x="585" y="1078"/>
                    </a:lnTo>
                    <a:lnTo>
                      <a:pt x="585" y="1079"/>
                    </a:lnTo>
                    <a:lnTo>
                      <a:pt x="586" y="1079"/>
                    </a:lnTo>
                    <a:lnTo>
                      <a:pt x="587" y="1079"/>
                    </a:lnTo>
                    <a:lnTo>
                      <a:pt x="587" y="1080"/>
                    </a:lnTo>
                    <a:lnTo>
                      <a:pt x="589" y="1081"/>
                    </a:lnTo>
                    <a:lnTo>
                      <a:pt x="591" y="1082"/>
                    </a:lnTo>
                    <a:lnTo>
                      <a:pt x="592" y="1082"/>
                    </a:lnTo>
                    <a:lnTo>
                      <a:pt x="593" y="1083"/>
                    </a:lnTo>
                    <a:lnTo>
                      <a:pt x="593" y="1083"/>
                    </a:lnTo>
                    <a:lnTo>
                      <a:pt x="594" y="1083"/>
                    </a:lnTo>
                    <a:lnTo>
                      <a:pt x="594" y="1083"/>
                    </a:lnTo>
                    <a:lnTo>
                      <a:pt x="595" y="1084"/>
                    </a:lnTo>
                    <a:lnTo>
                      <a:pt x="597" y="1085"/>
                    </a:lnTo>
                    <a:lnTo>
                      <a:pt x="599" y="1086"/>
                    </a:lnTo>
                    <a:lnTo>
                      <a:pt x="600" y="1086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4" y="1088"/>
                    </a:lnTo>
                    <a:lnTo>
                      <a:pt x="606" y="1089"/>
                    </a:lnTo>
                    <a:lnTo>
                      <a:pt x="608" y="1090"/>
                    </a:lnTo>
                    <a:lnTo>
                      <a:pt x="610" y="1091"/>
                    </a:lnTo>
                    <a:lnTo>
                      <a:pt x="611" y="1091"/>
                    </a:lnTo>
                    <a:lnTo>
                      <a:pt x="612" y="1091"/>
                    </a:lnTo>
                    <a:lnTo>
                      <a:pt x="612" y="1091"/>
                    </a:lnTo>
                    <a:lnTo>
                      <a:pt x="613" y="1093"/>
                    </a:lnTo>
                    <a:lnTo>
                      <a:pt x="613" y="1093"/>
                    </a:lnTo>
                    <a:lnTo>
                      <a:pt x="614" y="1093"/>
                    </a:lnTo>
                    <a:lnTo>
                      <a:pt x="616" y="1094"/>
                    </a:lnTo>
                    <a:lnTo>
                      <a:pt x="618" y="1095"/>
                    </a:lnTo>
                    <a:lnTo>
                      <a:pt x="620" y="1095"/>
                    </a:lnTo>
                    <a:lnTo>
                      <a:pt x="622" y="1096"/>
                    </a:lnTo>
                    <a:lnTo>
                      <a:pt x="622" y="1096"/>
                    </a:lnTo>
                    <a:lnTo>
                      <a:pt x="623" y="1096"/>
                    </a:lnTo>
                    <a:lnTo>
                      <a:pt x="623" y="1096"/>
                    </a:lnTo>
                    <a:lnTo>
                      <a:pt x="623" y="1096"/>
                    </a:lnTo>
                    <a:lnTo>
                      <a:pt x="623" y="1097"/>
                    </a:lnTo>
                    <a:lnTo>
                      <a:pt x="623" y="1097"/>
                    </a:lnTo>
                    <a:lnTo>
                      <a:pt x="625" y="1097"/>
                    </a:lnTo>
                    <a:lnTo>
                      <a:pt x="626" y="1097"/>
                    </a:lnTo>
                    <a:lnTo>
                      <a:pt x="628" y="1098"/>
                    </a:lnTo>
                    <a:lnTo>
                      <a:pt x="630" y="1099"/>
                    </a:lnTo>
                    <a:lnTo>
                      <a:pt x="632" y="1099"/>
                    </a:lnTo>
                    <a:lnTo>
                      <a:pt x="634" y="1100"/>
                    </a:lnTo>
                    <a:lnTo>
                      <a:pt x="636" y="1101"/>
                    </a:lnTo>
                    <a:lnTo>
                      <a:pt x="638" y="1101"/>
                    </a:lnTo>
                    <a:lnTo>
                      <a:pt x="640" y="1102"/>
                    </a:lnTo>
                    <a:lnTo>
                      <a:pt x="642" y="1103"/>
                    </a:lnTo>
                    <a:lnTo>
                      <a:pt x="644" y="1103"/>
                    </a:lnTo>
                    <a:lnTo>
                      <a:pt x="646" y="1104"/>
                    </a:lnTo>
                    <a:lnTo>
                      <a:pt x="647" y="1104"/>
                    </a:lnTo>
                    <a:lnTo>
                      <a:pt x="649" y="1104"/>
                    </a:lnTo>
                    <a:lnTo>
                      <a:pt x="649" y="1104"/>
                    </a:lnTo>
                    <a:lnTo>
                      <a:pt x="649" y="1104"/>
                    </a:lnTo>
                    <a:lnTo>
                      <a:pt x="650" y="1105"/>
                    </a:lnTo>
                    <a:lnTo>
                      <a:pt x="651" y="1105"/>
                    </a:lnTo>
                    <a:lnTo>
                      <a:pt x="653" y="1106"/>
                    </a:lnTo>
                    <a:lnTo>
                      <a:pt x="655" y="1106"/>
                    </a:lnTo>
                    <a:lnTo>
                      <a:pt x="657" y="1107"/>
                    </a:lnTo>
                    <a:lnTo>
                      <a:pt x="659" y="1107"/>
                    </a:lnTo>
                    <a:lnTo>
                      <a:pt x="662" y="1108"/>
                    </a:lnTo>
                    <a:lnTo>
                      <a:pt x="664" y="1108"/>
                    </a:lnTo>
                    <a:lnTo>
                      <a:pt x="666" y="1109"/>
                    </a:lnTo>
                    <a:lnTo>
                      <a:pt x="668" y="1110"/>
                    </a:lnTo>
                    <a:lnTo>
                      <a:pt x="670" y="1110"/>
                    </a:lnTo>
                    <a:lnTo>
                      <a:pt x="673" y="1111"/>
                    </a:lnTo>
                    <a:lnTo>
                      <a:pt x="675" y="1111"/>
                    </a:lnTo>
                    <a:lnTo>
                      <a:pt x="677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80" y="1112"/>
                    </a:lnTo>
                    <a:lnTo>
                      <a:pt x="682" y="1113"/>
                    </a:lnTo>
                    <a:lnTo>
                      <a:pt x="684" y="1113"/>
                    </a:lnTo>
                    <a:lnTo>
                      <a:pt x="686" y="1114"/>
                    </a:lnTo>
                    <a:lnTo>
                      <a:pt x="689" y="1114"/>
                    </a:lnTo>
                    <a:lnTo>
                      <a:pt x="691" y="1115"/>
                    </a:lnTo>
                    <a:lnTo>
                      <a:pt x="693" y="1115"/>
                    </a:lnTo>
                    <a:lnTo>
                      <a:pt x="696" y="1116"/>
                    </a:lnTo>
                    <a:lnTo>
                      <a:pt x="698" y="1116"/>
                    </a:lnTo>
                    <a:lnTo>
                      <a:pt x="700" y="1117"/>
                    </a:lnTo>
                    <a:lnTo>
                      <a:pt x="703" y="1117"/>
                    </a:lnTo>
                    <a:lnTo>
                      <a:pt x="705" y="1118"/>
                    </a:lnTo>
                    <a:lnTo>
                      <a:pt x="708" y="1118"/>
                    </a:lnTo>
                    <a:lnTo>
                      <a:pt x="710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3" y="1119"/>
                    </a:lnTo>
                    <a:lnTo>
                      <a:pt x="715" y="1120"/>
                    </a:lnTo>
                    <a:lnTo>
                      <a:pt x="718" y="1120"/>
                    </a:lnTo>
                    <a:lnTo>
                      <a:pt x="720" y="1121"/>
                    </a:lnTo>
                    <a:lnTo>
                      <a:pt x="723" y="1121"/>
                    </a:lnTo>
                    <a:lnTo>
                      <a:pt x="725" y="1121"/>
                    </a:lnTo>
                    <a:lnTo>
                      <a:pt x="728" y="1122"/>
                    </a:lnTo>
                    <a:lnTo>
                      <a:pt x="730" y="1122"/>
                    </a:lnTo>
                    <a:lnTo>
                      <a:pt x="733" y="1123"/>
                    </a:lnTo>
                    <a:lnTo>
                      <a:pt x="736" y="1123"/>
                    </a:lnTo>
                    <a:lnTo>
                      <a:pt x="738" y="1124"/>
                    </a:lnTo>
                    <a:lnTo>
                      <a:pt x="741" y="1124"/>
                    </a:lnTo>
                    <a:lnTo>
                      <a:pt x="743" y="1125"/>
                    </a:lnTo>
                    <a:lnTo>
                      <a:pt x="746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9" y="1126"/>
                    </a:lnTo>
                    <a:lnTo>
                      <a:pt x="752" y="1126"/>
                    </a:lnTo>
                    <a:lnTo>
                      <a:pt x="754" y="1126"/>
                    </a:lnTo>
                    <a:lnTo>
                      <a:pt x="757" y="1127"/>
                    </a:lnTo>
                    <a:lnTo>
                      <a:pt x="760" y="1127"/>
                    </a:lnTo>
                    <a:lnTo>
                      <a:pt x="763" y="1128"/>
                    </a:lnTo>
                    <a:lnTo>
                      <a:pt x="766" y="1128"/>
                    </a:lnTo>
                    <a:lnTo>
                      <a:pt x="768" y="1128"/>
                    </a:lnTo>
                    <a:lnTo>
                      <a:pt x="771" y="1129"/>
                    </a:lnTo>
                    <a:lnTo>
                      <a:pt x="774" y="1129"/>
                    </a:lnTo>
                    <a:lnTo>
                      <a:pt x="777" y="1130"/>
                    </a:lnTo>
                    <a:lnTo>
                      <a:pt x="780" y="1130"/>
                    </a:lnTo>
                    <a:lnTo>
                      <a:pt x="783" y="1131"/>
                    </a:lnTo>
                    <a:lnTo>
                      <a:pt x="786" y="1131"/>
                    </a:lnTo>
                    <a:lnTo>
                      <a:pt x="786" y="1131"/>
                    </a:lnTo>
                    <a:lnTo>
                      <a:pt x="787" y="1131"/>
                    </a:lnTo>
                    <a:lnTo>
                      <a:pt x="787" y="1131"/>
                    </a:lnTo>
                    <a:lnTo>
                      <a:pt x="787" y="1131"/>
                    </a:lnTo>
                    <a:lnTo>
                      <a:pt x="789" y="1131"/>
                    </a:lnTo>
                    <a:lnTo>
                      <a:pt x="792" y="1132"/>
                    </a:lnTo>
                    <a:lnTo>
                      <a:pt x="795" y="1132"/>
                    </a:lnTo>
                    <a:lnTo>
                      <a:pt x="798" y="1132"/>
                    </a:lnTo>
                    <a:lnTo>
                      <a:pt x="801" y="1133"/>
                    </a:lnTo>
                    <a:lnTo>
                      <a:pt x="804" y="1133"/>
                    </a:lnTo>
                    <a:lnTo>
                      <a:pt x="807" y="1134"/>
                    </a:lnTo>
                    <a:lnTo>
                      <a:pt x="811" y="1134"/>
                    </a:lnTo>
                    <a:lnTo>
                      <a:pt x="814" y="1134"/>
                    </a:lnTo>
                    <a:lnTo>
                      <a:pt x="817" y="1135"/>
                    </a:lnTo>
                    <a:lnTo>
                      <a:pt x="820" y="1135"/>
                    </a:lnTo>
                    <a:lnTo>
                      <a:pt x="824" y="1136"/>
                    </a:lnTo>
                    <a:lnTo>
                      <a:pt x="827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1" y="1136"/>
                    </a:lnTo>
                    <a:lnTo>
                      <a:pt x="834" y="1137"/>
                    </a:lnTo>
                    <a:lnTo>
                      <a:pt x="838" y="1137"/>
                    </a:lnTo>
                    <a:lnTo>
                      <a:pt x="841" y="1138"/>
                    </a:lnTo>
                    <a:lnTo>
                      <a:pt x="845" y="1138"/>
                    </a:lnTo>
                    <a:lnTo>
                      <a:pt x="848" y="1138"/>
                    </a:lnTo>
                    <a:lnTo>
                      <a:pt x="852" y="1139"/>
                    </a:lnTo>
                    <a:lnTo>
                      <a:pt x="856" y="1139"/>
                    </a:lnTo>
                    <a:lnTo>
                      <a:pt x="859" y="1139"/>
                    </a:lnTo>
                    <a:lnTo>
                      <a:pt x="863" y="1140"/>
                    </a:lnTo>
                    <a:lnTo>
                      <a:pt x="867" y="1140"/>
                    </a:lnTo>
                    <a:lnTo>
                      <a:pt x="871" y="1140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9" y="1141"/>
                    </a:lnTo>
                    <a:lnTo>
                      <a:pt x="883" y="1142"/>
                    </a:lnTo>
                    <a:lnTo>
                      <a:pt x="887" y="1142"/>
                    </a:lnTo>
                    <a:lnTo>
                      <a:pt x="891" y="1142"/>
                    </a:lnTo>
                    <a:lnTo>
                      <a:pt x="895" y="1143"/>
                    </a:lnTo>
                    <a:lnTo>
                      <a:pt x="900" y="1143"/>
                    </a:lnTo>
                    <a:lnTo>
                      <a:pt x="904" y="1143"/>
                    </a:lnTo>
                    <a:lnTo>
                      <a:pt x="909" y="1144"/>
                    </a:lnTo>
                    <a:lnTo>
                      <a:pt x="913" y="1144"/>
                    </a:lnTo>
                    <a:lnTo>
                      <a:pt x="917" y="1144"/>
                    </a:lnTo>
                    <a:lnTo>
                      <a:pt x="920" y="1144"/>
                    </a:lnTo>
                    <a:lnTo>
                      <a:pt x="922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5" y="1145"/>
                    </a:lnTo>
                    <a:lnTo>
                      <a:pt x="927" y="1145"/>
                    </a:lnTo>
                    <a:lnTo>
                      <a:pt x="932" y="1145"/>
                    </a:lnTo>
                    <a:lnTo>
                      <a:pt x="937" y="1146"/>
                    </a:lnTo>
                    <a:lnTo>
                      <a:pt x="943" y="1146"/>
                    </a:lnTo>
                    <a:lnTo>
                      <a:pt x="948" y="1146"/>
                    </a:lnTo>
                    <a:lnTo>
                      <a:pt x="953" y="1147"/>
                    </a:lnTo>
                    <a:lnTo>
                      <a:pt x="958" y="1147"/>
                    </a:lnTo>
                    <a:lnTo>
                      <a:pt x="964" y="1147"/>
                    </a:lnTo>
                    <a:lnTo>
                      <a:pt x="971" y="1148"/>
                    </a:lnTo>
                    <a:lnTo>
                      <a:pt x="972" y="1148"/>
                    </a:lnTo>
                    <a:lnTo>
                      <a:pt x="973" y="1148"/>
                    </a:lnTo>
                    <a:lnTo>
                      <a:pt x="973" y="1148"/>
                    </a:lnTo>
                    <a:lnTo>
                      <a:pt x="973" y="1148"/>
                    </a:lnTo>
                    <a:lnTo>
                      <a:pt x="979" y="1148"/>
                    </a:lnTo>
                    <a:lnTo>
                      <a:pt x="984" y="1148"/>
                    </a:lnTo>
                    <a:lnTo>
                      <a:pt x="990" y="1149"/>
                    </a:lnTo>
                    <a:lnTo>
                      <a:pt x="997" y="1149"/>
                    </a:lnTo>
                    <a:lnTo>
                      <a:pt x="1004" y="1149"/>
                    </a:lnTo>
                    <a:lnTo>
                      <a:pt x="1010" y="1149"/>
                    </a:lnTo>
                    <a:lnTo>
                      <a:pt x="1016" y="1150"/>
                    </a:lnTo>
                    <a:lnTo>
                      <a:pt x="1023" y="1150"/>
                    </a:lnTo>
                    <a:lnTo>
                      <a:pt x="1026" y="1150"/>
                    </a:lnTo>
                    <a:lnTo>
                      <a:pt x="1029" y="1150"/>
                    </a:lnTo>
                    <a:lnTo>
                      <a:pt x="1032" y="1150"/>
                    </a:lnTo>
                    <a:lnTo>
                      <a:pt x="1035" y="1150"/>
                    </a:lnTo>
                    <a:lnTo>
                      <a:pt x="1048" y="1151"/>
                    </a:lnTo>
                    <a:lnTo>
                      <a:pt x="1060" y="1151"/>
                    </a:lnTo>
                    <a:lnTo>
                      <a:pt x="1069" y="1151"/>
                    </a:lnTo>
                    <a:lnTo>
                      <a:pt x="1077" y="1151"/>
                    </a:lnTo>
                    <a:lnTo>
                      <a:pt x="1079" y="1151"/>
                    </a:lnTo>
                    <a:lnTo>
                      <a:pt x="1081" y="1151"/>
                    </a:lnTo>
                    <a:lnTo>
                      <a:pt x="1083" y="1151"/>
                    </a:lnTo>
                    <a:lnTo>
                      <a:pt x="1085" y="1151"/>
                    </a:lnTo>
                    <a:lnTo>
                      <a:pt x="1097" y="1152"/>
                    </a:lnTo>
                    <a:lnTo>
                      <a:pt x="1110" y="1152"/>
                    </a:lnTo>
                    <a:lnTo>
                      <a:pt x="1113" y="1152"/>
                    </a:lnTo>
                    <a:lnTo>
                      <a:pt x="1116" y="1152"/>
                    </a:lnTo>
                    <a:lnTo>
                      <a:pt x="1119" y="1152"/>
                    </a:lnTo>
                    <a:lnTo>
                      <a:pt x="1122" y="1152"/>
                    </a:lnTo>
                    <a:lnTo>
                      <a:pt x="1126" y="1152"/>
                    </a:lnTo>
                    <a:lnTo>
                      <a:pt x="1129" y="1152"/>
                    </a:lnTo>
                    <a:lnTo>
                      <a:pt x="1132" y="1152"/>
                    </a:lnTo>
                    <a:lnTo>
                      <a:pt x="1135" y="1152"/>
                    </a:lnTo>
                    <a:lnTo>
                      <a:pt x="1139" y="1152"/>
                    </a:lnTo>
                    <a:lnTo>
                      <a:pt x="1142" y="1152"/>
                    </a:lnTo>
                    <a:lnTo>
                      <a:pt x="1146" y="1152"/>
                    </a:lnTo>
                    <a:lnTo>
                      <a:pt x="1150" y="1152"/>
                    </a:lnTo>
                    <a:lnTo>
                      <a:pt x="1154" y="1152"/>
                    </a:lnTo>
                    <a:lnTo>
                      <a:pt x="1157" y="1152"/>
                    </a:lnTo>
                    <a:lnTo>
                      <a:pt x="1161" y="1152"/>
                    </a:lnTo>
                    <a:lnTo>
                      <a:pt x="1165" y="1152"/>
                    </a:lnTo>
                    <a:lnTo>
                      <a:pt x="1176" y="1152"/>
                    </a:lnTo>
                    <a:lnTo>
                      <a:pt x="1188" y="1151"/>
                    </a:lnTo>
                    <a:lnTo>
                      <a:pt x="1189" y="1151"/>
                    </a:lnTo>
                    <a:lnTo>
                      <a:pt x="1189" y="1151"/>
                    </a:lnTo>
                    <a:lnTo>
                      <a:pt x="1190" y="1151"/>
                    </a:lnTo>
                    <a:lnTo>
                      <a:pt x="1190" y="1151"/>
                    </a:lnTo>
                    <a:lnTo>
                      <a:pt x="1202" y="1151"/>
                    </a:lnTo>
                    <a:lnTo>
                      <a:pt x="1215" y="1151"/>
                    </a:lnTo>
                    <a:lnTo>
                      <a:pt x="1227" y="1151"/>
                    </a:lnTo>
                    <a:lnTo>
                      <a:pt x="1239" y="1150"/>
                    </a:lnTo>
                    <a:lnTo>
                      <a:pt x="1240" y="1150"/>
                    </a:lnTo>
                    <a:lnTo>
                      <a:pt x="1241" y="1150"/>
                    </a:lnTo>
                    <a:lnTo>
                      <a:pt x="1242" y="1150"/>
                    </a:lnTo>
                    <a:lnTo>
                      <a:pt x="1243" y="1150"/>
                    </a:lnTo>
                    <a:lnTo>
                      <a:pt x="1253" y="1150"/>
                    </a:lnTo>
                    <a:lnTo>
                      <a:pt x="1263" y="1149"/>
                    </a:lnTo>
                    <a:lnTo>
                      <a:pt x="1269" y="1149"/>
                    </a:lnTo>
                    <a:lnTo>
                      <a:pt x="1276" y="1149"/>
                    </a:lnTo>
                    <a:lnTo>
                      <a:pt x="1282" y="1149"/>
                    </a:lnTo>
                    <a:lnTo>
                      <a:pt x="1289" y="1148"/>
                    </a:lnTo>
                    <a:lnTo>
                      <a:pt x="1290" y="1148"/>
                    </a:lnTo>
                    <a:lnTo>
                      <a:pt x="1291" y="1148"/>
                    </a:lnTo>
                    <a:lnTo>
                      <a:pt x="1292" y="1148"/>
                    </a:lnTo>
                    <a:lnTo>
                      <a:pt x="1293" y="1148"/>
                    </a:lnTo>
                    <a:lnTo>
                      <a:pt x="1297" y="1148"/>
                    </a:lnTo>
                    <a:lnTo>
                      <a:pt x="1302" y="1148"/>
                    </a:lnTo>
                    <a:lnTo>
                      <a:pt x="1308" y="1147"/>
                    </a:lnTo>
                    <a:lnTo>
                      <a:pt x="1314" y="1147"/>
                    </a:lnTo>
                    <a:lnTo>
                      <a:pt x="1320" y="1147"/>
                    </a:lnTo>
                    <a:lnTo>
                      <a:pt x="1325" y="1146"/>
                    </a:lnTo>
                    <a:lnTo>
                      <a:pt x="1330" y="1146"/>
                    </a:lnTo>
                    <a:lnTo>
                      <a:pt x="1335" y="1146"/>
                    </a:lnTo>
                    <a:lnTo>
                      <a:pt x="1337" y="1145"/>
                    </a:lnTo>
                    <a:lnTo>
                      <a:pt x="1340" y="1145"/>
                    </a:lnTo>
                    <a:lnTo>
                      <a:pt x="1340" y="1145"/>
                    </a:lnTo>
                    <a:lnTo>
                      <a:pt x="1341" y="1145"/>
                    </a:lnTo>
                    <a:lnTo>
                      <a:pt x="1341" y="1145"/>
                    </a:lnTo>
                    <a:lnTo>
                      <a:pt x="1341" y="1145"/>
                    </a:lnTo>
                    <a:lnTo>
                      <a:pt x="1343" y="1145"/>
                    </a:lnTo>
                    <a:lnTo>
                      <a:pt x="1345" y="1145"/>
                    </a:lnTo>
                    <a:lnTo>
                      <a:pt x="1350" y="1145"/>
                    </a:lnTo>
                    <a:lnTo>
                      <a:pt x="1354" y="1144"/>
                    </a:lnTo>
                    <a:lnTo>
                      <a:pt x="1359" y="1144"/>
                    </a:lnTo>
                    <a:lnTo>
                      <a:pt x="1363" y="1144"/>
                    </a:lnTo>
                    <a:lnTo>
                      <a:pt x="1367" y="1143"/>
                    </a:lnTo>
                    <a:lnTo>
                      <a:pt x="1372" y="1143"/>
                    </a:lnTo>
                    <a:lnTo>
                      <a:pt x="1376" y="1143"/>
                    </a:lnTo>
                    <a:lnTo>
                      <a:pt x="1380" y="1142"/>
                    </a:lnTo>
                    <a:lnTo>
                      <a:pt x="1383" y="1142"/>
                    </a:lnTo>
                    <a:lnTo>
                      <a:pt x="1387" y="1142"/>
                    </a:lnTo>
                    <a:lnTo>
                      <a:pt x="1387" y="1142"/>
                    </a:lnTo>
                    <a:lnTo>
                      <a:pt x="1387" y="1142"/>
                    </a:lnTo>
                    <a:lnTo>
                      <a:pt x="1388" y="1142"/>
                    </a:lnTo>
                    <a:lnTo>
                      <a:pt x="1388" y="1142"/>
                    </a:lnTo>
                    <a:lnTo>
                      <a:pt x="1392" y="1141"/>
                    </a:lnTo>
                    <a:lnTo>
                      <a:pt x="1396" y="1141"/>
                    </a:lnTo>
                    <a:lnTo>
                      <a:pt x="1400" y="1140"/>
                    </a:lnTo>
                    <a:lnTo>
                      <a:pt x="1404" y="1140"/>
                    </a:lnTo>
                    <a:lnTo>
                      <a:pt x="1407" y="1140"/>
                    </a:lnTo>
                    <a:lnTo>
                      <a:pt x="1411" y="1139"/>
                    </a:lnTo>
                    <a:lnTo>
                      <a:pt x="1415" y="1139"/>
                    </a:lnTo>
                    <a:lnTo>
                      <a:pt x="1418" y="1139"/>
                    </a:lnTo>
                    <a:lnTo>
                      <a:pt x="1422" y="1138"/>
                    </a:lnTo>
                    <a:lnTo>
                      <a:pt x="1425" y="1138"/>
                    </a:lnTo>
                    <a:lnTo>
                      <a:pt x="1428" y="1138"/>
                    </a:lnTo>
                    <a:lnTo>
                      <a:pt x="1431" y="1137"/>
                    </a:lnTo>
                    <a:lnTo>
                      <a:pt x="1431" y="1137"/>
                    </a:lnTo>
                    <a:lnTo>
                      <a:pt x="1431" y="1137"/>
                    </a:lnTo>
                    <a:lnTo>
                      <a:pt x="1432" y="1137"/>
                    </a:lnTo>
                    <a:lnTo>
                      <a:pt x="1432" y="1137"/>
                    </a:lnTo>
                    <a:lnTo>
                      <a:pt x="1436" y="1137"/>
                    </a:lnTo>
                    <a:lnTo>
                      <a:pt x="1439" y="1136"/>
                    </a:lnTo>
                    <a:lnTo>
                      <a:pt x="1442" y="1136"/>
                    </a:lnTo>
                    <a:lnTo>
                      <a:pt x="1446" y="1136"/>
                    </a:lnTo>
                    <a:lnTo>
                      <a:pt x="1449" y="1135"/>
                    </a:lnTo>
                    <a:lnTo>
                      <a:pt x="1452" y="1135"/>
                    </a:lnTo>
                    <a:lnTo>
                      <a:pt x="1455" y="1135"/>
                    </a:lnTo>
                    <a:lnTo>
                      <a:pt x="1459" y="1134"/>
                    </a:lnTo>
                    <a:lnTo>
                      <a:pt x="1462" y="1134"/>
                    </a:lnTo>
                    <a:lnTo>
                      <a:pt x="1465" y="1133"/>
                    </a:lnTo>
                    <a:lnTo>
                      <a:pt x="1468" y="1133"/>
                    </a:lnTo>
                    <a:lnTo>
                      <a:pt x="1471" y="1133"/>
                    </a:lnTo>
                    <a:lnTo>
                      <a:pt x="1471" y="1132"/>
                    </a:lnTo>
                    <a:lnTo>
                      <a:pt x="1472" y="1132"/>
                    </a:lnTo>
                    <a:lnTo>
                      <a:pt x="1472" y="1132"/>
                    </a:lnTo>
                    <a:lnTo>
                      <a:pt x="1472" y="1132"/>
                    </a:lnTo>
                    <a:lnTo>
                      <a:pt x="1475" y="1132"/>
                    </a:lnTo>
                    <a:lnTo>
                      <a:pt x="1477" y="1132"/>
                    </a:lnTo>
                    <a:lnTo>
                      <a:pt x="1480" y="1131"/>
                    </a:lnTo>
                    <a:lnTo>
                      <a:pt x="1483" y="1131"/>
                    </a:lnTo>
                    <a:lnTo>
                      <a:pt x="1486" y="1131"/>
                    </a:lnTo>
                    <a:lnTo>
                      <a:pt x="1488" y="1130"/>
                    </a:lnTo>
                    <a:lnTo>
                      <a:pt x="1491" y="1130"/>
                    </a:lnTo>
                    <a:lnTo>
                      <a:pt x="1494" y="1129"/>
                    </a:lnTo>
                    <a:lnTo>
                      <a:pt x="1497" y="1129"/>
                    </a:lnTo>
                    <a:lnTo>
                      <a:pt x="1500" y="1128"/>
                    </a:lnTo>
                    <a:lnTo>
                      <a:pt x="1502" y="1128"/>
                    </a:lnTo>
                    <a:lnTo>
                      <a:pt x="1505" y="1128"/>
                    </a:lnTo>
                    <a:lnTo>
                      <a:pt x="1508" y="1127"/>
                    </a:lnTo>
                    <a:lnTo>
                      <a:pt x="1511" y="1127"/>
                    </a:lnTo>
                    <a:lnTo>
                      <a:pt x="1513" y="1126"/>
                    </a:lnTo>
                    <a:lnTo>
                      <a:pt x="1516" y="1126"/>
                    </a:lnTo>
                    <a:lnTo>
                      <a:pt x="1518" y="1126"/>
                    </a:lnTo>
                    <a:lnTo>
                      <a:pt x="1521" y="1125"/>
                    </a:lnTo>
                    <a:lnTo>
                      <a:pt x="1524" y="1125"/>
                    </a:lnTo>
                    <a:lnTo>
                      <a:pt x="1526" y="1124"/>
                    </a:lnTo>
                    <a:lnTo>
                      <a:pt x="1529" y="1124"/>
                    </a:lnTo>
                    <a:lnTo>
                      <a:pt x="1531" y="1123"/>
                    </a:lnTo>
                    <a:lnTo>
                      <a:pt x="1534" y="1123"/>
                    </a:lnTo>
                    <a:lnTo>
                      <a:pt x="1536" y="1122"/>
                    </a:lnTo>
                    <a:lnTo>
                      <a:pt x="1539" y="1122"/>
                    </a:lnTo>
                    <a:lnTo>
                      <a:pt x="1541" y="1122"/>
                    </a:lnTo>
                    <a:lnTo>
                      <a:pt x="1543" y="1121"/>
                    </a:lnTo>
                    <a:lnTo>
                      <a:pt x="1545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8" y="1120"/>
                    </a:lnTo>
                    <a:lnTo>
                      <a:pt x="1551" y="1120"/>
                    </a:lnTo>
                    <a:lnTo>
                      <a:pt x="1553" y="1119"/>
                    </a:lnTo>
                    <a:lnTo>
                      <a:pt x="1556" y="1119"/>
                    </a:lnTo>
                    <a:lnTo>
                      <a:pt x="1558" y="1118"/>
                    </a:lnTo>
                    <a:lnTo>
                      <a:pt x="1560" y="1118"/>
                    </a:lnTo>
                    <a:lnTo>
                      <a:pt x="1563" y="1117"/>
                    </a:lnTo>
                    <a:lnTo>
                      <a:pt x="1565" y="1117"/>
                    </a:lnTo>
                    <a:lnTo>
                      <a:pt x="1567" y="1116"/>
                    </a:lnTo>
                    <a:lnTo>
                      <a:pt x="1569" y="1116"/>
                    </a:lnTo>
                    <a:lnTo>
                      <a:pt x="1572" y="1115"/>
                    </a:lnTo>
                    <a:lnTo>
                      <a:pt x="1574" y="1115"/>
                    </a:lnTo>
                    <a:lnTo>
                      <a:pt x="1576" y="1114"/>
                    </a:lnTo>
                    <a:lnTo>
                      <a:pt x="1577" y="1114"/>
                    </a:lnTo>
                    <a:lnTo>
                      <a:pt x="1577" y="1114"/>
                    </a:lnTo>
                    <a:lnTo>
                      <a:pt x="1577" y="1114"/>
                    </a:lnTo>
                    <a:lnTo>
                      <a:pt x="1578" y="1114"/>
                    </a:lnTo>
                    <a:lnTo>
                      <a:pt x="1578" y="1114"/>
                    </a:lnTo>
                    <a:lnTo>
                      <a:pt x="1581" y="1113"/>
                    </a:lnTo>
                    <a:lnTo>
                      <a:pt x="1583" y="1113"/>
                    </a:lnTo>
                    <a:lnTo>
                      <a:pt x="1585" y="1112"/>
                    </a:lnTo>
                    <a:lnTo>
                      <a:pt x="1587" y="1112"/>
                    </a:lnTo>
                    <a:lnTo>
                      <a:pt x="1589" y="1111"/>
                    </a:lnTo>
                    <a:lnTo>
                      <a:pt x="1591" y="1111"/>
                    </a:lnTo>
                    <a:lnTo>
                      <a:pt x="1593" y="1110"/>
                    </a:lnTo>
                    <a:lnTo>
                      <a:pt x="1596" y="1110"/>
                    </a:lnTo>
                    <a:lnTo>
                      <a:pt x="1598" y="1109"/>
                    </a:lnTo>
                    <a:lnTo>
                      <a:pt x="1600" y="1108"/>
                    </a:lnTo>
                    <a:lnTo>
                      <a:pt x="1602" y="1108"/>
                    </a:lnTo>
                    <a:lnTo>
                      <a:pt x="1604" y="1107"/>
                    </a:lnTo>
                    <a:lnTo>
                      <a:pt x="1605" y="1107"/>
                    </a:lnTo>
                    <a:lnTo>
                      <a:pt x="1605" y="1107"/>
                    </a:lnTo>
                    <a:lnTo>
                      <a:pt x="1605" y="1107"/>
                    </a:lnTo>
                    <a:lnTo>
                      <a:pt x="1606" y="1107"/>
                    </a:lnTo>
                    <a:lnTo>
                      <a:pt x="1607" y="1107"/>
                    </a:lnTo>
                    <a:lnTo>
                      <a:pt x="1608" y="1106"/>
                    </a:lnTo>
                    <a:lnTo>
                      <a:pt x="1610" y="1106"/>
                    </a:lnTo>
                    <a:lnTo>
                      <a:pt x="1612" y="1105"/>
                    </a:lnTo>
                    <a:lnTo>
                      <a:pt x="1614" y="1104"/>
                    </a:lnTo>
                    <a:lnTo>
                      <a:pt x="1616" y="1104"/>
                    </a:lnTo>
                    <a:lnTo>
                      <a:pt x="1618" y="1103"/>
                    </a:lnTo>
                    <a:lnTo>
                      <a:pt x="1620" y="1103"/>
                    </a:lnTo>
                    <a:lnTo>
                      <a:pt x="1622" y="1102"/>
                    </a:lnTo>
                    <a:lnTo>
                      <a:pt x="1624" y="1101"/>
                    </a:lnTo>
                    <a:lnTo>
                      <a:pt x="1626" y="1101"/>
                    </a:lnTo>
                    <a:lnTo>
                      <a:pt x="1628" y="1100"/>
                    </a:lnTo>
                    <a:lnTo>
                      <a:pt x="1629" y="1100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1" y="1099"/>
                    </a:lnTo>
                    <a:lnTo>
                      <a:pt x="1631" y="1099"/>
                    </a:lnTo>
                    <a:lnTo>
                      <a:pt x="1633" y="1098"/>
                    </a:lnTo>
                    <a:lnTo>
                      <a:pt x="1635" y="1097"/>
                    </a:lnTo>
                    <a:lnTo>
                      <a:pt x="1638" y="1097"/>
                    </a:lnTo>
                    <a:lnTo>
                      <a:pt x="1640" y="1096"/>
                    </a:lnTo>
                    <a:lnTo>
                      <a:pt x="1640" y="1096"/>
                    </a:lnTo>
                    <a:lnTo>
                      <a:pt x="1641" y="1096"/>
                    </a:lnTo>
                    <a:lnTo>
                      <a:pt x="1642" y="1095"/>
                    </a:lnTo>
                    <a:lnTo>
                      <a:pt x="1642" y="1095"/>
                    </a:lnTo>
                    <a:lnTo>
                      <a:pt x="1643" y="1095"/>
                    </a:lnTo>
                    <a:lnTo>
                      <a:pt x="1644" y="1095"/>
                    </a:lnTo>
                    <a:lnTo>
                      <a:pt x="1645" y="1094"/>
                    </a:lnTo>
                    <a:lnTo>
                      <a:pt x="1647" y="1093"/>
                    </a:lnTo>
                    <a:lnTo>
                      <a:pt x="1649" y="1091"/>
                    </a:lnTo>
                    <a:lnTo>
                      <a:pt x="1651" y="1091"/>
                    </a:lnTo>
                    <a:lnTo>
                      <a:pt x="1651" y="1091"/>
                    </a:lnTo>
                    <a:lnTo>
                      <a:pt x="1651" y="1090"/>
                    </a:lnTo>
                    <a:lnTo>
                      <a:pt x="1651" y="1090"/>
                    </a:lnTo>
                    <a:lnTo>
                      <a:pt x="1652" y="1090"/>
                    </a:lnTo>
                    <a:lnTo>
                      <a:pt x="1653" y="1090"/>
                    </a:lnTo>
                    <a:lnTo>
                      <a:pt x="1654" y="1089"/>
                    </a:lnTo>
                    <a:lnTo>
                      <a:pt x="1656" y="1088"/>
                    </a:lnTo>
                    <a:lnTo>
                      <a:pt x="1658" y="1087"/>
                    </a:lnTo>
                    <a:lnTo>
                      <a:pt x="1659" y="1087"/>
                    </a:lnTo>
                    <a:lnTo>
                      <a:pt x="1660" y="1086"/>
                    </a:lnTo>
                    <a:lnTo>
                      <a:pt x="1660" y="1086"/>
                    </a:lnTo>
                    <a:lnTo>
                      <a:pt x="1660" y="1086"/>
                    </a:lnTo>
                    <a:lnTo>
                      <a:pt x="1661" y="1086"/>
                    </a:lnTo>
                    <a:lnTo>
                      <a:pt x="1661" y="1086"/>
                    </a:lnTo>
                    <a:lnTo>
                      <a:pt x="1663" y="1085"/>
                    </a:lnTo>
                    <a:lnTo>
                      <a:pt x="1664" y="1084"/>
                    </a:lnTo>
                    <a:lnTo>
                      <a:pt x="1666" y="1083"/>
                    </a:lnTo>
                    <a:lnTo>
                      <a:pt x="1667" y="1082"/>
                    </a:lnTo>
                    <a:lnTo>
                      <a:pt x="1667" y="1082"/>
                    </a:lnTo>
                    <a:lnTo>
                      <a:pt x="1667" y="1082"/>
                    </a:lnTo>
                    <a:lnTo>
                      <a:pt x="1668" y="1082"/>
                    </a:lnTo>
                    <a:lnTo>
                      <a:pt x="1668" y="1082"/>
                    </a:lnTo>
                    <a:lnTo>
                      <a:pt x="1669" y="1081"/>
                    </a:lnTo>
                    <a:lnTo>
                      <a:pt x="1671" y="1080"/>
                    </a:lnTo>
                    <a:lnTo>
                      <a:pt x="1672" y="1079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7"/>
                    </a:lnTo>
                    <a:lnTo>
                      <a:pt x="1676" y="1076"/>
                    </a:lnTo>
                    <a:lnTo>
                      <a:pt x="1677" y="1075"/>
                    </a:lnTo>
                    <a:lnTo>
                      <a:pt x="1678" y="1074"/>
                    </a:lnTo>
                    <a:lnTo>
                      <a:pt x="1679" y="1074"/>
                    </a:lnTo>
                    <a:lnTo>
                      <a:pt x="1679" y="1073"/>
                    </a:lnTo>
                    <a:lnTo>
                      <a:pt x="1680" y="1073"/>
                    </a:lnTo>
                    <a:lnTo>
                      <a:pt x="1680" y="1073"/>
                    </a:lnTo>
                    <a:lnTo>
                      <a:pt x="1680" y="1073"/>
                    </a:lnTo>
                    <a:lnTo>
                      <a:pt x="1681" y="1072"/>
                    </a:lnTo>
                    <a:lnTo>
                      <a:pt x="1682" y="1071"/>
                    </a:lnTo>
                    <a:lnTo>
                      <a:pt x="1683" y="1070"/>
                    </a:lnTo>
                    <a:lnTo>
                      <a:pt x="1683" y="1069"/>
                    </a:lnTo>
                    <a:lnTo>
                      <a:pt x="1683" y="1069"/>
                    </a:lnTo>
                    <a:lnTo>
                      <a:pt x="1684" y="1069"/>
                    </a:lnTo>
                    <a:lnTo>
                      <a:pt x="1684" y="1069"/>
                    </a:lnTo>
                    <a:lnTo>
                      <a:pt x="1684" y="1069"/>
                    </a:lnTo>
                    <a:lnTo>
                      <a:pt x="1685" y="1068"/>
                    </a:lnTo>
                    <a:lnTo>
                      <a:pt x="1685" y="1067"/>
                    </a:lnTo>
                    <a:lnTo>
                      <a:pt x="1686" y="1066"/>
                    </a:lnTo>
                    <a:lnTo>
                      <a:pt x="1687" y="1064"/>
                    </a:lnTo>
                    <a:lnTo>
                      <a:pt x="2260" y="7"/>
                    </a:lnTo>
                    <a:lnTo>
                      <a:pt x="2258" y="10"/>
                    </a:lnTo>
                    <a:lnTo>
                      <a:pt x="2255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37" name="Freeform 64">
                <a:extLst>
                  <a:ext uri="{FF2B5EF4-FFF2-40B4-BE49-F238E27FC236}">
                    <a16:creationId xmlns:a16="http://schemas.microsoft.com/office/drawing/2014/main" id="{24FE655B-5F07-482E-A201-EA85B9067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020" y="4816928"/>
                <a:ext cx="984222" cy="132967"/>
              </a:xfrm>
              <a:custGeom>
                <a:avLst/>
                <a:gdLst>
                  <a:gd name="T0" fmla="*/ 3 w 2266"/>
                  <a:gd name="T1" fmla="*/ 140 h 308"/>
                  <a:gd name="T2" fmla="*/ 17 w 2266"/>
                  <a:gd name="T3" fmla="*/ 124 h 308"/>
                  <a:gd name="T4" fmla="*/ 58 w 2266"/>
                  <a:gd name="T5" fmla="*/ 102 h 308"/>
                  <a:gd name="T6" fmla="*/ 121 w 2266"/>
                  <a:gd name="T7" fmla="*/ 82 h 308"/>
                  <a:gd name="T8" fmla="*/ 203 w 2266"/>
                  <a:gd name="T9" fmla="*/ 63 h 308"/>
                  <a:gd name="T10" fmla="*/ 304 w 2266"/>
                  <a:gd name="T11" fmla="*/ 47 h 308"/>
                  <a:gd name="T12" fmla="*/ 420 w 2266"/>
                  <a:gd name="T13" fmla="*/ 32 h 308"/>
                  <a:gd name="T14" fmla="*/ 549 w 2266"/>
                  <a:gd name="T15" fmla="*/ 20 h 308"/>
                  <a:gd name="T16" fmla="*/ 691 w 2266"/>
                  <a:gd name="T17" fmla="*/ 11 h 308"/>
                  <a:gd name="T18" fmla="*/ 842 w 2266"/>
                  <a:gd name="T19" fmla="*/ 4 h 308"/>
                  <a:gd name="T20" fmla="*/ 1003 w 2266"/>
                  <a:gd name="T21" fmla="*/ 1 h 308"/>
                  <a:gd name="T22" fmla="*/ 1171 w 2266"/>
                  <a:gd name="T23" fmla="*/ 0 h 308"/>
                  <a:gd name="T24" fmla="*/ 1335 w 2266"/>
                  <a:gd name="T25" fmla="*/ 3 h 308"/>
                  <a:gd name="T26" fmla="*/ 1491 w 2266"/>
                  <a:gd name="T27" fmla="*/ 9 h 308"/>
                  <a:gd name="T28" fmla="*/ 1638 w 2266"/>
                  <a:gd name="T29" fmla="*/ 17 h 308"/>
                  <a:gd name="T30" fmla="*/ 1775 w 2266"/>
                  <a:gd name="T31" fmla="*/ 29 h 308"/>
                  <a:gd name="T32" fmla="*/ 1898 w 2266"/>
                  <a:gd name="T33" fmla="*/ 43 h 308"/>
                  <a:gd name="T34" fmla="*/ 2008 w 2266"/>
                  <a:gd name="T35" fmla="*/ 59 h 308"/>
                  <a:gd name="T36" fmla="*/ 2101 w 2266"/>
                  <a:gd name="T37" fmla="*/ 77 h 308"/>
                  <a:gd name="T38" fmla="*/ 2175 w 2266"/>
                  <a:gd name="T39" fmla="*/ 96 h 308"/>
                  <a:gd name="T40" fmla="*/ 2228 w 2266"/>
                  <a:gd name="T41" fmla="*/ 118 h 308"/>
                  <a:gd name="T42" fmla="*/ 2257 w 2266"/>
                  <a:gd name="T43" fmla="*/ 137 h 308"/>
                  <a:gd name="T44" fmla="*/ 2265 w 2266"/>
                  <a:gd name="T45" fmla="*/ 149 h 308"/>
                  <a:gd name="T46" fmla="*/ 2266 w 2266"/>
                  <a:gd name="T47" fmla="*/ 161 h 308"/>
                  <a:gd name="T48" fmla="*/ 2261 w 2266"/>
                  <a:gd name="T49" fmla="*/ 172 h 308"/>
                  <a:gd name="T50" fmla="*/ 2244 w 2266"/>
                  <a:gd name="T51" fmla="*/ 188 h 308"/>
                  <a:gd name="T52" fmla="*/ 2198 w 2266"/>
                  <a:gd name="T53" fmla="*/ 210 h 308"/>
                  <a:gd name="T54" fmla="*/ 2130 w 2266"/>
                  <a:gd name="T55" fmla="*/ 230 h 308"/>
                  <a:gd name="T56" fmla="*/ 2040 w 2266"/>
                  <a:gd name="T57" fmla="*/ 249 h 308"/>
                  <a:gd name="T58" fmla="*/ 1930 w 2266"/>
                  <a:gd name="T59" fmla="*/ 266 h 308"/>
                  <a:gd name="T60" fmla="*/ 1802 w 2266"/>
                  <a:gd name="T61" fmla="*/ 281 h 308"/>
                  <a:gd name="T62" fmla="*/ 1658 w 2266"/>
                  <a:gd name="T63" fmla="*/ 292 h 308"/>
                  <a:gd name="T64" fmla="*/ 1499 w 2266"/>
                  <a:gd name="T65" fmla="*/ 301 h 308"/>
                  <a:gd name="T66" fmla="*/ 1330 w 2266"/>
                  <a:gd name="T67" fmla="*/ 307 h 308"/>
                  <a:gd name="T68" fmla="*/ 1151 w 2266"/>
                  <a:gd name="T69" fmla="*/ 308 h 308"/>
                  <a:gd name="T70" fmla="*/ 971 w 2266"/>
                  <a:gd name="T71" fmla="*/ 306 h 308"/>
                  <a:gd name="T72" fmla="*/ 800 w 2266"/>
                  <a:gd name="T73" fmla="*/ 301 h 308"/>
                  <a:gd name="T74" fmla="*/ 640 w 2266"/>
                  <a:gd name="T75" fmla="*/ 292 h 308"/>
                  <a:gd name="T76" fmla="*/ 494 w 2266"/>
                  <a:gd name="T77" fmla="*/ 280 h 308"/>
                  <a:gd name="T78" fmla="*/ 361 w 2266"/>
                  <a:gd name="T79" fmla="*/ 265 h 308"/>
                  <a:gd name="T80" fmla="*/ 248 w 2266"/>
                  <a:gd name="T81" fmla="*/ 248 h 308"/>
                  <a:gd name="T82" fmla="*/ 153 w 2266"/>
                  <a:gd name="T83" fmla="*/ 229 h 308"/>
                  <a:gd name="T84" fmla="*/ 80 w 2266"/>
                  <a:gd name="T85" fmla="*/ 208 h 308"/>
                  <a:gd name="T86" fmla="*/ 29 w 2266"/>
                  <a:gd name="T87" fmla="*/ 186 h 308"/>
                  <a:gd name="T88" fmla="*/ 9 w 2266"/>
                  <a:gd name="T89" fmla="*/ 171 h 308"/>
                  <a:gd name="T90" fmla="*/ 1 w 2266"/>
                  <a:gd name="T91" fmla="*/ 159 h 308"/>
                  <a:gd name="T92" fmla="*/ 0 w 2266"/>
                  <a:gd name="T93" fmla="*/ 1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66" h="308">
                    <a:moveTo>
                      <a:pt x="0" y="147"/>
                    </a:moveTo>
                    <a:lnTo>
                      <a:pt x="1" y="143"/>
                    </a:lnTo>
                    <a:lnTo>
                      <a:pt x="3" y="140"/>
                    </a:lnTo>
                    <a:lnTo>
                      <a:pt x="6" y="136"/>
                    </a:lnTo>
                    <a:lnTo>
                      <a:pt x="9" y="132"/>
                    </a:lnTo>
                    <a:lnTo>
                      <a:pt x="17" y="124"/>
                    </a:lnTo>
                    <a:lnTo>
                      <a:pt x="28" y="117"/>
                    </a:lnTo>
                    <a:lnTo>
                      <a:pt x="42" y="109"/>
                    </a:lnTo>
                    <a:lnTo>
                      <a:pt x="58" y="102"/>
                    </a:lnTo>
                    <a:lnTo>
                      <a:pt x="77" y="95"/>
                    </a:lnTo>
                    <a:lnTo>
                      <a:pt x="98" y="88"/>
                    </a:lnTo>
                    <a:lnTo>
                      <a:pt x="121" y="82"/>
                    </a:lnTo>
                    <a:lnTo>
                      <a:pt x="146" y="75"/>
                    </a:lnTo>
                    <a:lnTo>
                      <a:pt x="174" y="69"/>
                    </a:lnTo>
                    <a:lnTo>
                      <a:pt x="203" y="63"/>
                    </a:lnTo>
                    <a:lnTo>
                      <a:pt x="235" y="58"/>
                    </a:lnTo>
                    <a:lnTo>
                      <a:pt x="268" y="52"/>
                    </a:lnTo>
                    <a:lnTo>
                      <a:pt x="304" y="47"/>
                    </a:lnTo>
                    <a:lnTo>
                      <a:pt x="341" y="42"/>
                    </a:lnTo>
                    <a:lnTo>
                      <a:pt x="379" y="37"/>
                    </a:lnTo>
                    <a:lnTo>
                      <a:pt x="420" y="32"/>
                    </a:lnTo>
                    <a:lnTo>
                      <a:pt x="462" y="28"/>
                    </a:lnTo>
                    <a:lnTo>
                      <a:pt x="505" y="24"/>
                    </a:lnTo>
                    <a:lnTo>
                      <a:pt x="549" y="20"/>
                    </a:lnTo>
                    <a:lnTo>
                      <a:pt x="595" y="17"/>
                    </a:lnTo>
                    <a:lnTo>
                      <a:pt x="642" y="14"/>
                    </a:lnTo>
                    <a:lnTo>
                      <a:pt x="691" y="11"/>
                    </a:lnTo>
                    <a:lnTo>
                      <a:pt x="740" y="8"/>
                    </a:lnTo>
                    <a:lnTo>
                      <a:pt x="791" y="6"/>
                    </a:lnTo>
                    <a:lnTo>
                      <a:pt x="842" y="4"/>
                    </a:lnTo>
                    <a:lnTo>
                      <a:pt x="895" y="3"/>
                    </a:lnTo>
                    <a:lnTo>
                      <a:pt x="948" y="1"/>
                    </a:lnTo>
                    <a:lnTo>
                      <a:pt x="1003" y="1"/>
                    </a:lnTo>
                    <a:lnTo>
                      <a:pt x="1059" y="0"/>
                    </a:lnTo>
                    <a:lnTo>
                      <a:pt x="1115" y="0"/>
                    </a:lnTo>
                    <a:lnTo>
                      <a:pt x="1171" y="0"/>
                    </a:lnTo>
                    <a:lnTo>
                      <a:pt x="1226" y="1"/>
                    </a:lnTo>
                    <a:lnTo>
                      <a:pt x="1281" y="2"/>
                    </a:lnTo>
                    <a:lnTo>
                      <a:pt x="1335" y="3"/>
                    </a:lnTo>
                    <a:lnTo>
                      <a:pt x="1388" y="5"/>
                    </a:lnTo>
                    <a:lnTo>
                      <a:pt x="1440" y="6"/>
                    </a:lnTo>
                    <a:lnTo>
                      <a:pt x="1491" y="9"/>
                    </a:lnTo>
                    <a:lnTo>
                      <a:pt x="1541" y="11"/>
                    </a:lnTo>
                    <a:lnTo>
                      <a:pt x="1590" y="14"/>
                    </a:lnTo>
                    <a:lnTo>
                      <a:pt x="1638" y="17"/>
                    </a:lnTo>
                    <a:lnTo>
                      <a:pt x="1685" y="21"/>
                    </a:lnTo>
                    <a:lnTo>
                      <a:pt x="1731" y="25"/>
                    </a:lnTo>
                    <a:lnTo>
                      <a:pt x="1775" y="29"/>
                    </a:lnTo>
                    <a:lnTo>
                      <a:pt x="1818" y="33"/>
                    </a:lnTo>
                    <a:lnTo>
                      <a:pt x="1859" y="38"/>
                    </a:lnTo>
                    <a:lnTo>
                      <a:pt x="1898" y="43"/>
                    </a:lnTo>
                    <a:lnTo>
                      <a:pt x="1937" y="48"/>
                    </a:lnTo>
                    <a:lnTo>
                      <a:pt x="1973" y="53"/>
                    </a:lnTo>
                    <a:lnTo>
                      <a:pt x="2008" y="59"/>
                    </a:lnTo>
                    <a:lnTo>
                      <a:pt x="2041" y="64"/>
                    </a:lnTo>
                    <a:lnTo>
                      <a:pt x="2072" y="70"/>
                    </a:lnTo>
                    <a:lnTo>
                      <a:pt x="2101" y="77"/>
                    </a:lnTo>
                    <a:lnTo>
                      <a:pt x="2127" y="83"/>
                    </a:lnTo>
                    <a:lnTo>
                      <a:pt x="2152" y="90"/>
                    </a:lnTo>
                    <a:lnTo>
                      <a:pt x="2175" y="96"/>
                    </a:lnTo>
                    <a:lnTo>
                      <a:pt x="2195" y="103"/>
                    </a:lnTo>
                    <a:lnTo>
                      <a:pt x="2213" y="111"/>
                    </a:lnTo>
                    <a:lnTo>
                      <a:pt x="2228" y="118"/>
                    </a:lnTo>
                    <a:lnTo>
                      <a:pt x="2241" y="125"/>
                    </a:lnTo>
                    <a:lnTo>
                      <a:pt x="2252" y="133"/>
                    </a:lnTo>
                    <a:lnTo>
                      <a:pt x="2257" y="137"/>
                    </a:lnTo>
                    <a:lnTo>
                      <a:pt x="2260" y="141"/>
                    </a:lnTo>
                    <a:lnTo>
                      <a:pt x="2263" y="145"/>
                    </a:lnTo>
                    <a:lnTo>
                      <a:pt x="2265" y="149"/>
                    </a:lnTo>
                    <a:lnTo>
                      <a:pt x="2266" y="153"/>
                    </a:lnTo>
                    <a:lnTo>
                      <a:pt x="2266" y="157"/>
                    </a:lnTo>
                    <a:lnTo>
                      <a:pt x="2266" y="161"/>
                    </a:lnTo>
                    <a:lnTo>
                      <a:pt x="2265" y="165"/>
                    </a:lnTo>
                    <a:lnTo>
                      <a:pt x="2264" y="169"/>
                    </a:lnTo>
                    <a:lnTo>
                      <a:pt x="2261" y="172"/>
                    </a:lnTo>
                    <a:lnTo>
                      <a:pt x="2258" y="176"/>
                    </a:lnTo>
                    <a:lnTo>
                      <a:pt x="2253" y="180"/>
                    </a:lnTo>
                    <a:lnTo>
                      <a:pt x="2244" y="188"/>
                    </a:lnTo>
                    <a:lnTo>
                      <a:pt x="2231" y="195"/>
                    </a:lnTo>
                    <a:lnTo>
                      <a:pt x="2216" y="202"/>
                    </a:lnTo>
                    <a:lnTo>
                      <a:pt x="2198" y="210"/>
                    </a:lnTo>
                    <a:lnTo>
                      <a:pt x="2178" y="217"/>
                    </a:lnTo>
                    <a:lnTo>
                      <a:pt x="2155" y="224"/>
                    </a:lnTo>
                    <a:lnTo>
                      <a:pt x="2130" y="230"/>
                    </a:lnTo>
                    <a:lnTo>
                      <a:pt x="2102" y="237"/>
                    </a:lnTo>
                    <a:lnTo>
                      <a:pt x="2072" y="243"/>
                    </a:lnTo>
                    <a:lnTo>
                      <a:pt x="2040" y="249"/>
                    </a:lnTo>
                    <a:lnTo>
                      <a:pt x="2005" y="255"/>
                    </a:lnTo>
                    <a:lnTo>
                      <a:pt x="1969" y="261"/>
                    </a:lnTo>
                    <a:lnTo>
                      <a:pt x="1930" y="266"/>
                    </a:lnTo>
                    <a:lnTo>
                      <a:pt x="1889" y="271"/>
                    </a:lnTo>
                    <a:lnTo>
                      <a:pt x="1847" y="276"/>
                    </a:lnTo>
                    <a:lnTo>
                      <a:pt x="1802" y="281"/>
                    </a:lnTo>
                    <a:lnTo>
                      <a:pt x="1756" y="285"/>
                    </a:lnTo>
                    <a:lnTo>
                      <a:pt x="1708" y="289"/>
                    </a:lnTo>
                    <a:lnTo>
                      <a:pt x="1658" y="292"/>
                    </a:lnTo>
                    <a:lnTo>
                      <a:pt x="1606" y="296"/>
                    </a:lnTo>
                    <a:lnTo>
                      <a:pt x="1554" y="299"/>
                    </a:lnTo>
                    <a:lnTo>
                      <a:pt x="1499" y="301"/>
                    </a:lnTo>
                    <a:lnTo>
                      <a:pt x="1444" y="303"/>
                    </a:lnTo>
                    <a:lnTo>
                      <a:pt x="1388" y="305"/>
                    </a:lnTo>
                    <a:lnTo>
                      <a:pt x="1330" y="307"/>
                    </a:lnTo>
                    <a:lnTo>
                      <a:pt x="1271" y="308"/>
                    </a:lnTo>
                    <a:lnTo>
                      <a:pt x="1212" y="308"/>
                    </a:lnTo>
                    <a:lnTo>
                      <a:pt x="1151" y="308"/>
                    </a:lnTo>
                    <a:lnTo>
                      <a:pt x="1091" y="308"/>
                    </a:lnTo>
                    <a:lnTo>
                      <a:pt x="1031" y="308"/>
                    </a:lnTo>
                    <a:lnTo>
                      <a:pt x="971" y="306"/>
                    </a:lnTo>
                    <a:lnTo>
                      <a:pt x="913" y="305"/>
                    </a:lnTo>
                    <a:lnTo>
                      <a:pt x="856" y="303"/>
                    </a:lnTo>
                    <a:lnTo>
                      <a:pt x="800" y="301"/>
                    </a:lnTo>
                    <a:lnTo>
                      <a:pt x="745" y="298"/>
                    </a:lnTo>
                    <a:lnTo>
                      <a:pt x="692" y="295"/>
                    </a:lnTo>
                    <a:lnTo>
                      <a:pt x="640" y="292"/>
                    </a:lnTo>
                    <a:lnTo>
                      <a:pt x="590" y="288"/>
                    </a:lnTo>
                    <a:lnTo>
                      <a:pt x="541" y="284"/>
                    </a:lnTo>
                    <a:lnTo>
                      <a:pt x="494" y="280"/>
                    </a:lnTo>
                    <a:lnTo>
                      <a:pt x="448" y="275"/>
                    </a:lnTo>
                    <a:lnTo>
                      <a:pt x="403" y="270"/>
                    </a:lnTo>
                    <a:lnTo>
                      <a:pt x="361" y="265"/>
                    </a:lnTo>
                    <a:lnTo>
                      <a:pt x="321" y="260"/>
                    </a:lnTo>
                    <a:lnTo>
                      <a:pt x="283" y="254"/>
                    </a:lnTo>
                    <a:lnTo>
                      <a:pt x="248" y="248"/>
                    </a:lnTo>
                    <a:lnTo>
                      <a:pt x="214" y="242"/>
                    </a:lnTo>
                    <a:lnTo>
                      <a:pt x="182" y="236"/>
                    </a:lnTo>
                    <a:lnTo>
                      <a:pt x="153" y="229"/>
                    </a:lnTo>
                    <a:lnTo>
                      <a:pt x="126" y="222"/>
                    </a:lnTo>
                    <a:lnTo>
                      <a:pt x="102" y="215"/>
                    </a:lnTo>
                    <a:lnTo>
                      <a:pt x="80" y="208"/>
                    </a:lnTo>
                    <a:lnTo>
                      <a:pt x="60" y="201"/>
                    </a:lnTo>
                    <a:lnTo>
                      <a:pt x="44" y="194"/>
                    </a:lnTo>
                    <a:lnTo>
                      <a:pt x="29" y="186"/>
                    </a:lnTo>
                    <a:lnTo>
                      <a:pt x="18" y="179"/>
                    </a:lnTo>
                    <a:lnTo>
                      <a:pt x="13" y="175"/>
                    </a:lnTo>
                    <a:lnTo>
                      <a:pt x="9" y="171"/>
                    </a:lnTo>
                    <a:lnTo>
                      <a:pt x="6" y="167"/>
                    </a:lnTo>
                    <a:lnTo>
                      <a:pt x="3" y="163"/>
                    </a:lnTo>
                    <a:lnTo>
                      <a:pt x="1" y="159"/>
                    </a:lnTo>
                    <a:lnTo>
                      <a:pt x="0" y="155"/>
                    </a:lnTo>
                    <a:lnTo>
                      <a:pt x="0" y="151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489C12-2AC2-4AC1-B5F1-48EA06F2E3D1}"/>
                  </a:ext>
                </a:extLst>
              </p:cNvPr>
              <p:cNvSpPr/>
              <p:nvPr/>
            </p:nvSpPr>
            <p:spPr>
              <a:xfrm>
                <a:off x="2726917" y="4971613"/>
                <a:ext cx="631477" cy="40393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7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C52D2D0-2394-4BA9-89DF-11AF13AC1DED}"/>
                </a:ext>
              </a:extLst>
            </p:cNvPr>
            <p:cNvGrpSpPr/>
            <p:nvPr/>
          </p:nvGrpSpPr>
          <p:grpSpPr>
            <a:xfrm rot="416229">
              <a:off x="2044688" y="4633322"/>
              <a:ext cx="1173999" cy="681074"/>
              <a:chOff x="2555019" y="4816928"/>
              <a:chExt cx="984222" cy="570979"/>
            </a:xfrm>
          </p:grpSpPr>
          <p:sp>
            <p:nvSpPr>
              <p:cNvPr id="21" name="Freeform 63">
                <a:extLst>
                  <a:ext uri="{FF2B5EF4-FFF2-40B4-BE49-F238E27FC236}">
                    <a16:creationId xmlns:a16="http://schemas.microsoft.com/office/drawing/2014/main" id="{85187020-7A12-4DCA-8BD0-E86DC96D6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323" y="4887323"/>
                <a:ext cx="981615" cy="500584"/>
              </a:xfrm>
              <a:custGeom>
                <a:avLst/>
                <a:gdLst>
                  <a:gd name="T0" fmla="*/ 2225 w 2260"/>
                  <a:gd name="T1" fmla="*/ 35 h 1152"/>
                  <a:gd name="T2" fmla="*/ 2165 w 2260"/>
                  <a:gd name="T3" fmla="*/ 58 h 1152"/>
                  <a:gd name="T4" fmla="*/ 2079 w 2260"/>
                  <a:gd name="T5" fmla="*/ 79 h 1152"/>
                  <a:gd name="T6" fmla="*/ 1986 w 2260"/>
                  <a:gd name="T7" fmla="*/ 96 h 1152"/>
                  <a:gd name="T8" fmla="*/ 1907 w 2260"/>
                  <a:gd name="T9" fmla="*/ 107 h 1152"/>
                  <a:gd name="T10" fmla="*/ 1808 w 2260"/>
                  <a:gd name="T11" fmla="*/ 118 h 1152"/>
                  <a:gd name="T12" fmla="*/ 1711 w 2260"/>
                  <a:gd name="T13" fmla="*/ 126 h 1152"/>
                  <a:gd name="T14" fmla="*/ 1606 w 2260"/>
                  <a:gd name="T15" fmla="*/ 134 h 1152"/>
                  <a:gd name="T16" fmla="*/ 1485 w 2260"/>
                  <a:gd name="T17" fmla="*/ 140 h 1152"/>
                  <a:gd name="T18" fmla="*/ 1374 w 2260"/>
                  <a:gd name="T19" fmla="*/ 144 h 1152"/>
                  <a:gd name="T20" fmla="*/ 1234 w 2260"/>
                  <a:gd name="T21" fmla="*/ 146 h 1152"/>
                  <a:gd name="T22" fmla="*/ 1084 w 2260"/>
                  <a:gd name="T23" fmla="*/ 146 h 1152"/>
                  <a:gd name="T24" fmla="*/ 955 w 2260"/>
                  <a:gd name="T25" fmla="*/ 144 h 1152"/>
                  <a:gd name="T26" fmla="*/ 832 w 2260"/>
                  <a:gd name="T27" fmla="*/ 140 h 1152"/>
                  <a:gd name="T28" fmla="*/ 714 w 2260"/>
                  <a:gd name="T29" fmla="*/ 135 h 1152"/>
                  <a:gd name="T30" fmla="*/ 605 w 2260"/>
                  <a:gd name="T31" fmla="*/ 127 h 1152"/>
                  <a:gd name="T32" fmla="*/ 492 w 2260"/>
                  <a:gd name="T33" fmla="*/ 118 h 1152"/>
                  <a:gd name="T34" fmla="*/ 396 w 2260"/>
                  <a:gd name="T35" fmla="*/ 108 h 1152"/>
                  <a:gd name="T36" fmla="*/ 309 w 2260"/>
                  <a:gd name="T37" fmla="*/ 96 h 1152"/>
                  <a:gd name="T38" fmla="*/ 225 w 2260"/>
                  <a:gd name="T39" fmla="*/ 83 h 1152"/>
                  <a:gd name="T40" fmla="*/ 133 w 2260"/>
                  <a:gd name="T41" fmla="*/ 63 h 1152"/>
                  <a:gd name="T42" fmla="*/ 59 w 2260"/>
                  <a:gd name="T43" fmla="*/ 40 h 1152"/>
                  <a:gd name="T44" fmla="*/ 13 w 2260"/>
                  <a:gd name="T45" fmla="*/ 15 h 1152"/>
                  <a:gd name="T46" fmla="*/ 247 w 2260"/>
                  <a:gd name="T47" fmla="*/ 464 h 1152"/>
                  <a:gd name="T48" fmla="*/ 569 w 2260"/>
                  <a:gd name="T49" fmla="*/ 1065 h 1152"/>
                  <a:gd name="T50" fmla="*/ 579 w 2260"/>
                  <a:gd name="T51" fmla="*/ 1075 h 1152"/>
                  <a:gd name="T52" fmla="*/ 593 w 2260"/>
                  <a:gd name="T53" fmla="*/ 1083 h 1152"/>
                  <a:gd name="T54" fmla="*/ 608 w 2260"/>
                  <a:gd name="T55" fmla="*/ 1090 h 1152"/>
                  <a:gd name="T56" fmla="*/ 623 w 2260"/>
                  <a:gd name="T57" fmla="*/ 1096 h 1152"/>
                  <a:gd name="T58" fmla="*/ 644 w 2260"/>
                  <a:gd name="T59" fmla="*/ 1103 h 1152"/>
                  <a:gd name="T60" fmla="*/ 666 w 2260"/>
                  <a:gd name="T61" fmla="*/ 1109 h 1152"/>
                  <a:gd name="T62" fmla="*/ 689 w 2260"/>
                  <a:gd name="T63" fmla="*/ 1114 h 1152"/>
                  <a:gd name="T64" fmla="*/ 713 w 2260"/>
                  <a:gd name="T65" fmla="*/ 1119 h 1152"/>
                  <a:gd name="T66" fmla="*/ 747 w 2260"/>
                  <a:gd name="T67" fmla="*/ 1125 h 1152"/>
                  <a:gd name="T68" fmla="*/ 771 w 2260"/>
                  <a:gd name="T69" fmla="*/ 1129 h 1152"/>
                  <a:gd name="T70" fmla="*/ 801 w 2260"/>
                  <a:gd name="T71" fmla="*/ 1133 h 1152"/>
                  <a:gd name="T72" fmla="*/ 834 w 2260"/>
                  <a:gd name="T73" fmla="*/ 1137 h 1152"/>
                  <a:gd name="T74" fmla="*/ 875 w 2260"/>
                  <a:gd name="T75" fmla="*/ 1141 h 1152"/>
                  <a:gd name="T76" fmla="*/ 923 w 2260"/>
                  <a:gd name="T77" fmla="*/ 1145 h 1152"/>
                  <a:gd name="T78" fmla="*/ 972 w 2260"/>
                  <a:gd name="T79" fmla="*/ 1148 h 1152"/>
                  <a:gd name="T80" fmla="*/ 1032 w 2260"/>
                  <a:gd name="T81" fmla="*/ 1150 h 1152"/>
                  <a:gd name="T82" fmla="*/ 1119 w 2260"/>
                  <a:gd name="T83" fmla="*/ 1152 h 1152"/>
                  <a:gd name="T84" fmla="*/ 1176 w 2260"/>
                  <a:gd name="T85" fmla="*/ 1152 h 1152"/>
                  <a:gd name="T86" fmla="*/ 1253 w 2260"/>
                  <a:gd name="T87" fmla="*/ 1150 h 1152"/>
                  <a:gd name="T88" fmla="*/ 1320 w 2260"/>
                  <a:gd name="T89" fmla="*/ 1147 h 1152"/>
                  <a:gd name="T90" fmla="*/ 1359 w 2260"/>
                  <a:gd name="T91" fmla="*/ 1144 h 1152"/>
                  <a:gd name="T92" fmla="*/ 1400 w 2260"/>
                  <a:gd name="T93" fmla="*/ 1140 h 1152"/>
                  <a:gd name="T94" fmla="*/ 1436 w 2260"/>
                  <a:gd name="T95" fmla="*/ 1137 h 1152"/>
                  <a:gd name="T96" fmla="*/ 1472 w 2260"/>
                  <a:gd name="T97" fmla="*/ 1132 h 1152"/>
                  <a:gd name="T98" fmla="*/ 1508 w 2260"/>
                  <a:gd name="T99" fmla="*/ 1127 h 1152"/>
                  <a:gd name="T100" fmla="*/ 1543 w 2260"/>
                  <a:gd name="T101" fmla="*/ 1121 h 1152"/>
                  <a:gd name="T102" fmla="*/ 1567 w 2260"/>
                  <a:gd name="T103" fmla="*/ 1116 h 1152"/>
                  <a:gd name="T104" fmla="*/ 1589 w 2260"/>
                  <a:gd name="T105" fmla="*/ 1111 h 1152"/>
                  <a:gd name="T106" fmla="*/ 1610 w 2260"/>
                  <a:gd name="T107" fmla="*/ 1106 h 1152"/>
                  <a:gd name="T108" fmla="*/ 1630 w 2260"/>
                  <a:gd name="T109" fmla="*/ 1099 h 1152"/>
                  <a:gd name="T110" fmla="*/ 1645 w 2260"/>
                  <a:gd name="T111" fmla="*/ 1094 h 1152"/>
                  <a:gd name="T112" fmla="*/ 1660 w 2260"/>
                  <a:gd name="T113" fmla="*/ 1086 h 1152"/>
                  <a:gd name="T114" fmla="*/ 1672 w 2260"/>
                  <a:gd name="T115" fmla="*/ 1079 h 1152"/>
                  <a:gd name="T116" fmla="*/ 1681 w 2260"/>
                  <a:gd name="T117" fmla="*/ 1072 h 1152"/>
                  <a:gd name="T118" fmla="*/ 2255 w 2260"/>
                  <a:gd name="T119" fmla="*/ 14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60" h="1152">
                    <a:moveTo>
                      <a:pt x="2255" y="14"/>
                    </a:moveTo>
                    <a:lnTo>
                      <a:pt x="2255" y="14"/>
                    </a:lnTo>
                    <a:lnTo>
                      <a:pt x="2255" y="14"/>
                    </a:lnTo>
                    <a:lnTo>
                      <a:pt x="2251" y="18"/>
                    </a:lnTo>
                    <a:lnTo>
                      <a:pt x="2247" y="21"/>
                    </a:lnTo>
                    <a:lnTo>
                      <a:pt x="2247" y="21"/>
                    </a:lnTo>
                    <a:lnTo>
                      <a:pt x="2246" y="22"/>
                    </a:lnTo>
                    <a:lnTo>
                      <a:pt x="2242" y="25"/>
                    </a:lnTo>
                    <a:lnTo>
                      <a:pt x="2237" y="28"/>
                    </a:lnTo>
                    <a:lnTo>
                      <a:pt x="2237" y="28"/>
                    </a:lnTo>
                    <a:lnTo>
                      <a:pt x="2236" y="28"/>
                    </a:lnTo>
                    <a:lnTo>
                      <a:pt x="2231" y="32"/>
                    </a:lnTo>
                    <a:lnTo>
                      <a:pt x="2225" y="35"/>
                    </a:lnTo>
                    <a:lnTo>
                      <a:pt x="2225" y="35"/>
                    </a:lnTo>
                    <a:lnTo>
                      <a:pt x="2225" y="35"/>
                    </a:lnTo>
                    <a:lnTo>
                      <a:pt x="2218" y="38"/>
                    </a:lnTo>
                    <a:lnTo>
                      <a:pt x="2211" y="41"/>
                    </a:lnTo>
                    <a:lnTo>
                      <a:pt x="2210" y="42"/>
                    </a:lnTo>
                    <a:lnTo>
                      <a:pt x="2210" y="42"/>
                    </a:lnTo>
                    <a:lnTo>
                      <a:pt x="2202" y="45"/>
                    </a:lnTo>
                    <a:lnTo>
                      <a:pt x="2194" y="48"/>
                    </a:lnTo>
                    <a:lnTo>
                      <a:pt x="2194" y="48"/>
                    </a:lnTo>
                    <a:lnTo>
                      <a:pt x="2193" y="48"/>
                    </a:lnTo>
                    <a:lnTo>
                      <a:pt x="2185" y="51"/>
                    </a:lnTo>
                    <a:lnTo>
                      <a:pt x="2176" y="54"/>
                    </a:lnTo>
                    <a:lnTo>
                      <a:pt x="2175" y="55"/>
                    </a:lnTo>
                    <a:lnTo>
                      <a:pt x="2174" y="55"/>
                    </a:lnTo>
                    <a:lnTo>
                      <a:pt x="2165" y="58"/>
                    </a:lnTo>
                    <a:lnTo>
                      <a:pt x="2155" y="61"/>
                    </a:lnTo>
                    <a:lnTo>
                      <a:pt x="2154" y="61"/>
                    </a:lnTo>
                    <a:lnTo>
                      <a:pt x="2154" y="61"/>
                    </a:lnTo>
                    <a:lnTo>
                      <a:pt x="2143" y="64"/>
                    </a:lnTo>
                    <a:lnTo>
                      <a:pt x="2132" y="67"/>
                    </a:lnTo>
                    <a:lnTo>
                      <a:pt x="2131" y="67"/>
                    </a:lnTo>
                    <a:lnTo>
                      <a:pt x="2131" y="67"/>
                    </a:lnTo>
                    <a:lnTo>
                      <a:pt x="2119" y="70"/>
                    </a:lnTo>
                    <a:lnTo>
                      <a:pt x="2107" y="73"/>
                    </a:lnTo>
                    <a:lnTo>
                      <a:pt x="2106" y="73"/>
                    </a:lnTo>
                    <a:lnTo>
                      <a:pt x="2105" y="73"/>
                    </a:lnTo>
                    <a:lnTo>
                      <a:pt x="2093" y="76"/>
                    </a:lnTo>
                    <a:lnTo>
                      <a:pt x="2080" y="79"/>
                    </a:lnTo>
                    <a:lnTo>
                      <a:pt x="2079" y="79"/>
                    </a:lnTo>
                    <a:lnTo>
                      <a:pt x="2079" y="79"/>
                    </a:lnTo>
                    <a:lnTo>
                      <a:pt x="2065" y="82"/>
                    </a:lnTo>
                    <a:lnTo>
                      <a:pt x="2051" y="85"/>
                    </a:lnTo>
                    <a:lnTo>
                      <a:pt x="2050" y="85"/>
                    </a:lnTo>
                    <a:lnTo>
                      <a:pt x="2049" y="85"/>
                    </a:lnTo>
                    <a:lnTo>
                      <a:pt x="2035" y="87"/>
                    </a:lnTo>
                    <a:lnTo>
                      <a:pt x="2020" y="90"/>
                    </a:lnTo>
                    <a:lnTo>
                      <a:pt x="2019" y="90"/>
                    </a:lnTo>
                    <a:lnTo>
                      <a:pt x="2018" y="90"/>
                    </a:lnTo>
                    <a:lnTo>
                      <a:pt x="2011" y="92"/>
                    </a:lnTo>
                    <a:lnTo>
                      <a:pt x="2003" y="93"/>
                    </a:lnTo>
                    <a:lnTo>
                      <a:pt x="1995" y="94"/>
                    </a:lnTo>
                    <a:lnTo>
                      <a:pt x="1987" y="95"/>
                    </a:lnTo>
                    <a:lnTo>
                      <a:pt x="1986" y="96"/>
                    </a:lnTo>
                    <a:lnTo>
                      <a:pt x="1986" y="96"/>
                    </a:lnTo>
                    <a:lnTo>
                      <a:pt x="1978" y="97"/>
                    </a:lnTo>
                    <a:lnTo>
                      <a:pt x="1970" y="98"/>
                    </a:lnTo>
                    <a:lnTo>
                      <a:pt x="1961" y="99"/>
                    </a:lnTo>
                    <a:lnTo>
                      <a:pt x="1953" y="100"/>
                    </a:lnTo>
                    <a:lnTo>
                      <a:pt x="1952" y="101"/>
                    </a:lnTo>
                    <a:lnTo>
                      <a:pt x="1951" y="101"/>
                    </a:lnTo>
                    <a:lnTo>
                      <a:pt x="1943" y="102"/>
                    </a:lnTo>
                    <a:lnTo>
                      <a:pt x="1934" y="103"/>
                    </a:lnTo>
                    <a:lnTo>
                      <a:pt x="1925" y="104"/>
                    </a:lnTo>
                    <a:lnTo>
                      <a:pt x="1916" y="105"/>
                    </a:lnTo>
                    <a:lnTo>
                      <a:pt x="1916" y="105"/>
                    </a:lnTo>
                    <a:lnTo>
                      <a:pt x="1916" y="106"/>
                    </a:lnTo>
                    <a:lnTo>
                      <a:pt x="1907" y="107"/>
                    </a:lnTo>
                    <a:lnTo>
                      <a:pt x="1898" y="108"/>
                    </a:lnTo>
                    <a:lnTo>
                      <a:pt x="1888" y="109"/>
                    </a:lnTo>
                    <a:lnTo>
                      <a:pt x="1879" y="110"/>
                    </a:lnTo>
                    <a:lnTo>
                      <a:pt x="1878" y="110"/>
                    </a:lnTo>
                    <a:lnTo>
                      <a:pt x="1877" y="110"/>
                    </a:lnTo>
                    <a:lnTo>
                      <a:pt x="1868" y="111"/>
                    </a:lnTo>
                    <a:lnTo>
                      <a:pt x="1858" y="112"/>
                    </a:lnTo>
                    <a:lnTo>
                      <a:pt x="1849" y="113"/>
                    </a:lnTo>
                    <a:lnTo>
                      <a:pt x="1839" y="114"/>
                    </a:lnTo>
                    <a:lnTo>
                      <a:pt x="1839" y="115"/>
                    </a:lnTo>
                    <a:lnTo>
                      <a:pt x="1838" y="115"/>
                    </a:lnTo>
                    <a:lnTo>
                      <a:pt x="1828" y="116"/>
                    </a:lnTo>
                    <a:lnTo>
                      <a:pt x="1818" y="117"/>
                    </a:lnTo>
                    <a:lnTo>
                      <a:pt x="1808" y="118"/>
                    </a:lnTo>
                    <a:lnTo>
                      <a:pt x="1798" y="119"/>
                    </a:lnTo>
                    <a:lnTo>
                      <a:pt x="1797" y="119"/>
                    </a:lnTo>
                    <a:lnTo>
                      <a:pt x="1797" y="119"/>
                    </a:lnTo>
                    <a:lnTo>
                      <a:pt x="1787" y="120"/>
                    </a:lnTo>
                    <a:lnTo>
                      <a:pt x="1776" y="121"/>
                    </a:lnTo>
                    <a:lnTo>
                      <a:pt x="1766" y="122"/>
                    </a:lnTo>
                    <a:lnTo>
                      <a:pt x="1755" y="123"/>
                    </a:lnTo>
                    <a:lnTo>
                      <a:pt x="1755" y="123"/>
                    </a:lnTo>
                    <a:lnTo>
                      <a:pt x="1754" y="123"/>
                    </a:lnTo>
                    <a:lnTo>
                      <a:pt x="1743" y="124"/>
                    </a:lnTo>
                    <a:lnTo>
                      <a:pt x="1733" y="125"/>
                    </a:lnTo>
                    <a:lnTo>
                      <a:pt x="1722" y="125"/>
                    </a:lnTo>
                    <a:lnTo>
                      <a:pt x="1712" y="126"/>
                    </a:lnTo>
                    <a:lnTo>
                      <a:pt x="1711" y="126"/>
                    </a:lnTo>
                    <a:lnTo>
                      <a:pt x="1709" y="126"/>
                    </a:lnTo>
                    <a:lnTo>
                      <a:pt x="1699" y="127"/>
                    </a:lnTo>
                    <a:lnTo>
                      <a:pt x="1688" y="128"/>
                    </a:lnTo>
                    <a:lnTo>
                      <a:pt x="1677" y="129"/>
                    </a:lnTo>
                    <a:lnTo>
                      <a:pt x="1666" y="130"/>
                    </a:lnTo>
                    <a:lnTo>
                      <a:pt x="1665" y="130"/>
                    </a:lnTo>
                    <a:lnTo>
                      <a:pt x="1664" y="130"/>
                    </a:lnTo>
                    <a:lnTo>
                      <a:pt x="1653" y="131"/>
                    </a:lnTo>
                    <a:lnTo>
                      <a:pt x="1642" y="131"/>
                    </a:lnTo>
                    <a:lnTo>
                      <a:pt x="1630" y="132"/>
                    </a:lnTo>
                    <a:lnTo>
                      <a:pt x="1618" y="133"/>
                    </a:lnTo>
                    <a:lnTo>
                      <a:pt x="1618" y="133"/>
                    </a:lnTo>
                    <a:lnTo>
                      <a:pt x="1617" y="133"/>
                    </a:lnTo>
                    <a:lnTo>
                      <a:pt x="1606" y="134"/>
                    </a:lnTo>
                    <a:lnTo>
                      <a:pt x="1595" y="134"/>
                    </a:lnTo>
                    <a:lnTo>
                      <a:pt x="1583" y="135"/>
                    </a:lnTo>
                    <a:lnTo>
                      <a:pt x="1572" y="135"/>
                    </a:lnTo>
                    <a:lnTo>
                      <a:pt x="1570" y="136"/>
                    </a:lnTo>
                    <a:lnTo>
                      <a:pt x="1568" y="136"/>
                    </a:lnTo>
                    <a:lnTo>
                      <a:pt x="1556" y="136"/>
                    </a:lnTo>
                    <a:lnTo>
                      <a:pt x="1545" y="137"/>
                    </a:lnTo>
                    <a:lnTo>
                      <a:pt x="1534" y="137"/>
                    </a:lnTo>
                    <a:lnTo>
                      <a:pt x="1522" y="138"/>
                    </a:lnTo>
                    <a:lnTo>
                      <a:pt x="1521" y="138"/>
                    </a:lnTo>
                    <a:lnTo>
                      <a:pt x="1519" y="138"/>
                    </a:lnTo>
                    <a:lnTo>
                      <a:pt x="1508" y="139"/>
                    </a:lnTo>
                    <a:lnTo>
                      <a:pt x="1497" y="139"/>
                    </a:lnTo>
                    <a:lnTo>
                      <a:pt x="1485" y="140"/>
                    </a:lnTo>
                    <a:lnTo>
                      <a:pt x="1474" y="140"/>
                    </a:lnTo>
                    <a:lnTo>
                      <a:pt x="1471" y="140"/>
                    </a:lnTo>
                    <a:lnTo>
                      <a:pt x="1468" y="140"/>
                    </a:lnTo>
                    <a:lnTo>
                      <a:pt x="1457" y="141"/>
                    </a:lnTo>
                    <a:lnTo>
                      <a:pt x="1445" y="141"/>
                    </a:lnTo>
                    <a:lnTo>
                      <a:pt x="1434" y="142"/>
                    </a:lnTo>
                    <a:lnTo>
                      <a:pt x="1423" y="142"/>
                    </a:lnTo>
                    <a:lnTo>
                      <a:pt x="1419" y="142"/>
                    </a:lnTo>
                    <a:lnTo>
                      <a:pt x="1416" y="142"/>
                    </a:lnTo>
                    <a:lnTo>
                      <a:pt x="1408" y="143"/>
                    </a:lnTo>
                    <a:lnTo>
                      <a:pt x="1400" y="143"/>
                    </a:lnTo>
                    <a:lnTo>
                      <a:pt x="1392" y="143"/>
                    </a:lnTo>
                    <a:lnTo>
                      <a:pt x="1384" y="143"/>
                    </a:lnTo>
                    <a:lnTo>
                      <a:pt x="1374" y="144"/>
                    </a:lnTo>
                    <a:lnTo>
                      <a:pt x="1364" y="144"/>
                    </a:lnTo>
                    <a:lnTo>
                      <a:pt x="1354" y="144"/>
                    </a:lnTo>
                    <a:lnTo>
                      <a:pt x="1345" y="144"/>
                    </a:lnTo>
                    <a:lnTo>
                      <a:pt x="1336" y="144"/>
                    </a:lnTo>
                    <a:lnTo>
                      <a:pt x="1327" y="145"/>
                    </a:lnTo>
                    <a:lnTo>
                      <a:pt x="1320" y="145"/>
                    </a:lnTo>
                    <a:lnTo>
                      <a:pt x="1312" y="145"/>
                    </a:lnTo>
                    <a:lnTo>
                      <a:pt x="1299" y="145"/>
                    </a:lnTo>
                    <a:lnTo>
                      <a:pt x="1286" y="145"/>
                    </a:lnTo>
                    <a:lnTo>
                      <a:pt x="1273" y="146"/>
                    </a:lnTo>
                    <a:lnTo>
                      <a:pt x="1260" y="146"/>
                    </a:lnTo>
                    <a:lnTo>
                      <a:pt x="1252" y="146"/>
                    </a:lnTo>
                    <a:lnTo>
                      <a:pt x="1244" y="146"/>
                    </a:lnTo>
                    <a:lnTo>
                      <a:pt x="1234" y="146"/>
                    </a:lnTo>
                    <a:lnTo>
                      <a:pt x="1225" y="146"/>
                    </a:lnTo>
                    <a:lnTo>
                      <a:pt x="1215" y="146"/>
                    </a:lnTo>
                    <a:lnTo>
                      <a:pt x="1205" y="146"/>
                    </a:lnTo>
                    <a:lnTo>
                      <a:pt x="1204" y="146"/>
                    </a:lnTo>
                    <a:lnTo>
                      <a:pt x="1203" y="146"/>
                    </a:lnTo>
                    <a:lnTo>
                      <a:pt x="1189" y="146"/>
                    </a:lnTo>
                    <a:lnTo>
                      <a:pt x="1175" y="146"/>
                    </a:lnTo>
                    <a:lnTo>
                      <a:pt x="1162" y="146"/>
                    </a:lnTo>
                    <a:lnTo>
                      <a:pt x="1148" y="146"/>
                    </a:lnTo>
                    <a:lnTo>
                      <a:pt x="1134" y="146"/>
                    </a:lnTo>
                    <a:lnTo>
                      <a:pt x="1121" y="146"/>
                    </a:lnTo>
                    <a:lnTo>
                      <a:pt x="1107" y="146"/>
                    </a:lnTo>
                    <a:lnTo>
                      <a:pt x="1094" y="146"/>
                    </a:lnTo>
                    <a:lnTo>
                      <a:pt x="1084" y="146"/>
                    </a:lnTo>
                    <a:lnTo>
                      <a:pt x="1075" y="146"/>
                    </a:lnTo>
                    <a:lnTo>
                      <a:pt x="1066" y="146"/>
                    </a:lnTo>
                    <a:lnTo>
                      <a:pt x="1057" y="146"/>
                    </a:lnTo>
                    <a:lnTo>
                      <a:pt x="1048" y="146"/>
                    </a:lnTo>
                    <a:lnTo>
                      <a:pt x="1040" y="146"/>
                    </a:lnTo>
                    <a:lnTo>
                      <a:pt x="1029" y="146"/>
                    </a:lnTo>
                    <a:lnTo>
                      <a:pt x="1017" y="145"/>
                    </a:lnTo>
                    <a:lnTo>
                      <a:pt x="1009" y="145"/>
                    </a:lnTo>
                    <a:lnTo>
                      <a:pt x="1001" y="145"/>
                    </a:lnTo>
                    <a:lnTo>
                      <a:pt x="993" y="145"/>
                    </a:lnTo>
                    <a:lnTo>
                      <a:pt x="985" y="145"/>
                    </a:lnTo>
                    <a:lnTo>
                      <a:pt x="974" y="145"/>
                    </a:lnTo>
                    <a:lnTo>
                      <a:pt x="962" y="144"/>
                    </a:lnTo>
                    <a:lnTo>
                      <a:pt x="955" y="144"/>
                    </a:lnTo>
                    <a:lnTo>
                      <a:pt x="947" y="144"/>
                    </a:lnTo>
                    <a:lnTo>
                      <a:pt x="940" y="144"/>
                    </a:lnTo>
                    <a:lnTo>
                      <a:pt x="933" y="144"/>
                    </a:lnTo>
                    <a:lnTo>
                      <a:pt x="921" y="143"/>
                    </a:lnTo>
                    <a:lnTo>
                      <a:pt x="910" y="143"/>
                    </a:lnTo>
                    <a:lnTo>
                      <a:pt x="900" y="143"/>
                    </a:lnTo>
                    <a:lnTo>
                      <a:pt x="891" y="142"/>
                    </a:lnTo>
                    <a:lnTo>
                      <a:pt x="882" y="142"/>
                    </a:lnTo>
                    <a:lnTo>
                      <a:pt x="872" y="142"/>
                    </a:lnTo>
                    <a:lnTo>
                      <a:pt x="870" y="142"/>
                    </a:lnTo>
                    <a:lnTo>
                      <a:pt x="868" y="142"/>
                    </a:lnTo>
                    <a:lnTo>
                      <a:pt x="856" y="141"/>
                    </a:lnTo>
                    <a:lnTo>
                      <a:pt x="844" y="141"/>
                    </a:lnTo>
                    <a:lnTo>
                      <a:pt x="832" y="140"/>
                    </a:lnTo>
                    <a:lnTo>
                      <a:pt x="820" y="140"/>
                    </a:lnTo>
                    <a:lnTo>
                      <a:pt x="818" y="140"/>
                    </a:lnTo>
                    <a:lnTo>
                      <a:pt x="815" y="140"/>
                    </a:lnTo>
                    <a:lnTo>
                      <a:pt x="803" y="139"/>
                    </a:lnTo>
                    <a:lnTo>
                      <a:pt x="790" y="138"/>
                    </a:lnTo>
                    <a:lnTo>
                      <a:pt x="777" y="138"/>
                    </a:lnTo>
                    <a:lnTo>
                      <a:pt x="765" y="137"/>
                    </a:lnTo>
                    <a:lnTo>
                      <a:pt x="765" y="137"/>
                    </a:lnTo>
                    <a:lnTo>
                      <a:pt x="765" y="137"/>
                    </a:lnTo>
                    <a:lnTo>
                      <a:pt x="753" y="137"/>
                    </a:lnTo>
                    <a:lnTo>
                      <a:pt x="740" y="136"/>
                    </a:lnTo>
                    <a:lnTo>
                      <a:pt x="728" y="135"/>
                    </a:lnTo>
                    <a:lnTo>
                      <a:pt x="716" y="135"/>
                    </a:lnTo>
                    <a:lnTo>
                      <a:pt x="714" y="135"/>
                    </a:lnTo>
                    <a:lnTo>
                      <a:pt x="712" y="134"/>
                    </a:lnTo>
                    <a:lnTo>
                      <a:pt x="700" y="134"/>
                    </a:lnTo>
                    <a:lnTo>
                      <a:pt x="688" y="133"/>
                    </a:lnTo>
                    <a:lnTo>
                      <a:pt x="677" y="132"/>
                    </a:lnTo>
                    <a:lnTo>
                      <a:pt x="665" y="132"/>
                    </a:lnTo>
                    <a:lnTo>
                      <a:pt x="664" y="132"/>
                    </a:lnTo>
                    <a:lnTo>
                      <a:pt x="664" y="132"/>
                    </a:lnTo>
                    <a:lnTo>
                      <a:pt x="652" y="131"/>
                    </a:lnTo>
                    <a:lnTo>
                      <a:pt x="640" y="130"/>
                    </a:lnTo>
                    <a:lnTo>
                      <a:pt x="629" y="129"/>
                    </a:lnTo>
                    <a:lnTo>
                      <a:pt x="617" y="128"/>
                    </a:lnTo>
                    <a:lnTo>
                      <a:pt x="617" y="128"/>
                    </a:lnTo>
                    <a:lnTo>
                      <a:pt x="616" y="128"/>
                    </a:lnTo>
                    <a:lnTo>
                      <a:pt x="605" y="127"/>
                    </a:lnTo>
                    <a:lnTo>
                      <a:pt x="593" y="127"/>
                    </a:lnTo>
                    <a:lnTo>
                      <a:pt x="581" y="126"/>
                    </a:lnTo>
                    <a:lnTo>
                      <a:pt x="570" y="125"/>
                    </a:lnTo>
                    <a:lnTo>
                      <a:pt x="570" y="125"/>
                    </a:lnTo>
                    <a:lnTo>
                      <a:pt x="570" y="125"/>
                    </a:lnTo>
                    <a:lnTo>
                      <a:pt x="558" y="124"/>
                    </a:lnTo>
                    <a:lnTo>
                      <a:pt x="547" y="123"/>
                    </a:lnTo>
                    <a:lnTo>
                      <a:pt x="536" y="122"/>
                    </a:lnTo>
                    <a:lnTo>
                      <a:pt x="525" y="121"/>
                    </a:lnTo>
                    <a:lnTo>
                      <a:pt x="524" y="121"/>
                    </a:lnTo>
                    <a:lnTo>
                      <a:pt x="523" y="121"/>
                    </a:lnTo>
                    <a:lnTo>
                      <a:pt x="513" y="120"/>
                    </a:lnTo>
                    <a:lnTo>
                      <a:pt x="502" y="119"/>
                    </a:lnTo>
                    <a:lnTo>
                      <a:pt x="492" y="118"/>
                    </a:lnTo>
                    <a:lnTo>
                      <a:pt x="481" y="117"/>
                    </a:lnTo>
                    <a:lnTo>
                      <a:pt x="480" y="117"/>
                    </a:lnTo>
                    <a:lnTo>
                      <a:pt x="479" y="117"/>
                    </a:lnTo>
                    <a:lnTo>
                      <a:pt x="469" y="116"/>
                    </a:lnTo>
                    <a:lnTo>
                      <a:pt x="458" y="115"/>
                    </a:lnTo>
                    <a:lnTo>
                      <a:pt x="448" y="114"/>
                    </a:lnTo>
                    <a:lnTo>
                      <a:pt x="438" y="112"/>
                    </a:lnTo>
                    <a:lnTo>
                      <a:pt x="438" y="112"/>
                    </a:lnTo>
                    <a:lnTo>
                      <a:pt x="437" y="112"/>
                    </a:lnTo>
                    <a:lnTo>
                      <a:pt x="427" y="111"/>
                    </a:lnTo>
                    <a:lnTo>
                      <a:pt x="417" y="110"/>
                    </a:lnTo>
                    <a:lnTo>
                      <a:pt x="407" y="109"/>
                    </a:lnTo>
                    <a:lnTo>
                      <a:pt x="396" y="108"/>
                    </a:lnTo>
                    <a:lnTo>
                      <a:pt x="396" y="108"/>
                    </a:lnTo>
                    <a:lnTo>
                      <a:pt x="395" y="108"/>
                    </a:lnTo>
                    <a:lnTo>
                      <a:pt x="385" y="106"/>
                    </a:lnTo>
                    <a:lnTo>
                      <a:pt x="376" y="105"/>
                    </a:lnTo>
                    <a:lnTo>
                      <a:pt x="366" y="104"/>
                    </a:lnTo>
                    <a:lnTo>
                      <a:pt x="357" y="103"/>
                    </a:lnTo>
                    <a:lnTo>
                      <a:pt x="356" y="103"/>
                    </a:lnTo>
                    <a:lnTo>
                      <a:pt x="356" y="103"/>
                    </a:lnTo>
                    <a:lnTo>
                      <a:pt x="347" y="102"/>
                    </a:lnTo>
                    <a:lnTo>
                      <a:pt x="337" y="100"/>
                    </a:lnTo>
                    <a:lnTo>
                      <a:pt x="328" y="99"/>
                    </a:lnTo>
                    <a:lnTo>
                      <a:pt x="319" y="98"/>
                    </a:lnTo>
                    <a:lnTo>
                      <a:pt x="319" y="98"/>
                    </a:lnTo>
                    <a:lnTo>
                      <a:pt x="318" y="98"/>
                    </a:lnTo>
                    <a:lnTo>
                      <a:pt x="309" y="96"/>
                    </a:lnTo>
                    <a:lnTo>
                      <a:pt x="301" y="95"/>
                    </a:lnTo>
                    <a:lnTo>
                      <a:pt x="292" y="94"/>
                    </a:lnTo>
                    <a:lnTo>
                      <a:pt x="284" y="92"/>
                    </a:lnTo>
                    <a:lnTo>
                      <a:pt x="283" y="92"/>
                    </a:lnTo>
                    <a:lnTo>
                      <a:pt x="283" y="92"/>
                    </a:lnTo>
                    <a:lnTo>
                      <a:pt x="274" y="91"/>
                    </a:lnTo>
                    <a:lnTo>
                      <a:pt x="266" y="90"/>
                    </a:lnTo>
                    <a:lnTo>
                      <a:pt x="258" y="88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9" y="87"/>
                    </a:lnTo>
                    <a:lnTo>
                      <a:pt x="241" y="85"/>
                    </a:lnTo>
                    <a:lnTo>
                      <a:pt x="233" y="84"/>
                    </a:lnTo>
                    <a:lnTo>
                      <a:pt x="225" y="83"/>
                    </a:lnTo>
                    <a:lnTo>
                      <a:pt x="218" y="81"/>
                    </a:lnTo>
                    <a:lnTo>
                      <a:pt x="217" y="81"/>
                    </a:lnTo>
                    <a:lnTo>
                      <a:pt x="217" y="81"/>
                    </a:lnTo>
                    <a:lnTo>
                      <a:pt x="202" y="78"/>
                    </a:lnTo>
                    <a:lnTo>
                      <a:pt x="187" y="75"/>
                    </a:lnTo>
                    <a:lnTo>
                      <a:pt x="187" y="75"/>
                    </a:lnTo>
                    <a:lnTo>
                      <a:pt x="187" y="75"/>
                    </a:lnTo>
                    <a:lnTo>
                      <a:pt x="173" y="72"/>
                    </a:lnTo>
                    <a:lnTo>
                      <a:pt x="160" y="69"/>
                    </a:lnTo>
                    <a:lnTo>
                      <a:pt x="159" y="69"/>
                    </a:lnTo>
                    <a:lnTo>
                      <a:pt x="158" y="69"/>
                    </a:lnTo>
                    <a:lnTo>
                      <a:pt x="146" y="66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2" y="63"/>
                    </a:lnTo>
                    <a:lnTo>
                      <a:pt x="121" y="60"/>
                    </a:lnTo>
                    <a:lnTo>
                      <a:pt x="110" y="57"/>
                    </a:lnTo>
                    <a:lnTo>
                      <a:pt x="109" y="56"/>
                    </a:lnTo>
                    <a:lnTo>
                      <a:pt x="108" y="56"/>
                    </a:lnTo>
                    <a:lnTo>
                      <a:pt x="98" y="53"/>
                    </a:lnTo>
                    <a:lnTo>
                      <a:pt x="88" y="50"/>
                    </a:lnTo>
                    <a:lnTo>
                      <a:pt x="87" y="50"/>
                    </a:lnTo>
                    <a:lnTo>
                      <a:pt x="87" y="50"/>
                    </a:lnTo>
                    <a:lnTo>
                      <a:pt x="77" y="46"/>
                    </a:lnTo>
                    <a:lnTo>
                      <a:pt x="68" y="43"/>
                    </a:lnTo>
                    <a:lnTo>
                      <a:pt x="68" y="43"/>
                    </a:lnTo>
                    <a:lnTo>
                      <a:pt x="67" y="43"/>
                    </a:lnTo>
                    <a:lnTo>
                      <a:pt x="59" y="40"/>
                    </a:lnTo>
                    <a:lnTo>
                      <a:pt x="51" y="37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43" y="33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5" y="29"/>
                    </a:lnTo>
                    <a:lnTo>
                      <a:pt x="29" y="26"/>
                    </a:lnTo>
                    <a:lnTo>
                      <a:pt x="24" y="23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35" y="67"/>
                    </a:lnTo>
                    <a:lnTo>
                      <a:pt x="70" y="133"/>
                    </a:lnTo>
                    <a:lnTo>
                      <a:pt x="106" y="200"/>
                    </a:lnTo>
                    <a:lnTo>
                      <a:pt x="141" y="266"/>
                    </a:lnTo>
                    <a:lnTo>
                      <a:pt x="176" y="332"/>
                    </a:lnTo>
                    <a:lnTo>
                      <a:pt x="212" y="398"/>
                    </a:lnTo>
                    <a:lnTo>
                      <a:pt x="247" y="464"/>
                    </a:lnTo>
                    <a:lnTo>
                      <a:pt x="282" y="530"/>
                    </a:lnTo>
                    <a:lnTo>
                      <a:pt x="318" y="597"/>
                    </a:lnTo>
                    <a:lnTo>
                      <a:pt x="353" y="664"/>
                    </a:lnTo>
                    <a:lnTo>
                      <a:pt x="388" y="730"/>
                    </a:lnTo>
                    <a:lnTo>
                      <a:pt x="424" y="796"/>
                    </a:lnTo>
                    <a:lnTo>
                      <a:pt x="460" y="862"/>
                    </a:lnTo>
                    <a:lnTo>
                      <a:pt x="495" y="928"/>
                    </a:lnTo>
                    <a:lnTo>
                      <a:pt x="530" y="994"/>
                    </a:lnTo>
                    <a:lnTo>
                      <a:pt x="566" y="1060"/>
                    </a:lnTo>
                    <a:lnTo>
                      <a:pt x="566" y="1062"/>
                    </a:lnTo>
                    <a:lnTo>
                      <a:pt x="568" y="1064"/>
                    </a:lnTo>
                    <a:lnTo>
                      <a:pt x="568" y="1064"/>
                    </a:lnTo>
                    <a:lnTo>
                      <a:pt x="568" y="1065"/>
                    </a:lnTo>
                    <a:lnTo>
                      <a:pt x="569" y="1065"/>
                    </a:lnTo>
                    <a:lnTo>
                      <a:pt x="569" y="1066"/>
                    </a:lnTo>
                    <a:lnTo>
                      <a:pt x="570" y="1066"/>
                    </a:lnTo>
                    <a:lnTo>
                      <a:pt x="570" y="1067"/>
                    </a:lnTo>
                    <a:lnTo>
                      <a:pt x="571" y="1068"/>
                    </a:lnTo>
                    <a:lnTo>
                      <a:pt x="573" y="1070"/>
                    </a:lnTo>
                    <a:lnTo>
                      <a:pt x="573" y="1070"/>
                    </a:lnTo>
                    <a:lnTo>
                      <a:pt x="573" y="1070"/>
                    </a:lnTo>
                    <a:lnTo>
                      <a:pt x="575" y="1071"/>
                    </a:lnTo>
                    <a:lnTo>
                      <a:pt x="577" y="1073"/>
                    </a:lnTo>
                    <a:lnTo>
                      <a:pt x="577" y="1073"/>
                    </a:lnTo>
                    <a:lnTo>
                      <a:pt x="578" y="1074"/>
                    </a:lnTo>
                    <a:lnTo>
                      <a:pt x="579" y="1074"/>
                    </a:lnTo>
                    <a:lnTo>
                      <a:pt x="579" y="1074"/>
                    </a:lnTo>
                    <a:lnTo>
                      <a:pt x="579" y="1075"/>
                    </a:lnTo>
                    <a:lnTo>
                      <a:pt x="580" y="1075"/>
                    </a:lnTo>
                    <a:lnTo>
                      <a:pt x="582" y="1076"/>
                    </a:lnTo>
                    <a:lnTo>
                      <a:pt x="583" y="1077"/>
                    </a:lnTo>
                    <a:lnTo>
                      <a:pt x="584" y="1078"/>
                    </a:lnTo>
                    <a:lnTo>
                      <a:pt x="585" y="1078"/>
                    </a:lnTo>
                    <a:lnTo>
                      <a:pt x="585" y="1079"/>
                    </a:lnTo>
                    <a:lnTo>
                      <a:pt x="586" y="1079"/>
                    </a:lnTo>
                    <a:lnTo>
                      <a:pt x="587" y="1079"/>
                    </a:lnTo>
                    <a:lnTo>
                      <a:pt x="587" y="1080"/>
                    </a:lnTo>
                    <a:lnTo>
                      <a:pt x="589" y="1081"/>
                    </a:lnTo>
                    <a:lnTo>
                      <a:pt x="591" y="1082"/>
                    </a:lnTo>
                    <a:lnTo>
                      <a:pt x="592" y="1082"/>
                    </a:lnTo>
                    <a:lnTo>
                      <a:pt x="593" y="1083"/>
                    </a:lnTo>
                    <a:lnTo>
                      <a:pt x="593" y="1083"/>
                    </a:lnTo>
                    <a:lnTo>
                      <a:pt x="594" y="1083"/>
                    </a:lnTo>
                    <a:lnTo>
                      <a:pt x="594" y="1083"/>
                    </a:lnTo>
                    <a:lnTo>
                      <a:pt x="595" y="1084"/>
                    </a:lnTo>
                    <a:lnTo>
                      <a:pt x="597" y="1085"/>
                    </a:lnTo>
                    <a:lnTo>
                      <a:pt x="599" y="1086"/>
                    </a:lnTo>
                    <a:lnTo>
                      <a:pt x="600" y="1086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2" y="1087"/>
                    </a:lnTo>
                    <a:lnTo>
                      <a:pt x="604" y="1088"/>
                    </a:lnTo>
                    <a:lnTo>
                      <a:pt x="606" y="1089"/>
                    </a:lnTo>
                    <a:lnTo>
                      <a:pt x="608" y="1090"/>
                    </a:lnTo>
                    <a:lnTo>
                      <a:pt x="610" y="1091"/>
                    </a:lnTo>
                    <a:lnTo>
                      <a:pt x="611" y="1091"/>
                    </a:lnTo>
                    <a:lnTo>
                      <a:pt x="612" y="1091"/>
                    </a:lnTo>
                    <a:lnTo>
                      <a:pt x="612" y="1091"/>
                    </a:lnTo>
                    <a:lnTo>
                      <a:pt x="613" y="1093"/>
                    </a:lnTo>
                    <a:lnTo>
                      <a:pt x="613" y="1093"/>
                    </a:lnTo>
                    <a:lnTo>
                      <a:pt x="614" y="1093"/>
                    </a:lnTo>
                    <a:lnTo>
                      <a:pt x="616" y="1094"/>
                    </a:lnTo>
                    <a:lnTo>
                      <a:pt x="618" y="1095"/>
                    </a:lnTo>
                    <a:lnTo>
                      <a:pt x="620" y="1095"/>
                    </a:lnTo>
                    <a:lnTo>
                      <a:pt x="622" y="1096"/>
                    </a:lnTo>
                    <a:lnTo>
                      <a:pt x="622" y="1096"/>
                    </a:lnTo>
                    <a:lnTo>
                      <a:pt x="623" y="1096"/>
                    </a:lnTo>
                    <a:lnTo>
                      <a:pt x="623" y="1096"/>
                    </a:lnTo>
                    <a:lnTo>
                      <a:pt x="623" y="1096"/>
                    </a:lnTo>
                    <a:lnTo>
                      <a:pt x="623" y="1097"/>
                    </a:lnTo>
                    <a:lnTo>
                      <a:pt x="623" y="1097"/>
                    </a:lnTo>
                    <a:lnTo>
                      <a:pt x="625" y="1097"/>
                    </a:lnTo>
                    <a:lnTo>
                      <a:pt x="626" y="1097"/>
                    </a:lnTo>
                    <a:lnTo>
                      <a:pt x="628" y="1098"/>
                    </a:lnTo>
                    <a:lnTo>
                      <a:pt x="630" y="1099"/>
                    </a:lnTo>
                    <a:lnTo>
                      <a:pt x="632" y="1099"/>
                    </a:lnTo>
                    <a:lnTo>
                      <a:pt x="634" y="1100"/>
                    </a:lnTo>
                    <a:lnTo>
                      <a:pt x="636" y="1101"/>
                    </a:lnTo>
                    <a:lnTo>
                      <a:pt x="638" y="1101"/>
                    </a:lnTo>
                    <a:lnTo>
                      <a:pt x="640" y="1102"/>
                    </a:lnTo>
                    <a:lnTo>
                      <a:pt x="642" y="1103"/>
                    </a:lnTo>
                    <a:lnTo>
                      <a:pt x="644" y="1103"/>
                    </a:lnTo>
                    <a:lnTo>
                      <a:pt x="646" y="1104"/>
                    </a:lnTo>
                    <a:lnTo>
                      <a:pt x="647" y="1104"/>
                    </a:lnTo>
                    <a:lnTo>
                      <a:pt x="649" y="1104"/>
                    </a:lnTo>
                    <a:lnTo>
                      <a:pt x="649" y="1104"/>
                    </a:lnTo>
                    <a:lnTo>
                      <a:pt x="649" y="1104"/>
                    </a:lnTo>
                    <a:lnTo>
                      <a:pt x="650" y="1105"/>
                    </a:lnTo>
                    <a:lnTo>
                      <a:pt x="651" y="1105"/>
                    </a:lnTo>
                    <a:lnTo>
                      <a:pt x="653" y="1106"/>
                    </a:lnTo>
                    <a:lnTo>
                      <a:pt x="655" y="1106"/>
                    </a:lnTo>
                    <a:lnTo>
                      <a:pt x="657" y="1107"/>
                    </a:lnTo>
                    <a:lnTo>
                      <a:pt x="659" y="1107"/>
                    </a:lnTo>
                    <a:lnTo>
                      <a:pt x="662" y="1108"/>
                    </a:lnTo>
                    <a:lnTo>
                      <a:pt x="664" y="1108"/>
                    </a:lnTo>
                    <a:lnTo>
                      <a:pt x="666" y="1109"/>
                    </a:lnTo>
                    <a:lnTo>
                      <a:pt x="668" y="1110"/>
                    </a:lnTo>
                    <a:lnTo>
                      <a:pt x="670" y="1110"/>
                    </a:lnTo>
                    <a:lnTo>
                      <a:pt x="673" y="1111"/>
                    </a:lnTo>
                    <a:lnTo>
                      <a:pt x="675" y="1111"/>
                    </a:lnTo>
                    <a:lnTo>
                      <a:pt x="677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78" y="1112"/>
                    </a:lnTo>
                    <a:lnTo>
                      <a:pt x="680" y="1112"/>
                    </a:lnTo>
                    <a:lnTo>
                      <a:pt x="682" y="1113"/>
                    </a:lnTo>
                    <a:lnTo>
                      <a:pt x="684" y="1113"/>
                    </a:lnTo>
                    <a:lnTo>
                      <a:pt x="686" y="1114"/>
                    </a:lnTo>
                    <a:lnTo>
                      <a:pt x="689" y="1114"/>
                    </a:lnTo>
                    <a:lnTo>
                      <a:pt x="691" y="1115"/>
                    </a:lnTo>
                    <a:lnTo>
                      <a:pt x="693" y="1115"/>
                    </a:lnTo>
                    <a:lnTo>
                      <a:pt x="696" y="1116"/>
                    </a:lnTo>
                    <a:lnTo>
                      <a:pt x="698" y="1116"/>
                    </a:lnTo>
                    <a:lnTo>
                      <a:pt x="700" y="1117"/>
                    </a:lnTo>
                    <a:lnTo>
                      <a:pt x="703" y="1117"/>
                    </a:lnTo>
                    <a:lnTo>
                      <a:pt x="705" y="1118"/>
                    </a:lnTo>
                    <a:lnTo>
                      <a:pt x="708" y="1118"/>
                    </a:lnTo>
                    <a:lnTo>
                      <a:pt x="710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1" y="1119"/>
                    </a:lnTo>
                    <a:lnTo>
                      <a:pt x="713" y="1119"/>
                    </a:lnTo>
                    <a:lnTo>
                      <a:pt x="715" y="1120"/>
                    </a:lnTo>
                    <a:lnTo>
                      <a:pt x="718" y="1120"/>
                    </a:lnTo>
                    <a:lnTo>
                      <a:pt x="720" y="1121"/>
                    </a:lnTo>
                    <a:lnTo>
                      <a:pt x="723" y="1121"/>
                    </a:lnTo>
                    <a:lnTo>
                      <a:pt x="725" y="1121"/>
                    </a:lnTo>
                    <a:lnTo>
                      <a:pt x="728" y="1122"/>
                    </a:lnTo>
                    <a:lnTo>
                      <a:pt x="730" y="1122"/>
                    </a:lnTo>
                    <a:lnTo>
                      <a:pt x="733" y="1123"/>
                    </a:lnTo>
                    <a:lnTo>
                      <a:pt x="736" y="1123"/>
                    </a:lnTo>
                    <a:lnTo>
                      <a:pt x="738" y="1124"/>
                    </a:lnTo>
                    <a:lnTo>
                      <a:pt x="741" y="1124"/>
                    </a:lnTo>
                    <a:lnTo>
                      <a:pt x="743" y="1125"/>
                    </a:lnTo>
                    <a:lnTo>
                      <a:pt x="746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7" y="1125"/>
                    </a:lnTo>
                    <a:lnTo>
                      <a:pt x="749" y="1126"/>
                    </a:lnTo>
                    <a:lnTo>
                      <a:pt x="752" y="1126"/>
                    </a:lnTo>
                    <a:lnTo>
                      <a:pt x="754" y="1126"/>
                    </a:lnTo>
                    <a:lnTo>
                      <a:pt x="757" y="1127"/>
                    </a:lnTo>
                    <a:lnTo>
                      <a:pt x="760" y="1127"/>
                    </a:lnTo>
                    <a:lnTo>
                      <a:pt x="763" y="1128"/>
                    </a:lnTo>
                    <a:lnTo>
                      <a:pt x="766" y="1128"/>
                    </a:lnTo>
                    <a:lnTo>
                      <a:pt x="768" y="1128"/>
                    </a:lnTo>
                    <a:lnTo>
                      <a:pt x="771" y="1129"/>
                    </a:lnTo>
                    <a:lnTo>
                      <a:pt x="774" y="1129"/>
                    </a:lnTo>
                    <a:lnTo>
                      <a:pt x="777" y="1130"/>
                    </a:lnTo>
                    <a:lnTo>
                      <a:pt x="780" y="1130"/>
                    </a:lnTo>
                    <a:lnTo>
                      <a:pt x="783" y="1131"/>
                    </a:lnTo>
                    <a:lnTo>
                      <a:pt x="786" y="1131"/>
                    </a:lnTo>
                    <a:lnTo>
                      <a:pt x="786" y="1131"/>
                    </a:lnTo>
                    <a:lnTo>
                      <a:pt x="787" y="1131"/>
                    </a:lnTo>
                    <a:lnTo>
                      <a:pt x="787" y="1131"/>
                    </a:lnTo>
                    <a:lnTo>
                      <a:pt x="787" y="1131"/>
                    </a:lnTo>
                    <a:lnTo>
                      <a:pt x="789" y="1131"/>
                    </a:lnTo>
                    <a:lnTo>
                      <a:pt x="792" y="1132"/>
                    </a:lnTo>
                    <a:lnTo>
                      <a:pt x="795" y="1132"/>
                    </a:lnTo>
                    <a:lnTo>
                      <a:pt x="798" y="1132"/>
                    </a:lnTo>
                    <a:lnTo>
                      <a:pt x="801" y="1133"/>
                    </a:lnTo>
                    <a:lnTo>
                      <a:pt x="804" y="1133"/>
                    </a:lnTo>
                    <a:lnTo>
                      <a:pt x="807" y="1134"/>
                    </a:lnTo>
                    <a:lnTo>
                      <a:pt x="811" y="1134"/>
                    </a:lnTo>
                    <a:lnTo>
                      <a:pt x="814" y="1134"/>
                    </a:lnTo>
                    <a:lnTo>
                      <a:pt x="817" y="1135"/>
                    </a:lnTo>
                    <a:lnTo>
                      <a:pt x="820" y="1135"/>
                    </a:lnTo>
                    <a:lnTo>
                      <a:pt x="824" y="1136"/>
                    </a:lnTo>
                    <a:lnTo>
                      <a:pt x="827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0" y="1136"/>
                    </a:lnTo>
                    <a:lnTo>
                      <a:pt x="831" y="1136"/>
                    </a:lnTo>
                    <a:lnTo>
                      <a:pt x="834" y="1137"/>
                    </a:lnTo>
                    <a:lnTo>
                      <a:pt x="838" y="1137"/>
                    </a:lnTo>
                    <a:lnTo>
                      <a:pt x="841" y="1138"/>
                    </a:lnTo>
                    <a:lnTo>
                      <a:pt x="845" y="1138"/>
                    </a:lnTo>
                    <a:lnTo>
                      <a:pt x="848" y="1138"/>
                    </a:lnTo>
                    <a:lnTo>
                      <a:pt x="852" y="1139"/>
                    </a:lnTo>
                    <a:lnTo>
                      <a:pt x="856" y="1139"/>
                    </a:lnTo>
                    <a:lnTo>
                      <a:pt x="859" y="1139"/>
                    </a:lnTo>
                    <a:lnTo>
                      <a:pt x="863" y="1140"/>
                    </a:lnTo>
                    <a:lnTo>
                      <a:pt x="867" y="1140"/>
                    </a:lnTo>
                    <a:lnTo>
                      <a:pt x="871" y="1140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5" y="1141"/>
                    </a:lnTo>
                    <a:lnTo>
                      <a:pt x="879" y="1141"/>
                    </a:lnTo>
                    <a:lnTo>
                      <a:pt x="883" y="1142"/>
                    </a:lnTo>
                    <a:lnTo>
                      <a:pt x="887" y="1142"/>
                    </a:lnTo>
                    <a:lnTo>
                      <a:pt x="891" y="1142"/>
                    </a:lnTo>
                    <a:lnTo>
                      <a:pt x="895" y="1143"/>
                    </a:lnTo>
                    <a:lnTo>
                      <a:pt x="900" y="1143"/>
                    </a:lnTo>
                    <a:lnTo>
                      <a:pt x="904" y="1143"/>
                    </a:lnTo>
                    <a:lnTo>
                      <a:pt x="909" y="1144"/>
                    </a:lnTo>
                    <a:lnTo>
                      <a:pt x="913" y="1144"/>
                    </a:lnTo>
                    <a:lnTo>
                      <a:pt x="917" y="1144"/>
                    </a:lnTo>
                    <a:lnTo>
                      <a:pt x="920" y="1144"/>
                    </a:lnTo>
                    <a:lnTo>
                      <a:pt x="922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3" y="1145"/>
                    </a:lnTo>
                    <a:lnTo>
                      <a:pt x="925" y="1145"/>
                    </a:lnTo>
                    <a:lnTo>
                      <a:pt x="927" y="1145"/>
                    </a:lnTo>
                    <a:lnTo>
                      <a:pt x="932" y="1145"/>
                    </a:lnTo>
                    <a:lnTo>
                      <a:pt x="937" y="1146"/>
                    </a:lnTo>
                    <a:lnTo>
                      <a:pt x="943" y="1146"/>
                    </a:lnTo>
                    <a:lnTo>
                      <a:pt x="948" y="1146"/>
                    </a:lnTo>
                    <a:lnTo>
                      <a:pt x="953" y="1147"/>
                    </a:lnTo>
                    <a:lnTo>
                      <a:pt x="958" y="1147"/>
                    </a:lnTo>
                    <a:lnTo>
                      <a:pt x="964" y="1147"/>
                    </a:lnTo>
                    <a:lnTo>
                      <a:pt x="971" y="1148"/>
                    </a:lnTo>
                    <a:lnTo>
                      <a:pt x="972" y="1148"/>
                    </a:lnTo>
                    <a:lnTo>
                      <a:pt x="973" y="1148"/>
                    </a:lnTo>
                    <a:lnTo>
                      <a:pt x="973" y="1148"/>
                    </a:lnTo>
                    <a:lnTo>
                      <a:pt x="973" y="1148"/>
                    </a:lnTo>
                    <a:lnTo>
                      <a:pt x="979" y="1148"/>
                    </a:lnTo>
                    <a:lnTo>
                      <a:pt x="984" y="1148"/>
                    </a:lnTo>
                    <a:lnTo>
                      <a:pt x="990" y="1149"/>
                    </a:lnTo>
                    <a:lnTo>
                      <a:pt x="997" y="1149"/>
                    </a:lnTo>
                    <a:lnTo>
                      <a:pt x="1004" y="1149"/>
                    </a:lnTo>
                    <a:lnTo>
                      <a:pt x="1010" y="1149"/>
                    </a:lnTo>
                    <a:lnTo>
                      <a:pt x="1016" y="1150"/>
                    </a:lnTo>
                    <a:lnTo>
                      <a:pt x="1023" y="1150"/>
                    </a:lnTo>
                    <a:lnTo>
                      <a:pt x="1026" y="1150"/>
                    </a:lnTo>
                    <a:lnTo>
                      <a:pt x="1029" y="1150"/>
                    </a:lnTo>
                    <a:lnTo>
                      <a:pt x="1032" y="1150"/>
                    </a:lnTo>
                    <a:lnTo>
                      <a:pt x="1035" y="1150"/>
                    </a:lnTo>
                    <a:lnTo>
                      <a:pt x="1048" y="1151"/>
                    </a:lnTo>
                    <a:lnTo>
                      <a:pt x="1060" y="1151"/>
                    </a:lnTo>
                    <a:lnTo>
                      <a:pt x="1069" y="1151"/>
                    </a:lnTo>
                    <a:lnTo>
                      <a:pt x="1077" y="1151"/>
                    </a:lnTo>
                    <a:lnTo>
                      <a:pt x="1079" y="1151"/>
                    </a:lnTo>
                    <a:lnTo>
                      <a:pt x="1081" y="1151"/>
                    </a:lnTo>
                    <a:lnTo>
                      <a:pt x="1083" y="1151"/>
                    </a:lnTo>
                    <a:lnTo>
                      <a:pt x="1085" y="1151"/>
                    </a:lnTo>
                    <a:lnTo>
                      <a:pt x="1097" y="1152"/>
                    </a:lnTo>
                    <a:lnTo>
                      <a:pt x="1110" y="1152"/>
                    </a:lnTo>
                    <a:lnTo>
                      <a:pt x="1113" y="1152"/>
                    </a:lnTo>
                    <a:lnTo>
                      <a:pt x="1116" y="1152"/>
                    </a:lnTo>
                    <a:lnTo>
                      <a:pt x="1119" y="1152"/>
                    </a:lnTo>
                    <a:lnTo>
                      <a:pt x="1122" y="1152"/>
                    </a:lnTo>
                    <a:lnTo>
                      <a:pt x="1126" y="1152"/>
                    </a:lnTo>
                    <a:lnTo>
                      <a:pt x="1129" y="1152"/>
                    </a:lnTo>
                    <a:lnTo>
                      <a:pt x="1132" y="1152"/>
                    </a:lnTo>
                    <a:lnTo>
                      <a:pt x="1135" y="1152"/>
                    </a:lnTo>
                    <a:lnTo>
                      <a:pt x="1139" y="1152"/>
                    </a:lnTo>
                    <a:lnTo>
                      <a:pt x="1142" y="1152"/>
                    </a:lnTo>
                    <a:lnTo>
                      <a:pt x="1146" y="1152"/>
                    </a:lnTo>
                    <a:lnTo>
                      <a:pt x="1150" y="1152"/>
                    </a:lnTo>
                    <a:lnTo>
                      <a:pt x="1154" y="1152"/>
                    </a:lnTo>
                    <a:lnTo>
                      <a:pt x="1157" y="1152"/>
                    </a:lnTo>
                    <a:lnTo>
                      <a:pt x="1161" y="1152"/>
                    </a:lnTo>
                    <a:lnTo>
                      <a:pt x="1165" y="1152"/>
                    </a:lnTo>
                    <a:lnTo>
                      <a:pt x="1176" y="1152"/>
                    </a:lnTo>
                    <a:lnTo>
                      <a:pt x="1188" y="1151"/>
                    </a:lnTo>
                    <a:lnTo>
                      <a:pt x="1189" y="1151"/>
                    </a:lnTo>
                    <a:lnTo>
                      <a:pt x="1189" y="1151"/>
                    </a:lnTo>
                    <a:lnTo>
                      <a:pt x="1190" y="1151"/>
                    </a:lnTo>
                    <a:lnTo>
                      <a:pt x="1190" y="1151"/>
                    </a:lnTo>
                    <a:lnTo>
                      <a:pt x="1202" y="1151"/>
                    </a:lnTo>
                    <a:lnTo>
                      <a:pt x="1215" y="1151"/>
                    </a:lnTo>
                    <a:lnTo>
                      <a:pt x="1227" y="1151"/>
                    </a:lnTo>
                    <a:lnTo>
                      <a:pt x="1239" y="1150"/>
                    </a:lnTo>
                    <a:lnTo>
                      <a:pt x="1240" y="1150"/>
                    </a:lnTo>
                    <a:lnTo>
                      <a:pt x="1241" y="1150"/>
                    </a:lnTo>
                    <a:lnTo>
                      <a:pt x="1242" y="1150"/>
                    </a:lnTo>
                    <a:lnTo>
                      <a:pt x="1243" y="1150"/>
                    </a:lnTo>
                    <a:lnTo>
                      <a:pt x="1253" y="1150"/>
                    </a:lnTo>
                    <a:lnTo>
                      <a:pt x="1263" y="1149"/>
                    </a:lnTo>
                    <a:lnTo>
                      <a:pt x="1269" y="1149"/>
                    </a:lnTo>
                    <a:lnTo>
                      <a:pt x="1276" y="1149"/>
                    </a:lnTo>
                    <a:lnTo>
                      <a:pt x="1282" y="1149"/>
                    </a:lnTo>
                    <a:lnTo>
                      <a:pt x="1289" y="1148"/>
                    </a:lnTo>
                    <a:lnTo>
                      <a:pt x="1290" y="1148"/>
                    </a:lnTo>
                    <a:lnTo>
                      <a:pt x="1291" y="1148"/>
                    </a:lnTo>
                    <a:lnTo>
                      <a:pt x="1292" y="1148"/>
                    </a:lnTo>
                    <a:lnTo>
                      <a:pt x="1293" y="1148"/>
                    </a:lnTo>
                    <a:lnTo>
                      <a:pt x="1297" y="1148"/>
                    </a:lnTo>
                    <a:lnTo>
                      <a:pt x="1302" y="1148"/>
                    </a:lnTo>
                    <a:lnTo>
                      <a:pt x="1308" y="1147"/>
                    </a:lnTo>
                    <a:lnTo>
                      <a:pt x="1314" y="1147"/>
                    </a:lnTo>
                    <a:lnTo>
                      <a:pt x="1320" y="1147"/>
                    </a:lnTo>
                    <a:lnTo>
                      <a:pt x="1325" y="1146"/>
                    </a:lnTo>
                    <a:lnTo>
                      <a:pt x="1330" y="1146"/>
                    </a:lnTo>
                    <a:lnTo>
                      <a:pt x="1335" y="1146"/>
                    </a:lnTo>
                    <a:lnTo>
                      <a:pt x="1337" y="1145"/>
                    </a:lnTo>
                    <a:lnTo>
                      <a:pt x="1340" y="1145"/>
                    </a:lnTo>
                    <a:lnTo>
                      <a:pt x="1340" y="1145"/>
                    </a:lnTo>
                    <a:lnTo>
                      <a:pt x="1341" y="1145"/>
                    </a:lnTo>
                    <a:lnTo>
                      <a:pt x="1341" y="1145"/>
                    </a:lnTo>
                    <a:lnTo>
                      <a:pt x="1341" y="1145"/>
                    </a:lnTo>
                    <a:lnTo>
                      <a:pt x="1343" y="1145"/>
                    </a:lnTo>
                    <a:lnTo>
                      <a:pt x="1345" y="1145"/>
                    </a:lnTo>
                    <a:lnTo>
                      <a:pt x="1350" y="1145"/>
                    </a:lnTo>
                    <a:lnTo>
                      <a:pt x="1354" y="1144"/>
                    </a:lnTo>
                    <a:lnTo>
                      <a:pt x="1359" y="1144"/>
                    </a:lnTo>
                    <a:lnTo>
                      <a:pt x="1363" y="1144"/>
                    </a:lnTo>
                    <a:lnTo>
                      <a:pt x="1367" y="1143"/>
                    </a:lnTo>
                    <a:lnTo>
                      <a:pt x="1372" y="1143"/>
                    </a:lnTo>
                    <a:lnTo>
                      <a:pt x="1376" y="1143"/>
                    </a:lnTo>
                    <a:lnTo>
                      <a:pt x="1380" y="1142"/>
                    </a:lnTo>
                    <a:lnTo>
                      <a:pt x="1383" y="1142"/>
                    </a:lnTo>
                    <a:lnTo>
                      <a:pt x="1387" y="1142"/>
                    </a:lnTo>
                    <a:lnTo>
                      <a:pt x="1387" y="1142"/>
                    </a:lnTo>
                    <a:lnTo>
                      <a:pt x="1387" y="1142"/>
                    </a:lnTo>
                    <a:lnTo>
                      <a:pt x="1388" y="1142"/>
                    </a:lnTo>
                    <a:lnTo>
                      <a:pt x="1388" y="1142"/>
                    </a:lnTo>
                    <a:lnTo>
                      <a:pt x="1392" y="1141"/>
                    </a:lnTo>
                    <a:lnTo>
                      <a:pt x="1396" y="1141"/>
                    </a:lnTo>
                    <a:lnTo>
                      <a:pt x="1400" y="1140"/>
                    </a:lnTo>
                    <a:lnTo>
                      <a:pt x="1404" y="1140"/>
                    </a:lnTo>
                    <a:lnTo>
                      <a:pt x="1407" y="1140"/>
                    </a:lnTo>
                    <a:lnTo>
                      <a:pt x="1411" y="1139"/>
                    </a:lnTo>
                    <a:lnTo>
                      <a:pt x="1415" y="1139"/>
                    </a:lnTo>
                    <a:lnTo>
                      <a:pt x="1418" y="1139"/>
                    </a:lnTo>
                    <a:lnTo>
                      <a:pt x="1422" y="1138"/>
                    </a:lnTo>
                    <a:lnTo>
                      <a:pt x="1425" y="1138"/>
                    </a:lnTo>
                    <a:lnTo>
                      <a:pt x="1428" y="1138"/>
                    </a:lnTo>
                    <a:lnTo>
                      <a:pt x="1431" y="1137"/>
                    </a:lnTo>
                    <a:lnTo>
                      <a:pt x="1431" y="1137"/>
                    </a:lnTo>
                    <a:lnTo>
                      <a:pt x="1431" y="1137"/>
                    </a:lnTo>
                    <a:lnTo>
                      <a:pt x="1432" y="1137"/>
                    </a:lnTo>
                    <a:lnTo>
                      <a:pt x="1432" y="1137"/>
                    </a:lnTo>
                    <a:lnTo>
                      <a:pt x="1436" y="1137"/>
                    </a:lnTo>
                    <a:lnTo>
                      <a:pt x="1439" y="1136"/>
                    </a:lnTo>
                    <a:lnTo>
                      <a:pt x="1442" y="1136"/>
                    </a:lnTo>
                    <a:lnTo>
                      <a:pt x="1446" y="1136"/>
                    </a:lnTo>
                    <a:lnTo>
                      <a:pt x="1449" y="1135"/>
                    </a:lnTo>
                    <a:lnTo>
                      <a:pt x="1452" y="1135"/>
                    </a:lnTo>
                    <a:lnTo>
                      <a:pt x="1455" y="1135"/>
                    </a:lnTo>
                    <a:lnTo>
                      <a:pt x="1459" y="1134"/>
                    </a:lnTo>
                    <a:lnTo>
                      <a:pt x="1462" y="1134"/>
                    </a:lnTo>
                    <a:lnTo>
                      <a:pt x="1465" y="1133"/>
                    </a:lnTo>
                    <a:lnTo>
                      <a:pt x="1468" y="1133"/>
                    </a:lnTo>
                    <a:lnTo>
                      <a:pt x="1471" y="1133"/>
                    </a:lnTo>
                    <a:lnTo>
                      <a:pt x="1471" y="1132"/>
                    </a:lnTo>
                    <a:lnTo>
                      <a:pt x="1472" y="1132"/>
                    </a:lnTo>
                    <a:lnTo>
                      <a:pt x="1472" y="1132"/>
                    </a:lnTo>
                    <a:lnTo>
                      <a:pt x="1472" y="1132"/>
                    </a:lnTo>
                    <a:lnTo>
                      <a:pt x="1475" y="1132"/>
                    </a:lnTo>
                    <a:lnTo>
                      <a:pt x="1477" y="1132"/>
                    </a:lnTo>
                    <a:lnTo>
                      <a:pt x="1480" y="1131"/>
                    </a:lnTo>
                    <a:lnTo>
                      <a:pt x="1483" y="1131"/>
                    </a:lnTo>
                    <a:lnTo>
                      <a:pt x="1486" y="1131"/>
                    </a:lnTo>
                    <a:lnTo>
                      <a:pt x="1488" y="1130"/>
                    </a:lnTo>
                    <a:lnTo>
                      <a:pt x="1491" y="1130"/>
                    </a:lnTo>
                    <a:lnTo>
                      <a:pt x="1494" y="1129"/>
                    </a:lnTo>
                    <a:lnTo>
                      <a:pt x="1497" y="1129"/>
                    </a:lnTo>
                    <a:lnTo>
                      <a:pt x="1500" y="1128"/>
                    </a:lnTo>
                    <a:lnTo>
                      <a:pt x="1502" y="1128"/>
                    </a:lnTo>
                    <a:lnTo>
                      <a:pt x="1505" y="1128"/>
                    </a:lnTo>
                    <a:lnTo>
                      <a:pt x="1508" y="1127"/>
                    </a:lnTo>
                    <a:lnTo>
                      <a:pt x="1511" y="1127"/>
                    </a:lnTo>
                    <a:lnTo>
                      <a:pt x="1513" y="1126"/>
                    </a:lnTo>
                    <a:lnTo>
                      <a:pt x="1516" y="1126"/>
                    </a:lnTo>
                    <a:lnTo>
                      <a:pt x="1518" y="1126"/>
                    </a:lnTo>
                    <a:lnTo>
                      <a:pt x="1521" y="1125"/>
                    </a:lnTo>
                    <a:lnTo>
                      <a:pt x="1524" y="1125"/>
                    </a:lnTo>
                    <a:lnTo>
                      <a:pt x="1526" y="1124"/>
                    </a:lnTo>
                    <a:lnTo>
                      <a:pt x="1529" y="1124"/>
                    </a:lnTo>
                    <a:lnTo>
                      <a:pt x="1531" y="1123"/>
                    </a:lnTo>
                    <a:lnTo>
                      <a:pt x="1534" y="1123"/>
                    </a:lnTo>
                    <a:lnTo>
                      <a:pt x="1536" y="1122"/>
                    </a:lnTo>
                    <a:lnTo>
                      <a:pt x="1539" y="1122"/>
                    </a:lnTo>
                    <a:lnTo>
                      <a:pt x="1541" y="1122"/>
                    </a:lnTo>
                    <a:lnTo>
                      <a:pt x="1543" y="1121"/>
                    </a:lnTo>
                    <a:lnTo>
                      <a:pt x="1545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6" y="1121"/>
                    </a:lnTo>
                    <a:lnTo>
                      <a:pt x="1548" y="1120"/>
                    </a:lnTo>
                    <a:lnTo>
                      <a:pt x="1551" y="1120"/>
                    </a:lnTo>
                    <a:lnTo>
                      <a:pt x="1553" y="1119"/>
                    </a:lnTo>
                    <a:lnTo>
                      <a:pt x="1556" y="1119"/>
                    </a:lnTo>
                    <a:lnTo>
                      <a:pt x="1558" y="1118"/>
                    </a:lnTo>
                    <a:lnTo>
                      <a:pt x="1560" y="1118"/>
                    </a:lnTo>
                    <a:lnTo>
                      <a:pt x="1563" y="1117"/>
                    </a:lnTo>
                    <a:lnTo>
                      <a:pt x="1565" y="1117"/>
                    </a:lnTo>
                    <a:lnTo>
                      <a:pt x="1567" y="1116"/>
                    </a:lnTo>
                    <a:lnTo>
                      <a:pt x="1569" y="1116"/>
                    </a:lnTo>
                    <a:lnTo>
                      <a:pt x="1572" y="1115"/>
                    </a:lnTo>
                    <a:lnTo>
                      <a:pt x="1574" y="1115"/>
                    </a:lnTo>
                    <a:lnTo>
                      <a:pt x="1576" y="1114"/>
                    </a:lnTo>
                    <a:lnTo>
                      <a:pt x="1577" y="1114"/>
                    </a:lnTo>
                    <a:lnTo>
                      <a:pt x="1577" y="1114"/>
                    </a:lnTo>
                    <a:lnTo>
                      <a:pt x="1577" y="1114"/>
                    </a:lnTo>
                    <a:lnTo>
                      <a:pt x="1578" y="1114"/>
                    </a:lnTo>
                    <a:lnTo>
                      <a:pt x="1578" y="1114"/>
                    </a:lnTo>
                    <a:lnTo>
                      <a:pt x="1581" y="1113"/>
                    </a:lnTo>
                    <a:lnTo>
                      <a:pt x="1583" y="1113"/>
                    </a:lnTo>
                    <a:lnTo>
                      <a:pt x="1585" y="1112"/>
                    </a:lnTo>
                    <a:lnTo>
                      <a:pt x="1587" y="1112"/>
                    </a:lnTo>
                    <a:lnTo>
                      <a:pt x="1589" y="1111"/>
                    </a:lnTo>
                    <a:lnTo>
                      <a:pt x="1591" y="1111"/>
                    </a:lnTo>
                    <a:lnTo>
                      <a:pt x="1593" y="1110"/>
                    </a:lnTo>
                    <a:lnTo>
                      <a:pt x="1596" y="1110"/>
                    </a:lnTo>
                    <a:lnTo>
                      <a:pt x="1598" y="1109"/>
                    </a:lnTo>
                    <a:lnTo>
                      <a:pt x="1600" y="1108"/>
                    </a:lnTo>
                    <a:lnTo>
                      <a:pt x="1602" y="1108"/>
                    </a:lnTo>
                    <a:lnTo>
                      <a:pt x="1604" y="1107"/>
                    </a:lnTo>
                    <a:lnTo>
                      <a:pt x="1605" y="1107"/>
                    </a:lnTo>
                    <a:lnTo>
                      <a:pt x="1605" y="1107"/>
                    </a:lnTo>
                    <a:lnTo>
                      <a:pt x="1605" y="1107"/>
                    </a:lnTo>
                    <a:lnTo>
                      <a:pt x="1606" y="1107"/>
                    </a:lnTo>
                    <a:lnTo>
                      <a:pt x="1607" y="1107"/>
                    </a:lnTo>
                    <a:lnTo>
                      <a:pt x="1608" y="1106"/>
                    </a:lnTo>
                    <a:lnTo>
                      <a:pt x="1610" y="1106"/>
                    </a:lnTo>
                    <a:lnTo>
                      <a:pt x="1612" y="1105"/>
                    </a:lnTo>
                    <a:lnTo>
                      <a:pt x="1614" y="1104"/>
                    </a:lnTo>
                    <a:lnTo>
                      <a:pt x="1616" y="1104"/>
                    </a:lnTo>
                    <a:lnTo>
                      <a:pt x="1618" y="1103"/>
                    </a:lnTo>
                    <a:lnTo>
                      <a:pt x="1620" y="1103"/>
                    </a:lnTo>
                    <a:lnTo>
                      <a:pt x="1622" y="1102"/>
                    </a:lnTo>
                    <a:lnTo>
                      <a:pt x="1624" y="1101"/>
                    </a:lnTo>
                    <a:lnTo>
                      <a:pt x="1626" y="1101"/>
                    </a:lnTo>
                    <a:lnTo>
                      <a:pt x="1628" y="1100"/>
                    </a:lnTo>
                    <a:lnTo>
                      <a:pt x="1629" y="1100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0" y="1099"/>
                    </a:lnTo>
                    <a:lnTo>
                      <a:pt x="1631" y="1099"/>
                    </a:lnTo>
                    <a:lnTo>
                      <a:pt x="1631" y="1099"/>
                    </a:lnTo>
                    <a:lnTo>
                      <a:pt x="1633" y="1098"/>
                    </a:lnTo>
                    <a:lnTo>
                      <a:pt x="1635" y="1097"/>
                    </a:lnTo>
                    <a:lnTo>
                      <a:pt x="1638" y="1097"/>
                    </a:lnTo>
                    <a:lnTo>
                      <a:pt x="1640" y="1096"/>
                    </a:lnTo>
                    <a:lnTo>
                      <a:pt x="1640" y="1096"/>
                    </a:lnTo>
                    <a:lnTo>
                      <a:pt x="1641" y="1096"/>
                    </a:lnTo>
                    <a:lnTo>
                      <a:pt x="1642" y="1095"/>
                    </a:lnTo>
                    <a:lnTo>
                      <a:pt x="1642" y="1095"/>
                    </a:lnTo>
                    <a:lnTo>
                      <a:pt x="1643" y="1095"/>
                    </a:lnTo>
                    <a:lnTo>
                      <a:pt x="1644" y="1095"/>
                    </a:lnTo>
                    <a:lnTo>
                      <a:pt x="1645" y="1094"/>
                    </a:lnTo>
                    <a:lnTo>
                      <a:pt x="1647" y="1093"/>
                    </a:lnTo>
                    <a:lnTo>
                      <a:pt x="1649" y="1091"/>
                    </a:lnTo>
                    <a:lnTo>
                      <a:pt x="1651" y="1091"/>
                    </a:lnTo>
                    <a:lnTo>
                      <a:pt x="1651" y="1091"/>
                    </a:lnTo>
                    <a:lnTo>
                      <a:pt x="1651" y="1090"/>
                    </a:lnTo>
                    <a:lnTo>
                      <a:pt x="1651" y="1090"/>
                    </a:lnTo>
                    <a:lnTo>
                      <a:pt x="1652" y="1090"/>
                    </a:lnTo>
                    <a:lnTo>
                      <a:pt x="1653" y="1090"/>
                    </a:lnTo>
                    <a:lnTo>
                      <a:pt x="1654" y="1089"/>
                    </a:lnTo>
                    <a:lnTo>
                      <a:pt x="1656" y="1088"/>
                    </a:lnTo>
                    <a:lnTo>
                      <a:pt x="1658" y="1087"/>
                    </a:lnTo>
                    <a:lnTo>
                      <a:pt x="1659" y="1087"/>
                    </a:lnTo>
                    <a:lnTo>
                      <a:pt x="1660" y="1086"/>
                    </a:lnTo>
                    <a:lnTo>
                      <a:pt x="1660" y="1086"/>
                    </a:lnTo>
                    <a:lnTo>
                      <a:pt x="1660" y="1086"/>
                    </a:lnTo>
                    <a:lnTo>
                      <a:pt x="1661" y="1086"/>
                    </a:lnTo>
                    <a:lnTo>
                      <a:pt x="1661" y="1086"/>
                    </a:lnTo>
                    <a:lnTo>
                      <a:pt x="1663" y="1085"/>
                    </a:lnTo>
                    <a:lnTo>
                      <a:pt x="1664" y="1084"/>
                    </a:lnTo>
                    <a:lnTo>
                      <a:pt x="1666" y="1083"/>
                    </a:lnTo>
                    <a:lnTo>
                      <a:pt x="1667" y="1082"/>
                    </a:lnTo>
                    <a:lnTo>
                      <a:pt x="1667" y="1082"/>
                    </a:lnTo>
                    <a:lnTo>
                      <a:pt x="1667" y="1082"/>
                    </a:lnTo>
                    <a:lnTo>
                      <a:pt x="1668" y="1082"/>
                    </a:lnTo>
                    <a:lnTo>
                      <a:pt x="1668" y="1082"/>
                    </a:lnTo>
                    <a:lnTo>
                      <a:pt x="1669" y="1081"/>
                    </a:lnTo>
                    <a:lnTo>
                      <a:pt x="1671" y="1080"/>
                    </a:lnTo>
                    <a:lnTo>
                      <a:pt x="1672" y="1079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8"/>
                    </a:lnTo>
                    <a:lnTo>
                      <a:pt x="1674" y="1077"/>
                    </a:lnTo>
                    <a:lnTo>
                      <a:pt x="1676" y="1076"/>
                    </a:lnTo>
                    <a:lnTo>
                      <a:pt x="1677" y="1075"/>
                    </a:lnTo>
                    <a:lnTo>
                      <a:pt x="1678" y="1074"/>
                    </a:lnTo>
                    <a:lnTo>
                      <a:pt x="1679" y="1074"/>
                    </a:lnTo>
                    <a:lnTo>
                      <a:pt x="1679" y="1073"/>
                    </a:lnTo>
                    <a:lnTo>
                      <a:pt x="1680" y="1073"/>
                    </a:lnTo>
                    <a:lnTo>
                      <a:pt x="1680" y="1073"/>
                    </a:lnTo>
                    <a:lnTo>
                      <a:pt x="1680" y="1073"/>
                    </a:lnTo>
                    <a:lnTo>
                      <a:pt x="1681" y="1072"/>
                    </a:lnTo>
                    <a:lnTo>
                      <a:pt x="1682" y="1071"/>
                    </a:lnTo>
                    <a:lnTo>
                      <a:pt x="1683" y="1070"/>
                    </a:lnTo>
                    <a:lnTo>
                      <a:pt x="1683" y="1069"/>
                    </a:lnTo>
                    <a:lnTo>
                      <a:pt x="1683" y="1069"/>
                    </a:lnTo>
                    <a:lnTo>
                      <a:pt x="1684" y="1069"/>
                    </a:lnTo>
                    <a:lnTo>
                      <a:pt x="1684" y="1069"/>
                    </a:lnTo>
                    <a:lnTo>
                      <a:pt x="1684" y="1069"/>
                    </a:lnTo>
                    <a:lnTo>
                      <a:pt x="1685" y="1068"/>
                    </a:lnTo>
                    <a:lnTo>
                      <a:pt x="1685" y="1067"/>
                    </a:lnTo>
                    <a:lnTo>
                      <a:pt x="1686" y="1066"/>
                    </a:lnTo>
                    <a:lnTo>
                      <a:pt x="1687" y="1064"/>
                    </a:lnTo>
                    <a:lnTo>
                      <a:pt x="2260" y="7"/>
                    </a:lnTo>
                    <a:lnTo>
                      <a:pt x="2258" y="10"/>
                    </a:lnTo>
                    <a:lnTo>
                      <a:pt x="2255" y="1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22" name="Freeform 64">
                <a:extLst>
                  <a:ext uri="{FF2B5EF4-FFF2-40B4-BE49-F238E27FC236}">
                    <a16:creationId xmlns:a16="http://schemas.microsoft.com/office/drawing/2014/main" id="{9D21D22E-815D-458E-8BD1-9F398BC96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019" y="4816928"/>
                <a:ext cx="984222" cy="132967"/>
              </a:xfrm>
              <a:custGeom>
                <a:avLst/>
                <a:gdLst>
                  <a:gd name="T0" fmla="*/ 3 w 2266"/>
                  <a:gd name="T1" fmla="*/ 140 h 308"/>
                  <a:gd name="T2" fmla="*/ 17 w 2266"/>
                  <a:gd name="T3" fmla="*/ 124 h 308"/>
                  <a:gd name="T4" fmla="*/ 58 w 2266"/>
                  <a:gd name="T5" fmla="*/ 102 h 308"/>
                  <a:gd name="T6" fmla="*/ 121 w 2266"/>
                  <a:gd name="T7" fmla="*/ 82 h 308"/>
                  <a:gd name="T8" fmla="*/ 203 w 2266"/>
                  <a:gd name="T9" fmla="*/ 63 h 308"/>
                  <a:gd name="T10" fmla="*/ 304 w 2266"/>
                  <a:gd name="T11" fmla="*/ 47 h 308"/>
                  <a:gd name="T12" fmla="*/ 420 w 2266"/>
                  <a:gd name="T13" fmla="*/ 32 h 308"/>
                  <a:gd name="T14" fmla="*/ 549 w 2266"/>
                  <a:gd name="T15" fmla="*/ 20 h 308"/>
                  <a:gd name="T16" fmla="*/ 691 w 2266"/>
                  <a:gd name="T17" fmla="*/ 11 h 308"/>
                  <a:gd name="T18" fmla="*/ 842 w 2266"/>
                  <a:gd name="T19" fmla="*/ 4 h 308"/>
                  <a:gd name="T20" fmla="*/ 1003 w 2266"/>
                  <a:gd name="T21" fmla="*/ 1 h 308"/>
                  <a:gd name="T22" fmla="*/ 1171 w 2266"/>
                  <a:gd name="T23" fmla="*/ 0 h 308"/>
                  <a:gd name="T24" fmla="*/ 1335 w 2266"/>
                  <a:gd name="T25" fmla="*/ 3 h 308"/>
                  <a:gd name="T26" fmla="*/ 1491 w 2266"/>
                  <a:gd name="T27" fmla="*/ 9 h 308"/>
                  <a:gd name="T28" fmla="*/ 1638 w 2266"/>
                  <a:gd name="T29" fmla="*/ 17 h 308"/>
                  <a:gd name="T30" fmla="*/ 1775 w 2266"/>
                  <a:gd name="T31" fmla="*/ 29 h 308"/>
                  <a:gd name="T32" fmla="*/ 1898 w 2266"/>
                  <a:gd name="T33" fmla="*/ 43 h 308"/>
                  <a:gd name="T34" fmla="*/ 2008 w 2266"/>
                  <a:gd name="T35" fmla="*/ 59 h 308"/>
                  <a:gd name="T36" fmla="*/ 2101 w 2266"/>
                  <a:gd name="T37" fmla="*/ 77 h 308"/>
                  <a:gd name="T38" fmla="*/ 2175 w 2266"/>
                  <a:gd name="T39" fmla="*/ 96 h 308"/>
                  <a:gd name="T40" fmla="*/ 2228 w 2266"/>
                  <a:gd name="T41" fmla="*/ 118 h 308"/>
                  <a:gd name="T42" fmla="*/ 2257 w 2266"/>
                  <a:gd name="T43" fmla="*/ 137 h 308"/>
                  <a:gd name="T44" fmla="*/ 2265 w 2266"/>
                  <a:gd name="T45" fmla="*/ 149 h 308"/>
                  <a:gd name="T46" fmla="*/ 2266 w 2266"/>
                  <a:gd name="T47" fmla="*/ 161 h 308"/>
                  <a:gd name="T48" fmla="*/ 2261 w 2266"/>
                  <a:gd name="T49" fmla="*/ 172 h 308"/>
                  <a:gd name="T50" fmla="*/ 2244 w 2266"/>
                  <a:gd name="T51" fmla="*/ 188 h 308"/>
                  <a:gd name="T52" fmla="*/ 2198 w 2266"/>
                  <a:gd name="T53" fmla="*/ 210 h 308"/>
                  <a:gd name="T54" fmla="*/ 2130 w 2266"/>
                  <a:gd name="T55" fmla="*/ 230 h 308"/>
                  <a:gd name="T56" fmla="*/ 2040 w 2266"/>
                  <a:gd name="T57" fmla="*/ 249 h 308"/>
                  <a:gd name="T58" fmla="*/ 1930 w 2266"/>
                  <a:gd name="T59" fmla="*/ 266 h 308"/>
                  <a:gd name="T60" fmla="*/ 1802 w 2266"/>
                  <a:gd name="T61" fmla="*/ 281 h 308"/>
                  <a:gd name="T62" fmla="*/ 1658 w 2266"/>
                  <a:gd name="T63" fmla="*/ 292 h 308"/>
                  <a:gd name="T64" fmla="*/ 1499 w 2266"/>
                  <a:gd name="T65" fmla="*/ 301 h 308"/>
                  <a:gd name="T66" fmla="*/ 1330 w 2266"/>
                  <a:gd name="T67" fmla="*/ 307 h 308"/>
                  <a:gd name="T68" fmla="*/ 1151 w 2266"/>
                  <a:gd name="T69" fmla="*/ 308 h 308"/>
                  <a:gd name="T70" fmla="*/ 971 w 2266"/>
                  <a:gd name="T71" fmla="*/ 306 h 308"/>
                  <a:gd name="T72" fmla="*/ 800 w 2266"/>
                  <a:gd name="T73" fmla="*/ 301 h 308"/>
                  <a:gd name="T74" fmla="*/ 640 w 2266"/>
                  <a:gd name="T75" fmla="*/ 292 h 308"/>
                  <a:gd name="T76" fmla="*/ 494 w 2266"/>
                  <a:gd name="T77" fmla="*/ 280 h 308"/>
                  <a:gd name="T78" fmla="*/ 361 w 2266"/>
                  <a:gd name="T79" fmla="*/ 265 h 308"/>
                  <a:gd name="T80" fmla="*/ 248 w 2266"/>
                  <a:gd name="T81" fmla="*/ 248 h 308"/>
                  <a:gd name="T82" fmla="*/ 153 w 2266"/>
                  <a:gd name="T83" fmla="*/ 229 h 308"/>
                  <a:gd name="T84" fmla="*/ 80 w 2266"/>
                  <a:gd name="T85" fmla="*/ 208 h 308"/>
                  <a:gd name="T86" fmla="*/ 29 w 2266"/>
                  <a:gd name="T87" fmla="*/ 186 h 308"/>
                  <a:gd name="T88" fmla="*/ 9 w 2266"/>
                  <a:gd name="T89" fmla="*/ 171 h 308"/>
                  <a:gd name="T90" fmla="*/ 1 w 2266"/>
                  <a:gd name="T91" fmla="*/ 159 h 308"/>
                  <a:gd name="T92" fmla="*/ 0 w 2266"/>
                  <a:gd name="T93" fmla="*/ 1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66" h="308">
                    <a:moveTo>
                      <a:pt x="0" y="147"/>
                    </a:moveTo>
                    <a:lnTo>
                      <a:pt x="1" y="143"/>
                    </a:lnTo>
                    <a:lnTo>
                      <a:pt x="3" y="140"/>
                    </a:lnTo>
                    <a:lnTo>
                      <a:pt x="6" y="136"/>
                    </a:lnTo>
                    <a:lnTo>
                      <a:pt x="9" y="132"/>
                    </a:lnTo>
                    <a:lnTo>
                      <a:pt x="17" y="124"/>
                    </a:lnTo>
                    <a:lnTo>
                      <a:pt x="28" y="117"/>
                    </a:lnTo>
                    <a:lnTo>
                      <a:pt x="42" y="109"/>
                    </a:lnTo>
                    <a:lnTo>
                      <a:pt x="58" y="102"/>
                    </a:lnTo>
                    <a:lnTo>
                      <a:pt x="77" y="95"/>
                    </a:lnTo>
                    <a:lnTo>
                      <a:pt x="98" y="88"/>
                    </a:lnTo>
                    <a:lnTo>
                      <a:pt x="121" y="82"/>
                    </a:lnTo>
                    <a:lnTo>
                      <a:pt x="146" y="75"/>
                    </a:lnTo>
                    <a:lnTo>
                      <a:pt x="174" y="69"/>
                    </a:lnTo>
                    <a:lnTo>
                      <a:pt x="203" y="63"/>
                    </a:lnTo>
                    <a:lnTo>
                      <a:pt x="235" y="58"/>
                    </a:lnTo>
                    <a:lnTo>
                      <a:pt x="268" y="52"/>
                    </a:lnTo>
                    <a:lnTo>
                      <a:pt x="304" y="47"/>
                    </a:lnTo>
                    <a:lnTo>
                      <a:pt x="341" y="42"/>
                    </a:lnTo>
                    <a:lnTo>
                      <a:pt x="379" y="37"/>
                    </a:lnTo>
                    <a:lnTo>
                      <a:pt x="420" y="32"/>
                    </a:lnTo>
                    <a:lnTo>
                      <a:pt x="462" y="28"/>
                    </a:lnTo>
                    <a:lnTo>
                      <a:pt x="505" y="24"/>
                    </a:lnTo>
                    <a:lnTo>
                      <a:pt x="549" y="20"/>
                    </a:lnTo>
                    <a:lnTo>
                      <a:pt x="595" y="17"/>
                    </a:lnTo>
                    <a:lnTo>
                      <a:pt x="642" y="14"/>
                    </a:lnTo>
                    <a:lnTo>
                      <a:pt x="691" y="11"/>
                    </a:lnTo>
                    <a:lnTo>
                      <a:pt x="740" y="8"/>
                    </a:lnTo>
                    <a:lnTo>
                      <a:pt x="791" y="6"/>
                    </a:lnTo>
                    <a:lnTo>
                      <a:pt x="842" y="4"/>
                    </a:lnTo>
                    <a:lnTo>
                      <a:pt x="895" y="3"/>
                    </a:lnTo>
                    <a:lnTo>
                      <a:pt x="948" y="1"/>
                    </a:lnTo>
                    <a:lnTo>
                      <a:pt x="1003" y="1"/>
                    </a:lnTo>
                    <a:lnTo>
                      <a:pt x="1059" y="0"/>
                    </a:lnTo>
                    <a:lnTo>
                      <a:pt x="1115" y="0"/>
                    </a:lnTo>
                    <a:lnTo>
                      <a:pt x="1171" y="0"/>
                    </a:lnTo>
                    <a:lnTo>
                      <a:pt x="1226" y="1"/>
                    </a:lnTo>
                    <a:lnTo>
                      <a:pt x="1281" y="2"/>
                    </a:lnTo>
                    <a:lnTo>
                      <a:pt x="1335" y="3"/>
                    </a:lnTo>
                    <a:lnTo>
                      <a:pt x="1388" y="5"/>
                    </a:lnTo>
                    <a:lnTo>
                      <a:pt x="1440" y="6"/>
                    </a:lnTo>
                    <a:lnTo>
                      <a:pt x="1491" y="9"/>
                    </a:lnTo>
                    <a:lnTo>
                      <a:pt x="1541" y="11"/>
                    </a:lnTo>
                    <a:lnTo>
                      <a:pt x="1590" y="14"/>
                    </a:lnTo>
                    <a:lnTo>
                      <a:pt x="1638" y="17"/>
                    </a:lnTo>
                    <a:lnTo>
                      <a:pt x="1685" y="21"/>
                    </a:lnTo>
                    <a:lnTo>
                      <a:pt x="1731" y="25"/>
                    </a:lnTo>
                    <a:lnTo>
                      <a:pt x="1775" y="29"/>
                    </a:lnTo>
                    <a:lnTo>
                      <a:pt x="1818" y="33"/>
                    </a:lnTo>
                    <a:lnTo>
                      <a:pt x="1859" y="38"/>
                    </a:lnTo>
                    <a:lnTo>
                      <a:pt x="1898" y="43"/>
                    </a:lnTo>
                    <a:lnTo>
                      <a:pt x="1937" y="48"/>
                    </a:lnTo>
                    <a:lnTo>
                      <a:pt x="1973" y="53"/>
                    </a:lnTo>
                    <a:lnTo>
                      <a:pt x="2008" y="59"/>
                    </a:lnTo>
                    <a:lnTo>
                      <a:pt x="2041" y="64"/>
                    </a:lnTo>
                    <a:lnTo>
                      <a:pt x="2072" y="70"/>
                    </a:lnTo>
                    <a:lnTo>
                      <a:pt x="2101" y="77"/>
                    </a:lnTo>
                    <a:lnTo>
                      <a:pt x="2127" y="83"/>
                    </a:lnTo>
                    <a:lnTo>
                      <a:pt x="2152" y="90"/>
                    </a:lnTo>
                    <a:lnTo>
                      <a:pt x="2175" y="96"/>
                    </a:lnTo>
                    <a:lnTo>
                      <a:pt x="2195" y="103"/>
                    </a:lnTo>
                    <a:lnTo>
                      <a:pt x="2213" y="111"/>
                    </a:lnTo>
                    <a:lnTo>
                      <a:pt x="2228" y="118"/>
                    </a:lnTo>
                    <a:lnTo>
                      <a:pt x="2241" y="125"/>
                    </a:lnTo>
                    <a:lnTo>
                      <a:pt x="2252" y="133"/>
                    </a:lnTo>
                    <a:lnTo>
                      <a:pt x="2257" y="137"/>
                    </a:lnTo>
                    <a:lnTo>
                      <a:pt x="2260" y="141"/>
                    </a:lnTo>
                    <a:lnTo>
                      <a:pt x="2263" y="145"/>
                    </a:lnTo>
                    <a:lnTo>
                      <a:pt x="2265" y="149"/>
                    </a:lnTo>
                    <a:lnTo>
                      <a:pt x="2266" y="153"/>
                    </a:lnTo>
                    <a:lnTo>
                      <a:pt x="2266" y="157"/>
                    </a:lnTo>
                    <a:lnTo>
                      <a:pt x="2266" y="161"/>
                    </a:lnTo>
                    <a:lnTo>
                      <a:pt x="2265" y="165"/>
                    </a:lnTo>
                    <a:lnTo>
                      <a:pt x="2264" y="169"/>
                    </a:lnTo>
                    <a:lnTo>
                      <a:pt x="2261" y="172"/>
                    </a:lnTo>
                    <a:lnTo>
                      <a:pt x="2258" y="176"/>
                    </a:lnTo>
                    <a:lnTo>
                      <a:pt x="2253" y="180"/>
                    </a:lnTo>
                    <a:lnTo>
                      <a:pt x="2244" y="188"/>
                    </a:lnTo>
                    <a:lnTo>
                      <a:pt x="2231" y="195"/>
                    </a:lnTo>
                    <a:lnTo>
                      <a:pt x="2216" y="202"/>
                    </a:lnTo>
                    <a:lnTo>
                      <a:pt x="2198" y="210"/>
                    </a:lnTo>
                    <a:lnTo>
                      <a:pt x="2178" y="217"/>
                    </a:lnTo>
                    <a:lnTo>
                      <a:pt x="2155" y="224"/>
                    </a:lnTo>
                    <a:lnTo>
                      <a:pt x="2130" y="230"/>
                    </a:lnTo>
                    <a:lnTo>
                      <a:pt x="2102" y="237"/>
                    </a:lnTo>
                    <a:lnTo>
                      <a:pt x="2072" y="243"/>
                    </a:lnTo>
                    <a:lnTo>
                      <a:pt x="2040" y="249"/>
                    </a:lnTo>
                    <a:lnTo>
                      <a:pt x="2005" y="255"/>
                    </a:lnTo>
                    <a:lnTo>
                      <a:pt x="1969" y="261"/>
                    </a:lnTo>
                    <a:lnTo>
                      <a:pt x="1930" y="266"/>
                    </a:lnTo>
                    <a:lnTo>
                      <a:pt x="1889" y="271"/>
                    </a:lnTo>
                    <a:lnTo>
                      <a:pt x="1847" y="276"/>
                    </a:lnTo>
                    <a:lnTo>
                      <a:pt x="1802" y="281"/>
                    </a:lnTo>
                    <a:lnTo>
                      <a:pt x="1756" y="285"/>
                    </a:lnTo>
                    <a:lnTo>
                      <a:pt x="1708" y="289"/>
                    </a:lnTo>
                    <a:lnTo>
                      <a:pt x="1658" y="292"/>
                    </a:lnTo>
                    <a:lnTo>
                      <a:pt x="1606" y="296"/>
                    </a:lnTo>
                    <a:lnTo>
                      <a:pt x="1554" y="299"/>
                    </a:lnTo>
                    <a:lnTo>
                      <a:pt x="1499" y="301"/>
                    </a:lnTo>
                    <a:lnTo>
                      <a:pt x="1444" y="303"/>
                    </a:lnTo>
                    <a:lnTo>
                      <a:pt x="1388" y="305"/>
                    </a:lnTo>
                    <a:lnTo>
                      <a:pt x="1330" y="307"/>
                    </a:lnTo>
                    <a:lnTo>
                      <a:pt x="1271" y="308"/>
                    </a:lnTo>
                    <a:lnTo>
                      <a:pt x="1212" y="308"/>
                    </a:lnTo>
                    <a:lnTo>
                      <a:pt x="1151" y="308"/>
                    </a:lnTo>
                    <a:lnTo>
                      <a:pt x="1091" y="308"/>
                    </a:lnTo>
                    <a:lnTo>
                      <a:pt x="1031" y="308"/>
                    </a:lnTo>
                    <a:lnTo>
                      <a:pt x="971" y="306"/>
                    </a:lnTo>
                    <a:lnTo>
                      <a:pt x="913" y="305"/>
                    </a:lnTo>
                    <a:lnTo>
                      <a:pt x="856" y="303"/>
                    </a:lnTo>
                    <a:lnTo>
                      <a:pt x="800" y="301"/>
                    </a:lnTo>
                    <a:lnTo>
                      <a:pt x="745" y="298"/>
                    </a:lnTo>
                    <a:lnTo>
                      <a:pt x="692" y="295"/>
                    </a:lnTo>
                    <a:lnTo>
                      <a:pt x="640" y="292"/>
                    </a:lnTo>
                    <a:lnTo>
                      <a:pt x="590" y="288"/>
                    </a:lnTo>
                    <a:lnTo>
                      <a:pt x="541" y="284"/>
                    </a:lnTo>
                    <a:lnTo>
                      <a:pt x="494" y="280"/>
                    </a:lnTo>
                    <a:lnTo>
                      <a:pt x="448" y="275"/>
                    </a:lnTo>
                    <a:lnTo>
                      <a:pt x="403" y="270"/>
                    </a:lnTo>
                    <a:lnTo>
                      <a:pt x="361" y="265"/>
                    </a:lnTo>
                    <a:lnTo>
                      <a:pt x="321" y="260"/>
                    </a:lnTo>
                    <a:lnTo>
                      <a:pt x="283" y="254"/>
                    </a:lnTo>
                    <a:lnTo>
                      <a:pt x="248" y="248"/>
                    </a:lnTo>
                    <a:lnTo>
                      <a:pt x="214" y="242"/>
                    </a:lnTo>
                    <a:lnTo>
                      <a:pt x="182" y="236"/>
                    </a:lnTo>
                    <a:lnTo>
                      <a:pt x="153" y="229"/>
                    </a:lnTo>
                    <a:lnTo>
                      <a:pt x="126" y="222"/>
                    </a:lnTo>
                    <a:lnTo>
                      <a:pt x="102" y="215"/>
                    </a:lnTo>
                    <a:lnTo>
                      <a:pt x="80" y="208"/>
                    </a:lnTo>
                    <a:lnTo>
                      <a:pt x="60" y="201"/>
                    </a:lnTo>
                    <a:lnTo>
                      <a:pt x="44" y="194"/>
                    </a:lnTo>
                    <a:lnTo>
                      <a:pt x="29" y="186"/>
                    </a:lnTo>
                    <a:lnTo>
                      <a:pt x="18" y="179"/>
                    </a:lnTo>
                    <a:lnTo>
                      <a:pt x="13" y="175"/>
                    </a:lnTo>
                    <a:lnTo>
                      <a:pt x="9" y="171"/>
                    </a:lnTo>
                    <a:lnTo>
                      <a:pt x="6" y="167"/>
                    </a:lnTo>
                    <a:lnTo>
                      <a:pt x="3" y="163"/>
                    </a:lnTo>
                    <a:lnTo>
                      <a:pt x="1" y="159"/>
                    </a:lnTo>
                    <a:lnTo>
                      <a:pt x="0" y="155"/>
                    </a:lnTo>
                    <a:lnTo>
                      <a:pt x="0" y="151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660B037-BE6E-49F1-A084-E0F4159D7424}"/>
                  </a:ext>
                </a:extLst>
              </p:cNvPr>
              <p:cNvSpPr/>
              <p:nvPr/>
            </p:nvSpPr>
            <p:spPr>
              <a:xfrm>
                <a:off x="2726917" y="4989304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6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ECB3311-61AF-42DA-AC41-65E1DB671A64}"/>
                </a:ext>
              </a:extLst>
            </p:cNvPr>
            <p:cNvGrpSpPr/>
            <p:nvPr/>
          </p:nvGrpSpPr>
          <p:grpSpPr>
            <a:xfrm rot="21370716">
              <a:off x="2038666" y="3938023"/>
              <a:ext cx="1763330" cy="772636"/>
              <a:chOff x="2307335" y="4191199"/>
              <a:chExt cx="1478288" cy="647739"/>
            </a:xfrm>
          </p:grpSpPr>
          <p:sp>
            <p:nvSpPr>
              <p:cNvPr id="18" name="Freeform 65">
                <a:extLst>
                  <a:ext uri="{FF2B5EF4-FFF2-40B4-BE49-F238E27FC236}">
                    <a16:creationId xmlns:a16="http://schemas.microsoft.com/office/drawing/2014/main" id="{9A94B73C-0537-40F3-AFBB-CF164C3EF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839" y="4297941"/>
                <a:ext cx="1474377" cy="540997"/>
              </a:xfrm>
              <a:custGeom>
                <a:avLst/>
                <a:gdLst>
                  <a:gd name="T0" fmla="*/ 3332 w 3394"/>
                  <a:gd name="T1" fmla="*/ 60 h 1245"/>
                  <a:gd name="T2" fmla="*/ 3214 w 3394"/>
                  <a:gd name="T3" fmla="*/ 101 h 1245"/>
                  <a:gd name="T4" fmla="*/ 3118 w 3394"/>
                  <a:gd name="T5" fmla="*/ 123 h 1245"/>
                  <a:gd name="T6" fmla="*/ 2992 w 3394"/>
                  <a:gd name="T7" fmla="*/ 145 h 1245"/>
                  <a:gd name="T8" fmla="*/ 2847 w 3394"/>
                  <a:gd name="T9" fmla="*/ 165 h 1245"/>
                  <a:gd name="T10" fmla="*/ 2695 w 3394"/>
                  <a:gd name="T11" fmla="*/ 181 h 1245"/>
                  <a:gd name="T12" fmla="*/ 2515 w 3394"/>
                  <a:gd name="T13" fmla="*/ 197 h 1245"/>
                  <a:gd name="T14" fmla="*/ 2319 w 3394"/>
                  <a:gd name="T15" fmla="*/ 209 h 1245"/>
                  <a:gd name="T16" fmla="*/ 2148 w 3394"/>
                  <a:gd name="T17" fmla="*/ 216 h 1245"/>
                  <a:gd name="T18" fmla="*/ 1923 w 3394"/>
                  <a:gd name="T19" fmla="*/ 221 h 1245"/>
                  <a:gd name="T20" fmla="*/ 1720 w 3394"/>
                  <a:gd name="T21" fmla="*/ 222 h 1245"/>
                  <a:gd name="T22" fmla="*/ 1529 w 3394"/>
                  <a:gd name="T23" fmla="*/ 220 h 1245"/>
                  <a:gd name="T24" fmla="*/ 1363 w 3394"/>
                  <a:gd name="T25" fmla="*/ 216 h 1245"/>
                  <a:gd name="T26" fmla="*/ 1158 w 3394"/>
                  <a:gd name="T27" fmla="*/ 208 h 1245"/>
                  <a:gd name="T28" fmla="*/ 950 w 3394"/>
                  <a:gd name="T29" fmla="*/ 196 h 1245"/>
                  <a:gd name="T30" fmla="*/ 773 w 3394"/>
                  <a:gd name="T31" fmla="*/ 180 h 1245"/>
                  <a:gd name="T32" fmla="*/ 597 w 3394"/>
                  <a:gd name="T33" fmla="*/ 162 h 1245"/>
                  <a:gd name="T34" fmla="*/ 441 w 3394"/>
                  <a:gd name="T35" fmla="*/ 141 h 1245"/>
                  <a:gd name="T36" fmla="*/ 314 w 3394"/>
                  <a:gd name="T37" fmla="*/ 119 h 1245"/>
                  <a:gd name="T38" fmla="*/ 199 w 3394"/>
                  <a:gd name="T39" fmla="*/ 93 h 1245"/>
                  <a:gd name="T40" fmla="*/ 102 w 3394"/>
                  <a:gd name="T41" fmla="*/ 64 h 1245"/>
                  <a:gd name="T42" fmla="*/ 20 w 3394"/>
                  <a:gd name="T43" fmla="*/ 22 h 1245"/>
                  <a:gd name="T44" fmla="*/ 213 w 3394"/>
                  <a:gd name="T45" fmla="*/ 398 h 1245"/>
                  <a:gd name="T46" fmla="*/ 575 w 3394"/>
                  <a:gd name="T47" fmla="*/ 1071 h 1245"/>
                  <a:gd name="T48" fmla="*/ 598 w 3394"/>
                  <a:gd name="T49" fmla="*/ 1091 h 1245"/>
                  <a:gd name="T50" fmla="*/ 627 w 3394"/>
                  <a:gd name="T51" fmla="*/ 1109 h 1245"/>
                  <a:gd name="T52" fmla="*/ 661 w 3394"/>
                  <a:gd name="T53" fmla="*/ 1124 h 1245"/>
                  <a:gd name="T54" fmla="*/ 697 w 3394"/>
                  <a:gd name="T55" fmla="*/ 1137 h 1245"/>
                  <a:gd name="T56" fmla="*/ 735 w 3394"/>
                  <a:gd name="T57" fmla="*/ 1148 h 1245"/>
                  <a:gd name="T58" fmla="*/ 783 w 3394"/>
                  <a:gd name="T59" fmla="*/ 1161 h 1245"/>
                  <a:gd name="T60" fmla="*/ 826 w 3394"/>
                  <a:gd name="T61" fmla="*/ 1170 h 1245"/>
                  <a:gd name="T62" fmla="*/ 879 w 3394"/>
                  <a:gd name="T63" fmla="*/ 1181 h 1245"/>
                  <a:gd name="T64" fmla="*/ 933 w 3394"/>
                  <a:gd name="T65" fmla="*/ 1190 h 1245"/>
                  <a:gd name="T66" fmla="*/ 979 w 3394"/>
                  <a:gd name="T67" fmla="*/ 1197 h 1245"/>
                  <a:gd name="T68" fmla="*/ 1051 w 3394"/>
                  <a:gd name="T69" fmla="*/ 1207 h 1245"/>
                  <a:gd name="T70" fmla="*/ 1107 w 3394"/>
                  <a:gd name="T71" fmla="*/ 1214 h 1245"/>
                  <a:gd name="T72" fmla="*/ 1191 w 3394"/>
                  <a:gd name="T73" fmla="*/ 1222 h 1245"/>
                  <a:gd name="T74" fmla="*/ 1267 w 3394"/>
                  <a:gd name="T75" fmla="*/ 1228 h 1245"/>
                  <a:gd name="T76" fmla="*/ 1372 w 3394"/>
                  <a:gd name="T77" fmla="*/ 1235 h 1245"/>
                  <a:gd name="T78" fmla="*/ 1509 w 3394"/>
                  <a:gd name="T79" fmla="*/ 1241 h 1245"/>
                  <a:gd name="T80" fmla="*/ 1656 w 3394"/>
                  <a:gd name="T81" fmla="*/ 1245 h 1245"/>
                  <a:gd name="T82" fmla="*/ 1772 w 3394"/>
                  <a:gd name="T83" fmla="*/ 1245 h 1245"/>
                  <a:gd name="T84" fmla="*/ 1918 w 3394"/>
                  <a:gd name="T85" fmla="*/ 1242 h 1245"/>
                  <a:gd name="T86" fmla="*/ 2046 w 3394"/>
                  <a:gd name="T87" fmla="*/ 1237 h 1245"/>
                  <a:gd name="T88" fmla="*/ 2155 w 3394"/>
                  <a:gd name="T89" fmla="*/ 1230 h 1245"/>
                  <a:gd name="T90" fmla="*/ 2230 w 3394"/>
                  <a:gd name="T91" fmla="*/ 1224 h 1245"/>
                  <a:gd name="T92" fmla="*/ 2310 w 3394"/>
                  <a:gd name="T93" fmla="*/ 1216 h 1245"/>
                  <a:gd name="T94" fmla="*/ 2370 w 3394"/>
                  <a:gd name="T95" fmla="*/ 1209 h 1245"/>
                  <a:gd name="T96" fmla="*/ 2430 w 3394"/>
                  <a:gd name="T97" fmla="*/ 1201 h 1245"/>
                  <a:gd name="T98" fmla="*/ 2474 w 3394"/>
                  <a:gd name="T99" fmla="*/ 1194 h 1245"/>
                  <a:gd name="T100" fmla="*/ 2533 w 3394"/>
                  <a:gd name="T101" fmla="*/ 1183 h 1245"/>
                  <a:gd name="T102" fmla="*/ 2573 w 3394"/>
                  <a:gd name="T103" fmla="*/ 1175 h 1245"/>
                  <a:gd name="T104" fmla="*/ 2624 w 3394"/>
                  <a:gd name="T105" fmla="*/ 1163 h 1245"/>
                  <a:gd name="T106" fmla="*/ 2659 w 3394"/>
                  <a:gd name="T107" fmla="*/ 1154 h 1245"/>
                  <a:gd name="T108" fmla="*/ 2702 w 3394"/>
                  <a:gd name="T109" fmla="*/ 1141 h 1245"/>
                  <a:gd name="T110" fmla="*/ 2730 w 3394"/>
                  <a:gd name="T111" fmla="*/ 1130 h 1245"/>
                  <a:gd name="T112" fmla="*/ 2760 w 3394"/>
                  <a:gd name="T113" fmla="*/ 1116 h 1245"/>
                  <a:gd name="T114" fmla="*/ 2787 w 3394"/>
                  <a:gd name="T115" fmla="*/ 1100 h 1245"/>
                  <a:gd name="T116" fmla="*/ 2805 w 3394"/>
                  <a:gd name="T117" fmla="*/ 1082 h 1245"/>
                  <a:gd name="T118" fmla="*/ 3103 w 3394"/>
                  <a:gd name="T119" fmla="*/ 544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94" h="1245">
                    <a:moveTo>
                      <a:pt x="3386" y="24"/>
                    </a:moveTo>
                    <a:lnTo>
                      <a:pt x="3386" y="25"/>
                    </a:lnTo>
                    <a:lnTo>
                      <a:pt x="3386" y="25"/>
                    </a:lnTo>
                    <a:lnTo>
                      <a:pt x="3381" y="30"/>
                    </a:lnTo>
                    <a:lnTo>
                      <a:pt x="3376" y="34"/>
                    </a:lnTo>
                    <a:lnTo>
                      <a:pt x="3375" y="35"/>
                    </a:lnTo>
                    <a:lnTo>
                      <a:pt x="3374" y="36"/>
                    </a:lnTo>
                    <a:lnTo>
                      <a:pt x="3368" y="40"/>
                    </a:lnTo>
                    <a:lnTo>
                      <a:pt x="3361" y="45"/>
                    </a:lnTo>
                    <a:lnTo>
                      <a:pt x="3360" y="45"/>
                    </a:lnTo>
                    <a:lnTo>
                      <a:pt x="3359" y="46"/>
                    </a:lnTo>
                    <a:lnTo>
                      <a:pt x="3352" y="50"/>
                    </a:lnTo>
                    <a:lnTo>
                      <a:pt x="3343" y="55"/>
                    </a:lnTo>
                    <a:lnTo>
                      <a:pt x="3342" y="55"/>
                    </a:lnTo>
                    <a:lnTo>
                      <a:pt x="3342" y="56"/>
                    </a:lnTo>
                    <a:lnTo>
                      <a:pt x="3332" y="60"/>
                    </a:lnTo>
                    <a:lnTo>
                      <a:pt x="3323" y="65"/>
                    </a:lnTo>
                    <a:lnTo>
                      <a:pt x="3322" y="65"/>
                    </a:lnTo>
                    <a:lnTo>
                      <a:pt x="3321" y="66"/>
                    </a:lnTo>
                    <a:lnTo>
                      <a:pt x="3310" y="70"/>
                    </a:lnTo>
                    <a:lnTo>
                      <a:pt x="3298" y="75"/>
                    </a:lnTo>
                    <a:lnTo>
                      <a:pt x="3297" y="75"/>
                    </a:lnTo>
                    <a:lnTo>
                      <a:pt x="3296" y="75"/>
                    </a:lnTo>
                    <a:lnTo>
                      <a:pt x="3283" y="80"/>
                    </a:lnTo>
                    <a:lnTo>
                      <a:pt x="3270" y="85"/>
                    </a:lnTo>
                    <a:lnTo>
                      <a:pt x="3255" y="89"/>
                    </a:lnTo>
                    <a:lnTo>
                      <a:pt x="3240" y="94"/>
                    </a:lnTo>
                    <a:lnTo>
                      <a:pt x="3239" y="94"/>
                    </a:lnTo>
                    <a:lnTo>
                      <a:pt x="3239" y="94"/>
                    </a:lnTo>
                    <a:lnTo>
                      <a:pt x="3231" y="96"/>
                    </a:lnTo>
                    <a:lnTo>
                      <a:pt x="3223" y="98"/>
                    </a:lnTo>
                    <a:lnTo>
                      <a:pt x="3214" y="101"/>
                    </a:lnTo>
                    <a:lnTo>
                      <a:pt x="3206" y="103"/>
                    </a:lnTo>
                    <a:lnTo>
                      <a:pt x="3205" y="103"/>
                    </a:lnTo>
                    <a:lnTo>
                      <a:pt x="3205" y="103"/>
                    </a:lnTo>
                    <a:lnTo>
                      <a:pt x="3196" y="105"/>
                    </a:lnTo>
                    <a:lnTo>
                      <a:pt x="3187" y="107"/>
                    </a:lnTo>
                    <a:lnTo>
                      <a:pt x="3178" y="110"/>
                    </a:lnTo>
                    <a:lnTo>
                      <a:pt x="3169" y="112"/>
                    </a:lnTo>
                    <a:lnTo>
                      <a:pt x="3168" y="112"/>
                    </a:lnTo>
                    <a:lnTo>
                      <a:pt x="3168" y="112"/>
                    </a:lnTo>
                    <a:lnTo>
                      <a:pt x="3159" y="114"/>
                    </a:lnTo>
                    <a:lnTo>
                      <a:pt x="3149" y="116"/>
                    </a:lnTo>
                    <a:lnTo>
                      <a:pt x="3139" y="118"/>
                    </a:lnTo>
                    <a:lnTo>
                      <a:pt x="3129" y="121"/>
                    </a:lnTo>
                    <a:lnTo>
                      <a:pt x="3129" y="121"/>
                    </a:lnTo>
                    <a:lnTo>
                      <a:pt x="3128" y="121"/>
                    </a:lnTo>
                    <a:lnTo>
                      <a:pt x="3118" y="123"/>
                    </a:lnTo>
                    <a:lnTo>
                      <a:pt x="3108" y="125"/>
                    </a:lnTo>
                    <a:lnTo>
                      <a:pt x="3097" y="127"/>
                    </a:lnTo>
                    <a:lnTo>
                      <a:pt x="3087" y="129"/>
                    </a:lnTo>
                    <a:lnTo>
                      <a:pt x="3086" y="129"/>
                    </a:lnTo>
                    <a:lnTo>
                      <a:pt x="3085" y="129"/>
                    </a:lnTo>
                    <a:lnTo>
                      <a:pt x="3074" y="131"/>
                    </a:lnTo>
                    <a:lnTo>
                      <a:pt x="3063" y="133"/>
                    </a:lnTo>
                    <a:lnTo>
                      <a:pt x="3052" y="135"/>
                    </a:lnTo>
                    <a:lnTo>
                      <a:pt x="3041" y="137"/>
                    </a:lnTo>
                    <a:lnTo>
                      <a:pt x="3040" y="137"/>
                    </a:lnTo>
                    <a:lnTo>
                      <a:pt x="3040" y="137"/>
                    </a:lnTo>
                    <a:lnTo>
                      <a:pt x="3029" y="139"/>
                    </a:lnTo>
                    <a:lnTo>
                      <a:pt x="3017" y="141"/>
                    </a:lnTo>
                    <a:lnTo>
                      <a:pt x="3005" y="143"/>
                    </a:lnTo>
                    <a:lnTo>
                      <a:pt x="2993" y="145"/>
                    </a:lnTo>
                    <a:lnTo>
                      <a:pt x="2992" y="145"/>
                    </a:lnTo>
                    <a:lnTo>
                      <a:pt x="2991" y="145"/>
                    </a:lnTo>
                    <a:lnTo>
                      <a:pt x="2979" y="147"/>
                    </a:lnTo>
                    <a:lnTo>
                      <a:pt x="2967" y="149"/>
                    </a:lnTo>
                    <a:lnTo>
                      <a:pt x="2955" y="151"/>
                    </a:lnTo>
                    <a:lnTo>
                      <a:pt x="2942" y="153"/>
                    </a:lnTo>
                    <a:lnTo>
                      <a:pt x="2942" y="153"/>
                    </a:lnTo>
                    <a:lnTo>
                      <a:pt x="2941" y="153"/>
                    </a:lnTo>
                    <a:lnTo>
                      <a:pt x="2928" y="155"/>
                    </a:lnTo>
                    <a:lnTo>
                      <a:pt x="2915" y="156"/>
                    </a:lnTo>
                    <a:lnTo>
                      <a:pt x="2902" y="158"/>
                    </a:lnTo>
                    <a:lnTo>
                      <a:pt x="2889" y="160"/>
                    </a:lnTo>
                    <a:lnTo>
                      <a:pt x="2888" y="160"/>
                    </a:lnTo>
                    <a:lnTo>
                      <a:pt x="2887" y="160"/>
                    </a:lnTo>
                    <a:lnTo>
                      <a:pt x="2874" y="162"/>
                    </a:lnTo>
                    <a:lnTo>
                      <a:pt x="2860" y="163"/>
                    </a:lnTo>
                    <a:lnTo>
                      <a:pt x="2847" y="165"/>
                    </a:lnTo>
                    <a:lnTo>
                      <a:pt x="2833" y="167"/>
                    </a:lnTo>
                    <a:lnTo>
                      <a:pt x="2832" y="167"/>
                    </a:lnTo>
                    <a:lnTo>
                      <a:pt x="2830" y="167"/>
                    </a:lnTo>
                    <a:lnTo>
                      <a:pt x="2816" y="169"/>
                    </a:lnTo>
                    <a:lnTo>
                      <a:pt x="2802" y="170"/>
                    </a:lnTo>
                    <a:lnTo>
                      <a:pt x="2788" y="172"/>
                    </a:lnTo>
                    <a:lnTo>
                      <a:pt x="2773" y="173"/>
                    </a:lnTo>
                    <a:lnTo>
                      <a:pt x="2772" y="174"/>
                    </a:lnTo>
                    <a:lnTo>
                      <a:pt x="2771" y="174"/>
                    </a:lnTo>
                    <a:lnTo>
                      <a:pt x="2756" y="175"/>
                    </a:lnTo>
                    <a:lnTo>
                      <a:pt x="2741" y="177"/>
                    </a:lnTo>
                    <a:lnTo>
                      <a:pt x="2726" y="178"/>
                    </a:lnTo>
                    <a:lnTo>
                      <a:pt x="2711" y="180"/>
                    </a:lnTo>
                    <a:lnTo>
                      <a:pt x="2711" y="180"/>
                    </a:lnTo>
                    <a:lnTo>
                      <a:pt x="2711" y="180"/>
                    </a:lnTo>
                    <a:lnTo>
                      <a:pt x="2695" y="181"/>
                    </a:lnTo>
                    <a:lnTo>
                      <a:pt x="2680" y="183"/>
                    </a:lnTo>
                    <a:lnTo>
                      <a:pt x="2664" y="184"/>
                    </a:lnTo>
                    <a:lnTo>
                      <a:pt x="2648" y="186"/>
                    </a:lnTo>
                    <a:lnTo>
                      <a:pt x="2648" y="186"/>
                    </a:lnTo>
                    <a:lnTo>
                      <a:pt x="2647" y="186"/>
                    </a:lnTo>
                    <a:lnTo>
                      <a:pt x="2631" y="188"/>
                    </a:lnTo>
                    <a:lnTo>
                      <a:pt x="2616" y="189"/>
                    </a:lnTo>
                    <a:lnTo>
                      <a:pt x="2600" y="191"/>
                    </a:lnTo>
                    <a:lnTo>
                      <a:pt x="2583" y="192"/>
                    </a:lnTo>
                    <a:lnTo>
                      <a:pt x="2582" y="192"/>
                    </a:lnTo>
                    <a:lnTo>
                      <a:pt x="2581" y="192"/>
                    </a:lnTo>
                    <a:lnTo>
                      <a:pt x="2565" y="193"/>
                    </a:lnTo>
                    <a:lnTo>
                      <a:pt x="2549" y="195"/>
                    </a:lnTo>
                    <a:lnTo>
                      <a:pt x="2533" y="196"/>
                    </a:lnTo>
                    <a:lnTo>
                      <a:pt x="2517" y="197"/>
                    </a:lnTo>
                    <a:lnTo>
                      <a:pt x="2515" y="197"/>
                    </a:lnTo>
                    <a:lnTo>
                      <a:pt x="2513" y="197"/>
                    </a:lnTo>
                    <a:lnTo>
                      <a:pt x="2496" y="198"/>
                    </a:lnTo>
                    <a:lnTo>
                      <a:pt x="2480" y="200"/>
                    </a:lnTo>
                    <a:lnTo>
                      <a:pt x="2464" y="201"/>
                    </a:lnTo>
                    <a:lnTo>
                      <a:pt x="2447" y="202"/>
                    </a:lnTo>
                    <a:lnTo>
                      <a:pt x="2445" y="202"/>
                    </a:lnTo>
                    <a:lnTo>
                      <a:pt x="2442" y="202"/>
                    </a:lnTo>
                    <a:lnTo>
                      <a:pt x="2426" y="203"/>
                    </a:lnTo>
                    <a:lnTo>
                      <a:pt x="2409" y="204"/>
                    </a:lnTo>
                    <a:lnTo>
                      <a:pt x="2393" y="205"/>
                    </a:lnTo>
                    <a:lnTo>
                      <a:pt x="2376" y="206"/>
                    </a:lnTo>
                    <a:lnTo>
                      <a:pt x="2374" y="206"/>
                    </a:lnTo>
                    <a:lnTo>
                      <a:pt x="2372" y="206"/>
                    </a:lnTo>
                    <a:lnTo>
                      <a:pt x="2354" y="207"/>
                    </a:lnTo>
                    <a:lnTo>
                      <a:pt x="2337" y="208"/>
                    </a:lnTo>
                    <a:lnTo>
                      <a:pt x="2319" y="209"/>
                    </a:lnTo>
                    <a:lnTo>
                      <a:pt x="2301" y="210"/>
                    </a:lnTo>
                    <a:lnTo>
                      <a:pt x="2299" y="210"/>
                    </a:lnTo>
                    <a:lnTo>
                      <a:pt x="2296" y="210"/>
                    </a:lnTo>
                    <a:lnTo>
                      <a:pt x="2278" y="211"/>
                    </a:lnTo>
                    <a:lnTo>
                      <a:pt x="2261" y="212"/>
                    </a:lnTo>
                    <a:lnTo>
                      <a:pt x="2243" y="212"/>
                    </a:lnTo>
                    <a:lnTo>
                      <a:pt x="2225" y="213"/>
                    </a:lnTo>
                    <a:lnTo>
                      <a:pt x="2225" y="213"/>
                    </a:lnTo>
                    <a:lnTo>
                      <a:pt x="2224" y="213"/>
                    </a:lnTo>
                    <a:lnTo>
                      <a:pt x="2224" y="213"/>
                    </a:lnTo>
                    <a:lnTo>
                      <a:pt x="2223" y="213"/>
                    </a:lnTo>
                    <a:lnTo>
                      <a:pt x="2206" y="214"/>
                    </a:lnTo>
                    <a:lnTo>
                      <a:pt x="2187" y="215"/>
                    </a:lnTo>
                    <a:lnTo>
                      <a:pt x="2169" y="215"/>
                    </a:lnTo>
                    <a:lnTo>
                      <a:pt x="2151" y="216"/>
                    </a:lnTo>
                    <a:lnTo>
                      <a:pt x="2148" y="216"/>
                    </a:lnTo>
                    <a:lnTo>
                      <a:pt x="2144" y="216"/>
                    </a:lnTo>
                    <a:lnTo>
                      <a:pt x="2131" y="216"/>
                    </a:lnTo>
                    <a:lnTo>
                      <a:pt x="2118" y="217"/>
                    </a:lnTo>
                    <a:lnTo>
                      <a:pt x="2105" y="217"/>
                    </a:lnTo>
                    <a:lnTo>
                      <a:pt x="2091" y="218"/>
                    </a:lnTo>
                    <a:lnTo>
                      <a:pt x="2079" y="218"/>
                    </a:lnTo>
                    <a:lnTo>
                      <a:pt x="2067" y="218"/>
                    </a:lnTo>
                    <a:lnTo>
                      <a:pt x="2048" y="219"/>
                    </a:lnTo>
                    <a:lnTo>
                      <a:pt x="2028" y="219"/>
                    </a:lnTo>
                    <a:lnTo>
                      <a:pt x="2009" y="220"/>
                    </a:lnTo>
                    <a:lnTo>
                      <a:pt x="1989" y="220"/>
                    </a:lnTo>
                    <a:lnTo>
                      <a:pt x="1976" y="220"/>
                    </a:lnTo>
                    <a:lnTo>
                      <a:pt x="1963" y="220"/>
                    </a:lnTo>
                    <a:lnTo>
                      <a:pt x="1950" y="221"/>
                    </a:lnTo>
                    <a:lnTo>
                      <a:pt x="1936" y="221"/>
                    </a:lnTo>
                    <a:lnTo>
                      <a:pt x="1923" y="221"/>
                    </a:lnTo>
                    <a:lnTo>
                      <a:pt x="1910" y="221"/>
                    </a:lnTo>
                    <a:lnTo>
                      <a:pt x="1901" y="221"/>
                    </a:lnTo>
                    <a:lnTo>
                      <a:pt x="1893" y="222"/>
                    </a:lnTo>
                    <a:lnTo>
                      <a:pt x="1885" y="222"/>
                    </a:lnTo>
                    <a:lnTo>
                      <a:pt x="1876" y="222"/>
                    </a:lnTo>
                    <a:lnTo>
                      <a:pt x="1864" y="222"/>
                    </a:lnTo>
                    <a:lnTo>
                      <a:pt x="1851" y="222"/>
                    </a:lnTo>
                    <a:lnTo>
                      <a:pt x="1839" y="222"/>
                    </a:lnTo>
                    <a:lnTo>
                      <a:pt x="1826" y="222"/>
                    </a:lnTo>
                    <a:lnTo>
                      <a:pt x="1824" y="222"/>
                    </a:lnTo>
                    <a:lnTo>
                      <a:pt x="1823" y="222"/>
                    </a:lnTo>
                    <a:lnTo>
                      <a:pt x="1802" y="222"/>
                    </a:lnTo>
                    <a:lnTo>
                      <a:pt x="1782" y="222"/>
                    </a:lnTo>
                    <a:lnTo>
                      <a:pt x="1761" y="222"/>
                    </a:lnTo>
                    <a:lnTo>
                      <a:pt x="1741" y="222"/>
                    </a:lnTo>
                    <a:lnTo>
                      <a:pt x="1720" y="222"/>
                    </a:lnTo>
                    <a:lnTo>
                      <a:pt x="1700" y="222"/>
                    </a:lnTo>
                    <a:lnTo>
                      <a:pt x="1679" y="222"/>
                    </a:lnTo>
                    <a:lnTo>
                      <a:pt x="1659" y="222"/>
                    </a:lnTo>
                    <a:lnTo>
                      <a:pt x="1651" y="222"/>
                    </a:lnTo>
                    <a:lnTo>
                      <a:pt x="1643" y="222"/>
                    </a:lnTo>
                    <a:lnTo>
                      <a:pt x="1635" y="222"/>
                    </a:lnTo>
                    <a:lnTo>
                      <a:pt x="1627" y="222"/>
                    </a:lnTo>
                    <a:lnTo>
                      <a:pt x="1614" y="222"/>
                    </a:lnTo>
                    <a:lnTo>
                      <a:pt x="1602" y="221"/>
                    </a:lnTo>
                    <a:lnTo>
                      <a:pt x="1589" y="221"/>
                    </a:lnTo>
                    <a:lnTo>
                      <a:pt x="1575" y="221"/>
                    </a:lnTo>
                    <a:lnTo>
                      <a:pt x="1566" y="221"/>
                    </a:lnTo>
                    <a:lnTo>
                      <a:pt x="1558" y="221"/>
                    </a:lnTo>
                    <a:lnTo>
                      <a:pt x="1549" y="221"/>
                    </a:lnTo>
                    <a:lnTo>
                      <a:pt x="1540" y="221"/>
                    </a:lnTo>
                    <a:lnTo>
                      <a:pt x="1529" y="220"/>
                    </a:lnTo>
                    <a:lnTo>
                      <a:pt x="1517" y="220"/>
                    </a:lnTo>
                    <a:lnTo>
                      <a:pt x="1505" y="220"/>
                    </a:lnTo>
                    <a:lnTo>
                      <a:pt x="1494" y="220"/>
                    </a:lnTo>
                    <a:lnTo>
                      <a:pt x="1485" y="220"/>
                    </a:lnTo>
                    <a:lnTo>
                      <a:pt x="1476" y="219"/>
                    </a:lnTo>
                    <a:lnTo>
                      <a:pt x="1467" y="219"/>
                    </a:lnTo>
                    <a:lnTo>
                      <a:pt x="1458" y="219"/>
                    </a:lnTo>
                    <a:lnTo>
                      <a:pt x="1446" y="219"/>
                    </a:lnTo>
                    <a:lnTo>
                      <a:pt x="1435" y="218"/>
                    </a:lnTo>
                    <a:lnTo>
                      <a:pt x="1424" y="218"/>
                    </a:lnTo>
                    <a:lnTo>
                      <a:pt x="1413" y="218"/>
                    </a:lnTo>
                    <a:lnTo>
                      <a:pt x="1404" y="218"/>
                    </a:lnTo>
                    <a:lnTo>
                      <a:pt x="1395" y="217"/>
                    </a:lnTo>
                    <a:lnTo>
                      <a:pt x="1386" y="217"/>
                    </a:lnTo>
                    <a:lnTo>
                      <a:pt x="1377" y="217"/>
                    </a:lnTo>
                    <a:lnTo>
                      <a:pt x="1363" y="216"/>
                    </a:lnTo>
                    <a:lnTo>
                      <a:pt x="1350" y="216"/>
                    </a:lnTo>
                    <a:lnTo>
                      <a:pt x="1336" y="216"/>
                    </a:lnTo>
                    <a:lnTo>
                      <a:pt x="1323" y="215"/>
                    </a:lnTo>
                    <a:lnTo>
                      <a:pt x="1319" y="215"/>
                    </a:lnTo>
                    <a:lnTo>
                      <a:pt x="1315" y="215"/>
                    </a:lnTo>
                    <a:lnTo>
                      <a:pt x="1297" y="214"/>
                    </a:lnTo>
                    <a:lnTo>
                      <a:pt x="1278" y="213"/>
                    </a:lnTo>
                    <a:lnTo>
                      <a:pt x="1261" y="213"/>
                    </a:lnTo>
                    <a:lnTo>
                      <a:pt x="1243" y="212"/>
                    </a:lnTo>
                    <a:lnTo>
                      <a:pt x="1238" y="212"/>
                    </a:lnTo>
                    <a:lnTo>
                      <a:pt x="1234" y="212"/>
                    </a:lnTo>
                    <a:lnTo>
                      <a:pt x="1215" y="211"/>
                    </a:lnTo>
                    <a:lnTo>
                      <a:pt x="1197" y="210"/>
                    </a:lnTo>
                    <a:lnTo>
                      <a:pt x="1178" y="209"/>
                    </a:lnTo>
                    <a:lnTo>
                      <a:pt x="1160" y="208"/>
                    </a:lnTo>
                    <a:lnTo>
                      <a:pt x="1158" y="208"/>
                    </a:lnTo>
                    <a:lnTo>
                      <a:pt x="1157" y="208"/>
                    </a:lnTo>
                    <a:lnTo>
                      <a:pt x="1138" y="207"/>
                    </a:lnTo>
                    <a:lnTo>
                      <a:pt x="1120" y="206"/>
                    </a:lnTo>
                    <a:lnTo>
                      <a:pt x="1101" y="205"/>
                    </a:lnTo>
                    <a:lnTo>
                      <a:pt x="1083" y="204"/>
                    </a:lnTo>
                    <a:lnTo>
                      <a:pt x="1080" y="204"/>
                    </a:lnTo>
                    <a:lnTo>
                      <a:pt x="1077" y="204"/>
                    </a:lnTo>
                    <a:lnTo>
                      <a:pt x="1059" y="203"/>
                    </a:lnTo>
                    <a:lnTo>
                      <a:pt x="1041" y="202"/>
                    </a:lnTo>
                    <a:lnTo>
                      <a:pt x="1024" y="201"/>
                    </a:lnTo>
                    <a:lnTo>
                      <a:pt x="1006" y="200"/>
                    </a:lnTo>
                    <a:lnTo>
                      <a:pt x="1006" y="199"/>
                    </a:lnTo>
                    <a:lnTo>
                      <a:pt x="1005" y="199"/>
                    </a:lnTo>
                    <a:lnTo>
                      <a:pt x="987" y="198"/>
                    </a:lnTo>
                    <a:lnTo>
                      <a:pt x="968" y="197"/>
                    </a:lnTo>
                    <a:lnTo>
                      <a:pt x="950" y="196"/>
                    </a:lnTo>
                    <a:lnTo>
                      <a:pt x="933" y="195"/>
                    </a:lnTo>
                    <a:lnTo>
                      <a:pt x="931" y="194"/>
                    </a:lnTo>
                    <a:lnTo>
                      <a:pt x="930" y="194"/>
                    </a:lnTo>
                    <a:lnTo>
                      <a:pt x="913" y="193"/>
                    </a:lnTo>
                    <a:lnTo>
                      <a:pt x="896" y="192"/>
                    </a:lnTo>
                    <a:lnTo>
                      <a:pt x="879" y="190"/>
                    </a:lnTo>
                    <a:lnTo>
                      <a:pt x="862" y="189"/>
                    </a:lnTo>
                    <a:lnTo>
                      <a:pt x="860" y="189"/>
                    </a:lnTo>
                    <a:lnTo>
                      <a:pt x="858" y="189"/>
                    </a:lnTo>
                    <a:lnTo>
                      <a:pt x="842" y="186"/>
                    </a:lnTo>
                    <a:lnTo>
                      <a:pt x="825" y="185"/>
                    </a:lnTo>
                    <a:lnTo>
                      <a:pt x="808" y="184"/>
                    </a:lnTo>
                    <a:lnTo>
                      <a:pt x="792" y="182"/>
                    </a:lnTo>
                    <a:lnTo>
                      <a:pt x="791" y="182"/>
                    </a:lnTo>
                    <a:lnTo>
                      <a:pt x="790" y="182"/>
                    </a:lnTo>
                    <a:lnTo>
                      <a:pt x="773" y="180"/>
                    </a:lnTo>
                    <a:lnTo>
                      <a:pt x="757" y="179"/>
                    </a:lnTo>
                    <a:lnTo>
                      <a:pt x="741" y="177"/>
                    </a:lnTo>
                    <a:lnTo>
                      <a:pt x="724" y="176"/>
                    </a:lnTo>
                    <a:lnTo>
                      <a:pt x="724" y="176"/>
                    </a:lnTo>
                    <a:lnTo>
                      <a:pt x="723" y="176"/>
                    </a:lnTo>
                    <a:lnTo>
                      <a:pt x="707" y="174"/>
                    </a:lnTo>
                    <a:lnTo>
                      <a:pt x="691" y="172"/>
                    </a:lnTo>
                    <a:lnTo>
                      <a:pt x="676" y="171"/>
                    </a:lnTo>
                    <a:lnTo>
                      <a:pt x="660" y="169"/>
                    </a:lnTo>
                    <a:lnTo>
                      <a:pt x="659" y="169"/>
                    </a:lnTo>
                    <a:lnTo>
                      <a:pt x="658" y="169"/>
                    </a:lnTo>
                    <a:lnTo>
                      <a:pt x="642" y="167"/>
                    </a:lnTo>
                    <a:lnTo>
                      <a:pt x="627" y="165"/>
                    </a:lnTo>
                    <a:lnTo>
                      <a:pt x="612" y="164"/>
                    </a:lnTo>
                    <a:lnTo>
                      <a:pt x="597" y="162"/>
                    </a:lnTo>
                    <a:lnTo>
                      <a:pt x="597" y="162"/>
                    </a:lnTo>
                    <a:lnTo>
                      <a:pt x="597" y="162"/>
                    </a:lnTo>
                    <a:lnTo>
                      <a:pt x="582" y="160"/>
                    </a:lnTo>
                    <a:lnTo>
                      <a:pt x="567" y="158"/>
                    </a:lnTo>
                    <a:lnTo>
                      <a:pt x="553" y="156"/>
                    </a:lnTo>
                    <a:lnTo>
                      <a:pt x="538" y="154"/>
                    </a:lnTo>
                    <a:lnTo>
                      <a:pt x="537" y="154"/>
                    </a:lnTo>
                    <a:lnTo>
                      <a:pt x="536" y="154"/>
                    </a:lnTo>
                    <a:lnTo>
                      <a:pt x="522" y="152"/>
                    </a:lnTo>
                    <a:lnTo>
                      <a:pt x="508" y="150"/>
                    </a:lnTo>
                    <a:lnTo>
                      <a:pt x="495" y="149"/>
                    </a:lnTo>
                    <a:lnTo>
                      <a:pt x="481" y="147"/>
                    </a:lnTo>
                    <a:lnTo>
                      <a:pt x="481" y="147"/>
                    </a:lnTo>
                    <a:lnTo>
                      <a:pt x="480" y="147"/>
                    </a:lnTo>
                    <a:lnTo>
                      <a:pt x="467" y="145"/>
                    </a:lnTo>
                    <a:lnTo>
                      <a:pt x="454" y="143"/>
                    </a:lnTo>
                    <a:lnTo>
                      <a:pt x="441" y="141"/>
                    </a:lnTo>
                    <a:lnTo>
                      <a:pt x="428" y="139"/>
                    </a:lnTo>
                    <a:lnTo>
                      <a:pt x="427" y="138"/>
                    </a:lnTo>
                    <a:lnTo>
                      <a:pt x="425" y="138"/>
                    </a:lnTo>
                    <a:lnTo>
                      <a:pt x="413" y="136"/>
                    </a:lnTo>
                    <a:lnTo>
                      <a:pt x="400" y="134"/>
                    </a:lnTo>
                    <a:lnTo>
                      <a:pt x="388" y="132"/>
                    </a:lnTo>
                    <a:lnTo>
                      <a:pt x="376" y="130"/>
                    </a:lnTo>
                    <a:lnTo>
                      <a:pt x="376" y="130"/>
                    </a:lnTo>
                    <a:lnTo>
                      <a:pt x="375" y="130"/>
                    </a:lnTo>
                    <a:lnTo>
                      <a:pt x="363" y="128"/>
                    </a:lnTo>
                    <a:lnTo>
                      <a:pt x="350" y="126"/>
                    </a:lnTo>
                    <a:lnTo>
                      <a:pt x="339" y="124"/>
                    </a:lnTo>
                    <a:lnTo>
                      <a:pt x="327" y="121"/>
                    </a:lnTo>
                    <a:lnTo>
                      <a:pt x="326" y="121"/>
                    </a:lnTo>
                    <a:lnTo>
                      <a:pt x="325" y="121"/>
                    </a:lnTo>
                    <a:lnTo>
                      <a:pt x="314" y="119"/>
                    </a:lnTo>
                    <a:lnTo>
                      <a:pt x="303" y="117"/>
                    </a:lnTo>
                    <a:lnTo>
                      <a:pt x="292" y="115"/>
                    </a:lnTo>
                    <a:lnTo>
                      <a:pt x="282" y="113"/>
                    </a:lnTo>
                    <a:lnTo>
                      <a:pt x="281" y="112"/>
                    </a:lnTo>
                    <a:lnTo>
                      <a:pt x="280" y="112"/>
                    </a:lnTo>
                    <a:lnTo>
                      <a:pt x="269" y="110"/>
                    </a:lnTo>
                    <a:lnTo>
                      <a:pt x="259" y="108"/>
                    </a:lnTo>
                    <a:lnTo>
                      <a:pt x="249" y="105"/>
                    </a:lnTo>
                    <a:lnTo>
                      <a:pt x="239" y="103"/>
                    </a:lnTo>
                    <a:lnTo>
                      <a:pt x="238" y="103"/>
                    </a:lnTo>
                    <a:lnTo>
                      <a:pt x="238" y="103"/>
                    </a:lnTo>
                    <a:lnTo>
                      <a:pt x="228" y="101"/>
                    </a:lnTo>
                    <a:lnTo>
                      <a:pt x="218" y="98"/>
                    </a:lnTo>
                    <a:lnTo>
                      <a:pt x="209" y="96"/>
                    </a:lnTo>
                    <a:lnTo>
                      <a:pt x="199" y="94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89" y="91"/>
                    </a:lnTo>
                    <a:lnTo>
                      <a:pt x="181" y="89"/>
                    </a:lnTo>
                    <a:lnTo>
                      <a:pt x="172" y="86"/>
                    </a:lnTo>
                    <a:lnTo>
                      <a:pt x="163" y="84"/>
                    </a:lnTo>
                    <a:lnTo>
                      <a:pt x="163" y="84"/>
                    </a:lnTo>
                    <a:lnTo>
                      <a:pt x="162" y="84"/>
                    </a:lnTo>
                    <a:lnTo>
                      <a:pt x="154" y="81"/>
                    </a:lnTo>
                    <a:lnTo>
                      <a:pt x="146" y="79"/>
                    </a:lnTo>
                    <a:lnTo>
                      <a:pt x="138" y="76"/>
                    </a:lnTo>
                    <a:lnTo>
                      <a:pt x="131" y="74"/>
                    </a:lnTo>
                    <a:lnTo>
                      <a:pt x="131" y="74"/>
                    </a:lnTo>
                    <a:lnTo>
                      <a:pt x="130" y="74"/>
                    </a:lnTo>
                    <a:lnTo>
                      <a:pt x="116" y="69"/>
                    </a:lnTo>
                    <a:lnTo>
                      <a:pt x="103" y="64"/>
                    </a:lnTo>
                    <a:lnTo>
                      <a:pt x="102" y="64"/>
                    </a:lnTo>
                    <a:lnTo>
                      <a:pt x="100" y="63"/>
                    </a:lnTo>
                    <a:lnTo>
                      <a:pt x="88" y="58"/>
                    </a:lnTo>
                    <a:lnTo>
                      <a:pt x="76" y="54"/>
                    </a:lnTo>
                    <a:lnTo>
                      <a:pt x="75" y="53"/>
                    </a:lnTo>
                    <a:lnTo>
                      <a:pt x="75" y="53"/>
                    </a:lnTo>
                    <a:lnTo>
                      <a:pt x="64" y="48"/>
                    </a:lnTo>
                    <a:lnTo>
                      <a:pt x="54" y="43"/>
                    </a:lnTo>
                    <a:lnTo>
                      <a:pt x="53" y="43"/>
                    </a:lnTo>
                    <a:lnTo>
                      <a:pt x="52" y="42"/>
                    </a:lnTo>
                    <a:lnTo>
                      <a:pt x="43" y="38"/>
                    </a:lnTo>
                    <a:lnTo>
                      <a:pt x="35" y="33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27" y="28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1"/>
                    </a:lnTo>
                    <a:lnTo>
                      <a:pt x="13" y="16"/>
                    </a:lnTo>
                    <a:lnTo>
                      <a:pt x="8" y="12"/>
                    </a:lnTo>
                    <a:lnTo>
                      <a:pt x="8" y="11"/>
                    </a:lnTo>
                    <a:lnTo>
                      <a:pt x="7" y="10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5" y="66"/>
                    </a:lnTo>
                    <a:lnTo>
                      <a:pt x="71" y="132"/>
                    </a:lnTo>
                    <a:lnTo>
                      <a:pt x="106" y="199"/>
                    </a:lnTo>
                    <a:lnTo>
                      <a:pt x="142" y="266"/>
                    </a:lnTo>
                    <a:lnTo>
                      <a:pt x="177" y="332"/>
                    </a:lnTo>
                    <a:lnTo>
                      <a:pt x="213" y="398"/>
                    </a:lnTo>
                    <a:lnTo>
                      <a:pt x="248" y="464"/>
                    </a:lnTo>
                    <a:lnTo>
                      <a:pt x="284" y="530"/>
                    </a:lnTo>
                    <a:lnTo>
                      <a:pt x="319" y="597"/>
                    </a:lnTo>
                    <a:lnTo>
                      <a:pt x="356" y="664"/>
                    </a:lnTo>
                    <a:lnTo>
                      <a:pt x="391" y="730"/>
                    </a:lnTo>
                    <a:lnTo>
                      <a:pt x="426" y="796"/>
                    </a:lnTo>
                    <a:lnTo>
                      <a:pt x="462" y="862"/>
                    </a:lnTo>
                    <a:lnTo>
                      <a:pt x="497" y="929"/>
                    </a:lnTo>
                    <a:lnTo>
                      <a:pt x="533" y="995"/>
                    </a:lnTo>
                    <a:lnTo>
                      <a:pt x="568" y="1061"/>
                    </a:lnTo>
                    <a:lnTo>
                      <a:pt x="570" y="1064"/>
                    </a:lnTo>
                    <a:lnTo>
                      <a:pt x="572" y="1067"/>
                    </a:lnTo>
                    <a:lnTo>
                      <a:pt x="573" y="1068"/>
                    </a:lnTo>
                    <a:lnTo>
                      <a:pt x="574" y="1069"/>
                    </a:lnTo>
                    <a:lnTo>
                      <a:pt x="575" y="1070"/>
                    </a:lnTo>
                    <a:lnTo>
                      <a:pt x="575" y="1071"/>
                    </a:lnTo>
                    <a:lnTo>
                      <a:pt x="576" y="1072"/>
                    </a:lnTo>
                    <a:lnTo>
                      <a:pt x="576" y="1072"/>
                    </a:lnTo>
                    <a:lnTo>
                      <a:pt x="579" y="1075"/>
                    </a:lnTo>
                    <a:lnTo>
                      <a:pt x="582" y="1078"/>
                    </a:lnTo>
                    <a:lnTo>
                      <a:pt x="582" y="1078"/>
                    </a:lnTo>
                    <a:lnTo>
                      <a:pt x="583" y="1079"/>
                    </a:lnTo>
                    <a:lnTo>
                      <a:pt x="584" y="1080"/>
                    </a:lnTo>
                    <a:lnTo>
                      <a:pt x="584" y="1080"/>
                    </a:lnTo>
                    <a:lnTo>
                      <a:pt x="586" y="1082"/>
                    </a:lnTo>
                    <a:lnTo>
                      <a:pt x="588" y="1084"/>
                    </a:lnTo>
                    <a:lnTo>
                      <a:pt x="591" y="1086"/>
                    </a:lnTo>
                    <a:lnTo>
                      <a:pt x="594" y="1088"/>
                    </a:lnTo>
                    <a:lnTo>
                      <a:pt x="594" y="1088"/>
                    </a:lnTo>
                    <a:lnTo>
                      <a:pt x="594" y="1088"/>
                    </a:lnTo>
                    <a:lnTo>
                      <a:pt x="594" y="1088"/>
                    </a:lnTo>
                    <a:lnTo>
                      <a:pt x="598" y="1091"/>
                    </a:lnTo>
                    <a:lnTo>
                      <a:pt x="601" y="1094"/>
                    </a:lnTo>
                    <a:lnTo>
                      <a:pt x="604" y="1096"/>
                    </a:lnTo>
                    <a:lnTo>
                      <a:pt x="607" y="1098"/>
                    </a:lnTo>
                    <a:lnTo>
                      <a:pt x="608" y="1098"/>
                    </a:lnTo>
                    <a:lnTo>
                      <a:pt x="608" y="1099"/>
                    </a:lnTo>
                    <a:lnTo>
                      <a:pt x="608" y="1099"/>
                    </a:lnTo>
                    <a:lnTo>
                      <a:pt x="609" y="1099"/>
                    </a:lnTo>
                    <a:lnTo>
                      <a:pt x="613" y="1101"/>
                    </a:lnTo>
                    <a:lnTo>
                      <a:pt x="617" y="1104"/>
                    </a:lnTo>
                    <a:lnTo>
                      <a:pt x="620" y="1105"/>
                    </a:lnTo>
                    <a:lnTo>
                      <a:pt x="623" y="1107"/>
                    </a:lnTo>
                    <a:lnTo>
                      <a:pt x="623" y="1107"/>
                    </a:lnTo>
                    <a:lnTo>
                      <a:pt x="624" y="1107"/>
                    </a:lnTo>
                    <a:lnTo>
                      <a:pt x="624" y="1107"/>
                    </a:lnTo>
                    <a:lnTo>
                      <a:pt x="624" y="1107"/>
                    </a:lnTo>
                    <a:lnTo>
                      <a:pt x="627" y="1109"/>
                    </a:lnTo>
                    <a:lnTo>
                      <a:pt x="631" y="1111"/>
                    </a:lnTo>
                    <a:lnTo>
                      <a:pt x="635" y="1113"/>
                    </a:lnTo>
                    <a:lnTo>
                      <a:pt x="639" y="1114"/>
                    </a:lnTo>
                    <a:lnTo>
                      <a:pt x="640" y="1115"/>
                    </a:lnTo>
                    <a:lnTo>
                      <a:pt x="641" y="1115"/>
                    </a:lnTo>
                    <a:lnTo>
                      <a:pt x="642" y="1116"/>
                    </a:lnTo>
                    <a:lnTo>
                      <a:pt x="642" y="1116"/>
                    </a:lnTo>
                    <a:lnTo>
                      <a:pt x="644" y="1117"/>
                    </a:lnTo>
                    <a:lnTo>
                      <a:pt x="647" y="1118"/>
                    </a:lnTo>
                    <a:lnTo>
                      <a:pt x="650" y="1119"/>
                    </a:lnTo>
                    <a:lnTo>
                      <a:pt x="654" y="1121"/>
                    </a:lnTo>
                    <a:lnTo>
                      <a:pt x="658" y="1122"/>
                    </a:lnTo>
                    <a:lnTo>
                      <a:pt x="661" y="1124"/>
                    </a:lnTo>
                    <a:lnTo>
                      <a:pt x="661" y="1124"/>
                    </a:lnTo>
                    <a:lnTo>
                      <a:pt x="661" y="1124"/>
                    </a:lnTo>
                    <a:lnTo>
                      <a:pt x="661" y="1124"/>
                    </a:lnTo>
                    <a:lnTo>
                      <a:pt x="662" y="1124"/>
                    </a:lnTo>
                    <a:lnTo>
                      <a:pt x="665" y="1125"/>
                    </a:lnTo>
                    <a:lnTo>
                      <a:pt x="669" y="1127"/>
                    </a:lnTo>
                    <a:lnTo>
                      <a:pt x="673" y="1128"/>
                    </a:lnTo>
                    <a:lnTo>
                      <a:pt x="677" y="1130"/>
                    </a:lnTo>
                    <a:lnTo>
                      <a:pt x="680" y="1131"/>
                    </a:lnTo>
                    <a:lnTo>
                      <a:pt x="683" y="1132"/>
                    </a:lnTo>
                    <a:lnTo>
                      <a:pt x="683" y="1132"/>
                    </a:lnTo>
                    <a:lnTo>
                      <a:pt x="684" y="1132"/>
                    </a:lnTo>
                    <a:lnTo>
                      <a:pt x="684" y="1132"/>
                    </a:lnTo>
                    <a:lnTo>
                      <a:pt x="684" y="1132"/>
                    </a:lnTo>
                    <a:lnTo>
                      <a:pt x="684" y="1132"/>
                    </a:lnTo>
                    <a:lnTo>
                      <a:pt x="685" y="1133"/>
                    </a:lnTo>
                    <a:lnTo>
                      <a:pt x="689" y="1134"/>
                    </a:lnTo>
                    <a:lnTo>
                      <a:pt x="693" y="1135"/>
                    </a:lnTo>
                    <a:lnTo>
                      <a:pt x="697" y="1137"/>
                    </a:lnTo>
                    <a:lnTo>
                      <a:pt x="701" y="1138"/>
                    </a:lnTo>
                    <a:lnTo>
                      <a:pt x="704" y="1139"/>
                    </a:lnTo>
                    <a:lnTo>
                      <a:pt x="708" y="1140"/>
                    </a:lnTo>
                    <a:lnTo>
                      <a:pt x="708" y="1140"/>
                    </a:lnTo>
                    <a:lnTo>
                      <a:pt x="708" y="1140"/>
                    </a:lnTo>
                    <a:lnTo>
                      <a:pt x="709" y="1141"/>
                    </a:lnTo>
                    <a:lnTo>
                      <a:pt x="709" y="1141"/>
                    </a:lnTo>
                    <a:lnTo>
                      <a:pt x="713" y="1142"/>
                    </a:lnTo>
                    <a:lnTo>
                      <a:pt x="718" y="1143"/>
                    </a:lnTo>
                    <a:lnTo>
                      <a:pt x="722" y="1144"/>
                    </a:lnTo>
                    <a:lnTo>
                      <a:pt x="726" y="1146"/>
                    </a:lnTo>
                    <a:lnTo>
                      <a:pt x="730" y="1147"/>
                    </a:lnTo>
                    <a:lnTo>
                      <a:pt x="734" y="1148"/>
                    </a:lnTo>
                    <a:lnTo>
                      <a:pt x="735" y="1148"/>
                    </a:lnTo>
                    <a:lnTo>
                      <a:pt x="735" y="1148"/>
                    </a:lnTo>
                    <a:lnTo>
                      <a:pt x="735" y="1148"/>
                    </a:lnTo>
                    <a:lnTo>
                      <a:pt x="735" y="1148"/>
                    </a:lnTo>
                    <a:lnTo>
                      <a:pt x="739" y="1149"/>
                    </a:lnTo>
                    <a:lnTo>
                      <a:pt x="743" y="1151"/>
                    </a:lnTo>
                    <a:lnTo>
                      <a:pt x="747" y="1152"/>
                    </a:lnTo>
                    <a:lnTo>
                      <a:pt x="752" y="1153"/>
                    </a:lnTo>
                    <a:lnTo>
                      <a:pt x="756" y="1154"/>
                    </a:lnTo>
                    <a:lnTo>
                      <a:pt x="761" y="1155"/>
                    </a:lnTo>
                    <a:lnTo>
                      <a:pt x="762" y="1155"/>
                    </a:lnTo>
                    <a:lnTo>
                      <a:pt x="763" y="1156"/>
                    </a:lnTo>
                    <a:lnTo>
                      <a:pt x="763" y="1156"/>
                    </a:lnTo>
                    <a:lnTo>
                      <a:pt x="764" y="1156"/>
                    </a:lnTo>
                    <a:lnTo>
                      <a:pt x="767" y="1157"/>
                    </a:lnTo>
                    <a:lnTo>
                      <a:pt x="770" y="1157"/>
                    </a:lnTo>
                    <a:lnTo>
                      <a:pt x="774" y="1159"/>
                    </a:lnTo>
                    <a:lnTo>
                      <a:pt x="779" y="1160"/>
                    </a:lnTo>
                    <a:lnTo>
                      <a:pt x="783" y="1161"/>
                    </a:lnTo>
                    <a:lnTo>
                      <a:pt x="788" y="1162"/>
                    </a:lnTo>
                    <a:lnTo>
                      <a:pt x="790" y="1162"/>
                    </a:lnTo>
                    <a:lnTo>
                      <a:pt x="793" y="1163"/>
                    </a:lnTo>
                    <a:lnTo>
                      <a:pt x="793" y="1163"/>
                    </a:lnTo>
                    <a:lnTo>
                      <a:pt x="794" y="1163"/>
                    </a:lnTo>
                    <a:lnTo>
                      <a:pt x="795" y="1164"/>
                    </a:lnTo>
                    <a:lnTo>
                      <a:pt x="797" y="1164"/>
                    </a:lnTo>
                    <a:lnTo>
                      <a:pt x="801" y="1165"/>
                    </a:lnTo>
                    <a:lnTo>
                      <a:pt x="806" y="1166"/>
                    </a:lnTo>
                    <a:lnTo>
                      <a:pt x="811" y="1167"/>
                    </a:lnTo>
                    <a:lnTo>
                      <a:pt x="815" y="1168"/>
                    </a:lnTo>
                    <a:lnTo>
                      <a:pt x="820" y="1169"/>
                    </a:lnTo>
                    <a:lnTo>
                      <a:pt x="825" y="1170"/>
                    </a:lnTo>
                    <a:lnTo>
                      <a:pt x="825" y="1170"/>
                    </a:lnTo>
                    <a:lnTo>
                      <a:pt x="826" y="1170"/>
                    </a:lnTo>
                    <a:lnTo>
                      <a:pt x="826" y="1170"/>
                    </a:lnTo>
                    <a:lnTo>
                      <a:pt x="826" y="1170"/>
                    </a:lnTo>
                    <a:lnTo>
                      <a:pt x="830" y="1171"/>
                    </a:lnTo>
                    <a:lnTo>
                      <a:pt x="834" y="1172"/>
                    </a:lnTo>
                    <a:lnTo>
                      <a:pt x="839" y="1173"/>
                    </a:lnTo>
                    <a:lnTo>
                      <a:pt x="844" y="1174"/>
                    </a:lnTo>
                    <a:lnTo>
                      <a:pt x="849" y="1175"/>
                    </a:lnTo>
                    <a:lnTo>
                      <a:pt x="854" y="1176"/>
                    </a:lnTo>
                    <a:lnTo>
                      <a:pt x="857" y="1177"/>
                    </a:lnTo>
                    <a:lnTo>
                      <a:pt x="859" y="1177"/>
                    </a:lnTo>
                    <a:lnTo>
                      <a:pt x="860" y="1177"/>
                    </a:lnTo>
                    <a:lnTo>
                      <a:pt x="861" y="1177"/>
                    </a:lnTo>
                    <a:lnTo>
                      <a:pt x="862" y="1178"/>
                    </a:lnTo>
                    <a:lnTo>
                      <a:pt x="864" y="1178"/>
                    </a:lnTo>
                    <a:lnTo>
                      <a:pt x="869" y="1179"/>
                    </a:lnTo>
                    <a:lnTo>
                      <a:pt x="874" y="1180"/>
                    </a:lnTo>
                    <a:lnTo>
                      <a:pt x="879" y="1181"/>
                    </a:lnTo>
                    <a:lnTo>
                      <a:pt x="884" y="1182"/>
                    </a:lnTo>
                    <a:lnTo>
                      <a:pt x="890" y="1183"/>
                    </a:lnTo>
                    <a:lnTo>
                      <a:pt x="895" y="1184"/>
                    </a:lnTo>
                    <a:lnTo>
                      <a:pt x="895" y="1184"/>
                    </a:lnTo>
                    <a:lnTo>
                      <a:pt x="895" y="1184"/>
                    </a:lnTo>
                    <a:lnTo>
                      <a:pt x="896" y="1184"/>
                    </a:lnTo>
                    <a:lnTo>
                      <a:pt x="896" y="1184"/>
                    </a:lnTo>
                    <a:lnTo>
                      <a:pt x="901" y="1185"/>
                    </a:lnTo>
                    <a:lnTo>
                      <a:pt x="905" y="1186"/>
                    </a:lnTo>
                    <a:lnTo>
                      <a:pt x="911" y="1187"/>
                    </a:lnTo>
                    <a:lnTo>
                      <a:pt x="916" y="1187"/>
                    </a:lnTo>
                    <a:lnTo>
                      <a:pt x="921" y="1188"/>
                    </a:lnTo>
                    <a:lnTo>
                      <a:pt x="927" y="1189"/>
                    </a:lnTo>
                    <a:lnTo>
                      <a:pt x="930" y="1190"/>
                    </a:lnTo>
                    <a:lnTo>
                      <a:pt x="932" y="1190"/>
                    </a:lnTo>
                    <a:lnTo>
                      <a:pt x="933" y="1190"/>
                    </a:lnTo>
                    <a:lnTo>
                      <a:pt x="933" y="1190"/>
                    </a:lnTo>
                    <a:lnTo>
                      <a:pt x="934" y="1190"/>
                    </a:lnTo>
                    <a:lnTo>
                      <a:pt x="934" y="1190"/>
                    </a:lnTo>
                    <a:lnTo>
                      <a:pt x="936" y="1191"/>
                    </a:lnTo>
                    <a:lnTo>
                      <a:pt x="938" y="1191"/>
                    </a:lnTo>
                    <a:lnTo>
                      <a:pt x="943" y="1192"/>
                    </a:lnTo>
                    <a:lnTo>
                      <a:pt x="949" y="1193"/>
                    </a:lnTo>
                    <a:lnTo>
                      <a:pt x="954" y="1194"/>
                    </a:lnTo>
                    <a:lnTo>
                      <a:pt x="960" y="1195"/>
                    </a:lnTo>
                    <a:lnTo>
                      <a:pt x="966" y="1195"/>
                    </a:lnTo>
                    <a:lnTo>
                      <a:pt x="973" y="1196"/>
                    </a:lnTo>
                    <a:lnTo>
                      <a:pt x="973" y="1196"/>
                    </a:lnTo>
                    <a:lnTo>
                      <a:pt x="973" y="1196"/>
                    </a:lnTo>
                    <a:lnTo>
                      <a:pt x="974" y="1196"/>
                    </a:lnTo>
                    <a:lnTo>
                      <a:pt x="974" y="1197"/>
                    </a:lnTo>
                    <a:lnTo>
                      <a:pt x="979" y="1197"/>
                    </a:lnTo>
                    <a:lnTo>
                      <a:pt x="984" y="1198"/>
                    </a:lnTo>
                    <a:lnTo>
                      <a:pt x="990" y="1199"/>
                    </a:lnTo>
                    <a:lnTo>
                      <a:pt x="996" y="1200"/>
                    </a:lnTo>
                    <a:lnTo>
                      <a:pt x="1002" y="1201"/>
                    </a:lnTo>
                    <a:lnTo>
                      <a:pt x="1008" y="1201"/>
                    </a:lnTo>
                    <a:lnTo>
                      <a:pt x="1011" y="1202"/>
                    </a:lnTo>
                    <a:lnTo>
                      <a:pt x="1014" y="1202"/>
                    </a:lnTo>
                    <a:lnTo>
                      <a:pt x="1015" y="1202"/>
                    </a:lnTo>
                    <a:lnTo>
                      <a:pt x="1016" y="1202"/>
                    </a:lnTo>
                    <a:lnTo>
                      <a:pt x="1018" y="1203"/>
                    </a:lnTo>
                    <a:lnTo>
                      <a:pt x="1020" y="1203"/>
                    </a:lnTo>
                    <a:lnTo>
                      <a:pt x="1026" y="1204"/>
                    </a:lnTo>
                    <a:lnTo>
                      <a:pt x="1033" y="1205"/>
                    </a:lnTo>
                    <a:lnTo>
                      <a:pt x="1039" y="1206"/>
                    </a:lnTo>
                    <a:lnTo>
                      <a:pt x="1046" y="1206"/>
                    </a:lnTo>
                    <a:lnTo>
                      <a:pt x="1051" y="1207"/>
                    </a:lnTo>
                    <a:lnTo>
                      <a:pt x="1056" y="1208"/>
                    </a:lnTo>
                    <a:lnTo>
                      <a:pt x="1057" y="1208"/>
                    </a:lnTo>
                    <a:lnTo>
                      <a:pt x="1057" y="1208"/>
                    </a:lnTo>
                    <a:lnTo>
                      <a:pt x="1058" y="1208"/>
                    </a:lnTo>
                    <a:lnTo>
                      <a:pt x="1059" y="1208"/>
                    </a:lnTo>
                    <a:lnTo>
                      <a:pt x="1065" y="1209"/>
                    </a:lnTo>
                    <a:lnTo>
                      <a:pt x="1072" y="1210"/>
                    </a:lnTo>
                    <a:lnTo>
                      <a:pt x="1078" y="1210"/>
                    </a:lnTo>
                    <a:lnTo>
                      <a:pt x="1085" y="1211"/>
                    </a:lnTo>
                    <a:lnTo>
                      <a:pt x="1092" y="1212"/>
                    </a:lnTo>
                    <a:lnTo>
                      <a:pt x="1099" y="1213"/>
                    </a:lnTo>
                    <a:lnTo>
                      <a:pt x="1100" y="1213"/>
                    </a:lnTo>
                    <a:lnTo>
                      <a:pt x="1100" y="1213"/>
                    </a:lnTo>
                    <a:lnTo>
                      <a:pt x="1101" y="1213"/>
                    </a:lnTo>
                    <a:lnTo>
                      <a:pt x="1102" y="1213"/>
                    </a:lnTo>
                    <a:lnTo>
                      <a:pt x="1107" y="1214"/>
                    </a:lnTo>
                    <a:lnTo>
                      <a:pt x="1113" y="1214"/>
                    </a:lnTo>
                    <a:lnTo>
                      <a:pt x="1121" y="1215"/>
                    </a:lnTo>
                    <a:lnTo>
                      <a:pt x="1128" y="1216"/>
                    </a:lnTo>
                    <a:lnTo>
                      <a:pt x="1135" y="1217"/>
                    </a:lnTo>
                    <a:lnTo>
                      <a:pt x="1142" y="1217"/>
                    </a:lnTo>
                    <a:lnTo>
                      <a:pt x="1144" y="1218"/>
                    </a:lnTo>
                    <a:lnTo>
                      <a:pt x="1145" y="1218"/>
                    </a:lnTo>
                    <a:lnTo>
                      <a:pt x="1146" y="1218"/>
                    </a:lnTo>
                    <a:lnTo>
                      <a:pt x="1148" y="1218"/>
                    </a:lnTo>
                    <a:lnTo>
                      <a:pt x="1153" y="1218"/>
                    </a:lnTo>
                    <a:lnTo>
                      <a:pt x="1158" y="1219"/>
                    </a:lnTo>
                    <a:lnTo>
                      <a:pt x="1166" y="1220"/>
                    </a:lnTo>
                    <a:lnTo>
                      <a:pt x="1173" y="1220"/>
                    </a:lnTo>
                    <a:lnTo>
                      <a:pt x="1181" y="1221"/>
                    </a:lnTo>
                    <a:lnTo>
                      <a:pt x="1189" y="1222"/>
                    </a:lnTo>
                    <a:lnTo>
                      <a:pt x="1191" y="1222"/>
                    </a:lnTo>
                    <a:lnTo>
                      <a:pt x="1192" y="1222"/>
                    </a:lnTo>
                    <a:lnTo>
                      <a:pt x="1193" y="1222"/>
                    </a:lnTo>
                    <a:lnTo>
                      <a:pt x="1194" y="1222"/>
                    </a:lnTo>
                    <a:lnTo>
                      <a:pt x="1200" y="1223"/>
                    </a:lnTo>
                    <a:lnTo>
                      <a:pt x="1205" y="1223"/>
                    </a:lnTo>
                    <a:lnTo>
                      <a:pt x="1214" y="1224"/>
                    </a:lnTo>
                    <a:lnTo>
                      <a:pt x="1223" y="1225"/>
                    </a:lnTo>
                    <a:lnTo>
                      <a:pt x="1231" y="1226"/>
                    </a:lnTo>
                    <a:lnTo>
                      <a:pt x="1240" y="1226"/>
                    </a:lnTo>
                    <a:lnTo>
                      <a:pt x="1240" y="1226"/>
                    </a:lnTo>
                    <a:lnTo>
                      <a:pt x="1240" y="1226"/>
                    </a:lnTo>
                    <a:lnTo>
                      <a:pt x="1241" y="1226"/>
                    </a:lnTo>
                    <a:lnTo>
                      <a:pt x="1241" y="1226"/>
                    </a:lnTo>
                    <a:lnTo>
                      <a:pt x="1249" y="1227"/>
                    </a:lnTo>
                    <a:lnTo>
                      <a:pt x="1258" y="1228"/>
                    </a:lnTo>
                    <a:lnTo>
                      <a:pt x="1267" y="1228"/>
                    </a:lnTo>
                    <a:lnTo>
                      <a:pt x="1276" y="1229"/>
                    </a:lnTo>
                    <a:lnTo>
                      <a:pt x="1282" y="1229"/>
                    </a:lnTo>
                    <a:lnTo>
                      <a:pt x="1287" y="1230"/>
                    </a:lnTo>
                    <a:lnTo>
                      <a:pt x="1289" y="1230"/>
                    </a:lnTo>
                    <a:lnTo>
                      <a:pt x="1290" y="1230"/>
                    </a:lnTo>
                    <a:lnTo>
                      <a:pt x="1290" y="1230"/>
                    </a:lnTo>
                    <a:lnTo>
                      <a:pt x="1291" y="1230"/>
                    </a:lnTo>
                    <a:lnTo>
                      <a:pt x="1293" y="1230"/>
                    </a:lnTo>
                    <a:lnTo>
                      <a:pt x="1296" y="1231"/>
                    </a:lnTo>
                    <a:lnTo>
                      <a:pt x="1307" y="1231"/>
                    </a:lnTo>
                    <a:lnTo>
                      <a:pt x="1317" y="1232"/>
                    </a:lnTo>
                    <a:lnTo>
                      <a:pt x="1327" y="1233"/>
                    </a:lnTo>
                    <a:lnTo>
                      <a:pt x="1338" y="1233"/>
                    </a:lnTo>
                    <a:lnTo>
                      <a:pt x="1348" y="1234"/>
                    </a:lnTo>
                    <a:lnTo>
                      <a:pt x="1359" y="1235"/>
                    </a:lnTo>
                    <a:lnTo>
                      <a:pt x="1372" y="1235"/>
                    </a:lnTo>
                    <a:lnTo>
                      <a:pt x="1385" y="1236"/>
                    </a:lnTo>
                    <a:lnTo>
                      <a:pt x="1388" y="1236"/>
                    </a:lnTo>
                    <a:lnTo>
                      <a:pt x="1390" y="1236"/>
                    </a:lnTo>
                    <a:lnTo>
                      <a:pt x="1392" y="1236"/>
                    </a:lnTo>
                    <a:lnTo>
                      <a:pt x="1393" y="1236"/>
                    </a:lnTo>
                    <a:lnTo>
                      <a:pt x="1402" y="1237"/>
                    </a:lnTo>
                    <a:lnTo>
                      <a:pt x="1412" y="1237"/>
                    </a:lnTo>
                    <a:lnTo>
                      <a:pt x="1425" y="1238"/>
                    </a:lnTo>
                    <a:lnTo>
                      <a:pt x="1438" y="1239"/>
                    </a:lnTo>
                    <a:lnTo>
                      <a:pt x="1452" y="1239"/>
                    </a:lnTo>
                    <a:lnTo>
                      <a:pt x="1466" y="1240"/>
                    </a:lnTo>
                    <a:lnTo>
                      <a:pt x="1478" y="1240"/>
                    </a:lnTo>
                    <a:lnTo>
                      <a:pt x="1491" y="1241"/>
                    </a:lnTo>
                    <a:lnTo>
                      <a:pt x="1497" y="1241"/>
                    </a:lnTo>
                    <a:lnTo>
                      <a:pt x="1502" y="1241"/>
                    </a:lnTo>
                    <a:lnTo>
                      <a:pt x="1509" y="1241"/>
                    </a:lnTo>
                    <a:lnTo>
                      <a:pt x="1515" y="1242"/>
                    </a:lnTo>
                    <a:lnTo>
                      <a:pt x="1528" y="1242"/>
                    </a:lnTo>
                    <a:lnTo>
                      <a:pt x="1540" y="1242"/>
                    </a:lnTo>
                    <a:lnTo>
                      <a:pt x="1553" y="1243"/>
                    </a:lnTo>
                    <a:lnTo>
                      <a:pt x="1566" y="1243"/>
                    </a:lnTo>
                    <a:lnTo>
                      <a:pt x="1574" y="1243"/>
                    </a:lnTo>
                    <a:lnTo>
                      <a:pt x="1583" y="1243"/>
                    </a:lnTo>
                    <a:lnTo>
                      <a:pt x="1593" y="1244"/>
                    </a:lnTo>
                    <a:lnTo>
                      <a:pt x="1602" y="1244"/>
                    </a:lnTo>
                    <a:lnTo>
                      <a:pt x="1606" y="1244"/>
                    </a:lnTo>
                    <a:lnTo>
                      <a:pt x="1610" y="1244"/>
                    </a:lnTo>
                    <a:lnTo>
                      <a:pt x="1614" y="1244"/>
                    </a:lnTo>
                    <a:lnTo>
                      <a:pt x="1618" y="1244"/>
                    </a:lnTo>
                    <a:lnTo>
                      <a:pt x="1630" y="1244"/>
                    </a:lnTo>
                    <a:lnTo>
                      <a:pt x="1643" y="1244"/>
                    </a:lnTo>
                    <a:lnTo>
                      <a:pt x="1656" y="1245"/>
                    </a:lnTo>
                    <a:lnTo>
                      <a:pt x="1669" y="1245"/>
                    </a:lnTo>
                    <a:lnTo>
                      <a:pt x="1675" y="1245"/>
                    </a:lnTo>
                    <a:lnTo>
                      <a:pt x="1682" y="1245"/>
                    </a:lnTo>
                    <a:lnTo>
                      <a:pt x="1688" y="1245"/>
                    </a:lnTo>
                    <a:lnTo>
                      <a:pt x="1694" y="1245"/>
                    </a:lnTo>
                    <a:lnTo>
                      <a:pt x="1700" y="1245"/>
                    </a:lnTo>
                    <a:lnTo>
                      <a:pt x="1707" y="1245"/>
                    </a:lnTo>
                    <a:lnTo>
                      <a:pt x="1713" y="1245"/>
                    </a:lnTo>
                    <a:lnTo>
                      <a:pt x="1719" y="1245"/>
                    </a:lnTo>
                    <a:lnTo>
                      <a:pt x="1727" y="1245"/>
                    </a:lnTo>
                    <a:lnTo>
                      <a:pt x="1734" y="1245"/>
                    </a:lnTo>
                    <a:lnTo>
                      <a:pt x="1742" y="1245"/>
                    </a:lnTo>
                    <a:lnTo>
                      <a:pt x="1749" y="1245"/>
                    </a:lnTo>
                    <a:lnTo>
                      <a:pt x="1757" y="1245"/>
                    </a:lnTo>
                    <a:lnTo>
                      <a:pt x="1764" y="1245"/>
                    </a:lnTo>
                    <a:lnTo>
                      <a:pt x="1772" y="1245"/>
                    </a:lnTo>
                    <a:lnTo>
                      <a:pt x="1779" y="1245"/>
                    </a:lnTo>
                    <a:lnTo>
                      <a:pt x="1790" y="1245"/>
                    </a:lnTo>
                    <a:lnTo>
                      <a:pt x="1802" y="1244"/>
                    </a:lnTo>
                    <a:lnTo>
                      <a:pt x="1813" y="1244"/>
                    </a:lnTo>
                    <a:lnTo>
                      <a:pt x="1824" y="1244"/>
                    </a:lnTo>
                    <a:lnTo>
                      <a:pt x="1826" y="1244"/>
                    </a:lnTo>
                    <a:lnTo>
                      <a:pt x="1828" y="1244"/>
                    </a:lnTo>
                    <a:lnTo>
                      <a:pt x="1829" y="1244"/>
                    </a:lnTo>
                    <a:lnTo>
                      <a:pt x="1830" y="1244"/>
                    </a:lnTo>
                    <a:lnTo>
                      <a:pt x="1843" y="1244"/>
                    </a:lnTo>
                    <a:lnTo>
                      <a:pt x="1856" y="1244"/>
                    </a:lnTo>
                    <a:lnTo>
                      <a:pt x="1868" y="1243"/>
                    </a:lnTo>
                    <a:lnTo>
                      <a:pt x="1881" y="1243"/>
                    </a:lnTo>
                    <a:lnTo>
                      <a:pt x="1893" y="1243"/>
                    </a:lnTo>
                    <a:lnTo>
                      <a:pt x="1906" y="1242"/>
                    </a:lnTo>
                    <a:lnTo>
                      <a:pt x="1918" y="1242"/>
                    </a:lnTo>
                    <a:lnTo>
                      <a:pt x="1930" y="1242"/>
                    </a:lnTo>
                    <a:lnTo>
                      <a:pt x="1931" y="1242"/>
                    </a:lnTo>
                    <a:lnTo>
                      <a:pt x="1931" y="1242"/>
                    </a:lnTo>
                    <a:lnTo>
                      <a:pt x="1932" y="1242"/>
                    </a:lnTo>
                    <a:lnTo>
                      <a:pt x="1933" y="1242"/>
                    </a:lnTo>
                    <a:lnTo>
                      <a:pt x="1944" y="1241"/>
                    </a:lnTo>
                    <a:lnTo>
                      <a:pt x="1956" y="1241"/>
                    </a:lnTo>
                    <a:lnTo>
                      <a:pt x="1968" y="1240"/>
                    </a:lnTo>
                    <a:lnTo>
                      <a:pt x="1979" y="1240"/>
                    </a:lnTo>
                    <a:lnTo>
                      <a:pt x="1993" y="1239"/>
                    </a:lnTo>
                    <a:lnTo>
                      <a:pt x="2006" y="1239"/>
                    </a:lnTo>
                    <a:lnTo>
                      <a:pt x="2019" y="1238"/>
                    </a:lnTo>
                    <a:lnTo>
                      <a:pt x="2032" y="1237"/>
                    </a:lnTo>
                    <a:lnTo>
                      <a:pt x="2033" y="1237"/>
                    </a:lnTo>
                    <a:lnTo>
                      <a:pt x="2033" y="1237"/>
                    </a:lnTo>
                    <a:lnTo>
                      <a:pt x="2046" y="1237"/>
                    </a:lnTo>
                    <a:lnTo>
                      <a:pt x="2059" y="1236"/>
                    </a:lnTo>
                    <a:lnTo>
                      <a:pt x="2072" y="1235"/>
                    </a:lnTo>
                    <a:lnTo>
                      <a:pt x="2084" y="1235"/>
                    </a:lnTo>
                    <a:lnTo>
                      <a:pt x="2095" y="1234"/>
                    </a:lnTo>
                    <a:lnTo>
                      <a:pt x="2105" y="1233"/>
                    </a:lnTo>
                    <a:lnTo>
                      <a:pt x="2115" y="1233"/>
                    </a:lnTo>
                    <a:lnTo>
                      <a:pt x="2125" y="1232"/>
                    </a:lnTo>
                    <a:lnTo>
                      <a:pt x="2127" y="1232"/>
                    </a:lnTo>
                    <a:lnTo>
                      <a:pt x="2129" y="1232"/>
                    </a:lnTo>
                    <a:lnTo>
                      <a:pt x="2129" y="1232"/>
                    </a:lnTo>
                    <a:lnTo>
                      <a:pt x="2130" y="1232"/>
                    </a:lnTo>
                    <a:lnTo>
                      <a:pt x="2131" y="1232"/>
                    </a:lnTo>
                    <a:lnTo>
                      <a:pt x="2132" y="1232"/>
                    </a:lnTo>
                    <a:lnTo>
                      <a:pt x="2138" y="1231"/>
                    </a:lnTo>
                    <a:lnTo>
                      <a:pt x="2145" y="1231"/>
                    </a:lnTo>
                    <a:lnTo>
                      <a:pt x="2155" y="1230"/>
                    </a:lnTo>
                    <a:lnTo>
                      <a:pt x="2165" y="1229"/>
                    </a:lnTo>
                    <a:lnTo>
                      <a:pt x="2170" y="1229"/>
                    </a:lnTo>
                    <a:lnTo>
                      <a:pt x="2174" y="1228"/>
                    </a:lnTo>
                    <a:lnTo>
                      <a:pt x="2176" y="1228"/>
                    </a:lnTo>
                    <a:lnTo>
                      <a:pt x="2178" y="1228"/>
                    </a:lnTo>
                    <a:lnTo>
                      <a:pt x="2180" y="1228"/>
                    </a:lnTo>
                    <a:lnTo>
                      <a:pt x="2183" y="1228"/>
                    </a:lnTo>
                    <a:lnTo>
                      <a:pt x="2191" y="1227"/>
                    </a:lnTo>
                    <a:lnTo>
                      <a:pt x="2200" y="1226"/>
                    </a:lnTo>
                    <a:lnTo>
                      <a:pt x="2210" y="1226"/>
                    </a:lnTo>
                    <a:lnTo>
                      <a:pt x="2218" y="1225"/>
                    </a:lnTo>
                    <a:lnTo>
                      <a:pt x="2220" y="1225"/>
                    </a:lnTo>
                    <a:lnTo>
                      <a:pt x="2222" y="1225"/>
                    </a:lnTo>
                    <a:lnTo>
                      <a:pt x="2223" y="1224"/>
                    </a:lnTo>
                    <a:lnTo>
                      <a:pt x="2224" y="1224"/>
                    </a:lnTo>
                    <a:lnTo>
                      <a:pt x="2230" y="1224"/>
                    </a:lnTo>
                    <a:lnTo>
                      <a:pt x="2235" y="1223"/>
                    </a:lnTo>
                    <a:lnTo>
                      <a:pt x="2243" y="1223"/>
                    </a:lnTo>
                    <a:lnTo>
                      <a:pt x="2250" y="1222"/>
                    </a:lnTo>
                    <a:lnTo>
                      <a:pt x="2258" y="1221"/>
                    </a:lnTo>
                    <a:lnTo>
                      <a:pt x="2266" y="1221"/>
                    </a:lnTo>
                    <a:lnTo>
                      <a:pt x="2266" y="1220"/>
                    </a:lnTo>
                    <a:lnTo>
                      <a:pt x="2266" y="1220"/>
                    </a:lnTo>
                    <a:lnTo>
                      <a:pt x="2267" y="1220"/>
                    </a:lnTo>
                    <a:lnTo>
                      <a:pt x="2268" y="1220"/>
                    </a:lnTo>
                    <a:lnTo>
                      <a:pt x="2274" y="1220"/>
                    </a:lnTo>
                    <a:lnTo>
                      <a:pt x="2281" y="1219"/>
                    </a:lnTo>
                    <a:lnTo>
                      <a:pt x="2288" y="1218"/>
                    </a:lnTo>
                    <a:lnTo>
                      <a:pt x="2296" y="1217"/>
                    </a:lnTo>
                    <a:lnTo>
                      <a:pt x="2303" y="1217"/>
                    </a:lnTo>
                    <a:lnTo>
                      <a:pt x="2309" y="1216"/>
                    </a:lnTo>
                    <a:lnTo>
                      <a:pt x="2310" y="1216"/>
                    </a:lnTo>
                    <a:lnTo>
                      <a:pt x="2310" y="1216"/>
                    </a:lnTo>
                    <a:lnTo>
                      <a:pt x="2310" y="1216"/>
                    </a:lnTo>
                    <a:lnTo>
                      <a:pt x="2310" y="1216"/>
                    </a:lnTo>
                    <a:lnTo>
                      <a:pt x="2317" y="1215"/>
                    </a:lnTo>
                    <a:lnTo>
                      <a:pt x="2323" y="1214"/>
                    </a:lnTo>
                    <a:lnTo>
                      <a:pt x="2330" y="1214"/>
                    </a:lnTo>
                    <a:lnTo>
                      <a:pt x="2337" y="1213"/>
                    </a:lnTo>
                    <a:lnTo>
                      <a:pt x="2344" y="1212"/>
                    </a:lnTo>
                    <a:lnTo>
                      <a:pt x="2350" y="1211"/>
                    </a:lnTo>
                    <a:lnTo>
                      <a:pt x="2351" y="1211"/>
                    </a:lnTo>
                    <a:lnTo>
                      <a:pt x="2351" y="1211"/>
                    </a:lnTo>
                    <a:lnTo>
                      <a:pt x="2351" y="1211"/>
                    </a:lnTo>
                    <a:lnTo>
                      <a:pt x="2352" y="1211"/>
                    </a:lnTo>
                    <a:lnTo>
                      <a:pt x="2358" y="1210"/>
                    </a:lnTo>
                    <a:lnTo>
                      <a:pt x="2363" y="1210"/>
                    </a:lnTo>
                    <a:lnTo>
                      <a:pt x="2370" y="1209"/>
                    </a:lnTo>
                    <a:lnTo>
                      <a:pt x="2376" y="1208"/>
                    </a:lnTo>
                    <a:lnTo>
                      <a:pt x="2382" y="1207"/>
                    </a:lnTo>
                    <a:lnTo>
                      <a:pt x="2389" y="1206"/>
                    </a:lnTo>
                    <a:lnTo>
                      <a:pt x="2390" y="1206"/>
                    </a:lnTo>
                    <a:lnTo>
                      <a:pt x="2391" y="1206"/>
                    </a:lnTo>
                    <a:lnTo>
                      <a:pt x="2392" y="1206"/>
                    </a:lnTo>
                    <a:lnTo>
                      <a:pt x="2392" y="1206"/>
                    </a:lnTo>
                    <a:lnTo>
                      <a:pt x="2397" y="1205"/>
                    </a:lnTo>
                    <a:lnTo>
                      <a:pt x="2401" y="1205"/>
                    </a:lnTo>
                    <a:lnTo>
                      <a:pt x="2407" y="1204"/>
                    </a:lnTo>
                    <a:lnTo>
                      <a:pt x="2413" y="1203"/>
                    </a:lnTo>
                    <a:lnTo>
                      <a:pt x="2418" y="1202"/>
                    </a:lnTo>
                    <a:lnTo>
                      <a:pt x="2424" y="1202"/>
                    </a:lnTo>
                    <a:lnTo>
                      <a:pt x="2427" y="1201"/>
                    </a:lnTo>
                    <a:lnTo>
                      <a:pt x="2429" y="1201"/>
                    </a:lnTo>
                    <a:lnTo>
                      <a:pt x="2430" y="1201"/>
                    </a:lnTo>
                    <a:lnTo>
                      <a:pt x="2431" y="1201"/>
                    </a:lnTo>
                    <a:lnTo>
                      <a:pt x="2433" y="1200"/>
                    </a:lnTo>
                    <a:lnTo>
                      <a:pt x="2436" y="1200"/>
                    </a:lnTo>
                    <a:lnTo>
                      <a:pt x="2441" y="1199"/>
                    </a:lnTo>
                    <a:lnTo>
                      <a:pt x="2447" y="1198"/>
                    </a:lnTo>
                    <a:lnTo>
                      <a:pt x="2453" y="1197"/>
                    </a:lnTo>
                    <a:lnTo>
                      <a:pt x="2458" y="1196"/>
                    </a:lnTo>
                    <a:lnTo>
                      <a:pt x="2462" y="1196"/>
                    </a:lnTo>
                    <a:lnTo>
                      <a:pt x="2467" y="1195"/>
                    </a:lnTo>
                    <a:lnTo>
                      <a:pt x="2467" y="1195"/>
                    </a:lnTo>
                    <a:lnTo>
                      <a:pt x="2467" y="1195"/>
                    </a:lnTo>
                    <a:lnTo>
                      <a:pt x="2467" y="1195"/>
                    </a:lnTo>
                    <a:lnTo>
                      <a:pt x="2468" y="1195"/>
                    </a:lnTo>
                    <a:lnTo>
                      <a:pt x="2468" y="1195"/>
                    </a:lnTo>
                    <a:lnTo>
                      <a:pt x="2469" y="1195"/>
                    </a:lnTo>
                    <a:lnTo>
                      <a:pt x="2474" y="1194"/>
                    </a:lnTo>
                    <a:lnTo>
                      <a:pt x="2480" y="1193"/>
                    </a:lnTo>
                    <a:lnTo>
                      <a:pt x="2485" y="1192"/>
                    </a:lnTo>
                    <a:lnTo>
                      <a:pt x="2490" y="1191"/>
                    </a:lnTo>
                    <a:lnTo>
                      <a:pt x="2495" y="1190"/>
                    </a:lnTo>
                    <a:lnTo>
                      <a:pt x="2501" y="1189"/>
                    </a:lnTo>
                    <a:lnTo>
                      <a:pt x="2501" y="1189"/>
                    </a:lnTo>
                    <a:lnTo>
                      <a:pt x="2502" y="1189"/>
                    </a:lnTo>
                    <a:lnTo>
                      <a:pt x="2503" y="1189"/>
                    </a:lnTo>
                    <a:lnTo>
                      <a:pt x="2503" y="1189"/>
                    </a:lnTo>
                    <a:lnTo>
                      <a:pt x="2507" y="1188"/>
                    </a:lnTo>
                    <a:lnTo>
                      <a:pt x="2511" y="1188"/>
                    </a:lnTo>
                    <a:lnTo>
                      <a:pt x="2516" y="1187"/>
                    </a:lnTo>
                    <a:lnTo>
                      <a:pt x="2521" y="1186"/>
                    </a:lnTo>
                    <a:lnTo>
                      <a:pt x="2526" y="1185"/>
                    </a:lnTo>
                    <a:lnTo>
                      <a:pt x="2531" y="1184"/>
                    </a:lnTo>
                    <a:lnTo>
                      <a:pt x="2533" y="1183"/>
                    </a:lnTo>
                    <a:lnTo>
                      <a:pt x="2536" y="1183"/>
                    </a:lnTo>
                    <a:lnTo>
                      <a:pt x="2536" y="1183"/>
                    </a:lnTo>
                    <a:lnTo>
                      <a:pt x="2537" y="1183"/>
                    </a:lnTo>
                    <a:lnTo>
                      <a:pt x="2539" y="1182"/>
                    </a:lnTo>
                    <a:lnTo>
                      <a:pt x="2540" y="1182"/>
                    </a:lnTo>
                    <a:lnTo>
                      <a:pt x="2545" y="1181"/>
                    </a:lnTo>
                    <a:lnTo>
                      <a:pt x="2550" y="1180"/>
                    </a:lnTo>
                    <a:lnTo>
                      <a:pt x="2555" y="1179"/>
                    </a:lnTo>
                    <a:lnTo>
                      <a:pt x="2559" y="1178"/>
                    </a:lnTo>
                    <a:lnTo>
                      <a:pt x="2564" y="1177"/>
                    </a:lnTo>
                    <a:lnTo>
                      <a:pt x="2568" y="1176"/>
                    </a:lnTo>
                    <a:lnTo>
                      <a:pt x="2569" y="1176"/>
                    </a:lnTo>
                    <a:lnTo>
                      <a:pt x="2569" y="1176"/>
                    </a:lnTo>
                    <a:lnTo>
                      <a:pt x="2569" y="1176"/>
                    </a:lnTo>
                    <a:lnTo>
                      <a:pt x="2569" y="1176"/>
                    </a:lnTo>
                    <a:lnTo>
                      <a:pt x="2573" y="1175"/>
                    </a:lnTo>
                    <a:lnTo>
                      <a:pt x="2578" y="1174"/>
                    </a:lnTo>
                    <a:lnTo>
                      <a:pt x="2583" y="1173"/>
                    </a:lnTo>
                    <a:lnTo>
                      <a:pt x="2587" y="1172"/>
                    </a:lnTo>
                    <a:lnTo>
                      <a:pt x="2592" y="1171"/>
                    </a:lnTo>
                    <a:lnTo>
                      <a:pt x="2596" y="1170"/>
                    </a:lnTo>
                    <a:lnTo>
                      <a:pt x="2597" y="1170"/>
                    </a:lnTo>
                    <a:lnTo>
                      <a:pt x="2598" y="1170"/>
                    </a:lnTo>
                    <a:lnTo>
                      <a:pt x="2599" y="1170"/>
                    </a:lnTo>
                    <a:lnTo>
                      <a:pt x="2600" y="1169"/>
                    </a:lnTo>
                    <a:lnTo>
                      <a:pt x="2602" y="1169"/>
                    </a:lnTo>
                    <a:lnTo>
                      <a:pt x="2605" y="1168"/>
                    </a:lnTo>
                    <a:lnTo>
                      <a:pt x="2609" y="1167"/>
                    </a:lnTo>
                    <a:lnTo>
                      <a:pt x="2613" y="1166"/>
                    </a:lnTo>
                    <a:lnTo>
                      <a:pt x="2618" y="1165"/>
                    </a:lnTo>
                    <a:lnTo>
                      <a:pt x="2622" y="1164"/>
                    </a:lnTo>
                    <a:lnTo>
                      <a:pt x="2624" y="1163"/>
                    </a:lnTo>
                    <a:lnTo>
                      <a:pt x="2627" y="1163"/>
                    </a:lnTo>
                    <a:lnTo>
                      <a:pt x="2627" y="1163"/>
                    </a:lnTo>
                    <a:lnTo>
                      <a:pt x="2628" y="1163"/>
                    </a:lnTo>
                    <a:lnTo>
                      <a:pt x="2629" y="1162"/>
                    </a:lnTo>
                    <a:lnTo>
                      <a:pt x="2630" y="1162"/>
                    </a:lnTo>
                    <a:lnTo>
                      <a:pt x="2634" y="1161"/>
                    </a:lnTo>
                    <a:lnTo>
                      <a:pt x="2639" y="1160"/>
                    </a:lnTo>
                    <a:lnTo>
                      <a:pt x="2643" y="1159"/>
                    </a:lnTo>
                    <a:lnTo>
                      <a:pt x="2647" y="1158"/>
                    </a:lnTo>
                    <a:lnTo>
                      <a:pt x="2651" y="1157"/>
                    </a:lnTo>
                    <a:lnTo>
                      <a:pt x="2654" y="1156"/>
                    </a:lnTo>
                    <a:lnTo>
                      <a:pt x="2654" y="1155"/>
                    </a:lnTo>
                    <a:lnTo>
                      <a:pt x="2654" y="1155"/>
                    </a:lnTo>
                    <a:lnTo>
                      <a:pt x="2655" y="1155"/>
                    </a:lnTo>
                    <a:lnTo>
                      <a:pt x="2655" y="1155"/>
                    </a:lnTo>
                    <a:lnTo>
                      <a:pt x="2659" y="1154"/>
                    </a:lnTo>
                    <a:lnTo>
                      <a:pt x="2663" y="1153"/>
                    </a:lnTo>
                    <a:lnTo>
                      <a:pt x="2667" y="1152"/>
                    </a:lnTo>
                    <a:lnTo>
                      <a:pt x="2671" y="1151"/>
                    </a:lnTo>
                    <a:lnTo>
                      <a:pt x="2675" y="1149"/>
                    </a:lnTo>
                    <a:lnTo>
                      <a:pt x="2679" y="1148"/>
                    </a:lnTo>
                    <a:lnTo>
                      <a:pt x="2679" y="1148"/>
                    </a:lnTo>
                    <a:lnTo>
                      <a:pt x="2679" y="1148"/>
                    </a:lnTo>
                    <a:lnTo>
                      <a:pt x="2679" y="1148"/>
                    </a:lnTo>
                    <a:lnTo>
                      <a:pt x="2679" y="1148"/>
                    </a:lnTo>
                    <a:lnTo>
                      <a:pt x="2683" y="1147"/>
                    </a:lnTo>
                    <a:lnTo>
                      <a:pt x="2687" y="1146"/>
                    </a:lnTo>
                    <a:lnTo>
                      <a:pt x="2690" y="1145"/>
                    </a:lnTo>
                    <a:lnTo>
                      <a:pt x="2694" y="1143"/>
                    </a:lnTo>
                    <a:lnTo>
                      <a:pt x="2698" y="1142"/>
                    </a:lnTo>
                    <a:lnTo>
                      <a:pt x="2701" y="1141"/>
                    </a:lnTo>
                    <a:lnTo>
                      <a:pt x="2702" y="1141"/>
                    </a:lnTo>
                    <a:lnTo>
                      <a:pt x="2702" y="1141"/>
                    </a:lnTo>
                    <a:lnTo>
                      <a:pt x="2702" y="1141"/>
                    </a:lnTo>
                    <a:lnTo>
                      <a:pt x="2702" y="1140"/>
                    </a:lnTo>
                    <a:lnTo>
                      <a:pt x="2702" y="1140"/>
                    </a:lnTo>
                    <a:lnTo>
                      <a:pt x="2703" y="1140"/>
                    </a:lnTo>
                    <a:lnTo>
                      <a:pt x="2706" y="1139"/>
                    </a:lnTo>
                    <a:lnTo>
                      <a:pt x="2709" y="1138"/>
                    </a:lnTo>
                    <a:lnTo>
                      <a:pt x="2713" y="1137"/>
                    </a:lnTo>
                    <a:lnTo>
                      <a:pt x="2716" y="1135"/>
                    </a:lnTo>
                    <a:lnTo>
                      <a:pt x="2720" y="1134"/>
                    </a:lnTo>
                    <a:lnTo>
                      <a:pt x="2723" y="1133"/>
                    </a:lnTo>
                    <a:lnTo>
                      <a:pt x="2723" y="1133"/>
                    </a:lnTo>
                    <a:lnTo>
                      <a:pt x="2723" y="1133"/>
                    </a:lnTo>
                    <a:lnTo>
                      <a:pt x="2723" y="1133"/>
                    </a:lnTo>
                    <a:lnTo>
                      <a:pt x="2727" y="1131"/>
                    </a:lnTo>
                    <a:lnTo>
                      <a:pt x="2730" y="1130"/>
                    </a:lnTo>
                    <a:lnTo>
                      <a:pt x="2734" y="1129"/>
                    </a:lnTo>
                    <a:lnTo>
                      <a:pt x="2737" y="1127"/>
                    </a:lnTo>
                    <a:lnTo>
                      <a:pt x="2739" y="1126"/>
                    </a:lnTo>
                    <a:lnTo>
                      <a:pt x="2741" y="1125"/>
                    </a:lnTo>
                    <a:lnTo>
                      <a:pt x="2742" y="1125"/>
                    </a:lnTo>
                    <a:lnTo>
                      <a:pt x="2742" y="1125"/>
                    </a:lnTo>
                    <a:lnTo>
                      <a:pt x="2743" y="1124"/>
                    </a:lnTo>
                    <a:lnTo>
                      <a:pt x="2744" y="1124"/>
                    </a:lnTo>
                    <a:lnTo>
                      <a:pt x="2747" y="1122"/>
                    </a:lnTo>
                    <a:lnTo>
                      <a:pt x="2750" y="1121"/>
                    </a:lnTo>
                    <a:lnTo>
                      <a:pt x="2754" y="1119"/>
                    </a:lnTo>
                    <a:lnTo>
                      <a:pt x="2757" y="1118"/>
                    </a:lnTo>
                    <a:lnTo>
                      <a:pt x="2757" y="1117"/>
                    </a:lnTo>
                    <a:lnTo>
                      <a:pt x="2758" y="1117"/>
                    </a:lnTo>
                    <a:lnTo>
                      <a:pt x="2759" y="1117"/>
                    </a:lnTo>
                    <a:lnTo>
                      <a:pt x="2760" y="1116"/>
                    </a:lnTo>
                    <a:lnTo>
                      <a:pt x="2762" y="1115"/>
                    </a:lnTo>
                    <a:lnTo>
                      <a:pt x="2763" y="1114"/>
                    </a:lnTo>
                    <a:lnTo>
                      <a:pt x="2767" y="1113"/>
                    </a:lnTo>
                    <a:lnTo>
                      <a:pt x="2770" y="1111"/>
                    </a:lnTo>
                    <a:lnTo>
                      <a:pt x="2771" y="1110"/>
                    </a:lnTo>
                    <a:lnTo>
                      <a:pt x="2773" y="1109"/>
                    </a:lnTo>
                    <a:lnTo>
                      <a:pt x="2774" y="1109"/>
                    </a:lnTo>
                    <a:lnTo>
                      <a:pt x="2774" y="1108"/>
                    </a:lnTo>
                    <a:lnTo>
                      <a:pt x="2775" y="1108"/>
                    </a:lnTo>
                    <a:lnTo>
                      <a:pt x="2776" y="1107"/>
                    </a:lnTo>
                    <a:lnTo>
                      <a:pt x="2779" y="1105"/>
                    </a:lnTo>
                    <a:lnTo>
                      <a:pt x="2781" y="1104"/>
                    </a:lnTo>
                    <a:lnTo>
                      <a:pt x="2783" y="1102"/>
                    </a:lnTo>
                    <a:lnTo>
                      <a:pt x="2785" y="1101"/>
                    </a:lnTo>
                    <a:lnTo>
                      <a:pt x="2786" y="1100"/>
                    </a:lnTo>
                    <a:lnTo>
                      <a:pt x="2787" y="1100"/>
                    </a:lnTo>
                    <a:lnTo>
                      <a:pt x="2787" y="1099"/>
                    </a:lnTo>
                    <a:lnTo>
                      <a:pt x="2788" y="1099"/>
                    </a:lnTo>
                    <a:lnTo>
                      <a:pt x="2791" y="1097"/>
                    </a:lnTo>
                    <a:lnTo>
                      <a:pt x="2794" y="1094"/>
                    </a:lnTo>
                    <a:lnTo>
                      <a:pt x="2795" y="1092"/>
                    </a:lnTo>
                    <a:lnTo>
                      <a:pt x="2796" y="1091"/>
                    </a:lnTo>
                    <a:lnTo>
                      <a:pt x="2797" y="1091"/>
                    </a:lnTo>
                    <a:lnTo>
                      <a:pt x="2797" y="1090"/>
                    </a:lnTo>
                    <a:lnTo>
                      <a:pt x="2798" y="1089"/>
                    </a:lnTo>
                    <a:lnTo>
                      <a:pt x="2799" y="1088"/>
                    </a:lnTo>
                    <a:lnTo>
                      <a:pt x="2801" y="1086"/>
                    </a:lnTo>
                    <a:lnTo>
                      <a:pt x="2804" y="1084"/>
                    </a:lnTo>
                    <a:lnTo>
                      <a:pt x="2804" y="1083"/>
                    </a:lnTo>
                    <a:lnTo>
                      <a:pt x="2805" y="1082"/>
                    </a:lnTo>
                    <a:lnTo>
                      <a:pt x="2805" y="1082"/>
                    </a:lnTo>
                    <a:lnTo>
                      <a:pt x="2805" y="1082"/>
                    </a:lnTo>
                    <a:lnTo>
                      <a:pt x="2806" y="1081"/>
                    </a:lnTo>
                    <a:lnTo>
                      <a:pt x="2806" y="1081"/>
                    </a:lnTo>
                    <a:lnTo>
                      <a:pt x="2807" y="1080"/>
                    </a:lnTo>
                    <a:lnTo>
                      <a:pt x="2808" y="1078"/>
                    </a:lnTo>
                    <a:lnTo>
                      <a:pt x="2809" y="1077"/>
                    </a:lnTo>
                    <a:lnTo>
                      <a:pt x="2810" y="1076"/>
                    </a:lnTo>
                    <a:lnTo>
                      <a:pt x="2810" y="1074"/>
                    </a:lnTo>
                    <a:lnTo>
                      <a:pt x="2811" y="1073"/>
                    </a:lnTo>
                    <a:lnTo>
                      <a:pt x="2849" y="1007"/>
                    </a:lnTo>
                    <a:lnTo>
                      <a:pt x="2885" y="941"/>
                    </a:lnTo>
                    <a:lnTo>
                      <a:pt x="2921" y="875"/>
                    </a:lnTo>
                    <a:lnTo>
                      <a:pt x="2958" y="809"/>
                    </a:lnTo>
                    <a:lnTo>
                      <a:pt x="2994" y="743"/>
                    </a:lnTo>
                    <a:lnTo>
                      <a:pt x="3030" y="677"/>
                    </a:lnTo>
                    <a:lnTo>
                      <a:pt x="3067" y="610"/>
                    </a:lnTo>
                    <a:lnTo>
                      <a:pt x="3103" y="544"/>
                    </a:lnTo>
                    <a:lnTo>
                      <a:pt x="3139" y="477"/>
                    </a:lnTo>
                    <a:lnTo>
                      <a:pt x="3176" y="411"/>
                    </a:lnTo>
                    <a:lnTo>
                      <a:pt x="3212" y="345"/>
                    </a:lnTo>
                    <a:lnTo>
                      <a:pt x="3248" y="279"/>
                    </a:lnTo>
                    <a:lnTo>
                      <a:pt x="3285" y="213"/>
                    </a:lnTo>
                    <a:lnTo>
                      <a:pt x="3321" y="146"/>
                    </a:lnTo>
                    <a:lnTo>
                      <a:pt x="3357" y="80"/>
                    </a:lnTo>
                    <a:lnTo>
                      <a:pt x="3394" y="14"/>
                    </a:lnTo>
                    <a:lnTo>
                      <a:pt x="3390" y="19"/>
                    </a:lnTo>
                    <a:lnTo>
                      <a:pt x="3386" y="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19" name="Freeform 66">
                <a:extLst>
                  <a:ext uri="{FF2B5EF4-FFF2-40B4-BE49-F238E27FC236}">
                    <a16:creationId xmlns:a16="http://schemas.microsoft.com/office/drawing/2014/main" id="{40348AA5-7757-43FD-A334-1C08A280D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335" y="4191199"/>
                <a:ext cx="1478288" cy="202059"/>
              </a:xfrm>
              <a:custGeom>
                <a:avLst/>
                <a:gdLst>
                  <a:gd name="T0" fmla="*/ 6 w 3403"/>
                  <a:gd name="T1" fmla="*/ 205 h 464"/>
                  <a:gd name="T2" fmla="*/ 22 w 3403"/>
                  <a:gd name="T3" fmla="*/ 188 h 464"/>
                  <a:gd name="T4" fmla="*/ 46 w 3403"/>
                  <a:gd name="T5" fmla="*/ 171 h 464"/>
                  <a:gd name="T6" fmla="*/ 121 w 3403"/>
                  <a:gd name="T7" fmla="*/ 139 h 464"/>
                  <a:gd name="T8" fmla="*/ 226 w 3403"/>
                  <a:gd name="T9" fmla="*/ 110 h 464"/>
                  <a:gd name="T10" fmla="*/ 360 w 3403"/>
                  <a:gd name="T11" fmla="*/ 83 h 464"/>
                  <a:gd name="T12" fmla="*/ 517 w 3403"/>
                  <a:gd name="T13" fmla="*/ 60 h 464"/>
                  <a:gd name="T14" fmla="*/ 695 w 3403"/>
                  <a:gd name="T15" fmla="*/ 40 h 464"/>
                  <a:gd name="T16" fmla="*/ 892 w 3403"/>
                  <a:gd name="T17" fmla="*/ 24 h 464"/>
                  <a:gd name="T18" fmla="*/ 1107 w 3403"/>
                  <a:gd name="T19" fmla="*/ 12 h 464"/>
                  <a:gd name="T20" fmla="*/ 1334 w 3403"/>
                  <a:gd name="T21" fmla="*/ 4 h 464"/>
                  <a:gd name="T22" fmla="*/ 1574 w 3403"/>
                  <a:gd name="T23" fmla="*/ 0 h 464"/>
                  <a:gd name="T24" fmla="*/ 1822 w 3403"/>
                  <a:gd name="T25" fmla="*/ 1 h 464"/>
                  <a:gd name="T26" fmla="*/ 2060 w 3403"/>
                  <a:gd name="T27" fmla="*/ 6 h 464"/>
                  <a:gd name="T28" fmla="*/ 2287 w 3403"/>
                  <a:gd name="T29" fmla="*/ 16 h 464"/>
                  <a:gd name="T30" fmla="*/ 2501 w 3403"/>
                  <a:gd name="T31" fmla="*/ 30 h 464"/>
                  <a:gd name="T32" fmla="*/ 2699 w 3403"/>
                  <a:gd name="T33" fmla="*/ 48 h 464"/>
                  <a:gd name="T34" fmla="*/ 2880 w 3403"/>
                  <a:gd name="T35" fmla="*/ 69 h 464"/>
                  <a:gd name="T36" fmla="*/ 3039 w 3403"/>
                  <a:gd name="T37" fmla="*/ 93 h 464"/>
                  <a:gd name="T38" fmla="*/ 3173 w 3403"/>
                  <a:gd name="T39" fmla="*/ 121 h 464"/>
                  <a:gd name="T40" fmla="*/ 3280 w 3403"/>
                  <a:gd name="T41" fmla="*/ 151 h 464"/>
                  <a:gd name="T42" fmla="*/ 3346 w 3403"/>
                  <a:gd name="T43" fmla="*/ 178 h 464"/>
                  <a:gd name="T44" fmla="*/ 3374 w 3403"/>
                  <a:gd name="T45" fmla="*/ 195 h 464"/>
                  <a:gd name="T46" fmla="*/ 3393 w 3403"/>
                  <a:gd name="T47" fmla="*/ 213 h 464"/>
                  <a:gd name="T48" fmla="*/ 3402 w 3403"/>
                  <a:gd name="T49" fmla="*/ 231 h 464"/>
                  <a:gd name="T50" fmla="*/ 3402 w 3403"/>
                  <a:gd name="T51" fmla="*/ 248 h 464"/>
                  <a:gd name="T52" fmla="*/ 3392 w 3403"/>
                  <a:gd name="T53" fmla="*/ 266 h 464"/>
                  <a:gd name="T54" fmla="*/ 3372 w 3403"/>
                  <a:gd name="T55" fmla="*/ 283 h 464"/>
                  <a:gd name="T56" fmla="*/ 3318 w 3403"/>
                  <a:gd name="T57" fmla="*/ 311 h 464"/>
                  <a:gd name="T58" fmla="*/ 3221 w 3403"/>
                  <a:gd name="T59" fmla="*/ 342 h 464"/>
                  <a:gd name="T60" fmla="*/ 3090 w 3403"/>
                  <a:gd name="T61" fmla="*/ 371 h 464"/>
                  <a:gd name="T62" fmla="*/ 2928 w 3403"/>
                  <a:gd name="T63" fmla="*/ 397 h 464"/>
                  <a:gd name="T64" fmla="*/ 2735 w 3403"/>
                  <a:gd name="T65" fmla="*/ 420 h 464"/>
                  <a:gd name="T66" fmla="*/ 2519 w 3403"/>
                  <a:gd name="T67" fmla="*/ 439 h 464"/>
                  <a:gd name="T68" fmla="*/ 2279 w 3403"/>
                  <a:gd name="T69" fmla="*/ 453 h 464"/>
                  <a:gd name="T70" fmla="*/ 2019 w 3403"/>
                  <a:gd name="T71" fmla="*/ 462 h 464"/>
                  <a:gd name="T72" fmla="*/ 1746 w 3403"/>
                  <a:gd name="T73" fmla="*/ 464 h 464"/>
                  <a:gd name="T74" fmla="*/ 1607 w 3403"/>
                  <a:gd name="T75" fmla="*/ 464 h 464"/>
                  <a:gd name="T76" fmla="*/ 1470 w 3403"/>
                  <a:gd name="T77" fmla="*/ 461 h 464"/>
                  <a:gd name="T78" fmla="*/ 1337 w 3403"/>
                  <a:gd name="T79" fmla="*/ 457 h 464"/>
                  <a:gd name="T80" fmla="*/ 1208 w 3403"/>
                  <a:gd name="T81" fmla="*/ 452 h 464"/>
                  <a:gd name="T82" fmla="*/ 1083 w 3403"/>
                  <a:gd name="T83" fmla="*/ 446 h 464"/>
                  <a:gd name="T84" fmla="*/ 886 w 3403"/>
                  <a:gd name="T85" fmla="*/ 433 h 464"/>
                  <a:gd name="T86" fmla="*/ 670 w 3403"/>
                  <a:gd name="T87" fmla="*/ 412 h 464"/>
                  <a:gd name="T88" fmla="*/ 478 w 3403"/>
                  <a:gd name="T89" fmla="*/ 387 h 464"/>
                  <a:gd name="T90" fmla="*/ 315 w 3403"/>
                  <a:gd name="T91" fmla="*/ 360 h 464"/>
                  <a:gd name="T92" fmla="*/ 184 w 3403"/>
                  <a:gd name="T93" fmla="*/ 330 h 464"/>
                  <a:gd name="T94" fmla="*/ 86 w 3403"/>
                  <a:gd name="T95" fmla="*/ 298 h 464"/>
                  <a:gd name="T96" fmla="*/ 41 w 3403"/>
                  <a:gd name="T97" fmla="*/ 275 h 464"/>
                  <a:gd name="T98" fmla="*/ 18 w 3403"/>
                  <a:gd name="T99" fmla="*/ 258 h 464"/>
                  <a:gd name="T100" fmla="*/ 4 w 3403"/>
                  <a:gd name="T101" fmla="*/ 241 h 464"/>
                  <a:gd name="T102" fmla="*/ 0 w 3403"/>
                  <a:gd name="T103" fmla="*/ 223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03" h="464">
                    <a:moveTo>
                      <a:pt x="1" y="217"/>
                    </a:moveTo>
                    <a:lnTo>
                      <a:pt x="3" y="211"/>
                    </a:lnTo>
                    <a:lnTo>
                      <a:pt x="6" y="205"/>
                    </a:lnTo>
                    <a:lnTo>
                      <a:pt x="10" y="199"/>
                    </a:lnTo>
                    <a:lnTo>
                      <a:pt x="15" y="193"/>
                    </a:lnTo>
                    <a:lnTo>
                      <a:pt x="22" y="188"/>
                    </a:lnTo>
                    <a:lnTo>
                      <a:pt x="29" y="182"/>
                    </a:lnTo>
                    <a:lnTo>
                      <a:pt x="37" y="176"/>
                    </a:lnTo>
                    <a:lnTo>
                      <a:pt x="46" y="171"/>
                    </a:lnTo>
                    <a:lnTo>
                      <a:pt x="67" y="160"/>
                    </a:lnTo>
                    <a:lnTo>
                      <a:pt x="92" y="149"/>
                    </a:lnTo>
                    <a:lnTo>
                      <a:pt x="121" y="139"/>
                    </a:lnTo>
                    <a:lnTo>
                      <a:pt x="153" y="129"/>
                    </a:lnTo>
                    <a:lnTo>
                      <a:pt x="188" y="119"/>
                    </a:lnTo>
                    <a:lnTo>
                      <a:pt x="226" y="110"/>
                    </a:lnTo>
                    <a:lnTo>
                      <a:pt x="267" y="101"/>
                    </a:lnTo>
                    <a:lnTo>
                      <a:pt x="312" y="92"/>
                    </a:lnTo>
                    <a:lnTo>
                      <a:pt x="360" y="83"/>
                    </a:lnTo>
                    <a:lnTo>
                      <a:pt x="410" y="75"/>
                    </a:lnTo>
                    <a:lnTo>
                      <a:pt x="462" y="68"/>
                    </a:lnTo>
                    <a:lnTo>
                      <a:pt x="517" y="60"/>
                    </a:lnTo>
                    <a:lnTo>
                      <a:pt x="574" y="53"/>
                    </a:lnTo>
                    <a:lnTo>
                      <a:pt x="633" y="47"/>
                    </a:lnTo>
                    <a:lnTo>
                      <a:pt x="695" y="40"/>
                    </a:lnTo>
                    <a:lnTo>
                      <a:pt x="759" y="35"/>
                    </a:lnTo>
                    <a:lnTo>
                      <a:pt x="825" y="29"/>
                    </a:lnTo>
                    <a:lnTo>
                      <a:pt x="892" y="24"/>
                    </a:lnTo>
                    <a:lnTo>
                      <a:pt x="962" y="20"/>
                    </a:lnTo>
                    <a:lnTo>
                      <a:pt x="1034" y="15"/>
                    </a:lnTo>
                    <a:lnTo>
                      <a:pt x="1107" y="12"/>
                    </a:lnTo>
                    <a:lnTo>
                      <a:pt x="1181" y="9"/>
                    </a:lnTo>
                    <a:lnTo>
                      <a:pt x="1257" y="6"/>
                    </a:lnTo>
                    <a:lnTo>
                      <a:pt x="1334" y="4"/>
                    </a:lnTo>
                    <a:lnTo>
                      <a:pt x="1413" y="2"/>
                    </a:lnTo>
                    <a:lnTo>
                      <a:pt x="1493" y="1"/>
                    </a:lnTo>
                    <a:lnTo>
                      <a:pt x="1574" y="0"/>
                    </a:lnTo>
                    <a:lnTo>
                      <a:pt x="1658" y="0"/>
                    </a:lnTo>
                    <a:lnTo>
                      <a:pt x="1740" y="0"/>
                    </a:lnTo>
                    <a:lnTo>
                      <a:pt x="1822" y="1"/>
                    </a:lnTo>
                    <a:lnTo>
                      <a:pt x="1902" y="2"/>
                    </a:lnTo>
                    <a:lnTo>
                      <a:pt x="1982" y="4"/>
                    </a:lnTo>
                    <a:lnTo>
                      <a:pt x="2060" y="6"/>
                    </a:lnTo>
                    <a:lnTo>
                      <a:pt x="2137" y="9"/>
                    </a:lnTo>
                    <a:lnTo>
                      <a:pt x="2213" y="12"/>
                    </a:lnTo>
                    <a:lnTo>
                      <a:pt x="2287" y="16"/>
                    </a:lnTo>
                    <a:lnTo>
                      <a:pt x="2360" y="20"/>
                    </a:lnTo>
                    <a:lnTo>
                      <a:pt x="2432" y="25"/>
                    </a:lnTo>
                    <a:lnTo>
                      <a:pt x="2501" y="30"/>
                    </a:lnTo>
                    <a:lnTo>
                      <a:pt x="2569" y="36"/>
                    </a:lnTo>
                    <a:lnTo>
                      <a:pt x="2635" y="41"/>
                    </a:lnTo>
                    <a:lnTo>
                      <a:pt x="2699" y="48"/>
                    </a:lnTo>
                    <a:lnTo>
                      <a:pt x="2761" y="54"/>
                    </a:lnTo>
                    <a:lnTo>
                      <a:pt x="2821" y="61"/>
                    </a:lnTo>
                    <a:lnTo>
                      <a:pt x="2880" y="69"/>
                    </a:lnTo>
                    <a:lnTo>
                      <a:pt x="2935" y="77"/>
                    </a:lnTo>
                    <a:lnTo>
                      <a:pt x="2988" y="85"/>
                    </a:lnTo>
                    <a:lnTo>
                      <a:pt x="3039" y="93"/>
                    </a:lnTo>
                    <a:lnTo>
                      <a:pt x="3086" y="102"/>
                    </a:lnTo>
                    <a:lnTo>
                      <a:pt x="3131" y="111"/>
                    </a:lnTo>
                    <a:lnTo>
                      <a:pt x="3173" y="121"/>
                    </a:lnTo>
                    <a:lnTo>
                      <a:pt x="3212" y="131"/>
                    </a:lnTo>
                    <a:lnTo>
                      <a:pt x="3247" y="141"/>
                    </a:lnTo>
                    <a:lnTo>
                      <a:pt x="3280" y="151"/>
                    </a:lnTo>
                    <a:lnTo>
                      <a:pt x="3309" y="162"/>
                    </a:lnTo>
                    <a:lnTo>
                      <a:pt x="3334" y="173"/>
                    </a:lnTo>
                    <a:lnTo>
                      <a:pt x="3346" y="178"/>
                    </a:lnTo>
                    <a:lnTo>
                      <a:pt x="3356" y="184"/>
                    </a:lnTo>
                    <a:lnTo>
                      <a:pt x="3365" y="190"/>
                    </a:lnTo>
                    <a:lnTo>
                      <a:pt x="3374" y="195"/>
                    </a:lnTo>
                    <a:lnTo>
                      <a:pt x="3381" y="201"/>
                    </a:lnTo>
                    <a:lnTo>
                      <a:pt x="3387" y="207"/>
                    </a:lnTo>
                    <a:lnTo>
                      <a:pt x="3393" y="213"/>
                    </a:lnTo>
                    <a:lnTo>
                      <a:pt x="3397" y="219"/>
                    </a:lnTo>
                    <a:lnTo>
                      <a:pt x="3400" y="225"/>
                    </a:lnTo>
                    <a:lnTo>
                      <a:pt x="3402" y="231"/>
                    </a:lnTo>
                    <a:lnTo>
                      <a:pt x="3403" y="237"/>
                    </a:lnTo>
                    <a:lnTo>
                      <a:pt x="3403" y="243"/>
                    </a:lnTo>
                    <a:lnTo>
                      <a:pt x="3402" y="248"/>
                    </a:lnTo>
                    <a:lnTo>
                      <a:pt x="3399" y="254"/>
                    </a:lnTo>
                    <a:lnTo>
                      <a:pt x="3396" y="260"/>
                    </a:lnTo>
                    <a:lnTo>
                      <a:pt x="3392" y="266"/>
                    </a:lnTo>
                    <a:lnTo>
                      <a:pt x="3386" y="272"/>
                    </a:lnTo>
                    <a:lnTo>
                      <a:pt x="3379" y="277"/>
                    </a:lnTo>
                    <a:lnTo>
                      <a:pt x="3372" y="283"/>
                    </a:lnTo>
                    <a:lnTo>
                      <a:pt x="3363" y="289"/>
                    </a:lnTo>
                    <a:lnTo>
                      <a:pt x="3343" y="300"/>
                    </a:lnTo>
                    <a:lnTo>
                      <a:pt x="3318" y="311"/>
                    </a:lnTo>
                    <a:lnTo>
                      <a:pt x="3290" y="321"/>
                    </a:lnTo>
                    <a:lnTo>
                      <a:pt x="3257" y="332"/>
                    </a:lnTo>
                    <a:lnTo>
                      <a:pt x="3221" y="342"/>
                    </a:lnTo>
                    <a:lnTo>
                      <a:pt x="3181" y="352"/>
                    </a:lnTo>
                    <a:lnTo>
                      <a:pt x="3137" y="362"/>
                    </a:lnTo>
                    <a:lnTo>
                      <a:pt x="3090" y="371"/>
                    </a:lnTo>
                    <a:lnTo>
                      <a:pt x="3039" y="380"/>
                    </a:lnTo>
                    <a:lnTo>
                      <a:pt x="2985" y="389"/>
                    </a:lnTo>
                    <a:lnTo>
                      <a:pt x="2928" y="397"/>
                    </a:lnTo>
                    <a:lnTo>
                      <a:pt x="2867" y="405"/>
                    </a:lnTo>
                    <a:lnTo>
                      <a:pt x="2802" y="413"/>
                    </a:lnTo>
                    <a:lnTo>
                      <a:pt x="2735" y="420"/>
                    </a:lnTo>
                    <a:lnTo>
                      <a:pt x="2666" y="427"/>
                    </a:lnTo>
                    <a:lnTo>
                      <a:pt x="2593" y="434"/>
                    </a:lnTo>
                    <a:lnTo>
                      <a:pt x="2519" y="439"/>
                    </a:lnTo>
                    <a:lnTo>
                      <a:pt x="2441" y="444"/>
                    </a:lnTo>
                    <a:lnTo>
                      <a:pt x="2361" y="449"/>
                    </a:lnTo>
                    <a:lnTo>
                      <a:pt x="2279" y="453"/>
                    </a:lnTo>
                    <a:lnTo>
                      <a:pt x="2194" y="456"/>
                    </a:lnTo>
                    <a:lnTo>
                      <a:pt x="2107" y="459"/>
                    </a:lnTo>
                    <a:lnTo>
                      <a:pt x="2019" y="462"/>
                    </a:lnTo>
                    <a:lnTo>
                      <a:pt x="1930" y="463"/>
                    </a:lnTo>
                    <a:lnTo>
                      <a:pt x="1839" y="464"/>
                    </a:lnTo>
                    <a:lnTo>
                      <a:pt x="1746" y="464"/>
                    </a:lnTo>
                    <a:lnTo>
                      <a:pt x="1699" y="464"/>
                    </a:lnTo>
                    <a:lnTo>
                      <a:pt x="1653" y="464"/>
                    </a:lnTo>
                    <a:lnTo>
                      <a:pt x="1607" y="464"/>
                    </a:lnTo>
                    <a:lnTo>
                      <a:pt x="1560" y="463"/>
                    </a:lnTo>
                    <a:lnTo>
                      <a:pt x="1515" y="462"/>
                    </a:lnTo>
                    <a:lnTo>
                      <a:pt x="1470" y="461"/>
                    </a:lnTo>
                    <a:lnTo>
                      <a:pt x="1425" y="460"/>
                    </a:lnTo>
                    <a:lnTo>
                      <a:pt x="1381" y="459"/>
                    </a:lnTo>
                    <a:lnTo>
                      <a:pt x="1337" y="457"/>
                    </a:lnTo>
                    <a:lnTo>
                      <a:pt x="1294" y="456"/>
                    </a:lnTo>
                    <a:lnTo>
                      <a:pt x="1251" y="454"/>
                    </a:lnTo>
                    <a:lnTo>
                      <a:pt x="1208" y="452"/>
                    </a:lnTo>
                    <a:lnTo>
                      <a:pt x="1166" y="450"/>
                    </a:lnTo>
                    <a:lnTo>
                      <a:pt x="1125" y="448"/>
                    </a:lnTo>
                    <a:lnTo>
                      <a:pt x="1083" y="446"/>
                    </a:lnTo>
                    <a:lnTo>
                      <a:pt x="1043" y="444"/>
                    </a:lnTo>
                    <a:lnTo>
                      <a:pt x="962" y="438"/>
                    </a:lnTo>
                    <a:lnTo>
                      <a:pt x="886" y="433"/>
                    </a:lnTo>
                    <a:lnTo>
                      <a:pt x="811" y="425"/>
                    </a:lnTo>
                    <a:lnTo>
                      <a:pt x="739" y="419"/>
                    </a:lnTo>
                    <a:lnTo>
                      <a:pt x="670" y="412"/>
                    </a:lnTo>
                    <a:lnTo>
                      <a:pt x="603" y="404"/>
                    </a:lnTo>
                    <a:lnTo>
                      <a:pt x="539" y="396"/>
                    </a:lnTo>
                    <a:lnTo>
                      <a:pt x="478" y="387"/>
                    </a:lnTo>
                    <a:lnTo>
                      <a:pt x="421" y="379"/>
                    </a:lnTo>
                    <a:lnTo>
                      <a:pt x="367" y="370"/>
                    </a:lnTo>
                    <a:lnTo>
                      <a:pt x="315" y="360"/>
                    </a:lnTo>
                    <a:lnTo>
                      <a:pt x="268" y="351"/>
                    </a:lnTo>
                    <a:lnTo>
                      <a:pt x="224" y="341"/>
                    </a:lnTo>
                    <a:lnTo>
                      <a:pt x="184" y="330"/>
                    </a:lnTo>
                    <a:lnTo>
                      <a:pt x="147" y="320"/>
                    </a:lnTo>
                    <a:lnTo>
                      <a:pt x="115" y="309"/>
                    </a:lnTo>
                    <a:lnTo>
                      <a:pt x="86" y="298"/>
                    </a:lnTo>
                    <a:lnTo>
                      <a:pt x="62" y="287"/>
                    </a:lnTo>
                    <a:lnTo>
                      <a:pt x="51" y="281"/>
                    </a:lnTo>
                    <a:lnTo>
                      <a:pt x="41" y="275"/>
                    </a:lnTo>
                    <a:lnTo>
                      <a:pt x="32" y="270"/>
                    </a:lnTo>
                    <a:lnTo>
                      <a:pt x="24" y="264"/>
                    </a:lnTo>
                    <a:lnTo>
                      <a:pt x="18" y="258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4" y="241"/>
                    </a:lnTo>
                    <a:lnTo>
                      <a:pt x="2" y="235"/>
                    </a:lnTo>
                    <a:lnTo>
                      <a:pt x="0" y="229"/>
                    </a:lnTo>
                    <a:lnTo>
                      <a:pt x="0" y="223"/>
                    </a:lnTo>
                    <a:lnTo>
                      <a:pt x="1" y="21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C4E545D-5912-40FC-B1F3-B2DD314A8EBA}"/>
                  </a:ext>
                </a:extLst>
              </p:cNvPr>
              <p:cNvSpPr/>
              <p:nvPr/>
            </p:nvSpPr>
            <p:spPr>
              <a:xfrm>
                <a:off x="2726917" y="4449613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5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70C9B7-C0C2-407B-9C8C-2C9EF655297C}"/>
                </a:ext>
              </a:extLst>
            </p:cNvPr>
            <p:cNvGrpSpPr/>
            <p:nvPr/>
          </p:nvGrpSpPr>
          <p:grpSpPr>
            <a:xfrm rot="211268">
              <a:off x="1364765" y="3207791"/>
              <a:ext cx="2355772" cy="863006"/>
              <a:chOff x="2059650" y="3564165"/>
              <a:chExt cx="1974962" cy="723501"/>
            </a:xfrm>
          </p:grpSpPr>
          <p:sp>
            <p:nvSpPr>
              <p:cNvPr id="15" name="Freeform 67">
                <a:extLst>
                  <a:ext uri="{FF2B5EF4-FFF2-40B4-BE49-F238E27FC236}">
                    <a16:creationId xmlns:a16="http://schemas.microsoft.com/office/drawing/2014/main" id="{47390989-EB98-4FC7-858B-513082707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257" y="3704954"/>
                <a:ext cx="1969748" cy="582712"/>
              </a:xfrm>
              <a:custGeom>
                <a:avLst/>
                <a:gdLst>
                  <a:gd name="T0" fmla="*/ 4500 w 4533"/>
                  <a:gd name="T1" fmla="*/ 60 h 1342"/>
                  <a:gd name="T2" fmla="*/ 4446 w 4533"/>
                  <a:gd name="T3" fmla="*/ 89 h 1342"/>
                  <a:gd name="T4" fmla="*/ 4372 w 4533"/>
                  <a:gd name="T5" fmla="*/ 118 h 1342"/>
                  <a:gd name="T6" fmla="*/ 4253 w 4533"/>
                  <a:gd name="T7" fmla="*/ 151 h 1342"/>
                  <a:gd name="T8" fmla="*/ 4088 w 4533"/>
                  <a:gd name="T9" fmla="*/ 185 h 1342"/>
                  <a:gd name="T10" fmla="*/ 3816 w 4533"/>
                  <a:gd name="T11" fmla="*/ 226 h 1342"/>
                  <a:gd name="T12" fmla="*/ 3577 w 4533"/>
                  <a:gd name="T13" fmla="*/ 251 h 1342"/>
                  <a:gd name="T14" fmla="*/ 3309 w 4533"/>
                  <a:gd name="T15" fmla="*/ 271 h 1342"/>
                  <a:gd name="T16" fmla="*/ 3018 w 4533"/>
                  <a:gd name="T17" fmla="*/ 287 h 1342"/>
                  <a:gd name="T18" fmla="*/ 2747 w 4533"/>
                  <a:gd name="T19" fmla="*/ 296 h 1342"/>
                  <a:gd name="T20" fmla="*/ 2506 w 4533"/>
                  <a:gd name="T21" fmla="*/ 300 h 1342"/>
                  <a:gd name="T22" fmla="*/ 2175 w 4533"/>
                  <a:gd name="T23" fmla="*/ 299 h 1342"/>
                  <a:gd name="T24" fmla="*/ 1919 w 4533"/>
                  <a:gd name="T25" fmla="*/ 295 h 1342"/>
                  <a:gd name="T26" fmla="*/ 1636 w 4533"/>
                  <a:gd name="T27" fmla="*/ 285 h 1342"/>
                  <a:gd name="T28" fmla="*/ 1326 w 4533"/>
                  <a:gd name="T29" fmla="*/ 267 h 1342"/>
                  <a:gd name="T30" fmla="*/ 1038 w 4533"/>
                  <a:gd name="T31" fmla="*/ 244 h 1342"/>
                  <a:gd name="T32" fmla="*/ 778 w 4533"/>
                  <a:gd name="T33" fmla="*/ 216 h 1342"/>
                  <a:gd name="T34" fmla="*/ 553 w 4533"/>
                  <a:gd name="T35" fmla="*/ 184 h 1342"/>
                  <a:gd name="T36" fmla="*/ 361 w 4533"/>
                  <a:gd name="T37" fmla="*/ 148 h 1342"/>
                  <a:gd name="T38" fmla="*/ 206 w 4533"/>
                  <a:gd name="T39" fmla="*/ 109 h 1342"/>
                  <a:gd name="T40" fmla="*/ 117 w 4533"/>
                  <a:gd name="T41" fmla="*/ 79 h 1342"/>
                  <a:gd name="T42" fmla="*/ 53 w 4533"/>
                  <a:gd name="T43" fmla="*/ 48 h 1342"/>
                  <a:gd name="T44" fmla="*/ 9 w 4533"/>
                  <a:gd name="T45" fmla="*/ 13 h 1342"/>
                  <a:gd name="T46" fmla="*/ 394 w 4533"/>
                  <a:gd name="T47" fmla="*/ 732 h 1342"/>
                  <a:gd name="T48" fmla="*/ 594 w 4533"/>
                  <a:gd name="T49" fmla="*/ 1091 h 1342"/>
                  <a:gd name="T50" fmla="*/ 636 w 4533"/>
                  <a:gd name="T51" fmla="*/ 1122 h 1342"/>
                  <a:gd name="T52" fmla="*/ 689 w 4533"/>
                  <a:gd name="T53" fmla="*/ 1148 h 1342"/>
                  <a:gd name="T54" fmla="*/ 745 w 4533"/>
                  <a:gd name="T55" fmla="*/ 1170 h 1342"/>
                  <a:gd name="T56" fmla="*/ 818 w 4533"/>
                  <a:gd name="T57" fmla="*/ 1193 h 1342"/>
                  <a:gd name="T58" fmla="*/ 888 w 4533"/>
                  <a:gd name="T59" fmla="*/ 1211 h 1342"/>
                  <a:gd name="T60" fmla="*/ 964 w 4533"/>
                  <a:gd name="T61" fmla="*/ 1229 h 1342"/>
                  <a:gd name="T62" fmla="*/ 1061 w 4533"/>
                  <a:gd name="T63" fmla="*/ 1248 h 1342"/>
                  <a:gd name="T64" fmla="*/ 1131 w 4533"/>
                  <a:gd name="T65" fmla="*/ 1260 h 1342"/>
                  <a:gd name="T66" fmla="*/ 1244 w 4533"/>
                  <a:gd name="T67" fmla="*/ 1276 h 1342"/>
                  <a:gd name="T68" fmla="*/ 1356 w 4533"/>
                  <a:gd name="T69" fmla="*/ 1291 h 1342"/>
                  <a:gd name="T70" fmla="*/ 1469 w 4533"/>
                  <a:gd name="T71" fmla="*/ 1303 h 1342"/>
                  <a:gd name="T72" fmla="*/ 1601 w 4533"/>
                  <a:gd name="T73" fmla="*/ 1314 h 1342"/>
                  <a:gd name="T74" fmla="*/ 1725 w 4533"/>
                  <a:gd name="T75" fmla="*/ 1323 h 1342"/>
                  <a:gd name="T76" fmla="*/ 1857 w 4533"/>
                  <a:gd name="T77" fmla="*/ 1331 h 1342"/>
                  <a:gd name="T78" fmla="*/ 2014 w 4533"/>
                  <a:gd name="T79" fmla="*/ 1337 h 1342"/>
                  <a:gd name="T80" fmla="*/ 2159 w 4533"/>
                  <a:gd name="T81" fmla="*/ 1341 h 1342"/>
                  <a:gd name="T82" fmla="*/ 2308 w 4533"/>
                  <a:gd name="T83" fmla="*/ 1342 h 1342"/>
                  <a:gd name="T84" fmla="*/ 2453 w 4533"/>
                  <a:gd name="T85" fmla="*/ 1341 h 1342"/>
                  <a:gd name="T86" fmla="*/ 2590 w 4533"/>
                  <a:gd name="T87" fmla="*/ 1338 h 1342"/>
                  <a:gd name="T88" fmla="*/ 2724 w 4533"/>
                  <a:gd name="T89" fmla="*/ 1334 h 1342"/>
                  <a:gd name="T90" fmla="*/ 2870 w 4533"/>
                  <a:gd name="T91" fmla="*/ 1326 h 1342"/>
                  <a:gd name="T92" fmla="*/ 2976 w 4533"/>
                  <a:gd name="T93" fmla="*/ 1319 h 1342"/>
                  <a:gd name="T94" fmla="*/ 3090 w 4533"/>
                  <a:gd name="T95" fmla="*/ 1310 h 1342"/>
                  <a:gd name="T96" fmla="*/ 3208 w 4533"/>
                  <a:gd name="T97" fmla="*/ 1298 h 1342"/>
                  <a:gd name="T98" fmla="*/ 3321 w 4533"/>
                  <a:gd name="T99" fmla="*/ 1284 h 1342"/>
                  <a:gd name="T100" fmla="*/ 3428 w 4533"/>
                  <a:gd name="T101" fmla="*/ 1268 h 1342"/>
                  <a:gd name="T102" fmla="*/ 3525 w 4533"/>
                  <a:gd name="T103" fmla="*/ 1251 h 1342"/>
                  <a:gd name="T104" fmla="*/ 3596 w 4533"/>
                  <a:gd name="T105" fmla="*/ 1237 h 1342"/>
                  <a:gd name="T106" fmla="*/ 3671 w 4533"/>
                  <a:gd name="T107" fmla="*/ 1219 h 1342"/>
                  <a:gd name="T108" fmla="*/ 3744 w 4533"/>
                  <a:gd name="T109" fmla="*/ 1199 h 1342"/>
                  <a:gd name="T110" fmla="*/ 3791 w 4533"/>
                  <a:gd name="T111" fmla="*/ 1183 h 1342"/>
                  <a:gd name="T112" fmla="*/ 3843 w 4533"/>
                  <a:gd name="T113" fmla="*/ 1161 h 1342"/>
                  <a:gd name="T114" fmla="*/ 3889 w 4533"/>
                  <a:gd name="T115" fmla="*/ 1137 h 1342"/>
                  <a:gd name="T116" fmla="*/ 3928 w 4533"/>
                  <a:gd name="T117" fmla="*/ 1106 h 1342"/>
                  <a:gd name="T118" fmla="*/ 4053 w 4533"/>
                  <a:gd name="T119" fmla="*/ 889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33" h="1342">
                    <a:moveTo>
                      <a:pt x="4529" y="32"/>
                    </a:moveTo>
                    <a:lnTo>
                      <a:pt x="4529" y="32"/>
                    </a:lnTo>
                    <a:lnTo>
                      <a:pt x="4529" y="33"/>
                    </a:lnTo>
                    <a:lnTo>
                      <a:pt x="4528" y="34"/>
                    </a:lnTo>
                    <a:lnTo>
                      <a:pt x="4527" y="35"/>
                    </a:lnTo>
                    <a:lnTo>
                      <a:pt x="4525" y="38"/>
                    </a:lnTo>
                    <a:lnTo>
                      <a:pt x="4523" y="40"/>
                    </a:lnTo>
                    <a:lnTo>
                      <a:pt x="4521" y="41"/>
                    </a:lnTo>
                    <a:lnTo>
                      <a:pt x="4520" y="43"/>
                    </a:lnTo>
                    <a:lnTo>
                      <a:pt x="4518" y="45"/>
                    </a:lnTo>
                    <a:lnTo>
                      <a:pt x="4515" y="47"/>
                    </a:lnTo>
                    <a:lnTo>
                      <a:pt x="4514" y="49"/>
                    </a:lnTo>
                    <a:lnTo>
                      <a:pt x="4512" y="50"/>
                    </a:lnTo>
                    <a:lnTo>
                      <a:pt x="4509" y="53"/>
                    </a:lnTo>
                    <a:lnTo>
                      <a:pt x="4507" y="55"/>
                    </a:lnTo>
                    <a:lnTo>
                      <a:pt x="4505" y="56"/>
                    </a:lnTo>
                    <a:lnTo>
                      <a:pt x="4503" y="58"/>
                    </a:lnTo>
                    <a:lnTo>
                      <a:pt x="4500" y="60"/>
                    </a:lnTo>
                    <a:lnTo>
                      <a:pt x="4497" y="62"/>
                    </a:lnTo>
                    <a:lnTo>
                      <a:pt x="4494" y="64"/>
                    </a:lnTo>
                    <a:lnTo>
                      <a:pt x="4492" y="65"/>
                    </a:lnTo>
                    <a:lnTo>
                      <a:pt x="4490" y="66"/>
                    </a:lnTo>
                    <a:lnTo>
                      <a:pt x="4488" y="68"/>
                    </a:lnTo>
                    <a:lnTo>
                      <a:pt x="4485" y="70"/>
                    </a:lnTo>
                    <a:lnTo>
                      <a:pt x="4482" y="71"/>
                    </a:lnTo>
                    <a:lnTo>
                      <a:pt x="4479" y="73"/>
                    </a:lnTo>
                    <a:lnTo>
                      <a:pt x="4477" y="74"/>
                    </a:lnTo>
                    <a:lnTo>
                      <a:pt x="4474" y="76"/>
                    </a:lnTo>
                    <a:lnTo>
                      <a:pt x="4470" y="78"/>
                    </a:lnTo>
                    <a:lnTo>
                      <a:pt x="4468" y="79"/>
                    </a:lnTo>
                    <a:lnTo>
                      <a:pt x="4465" y="80"/>
                    </a:lnTo>
                    <a:lnTo>
                      <a:pt x="4461" y="82"/>
                    </a:lnTo>
                    <a:lnTo>
                      <a:pt x="4457" y="84"/>
                    </a:lnTo>
                    <a:lnTo>
                      <a:pt x="4455" y="85"/>
                    </a:lnTo>
                    <a:lnTo>
                      <a:pt x="4453" y="87"/>
                    </a:lnTo>
                    <a:lnTo>
                      <a:pt x="4446" y="89"/>
                    </a:lnTo>
                    <a:lnTo>
                      <a:pt x="4440" y="92"/>
                    </a:lnTo>
                    <a:lnTo>
                      <a:pt x="4438" y="93"/>
                    </a:lnTo>
                    <a:lnTo>
                      <a:pt x="4437" y="94"/>
                    </a:lnTo>
                    <a:lnTo>
                      <a:pt x="4431" y="96"/>
                    </a:lnTo>
                    <a:lnTo>
                      <a:pt x="4426" y="98"/>
                    </a:lnTo>
                    <a:lnTo>
                      <a:pt x="4424" y="99"/>
                    </a:lnTo>
                    <a:lnTo>
                      <a:pt x="4421" y="100"/>
                    </a:lnTo>
                    <a:lnTo>
                      <a:pt x="4416" y="102"/>
                    </a:lnTo>
                    <a:lnTo>
                      <a:pt x="4411" y="104"/>
                    </a:lnTo>
                    <a:lnTo>
                      <a:pt x="4408" y="105"/>
                    </a:lnTo>
                    <a:lnTo>
                      <a:pt x="4406" y="106"/>
                    </a:lnTo>
                    <a:lnTo>
                      <a:pt x="4399" y="109"/>
                    </a:lnTo>
                    <a:lnTo>
                      <a:pt x="4391" y="111"/>
                    </a:lnTo>
                    <a:lnTo>
                      <a:pt x="4390" y="112"/>
                    </a:lnTo>
                    <a:lnTo>
                      <a:pt x="4388" y="112"/>
                    </a:lnTo>
                    <a:lnTo>
                      <a:pt x="4381" y="115"/>
                    </a:lnTo>
                    <a:lnTo>
                      <a:pt x="4374" y="117"/>
                    </a:lnTo>
                    <a:lnTo>
                      <a:pt x="4372" y="118"/>
                    </a:lnTo>
                    <a:lnTo>
                      <a:pt x="4370" y="119"/>
                    </a:lnTo>
                    <a:lnTo>
                      <a:pt x="4362" y="121"/>
                    </a:lnTo>
                    <a:lnTo>
                      <a:pt x="4354" y="124"/>
                    </a:lnTo>
                    <a:lnTo>
                      <a:pt x="4353" y="124"/>
                    </a:lnTo>
                    <a:lnTo>
                      <a:pt x="4352" y="124"/>
                    </a:lnTo>
                    <a:lnTo>
                      <a:pt x="4343" y="127"/>
                    </a:lnTo>
                    <a:lnTo>
                      <a:pt x="4334" y="130"/>
                    </a:lnTo>
                    <a:lnTo>
                      <a:pt x="4333" y="130"/>
                    </a:lnTo>
                    <a:lnTo>
                      <a:pt x="4331" y="131"/>
                    </a:lnTo>
                    <a:lnTo>
                      <a:pt x="4321" y="133"/>
                    </a:lnTo>
                    <a:lnTo>
                      <a:pt x="4310" y="136"/>
                    </a:lnTo>
                    <a:lnTo>
                      <a:pt x="4300" y="139"/>
                    </a:lnTo>
                    <a:lnTo>
                      <a:pt x="4289" y="142"/>
                    </a:lnTo>
                    <a:lnTo>
                      <a:pt x="4288" y="142"/>
                    </a:lnTo>
                    <a:lnTo>
                      <a:pt x="4286" y="143"/>
                    </a:lnTo>
                    <a:lnTo>
                      <a:pt x="4275" y="146"/>
                    </a:lnTo>
                    <a:lnTo>
                      <a:pt x="4264" y="148"/>
                    </a:lnTo>
                    <a:lnTo>
                      <a:pt x="4253" y="151"/>
                    </a:lnTo>
                    <a:lnTo>
                      <a:pt x="4241" y="154"/>
                    </a:lnTo>
                    <a:lnTo>
                      <a:pt x="4239" y="154"/>
                    </a:lnTo>
                    <a:lnTo>
                      <a:pt x="4238" y="154"/>
                    </a:lnTo>
                    <a:lnTo>
                      <a:pt x="4226" y="157"/>
                    </a:lnTo>
                    <a:lnTo>
                      <a:pt x="4214" y="160"/>
                    </a:lnTo>
                    <a:lnTo>
                      <a:pt x="4201" y="163"/>
                    </a:lnTo>
                    <a:lnTo>
                      <a:pt x="4188" y="165"/>
                    </a:lnTo>
                    <a:lnTo>
                      <a:pt x="4187" y="166"/>
                    </a:lnTo>
                    <a:lnTo>
                      <a:pt x="4186" y="166"/>
                    </a:lnTo>
                    <a:lnTo>
                      <a:pt x="4173" y="169"/>
                    </a:lnTo>
                    <a:lnTo>
                      <a:pt x="4160" y="171"/>
                    </a:lnTo>
                    <a:lnTo>
                      <a:pt x="4146" y="174"/>
                    </a:lnTo>
                    <a:lnTo>
                      <a:pt x="4132" y="177"/>
                    </a:lnTo>
                    <a:lnTo>
                      <a:pt x="4131" y="177"/>
                    </a:lnTo>
                    <a:lnTo>
                      <a:pt x="4130" y="177"/>
                    </a:lnTo>
                    <a:lnTo>
                      <a:pt x="4116" y="180"/>
                    </a:lnTo>
                    <a:lnTo>
                      <a:pt x="4102" y="182"/>
                    </a:lnTo>
                    <a:lnTo>
                      <a:pt x="4088" y="185"/>
                    </a:lnTo>
                    <a:lnTo>
                      <a:pt x="4073" y="187"/>
                    </a:lnTo>
                    <a:lnTo>
                      <a:pt x="4071" y="188"/>
                    </a:lnTo>
                    <a:lnTo>
                      <a:pt x="4070" y="188"/>
                    </a:lnTo>
                    <a:lnTo>
                      <a:pt x="4055" y="191"/>
                    </a:lnTo>
                    <a:lnTo>
                      <a:pt x="4040" y="194"/>
                    </a:lnTo>
                    <a:lnTo>
                      <a:pt x="4025" y="196"/>
                    </a:lnTo>
                    <a:lnTo>
                      <a:pt x="4010" y="199"/>
                    </a:lnTo>
                    <a:lnTo>
                      <a:pt x="4008" y="199"/>
                    </a:lnTo>
                    <a:lnTo>
                      <a:pt x="4007" y="199"/>
                    </a:lnTo>
                    <a:lnTo>
                      <a:pt x="3974" y="204"/>
                    </a:lnTo>
                    <a:lnTo>
                      <a:pt x="3940" y="209"/>
                    </a:lnTo>
                    <a:lnTo>
                      <a:pt x="3906" y="214"/>
                    </a:lnTo>
                    <a:lnTo>
                      <a:pt x="3871" y="219"/>
                    </a:lnTo>
                    <a:lnTo>
                      <a:pt x="3870" y="219"/>
                    </a:lnTo>
                    <a:lnTo>
                      <a:pt x="3869" y="219"/>
                    </a:lnTo>
                    <a:lnTo>
                      <a:pt x="3851" y="221"/>
                    </a:lnTo>
                    <a:lnTo>
                      <a:pt x="3834" y="223"/>
                    </a:lnTo>
                    <a:lnTo>
                      <a:pt x="3816" y="226"/>
                    </a:lnTo>
                    <a:lnTo>
                      <a:pt x="3798" y="228"/>
                    </a:lnTo>
                    <a:lnTo>
                      <a:pt x="3796" y="228"/>
                    </a:lnTo>
                    <a:lnTo>
                      <a:pt x="3794" y="228"/>
                    </a:lnTo>
                    <a:lnTo>
                      <a:pt x="3776" y="230"/>
                    </a:lnTo>
                    <a:lnTo>
                      <a:pt x="3758" y="232"/>
                    </a:lnTo>
                    <a:lnTo>
                      <a:pt x="3739" y="235"/>
                    </a:lnTo>
                    <a:lnTo>
                      <a:pt x="3720" y="237"/>
                    </a:lnTo>
                    <a:lnTo>
                      <a:pt x="3719" y="237"/>
                    </a:lnTo>
                    <a:lnTo>
                      <a:pt x="3717" y="237"/>
                    </a:lnTo>
                    <a:lnTo>
                      <a:pt x="3698" y="239"/>
                    </a:lnTo>
                    <a:lnTo>
                      <a:pt x="3679" y="241"/>
                    </a:lnTo>
                    <a:lnTo>
                      <a:pt x="3659" y="243"/>
                    </a:lnTo>
                    <a:lnTo>
                      <a:pt x="3640" y="245"/>
                    </a:lnTo>
                    <a:lnTo>
                      <a:pt x="3638" y="245"/>
                    </a:lnTo>
                    <a:lnTo>
                      <a:pt x="3636" y="245"/>
                    </a:lnTo>
                    <a:lnTo>
                      <a:pt x="3616" y="247"/>
                    </a:lnTo>
                    <a:lnTo>
                      <a:pt x="3597" y="249"/>
                    </a:lnTo>
                    <a:lnTo>
                      <a:pt x="3577" y="251"/>
                    </a:lnTo>
                    <a:lnTo>
                      <a:pt x="3557" y="253"/>
                    </a:lnTo>
                    <a:lnTo>
                      <a:pt x="3554" y="253"/>
                    </a:lnTo>
                    <a:lnTo>
                      <a:pt x="3552" y="253"/>
                    </a:lnTo>
                    <a:lnTo>
                      <a:pt x="3532" y="255"/>
                    </a:lnTo>
                    <a:lnTo>
                      <a:pt x="3511" y="257"/>
                    </a:lnTo>
                    <a:lnTo>
                      <a:pt x="3491" y="258"/>
                    </a:lnTo>
                    <a:lnTo>
                      <a:pt x="3470" y="260"/>
                    </a:lnTo>
                    <a:lnTo>
                      <a:pt x="3467" y="260"/>
                    </a:lnTo>
                    <a:lnTo>
                      <a:pt x="3464" y="260"/>
                    </a:lnTo>
                    <a:lnTo>
                      <a:pt x="3443" y="262"/>
                    </a:lnTo>
                    <a:lnTo>
                      <a:pt x="3422" y="264"/>
                    </a:lnTo>
                    <a:lnTo>
                      <a:pt x="3401" y="265"/>
                    </a:lnTo>
                    <a:lnTo>
                      <a:pt x="3379" y="267"/>
                    </a:lnTo>
                    <a:lnTo>
                      <a:pt x="3376" y="267"/>
                    </a:lnTo>
                    <a:lnTo>
                      <a:pt x="3373" y="267"/>
                    </a:lnTo>
                    <a:lnTo>
                      <a:pt x="3352" y="269"/>
                    </a:lnTo>
                    <a:lnTo>
                      <a:pt x="3330" y="270"/>
                    </a:lnTo>
                    <a:lnTo>
                      <a:pt x="3309" y="271"/>
                    </a:lnTo>
                    <a:lnTo>
                      <a:pt x="3287" y="273"/>
                    </a:lnTo>
                    <a:lnTo>
                      <a:pt x="3285" y="273"/>
                    </a:lnTo>
                    <a:lnTo>
                      <a:pt x="3283" y="273"/>
                    </a:lnTo>
                    <a:lnTo>
                      <a:pt x="3260" y="275"/>
                    </a:lnTo>
                    <a:lnTo>
                      <a:pt x="3238" y="276"/>
                    </a:lnTo>
                    <a:lnTo>
                      <a:pt x="3215" y="277"/>
                    </a:lnTo>
                    <a:lnTo>
                      <a:pt x="3192" y="279"/>
                    </a:lnTo>
                    <a:lnTo>
                      <a:pt x="3189" y="279"/>
                    </a:lnTo>
                    <a:lnTo>
                      <a:pt x="3186" y="279"/>
                    </a:lnTo>
                    <a:lnTo>
                      <a:pt x="3164" y="280"/>
                    </a:lnTo>
                    <a:lnTo>
                      <a:pt x="3142" y="281"/>
                    </a:lnTo>
                    <a:lnTo>
                      <a:pt x="3120" y="282"/>
                    </a:lnTo>
                    <a:lnTo>
                      <a:pt x="3098" y="283"/>
                    </a:lnTo>
                    <a:lnTo>
                      <a:pt x="3091" y="284"/>
                    </a:lnTo>
                    <a:lnTo>
                      <a:pt x="3083" y="284"/>
                    </a:lnTo>
                    <a:lnTo>
                      <a:pt x="3062" y="285"/>
                    </a:lnTo>
                    <a:lnTo>
                      <a:pt x="3040" y="286"/>
                    </a:lnTo>
                    <a:lnTo>
                      <a:pt x="3018" y="287"/>
                    </a:lnTo>
                    <a:lnTo>
                      <a:pt x="2996" y="288"/>
                    </a:lnTo>
                    <a:lnTo>
                      <a:pt x="2990" y="288"/>
                    </a:lnTo>
                    <a:lnTo>
                      <a:pt x="2983" y="288"/>
                    </a:lnTo>
                    <a:lnTo>
                      <a:pt x="2960" y="289"/>
                    </a:lnTo>
                    <a:lnTo>
                      <a:pt x="2938" y="290"/>
                    </a:lnTo>
                    <a:lnTo>
                      <a:pt x="2915" y="291"/>
                    </a:lnTo>
                    <a:lnTo>
                      <a:pt x="2892" y="292"/>
                    </a:lnTo>
                    <a:lnTo>
                      <a:pt x="2878" y="292"/>
                    </a:lnTo>
                    <a:lnTo>
                      <a:pt x="2865" y="293"/>
                    </a:lnTo>
                    <a:lnTo>
                      <a:pt x="2852" y="293"/>
                    </a:lnTo>
                    <a:lnTo>
                      <a:pt x="2838" y="293"/>
                    </a:lnTo>
                    <a:lnTo>
                      <a:pt x="2826" y="294"/>
                    </a:lnTo>
                    <a:lnTo>
                      <a:pt x="2813" y="294"/>
                    </a:lnTo>
                    <a:lnTo>
                      <a:pt x="2801" y="295"/>
                    </a:lnTo>
                    <a:lnTo>
                      <a:pt x="2788" y="295"/>
                    </a:lnTo>
                    <a:lnTo>
                      <a:pt x="2774" y="295"/>
                    </a:lnTo>
                    <a:lnTo>
                      <a:pt x="2760" y="296"/>
                    </a:lnTo>
                    <a:lnTo>
                      <a:pt x="2747" y="296"/>
                    </a:lnTo>
                    <a:lnTo>
                      <a:pt x="2733" y="296"/>
                    </a:lnTo>
                    <a:lnTo>
                      <a:pt x="2720" y="296"/>
                    </a:lnTo>
                    <a:lnTo>
                      <a:pt x="2707" y="297"/>
                    </a:lnTo>
                    <a:lnTo>
                      <a:pt x="2694" y="297"/>
                    </a:lnTo>
                    <a:lnTo>
                      <a:pt x="2681" y="297"/>
                    </a:lnTo>
                    <a:lnTo>
                      <a:pt x="2668" y="298"/>
                    </a:lnTo>
                    <a:lnTo>
                      <a:pt x="2654" y="298"/>
                    </a:lnTo>
                    <a:lnTo>
                      <a:pt x="2641" y="298"/>
                    </a:lnTo>
                    <a:lnTo>
                      <a:pt x="2627" y="298"/>
                    </a:lnTo>
                    <a:lnTo>
                      <a:pt x="2614" y="298"/>
                    </a:lnTo>
                    <a:lnTo>
                      <a:pt x="2600" y="299"/>
                    </a:lnTo>
                    <a:lnTo>
                      <a:pt x="2587" y="299"/>
                    </a:lnTo>
                    <a:lnTo>
                      <a:pt x="2574" y="299"/>
                    </a:lnTo>
                    <a:lnTo>
                      <a:pt x="2560" y="299"/>
                    </a:lnTo>
                    <a:lnTo>
                      <a:pt x="2547" y="299"/>
                    </a:lnTo>
                    <a:lnTo>
                      <a:pt x="2534" y="299"/>
                    </a:lnTo>
                    <a:lnTo>
                      <a:pt x="2520" y="300"/>
                    </a:lnTo>
                    <a:lnTo>
                      <a:pt x="2506" y="300"/>
                    </a:lnTo>
                    <a:lnTo>
                      <a:pt x="2491" y="300"/>
                    </a:lnTo>
                    <a:lnTo>
                      <a:pt x="2476" y="300"/>
                    </a:lnTo>
                    <a:lnTo>
                      <a:pt x="2461" y="300"/>
                    </a:lnTo>
                    <a:lnTo>
                      <a:pt x="2459" y="300"/>
                    </a:lnTo>
                    <a:lnTo>
                      <a:pt x="2457" y="300"/>
                    </a:lnTo>
                    <a:lnTo>
                      <a:pt x="2430" y="300"/>
                    </a:lnTo>
                    <a:lnTo>
                      <a:pt x="2403" y="300"/>
                    </a:lnTo>
                    <a:lnTo>
                      <a:pt x="2375" y="300"/>
                    </a:lnTo>
                    <a:lnTo>
                      <a:pt x="2348" y="300"/>
                    </a:lnTo>
                    <a:lnTo>
                      <a:pt x="2321" y="300"/>
                    </a:lnTo>
                    <a:lnTo>
                      <a:pt x="2293" y="300"/>
                    </a:lnTo>
                    <a:lnTo>
                      <a:pt x="2266" y="300"/>
                    </a:lnTo>
                    <a:lnTo>
                      <a:pt x="2239" y="300"/>
                    </a:lnTo>
                    <a:lnTo>
                      <a:pt x="2227" y="300"/>
                    </a:lnTo>
                    <a:lnTo>
                      <a:pt x="2215" y="300"/>
                    </a:lnTo>
                    <a:lnTo>
                      <a:pt x="2203" y="300"/>
                    </a:lnTo>
                    <a:lnTo>
                      <a:pt x="2191" y="300"/>
                    </a:lnTo>
                    <a:lnTo>
                      <a:pt x="2175" y="299"/>
                    </a:lnTo>
                    <a:lnTo>
                      <a:pt x="2158" y="299"/>
                    </a:lnTo>
                    <a:lnTo>
                      <a:pt x="2141" y="299"/>
                    </a:lnTo>
                    <a:lnTo>
                      <a:pt x="2125" y="299"/>
                    </a:lnTo>
                    <a:lnTo>
                      <a:pt x="2113" y="299"/>
                    </a:lnTo>
                    <a:lnTo>
                      <a:pt x="2100" y="298"/>
                    </a:lnTo>
                    <a:lnTo>
                      <a:pt x="2088" y="298"/>
                    </a:lnTo>
                    <a:lnTo>
                      <a:pt x="2075" y="298"/>
                    </a:lnTo>
                    <a:lnTo>
                      <a:pt x="2060" y="298"/>
                    </a:lnTo>
                    <a:lnTo>
                      <a:pt x="2044" y="297"/>
                    </a:lnTo>
                    <a:lnTo>
                      <a:pt x="2029" y="297"/>
                    </a:lnTo>
                    <a:lnTo>
                      <a:pt x="2014" y="297"/>
                    </a:lnTo>
                    <a:lnTo>
                      <a:pt x="2001" y="297"/>
                    </a:lnTo>
                    <a:lnTo>
                      <a:pt x="1989" y="296"/>
                    </a:lnTo>
                    <a:lnTo>
                      <a:pt x="1976" y="296"/>
                    </a:lnTo>
                    <a:lnTo>
                      <a:pt x="1963" y="296"/>
                    </a:lnTo>
                    <a:lnTo>
                      <a:pt x="1948" y="295"/>
                    </a:lnTo>
                    <a:lnTo>
                      <a:pt x="1934" y="295"/>
                    </a:lnTo>
                    <a:lnTo>
                      <a:pt x="1919" y="295"/>
                    </a:lnTo>
                    <a:lnTo>
                      <a:pt x="1904" y="294"/>
                    </a:lnTo>
                    <a:lnTo>
                      <a:pt x="1891" y="294"/>
                    </a:lnTo>
                    <a:lnTo>
                      <a:pt x="1879" y="294"/>
                    </a:lnTo>
                    <a:lnTo>
                      <a:pt x="1866" y="293"/>
                    </a:lnTo>
                    <a:lnTo>
                      <a:pt x="1854" y="293"/>
                    </a:lnTo>
                    <a:lnTo>
                      <a:pt x="1836" y="292"/>
                    </a:lnTo>
                    <a:lnTo>
                      <a:pt x="1819" y="292"/>
                    </a:lnTo>
                    <a:lnTo>
                      <a:pt x="1801" y="291"/>
                    </a:lnTo>
                    <a:lnTo>
                      <a:pt x="1784" y="291"/>
                    </a:lnTo>
                    <a:lnTo>
                      <a:pt x="1777" y="290"/>
                    </a:lnTo>
                    <a:lnTo>
                      <a:pt x="1770" y="290"/>
                    </a:lnTo>
                    <a:lnTo>
                      <a:pt x="1746" y="289"/>
                    </a:lnTo>
                    <a:lnTo>
                      <a:pt x="1722" y="288"/>
                    </a:lnTo>
                    <a:lnTo>
                      <a:pt x="1698" y="287"/>
                    </a:lnTo>
                    <a:lnTo>
                      <a:pt x="1674" y="286"/>
                    </a:lnTo>
                    <a:lnTo>
                      <a:pt x="1667" y="286"/>
                    </a:lnTo>
                    <a:lnTo>
                      <a:pt x="1661" y="286"/>
                    </a:lnTo>
                    <a:lnTo>
                      <a:pt x="1636" y="285"/>
                    </a:lnTo>
                    <a:lnTo>
                      <a:pt x="1611" y="284"/>
                    </a:lnTo>
                    <a:lnTo>
                      <a:pt x="1587" y="282"/>
                    </a:lnTo>
                    <a:lnTo>
                      <a:pt x="1563" y="281"/>
                    </a:lnTo>
                    <a:lnTo>
                      <a:pt x="1560" y="281"/>
                    </a:lnTo>
                    <a:lnTo>
                      <a:pt x="1556" y="281"/>
                    </a:lnTo>
                    <a:lnTo>
                      <a:pt x="1530" y="280"/>
                    </a:lnTo>
                    <a:lnTo>
                      <a:pt x="1505" y="278"/>
                    </a:lnTo>
                    <a:lnTo>
                      <a:pt x="1480" y="277"/>
                    </a:lnTo>
                    <a:lnTo>
                      <a:pt x="1455" y="275"/>
                    </a:lnTo>
                    <a:lnTo>
                      <a:pt x="1452" y="275"/>
                    </a:lnTo>
                    <a:lnTo>
                      <a:pt x="1450" y="275"/>
                    </a:lnTo>
                    <a:lnTo>
                      <a:pt x="1426" y="274"/>
                    </a:lnTo>
                    <a:lnTo>
                      <a:pt x="1402" y="272"/>
                    </a:lnTo>
                    <a:lnTo>
                      <a:pt x="1378" y="271"/>
                    </a:lnTo>
                    <a:lnTo>
                      <a:pt x="1354" y="269"/>
                    </a:lnTo>
                    <a:lnTo>
                      <a:pt x="1352" y="269"/>
                    </a:lnTo>
                    <a:lnTo>
                      <a:pt x="1349" y="269"/>
                    </a:lnTo>
                    <a:lnTo>
                      <a:pt x="1326" y="267"/>
                    </a:lnTo>
                    <a:lnTo>
                      <a:pt x="1302" y="266"/>
                    </a:lnTo>
                    <a:lnTo>
                      <a:pt x="1279" y="264"/>
                    </a:lnTo>
                    <a:lnTo>
                      <a:pt x="1255" y="262"/>
                    </a:lnTo>
                    <a:lnTo>
                      <a:pt x="1252" y="262"/>
                    </a:lnTo>
                    <a:lnTo>
                      <a:pt x="1249" y="262"/>
                    </a:lnTo>
                    <a:lnTo>
                      <a:pt x="1227" y="260"/>
                    </a:lnTo>
                    <a:lnTo>
                      <a:pt x="1204" y="258"/>
                    </a:lnTo>
                    <a:lnTo>
                      <a:pt x="1181" y="257"/>
                    </a:lnTo>
                    <a:lnTo>
                      <a:pt x="1159" y="255"/>
                    </a:lnTo>
                    <a:lnTo>
                      <a:pt x="1156" y="255"/>
                    </a:lnTo>
                    <a:lnTo>
                      <a:pt x="1153" y="254"/>
                    </a:lnTo>
                    <a:lnTo>
                      <a:pt x="1131" y="253"/>
                    </a:lnTo>
                    <a:lnTo>
                      <a:pt x="1109" y="251"/>
                    </a:lnTo>
                    <a:lnTo>
                      <a:pt x="1087" y="249"/>
                    </a:lnTo>
                    <a:lnTo>
                      <a:pt x="1065" y="247"/>
                    </a:lnTo>
                    <a:lnTo>
                      <a:pt x="1063" y="247"/>
                    </a:lnTo>
                    <a:lnTo>
                      <a:pt x="1060" y="246"/>
                    </a:lnTo>
                    <a:lnTo>
                      <a:pt x="1038" y="244"/>
                    </a:lnTo>
                    <a:lnTo>
                      <a:pt x="1017" y="242"/>
                    </a:lnTo>
                    <a:lnTo>
                      <a:pt x="995" y="240"/>
                    </a:lnTo>
                    <a:lnTo>
                      <a:pt x="974" y="238"/>
                    </a:lnTo>
                    <a:lnTo>
                      <a:pt x="972" y="238"/>
                    </a:lnTo>
                    <a:lnTo>
                      <a:pt x="971" y="238"/>
                    </a:lnTo>
                    <a:lnTo>
                      <a:pt x="949" y="236"/>
                    </a:lnTo>
                    <a:lnTo>
                      <a:pt x="928" y="233"/>
                    </a:lnTo>
                    <a:lnTo>
                      <a:pt x="906" y="231"/>
                    </a:lnTo>
                    <a:lnTo>
                      <a:pt x="885" y="229"/>
                    </a:lnTo>
                    <a:lnTo>
                      <a:pt x="883" y="229"/>
                    </a:lnTo>
                    <a:lnTo>
                      <a:pt x="882" y="229"/>
                    </a:lnTo>
                    <a:lnTo>
                      <a:pt x="862" y="226"/>
                    </a:lnTo>
                    <a:lnTo>
                      <a:pt x="842" y="224"/>
                    </a:lnTo>
                    <a:lnTo>
                      <a:pt x="821" y="222"/>
                    </a:lnTo>
                    <a:lnTo>
                      <a:pt x="802" y="219"/>
                    </a:lnTo>
                    <a:lnTo>
                      <a:pt x="800" y="219"/>
                    </a:lnTo>
                    <a:lnTo>
                      <a:pt x="798" y="219"/>
                    </a:lnTo>
                    <a:lnTo>
                      <a:pt x="778" y="216"/>
                    </a:lnTo>
                    <a:lnTo>
                      <a:pt x="758" y="214"/>
                    </a:lnTo>
                    <a:lnTo>
                      <a:pt x="739" y="211"/>
                    </a:lnTo>
                    <a:lnTo>
                      <a:pt x="719" y="209"/>
                    </a:lnTo>
                    <a:lnTo>
                      <a:pt x="719" y="209"/>
                    </a:lnTo>
                    <a:lnTo>
                      <a:pt x="719" y="209"/>
                    </a:lnTo>
                    <a:lnTo>
                      <a:pt x="700" y="206"/>
                    </a:lnTo>
                    <a:lnTo>
                      <a:pt x="681" y="204"/>
                    </a:lnTo>
                    <a:lnTo>
                      <a:pt x="663" y="201"/>
                    </a:lnTo>
                    <a:lnTo>
                      <a:pt x="644" y="198"/>
                    </a:lnTo>
                    <a:lnTo>
                      <a:pt x="643" y="198"/>
                    </a:lnTo>
                    <a:lnTo>
                      <a:pt x="641" y="198"/>
                    </a:lnTo>
                    <a:lnTo>
                      <a:pt x="623" y="195"/>
                    </a:lnTo>
                    <a:lnTo>
                      <a:pt x="606" y="193"/>
                    </a:lnTo>
                    <a:lnTo>
                      <a:pt x="588" y="189"/>
                    </a:lnTo>
                    <a:lnTo>
                      <a:pt x="571" y="186"/>
                    </a:lnTo>
                    <a:lnTo>
                      <a:pt x="571" y="186"/>
                    </a:lnTo>
                    <a:lnTo>
                      <a:pt x="570" y="186"/>
                    </a:lnTo>
                    <a:lnTo>
                      <a:pt x="553" y="184"/>
                    </a:lnTo>
                    <a:lnTo>
                      <a:pt x="536" y="181"/>
                    </a:lnTo>
                    <a:lnTo>
                      <a:pt x="520" y="178"/>
                    </a:lnTo>
                    <a:lnTo>
                      <a:pt x="503" y="175"/>
                    </a:lnTo>
                    <a:lnTo>
                      <a:pt x="502" y="175"/>
                    </a:lnTo>
                    <a:lnTo>
                      <a:pt x="500" y="175"/>
                    </a:lnTo>
                    <a:lnTo>
                      <a:pt x="484" y="172"/>
                    </a:lnTo>
                    <a:lnTo>
                      <a:pt x="469" y="169"/>
                    </a:lnTo>
                    <a:lnTo>
                      <a:pt x="453" y="166"/>
                    </a:lnTo>
                    <a:lnTo>
                      <a:pt x="438" y="163"/>
                    </a:lnTo>
                    <a:lnTo>
                      <a:pt x="437" y="163"/>
                    </a:lnTo>
                    <a:lnTo>
                      <a:pt x="436" y="163"/>
                    </a:lnTo>
                    <a:lnTo>
                      <a:pt x="421" y="160"/>
                    </a:lnTo>
                    <a:lnTo>
                      <a:pt x="406" y="157"/>
                    </a:lnTo>
                    <a:lnTo>
                      <a:pt x="391" y="154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5" y="151"/>
                    </a:lnTo>
                    <a:lnTo>
                      <a:pt x="361" y="148"/>
                    </a:lnTo>
                    <a:lnTo>
                      <a:pt x="347" y="145"/>
                    </a:lnTo>
                    <a:lnTo>
                      <a:pt x="334" y="142"/>
                    </a:lnTo>
                    <a:lnTo>
                      <a:pt x="321" y="139"/>
                    </a:lnTo>
                    <a:lnTo>
                      <a:pt x="319" y="138"/>
                    </a:lnTo>
                    <a:lnTo>
                      <a:pt x="318" y="138"/>
                    </a:lnTo>
                    <a:lnTo>
                      <a:pt x="304" y="135"/>
                    </a:lnTo>
                    <a:lnTo>
                      <a:pt x="291" y="132"/>
                    </a:lnTo>
                    <a:lnTo>
                      <a:pt x="279" y="129"/>
                    </a:lnTo>
                    <a:lnTo>
                      <a:pt x="267" y="126"/>
                    </a:lnTo>
                    <a:lnTo>
                      <a:pt x="266" y="126"/>
                    </a:lnTo>
                    <a:lnTo>
                      <a:pt x="264" y="125"/>
                    </a:lnTo>
                    <a:lnTo>
                      <a:pt x="253" y="122"/>
                    </a:lnTo>
                    <a:lnTo>
                      <a:pt x="241" y="119"/>
                    </a:lnTo>
                    <a:lnTo>
                      <a:pt x="230" y="116"/>
                    </a:lnTo>
                    <a:lnTo>
                      <a:pt x="218" y="113"/>
                    </a:lnTo>
                    <a:lnTo>
                      <a:pt x="217" y="112"/>
                    </a:lnTo>
                    <a:lnTo>
                      <a:pt x="215" y="112"/>
                    </a:lnTo>
                    <a:lnTo>
                      <a:pt x="206" y="109"/>
                    </a:lnTo>
                    <a:lnTo>
                      <a:pt x="196" y="106"/>
                    </a:lnTo>
                    <a:lnTo>
                      <a:pt x="194" y="105"/>
                    </a:lnTo>
                    <a:lnTo>
                      <a:pt x="192" y="105"/>
                    </a:lnTo>
                    <a:lnTo>
                      <a:pt x="184" y="102"/>
                    </a:lnTo>
                    <a:lnTo>
                      <a:pt x="177" y="100"/>
                    </a:lnTo>
                    <a:lnTo>
                      <a:pt x="174" y="99"/>
                    </a:lnTo>
                    <a:lnTo>
                      <a:pt x="171" y="98"/>
                    </a:lnTo>
                    <a:lnTo>
                      <a:pt x="164" y="96"/>
                    </a:lnTo>
                    <a:lnTo>
                      <a:pt x="157" y="93"/>
                    </a:lnTo>
                    <a:lnTo>
                      <a:pt x="155" y="93"/>
                    </a:lnTo>
                    <a:lnTo>
                      <a:pt x="153" y="92"/>
                    </a:lnTo>
                    <a:lnTo>
                      <a:pt x="145" y="89"/>
                    </a:lnTo>
                    <a:lnTo>
                      <a:pt x="137" y="86"/>
                    </a:lnTo>
                    <a:lnTo>
                      <a:pt x="134" y="85"/>
                    </a:lnTo>
                    <a:lnTo>
                      <a:pt x="131" y="84"/>
                    </a:lnTo>
                    <a:lnTo>
                      <a:pt x="125" y="82"/>
                    </a:lnTo>
                    <a:lnTo>
                      <a:pt x="120" y="80"/>
                    </a:lnTo>
                    <a:lnTo>
                      <a:pt x="117" y="79"/>
                    </a:lnTo>
                    <a:lnTo>
                      <a:pt x="114" y="77"/>
                    </a:lnTo>
                    <a:lnTo>
                      <a:pt x="109" y="75"/>
                    </a:lnTo>
                    <a:lnTo>
                      <a:pt x="104" y="73"/>
                    </a:lnTo>
                    <a:lnTo>
                      <a:pt x="101" y="72"/>
                    </a:lnTo>
                    <a:lnTo>
                      <a:pt x="98" y="71"/>
                    </a:lnTo>
                    <a:lnTo>
                      <a:pt x="94" y="69"/>
                    </a:lnTo>
                    <a:lnTo>
                      <a:pt x="89" y="67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1" y="63"/>
                    </a:lnTo>
                    <a:lnTo>
                      <a:pt x="78" y="61"/>
                    </a:lnTo>
                    <a:lnTo>
                      <a:pt x="73" y="59"/>
                    </a:lnTo>
                    <a:lnTo>
                      <a:pt x="69" y="57"/>
                    </a:lnTo>
                    <a:lnTo>
                      <a:pt x="66" y="55"/>
                    </a:lnTo>
                    <a:lnTo>
                      <a:pt x="63" y="54"/>
                    </a:lnTo>
                    <a:lnTo>
                      <a:pt x="59" y="52"/>
                    </a:lnTo>
                    <a:lnTo>
                      <a:pt x="56" y="49"/>
                    </a:lnTo>
                    <a:lnTo>
                      <a:pt x="53" y="48"/>
                    </a:lnTo>
                    <a:lnTo>
                      <a:pt x="50" y="46"/>
                    </a:lnTo>
                    <a:lnTo>
                      <a:pt x="47" y="44"/>
                    </a:lnTo>
                    <a:lnTo>
                      <a:pt x="43" y="42"/>
                    </a:lnTo>
                    <a:lnTo>
                      <a:pt x="41" y="40"/>
                    </a:lnTo>
                    <a:lnTo>
                      <a:pt x="39" y="39"/>
                    </a:lnTo>
                    <a:lnTo>
                      <a:pt x="36" y="37"/>
                    </a:lnTo>
                    <a:lnTo>
                      <a:pt x="33" y="35"/>
                    </a:lnTo>
                    <a:lnTo>
                      <a:pt x="30" y="33"/>
                    </a:lnTo>
                    <a:lnTo>
                      <a:pt x="28" y="31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1" y="25"/>
                    </a:lnTo>
                    <a:lnTo>
                      <a:pt x="19" y="24"/>
                    </a:lnTo>
                    <a:lnTo>
                      <a:pt x="16" y="21"/>
                    </a:lnTo>
                    <a:lnTo>
                      <a:pt x="14" y="19"/>
                    </a:lnTo>
                    <a:lnTo>
                      <a:pt x="13" y="17"/>
                    </a:lnTo>
                    <a:lnTo>
                      <a:pt x="11" y="16"/>
                    </a:lnTo>
                    <a:lnTo>
                      <a:pt x="9" y="13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5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5" y="66"/>
                    </a:lnTo>
                    <a:lnTo>
                      <a:pt x="71" y="133"/>
                    </a:lnTo>
                    <a:lnTo>
                      <a:pt x="107" y="200"/>
                    </a:lnTo>
                    <a:lnTo>
                      <a:pt x="143" y="266"/>
                    </a:lnTo>
                    <a:lnTo>
                      <a:pt x="178" y="333"/>
                    </a:lnTo>
                    <a:lnTo>
                      <a:pt x="214" y="399"/>
                    </a:lnTo>
                    <a:lnTo>
                      <a:pt x="250" y="465"/>
                    </a:lnTo>
                    <a:lnTo>
                      <a:pt x="285" y="532"/>
                    </a:lnTo>
                    <a:lnTo>
                      <a:pt x="322" y="598"/>
                    </a:lnTo>
                    <a:lnTo>
                      <a:pt x="358" y="665"/>
                    </a:lnTo>
                    <a:lnTo>
                      <a:pt x="394" y="732"/>
                    </a:lnTo>
                    <a:lnTo>
                      <a:pt x="429" y="798"/>
                    </a:lnTo>
                    <a:lnTo>
                      <a:pt x="465" y="864"/>
                    </a:lnTo>
                    <a:lnTo>
                      <a:pt x="501" y="931"/>
                    </a:lnTo>
                    <a:lnTo>
                      <a:pt x="536" y="997"/>
                    </a:lnTo>
                    <a:lnTo>
                      <a:pt x="572" y="1063"/>
                    </a:lnTo>
                    <a:lnTo>
                      <a:pt x="574" y="1067"/>
                    </a:lnTo>
                    <a:lnTo>
                      <a:pt x="577" y="1071"/>
                    </a:lnTo>
                    <a:lnTo>
                      <a:pt x="579" y="1074"/>
                    </a:lnTo>
                    <a:lnTo>
                      <a:pt x="581" y="1076"/>
                    </a:lnTo>
                    <a:lnTo>
                      <a:pt x="581" y="1077"/>
                    </a:lnTo>
                    <a:lnTo>
                      <a:pt x="582" y="1078"/>
                    </a:lnTo>
                    <a:lnTo>
                      <a:pt x="582" y="1078"/>
                    </a:lnTo>
                    <a:lnTo>
                      <a:pt x="583" y="1079"/>
                    </a:lnTo>
                    <a:lnTo>
                      <a:pt x="586" y="1083"/>
                    </a:lnTo>
                    <a:lnTo>
                      <a:pt x="590" y="1087"/>
                    </a:lnTo>
                    <a:lnTo>
                      <a:pt x="592" y="1088"/>
                    </a:lnTo>
                    <a:lnTo>
                      <a:pt x="593" y="1090"/>
                    </a:lnTo>
                    <a:lnTo>
                      <a:pt x="594" y="1091"/>
                    </a:lnTo>
                    <a:lnTo>
                      <a:pt x="596" y="1092"/>
                    </a:lnTo>
                    <a:lnTo>
                      <a:pt x="597" y="1093"/>
                    </a:lnTo>
                    <a:lnTo>
                      <a:pt x="598" y="1094"/>
                    </a:lnTo>
                    <a:lnTo>
                      <a:pt x="603" y="1099"/>
                    </a:lnTo>
                    <a:lnTo>
                      <a:pt x="607" y="1103"/>
                    </a:lnTo>
                    <a:lnTo>
                      <a:pt x="609" y="1104"/>
                    </a:lnTo>
                    <a:lnTo>
                      <a:pt x="610" y="1105"/>
                    </a:lnTo>
                    <a:lnTo>
                      <a:pt x="611" y="1106"/>
                    </a:lnTo>
                    <a:lnTo>
                      <a:pt x="613" y="1106"/>
                    </a:lnTo>
                    <a:lnTo>
                      <a:pt x="615" y="1108"/>
                    </a:lnTo>
                    <a:lnTo>
                      <a:pt x="617" y="1110"/>
                    </a:lnTo>
                    <a:lnTo>
                      <a:pt x="623" y="1113"/>
                    </a:lnTo>
                    <a:lnTo>
                      <a:pt x="628" y="1117"/>
                    </a:lnTo>
                    <a:lnTo>
                      <a:pt x="629" y="1118"/>
                    </a:lnTo>
                    <a:lnTo>
                      <a:pt x="630" y="1118"/>
                    </a:lnTo>
                    <a:lnTo>
                      <a:pt x="631" y="1119"/>
                    </a:lnTo>
                    <a:lnTo>
                      <a:pt x="633" y="1120"/>
                    </a:lnTo>
                    <a:lnTo>
                      <a:pt x="636" y="1122"/>
                    </a:lnTo>
                    <a:lnTo>
                      <a:pt x="640" y="1124"/>
                    </a:lnTo>
                    <a:lnTo>
                      <a:pt x="645" y="1127"/>
                    </a:lnTo>
                    <a:lnTo>
                      <a:pt x="650" y="1130"/>
                    </a:lnTo>
                    <a:lnTo>
                      <a:pt x="652" y="1130"/>
                    </a:lnTo>
                    <a:lnTo>
                      <a:pt x="654" y="1131"/>
                    </a:lnTo>
                    <a:lnTo>
                      <a:pt x="655" y="1132"/>
                    </a:lnTo>
                    <a:lnTo>
                      <a:pt x="656" y="1132"/>
                    </a:lnTo>
                    <a:lnTo>
                      <a:pt x="658" y="1134"/>
                    </a:lnTo>
                    <a:lnTo>
                      <a:pt x="661" y="1135"/>
                    </a:lnTo>
                    <a:lnTo>
                      <a:pt x="666" y="1138"/>
                    </a:lnTo>
                    <a:lnTo>
                      <a:pt x="672" y="1140"/>
                    </a:lnTo>
                    <a:lnTo>
                      <a:pt x="676" y="1142"/>
                    </a:lnTo>
                    <a:lnTo>
                      <a:pt x="680" y="1144"/>
                    </a:lnTo>
                    <a:lnTo>
                      <a:pt x="681" y="1145"/>
                    </a:lnTo>
                    <a:lnTo>
                      <a:pt x="682" y="1145"/>
                    </a:lnTo>
                    <a:lnTo>
                      <a:pt x="683" y="1145"/>
                    </a:lnTo>
                    <a:lnTo>
                      <a:pt x="684" y="1146"/>
                    </a:lnTo>
                    <a:lnTo>
                      <a:pt x="689" y="1148"/>
                    </a:lnTo>
                    <a:lnTo>
                      <a:pt x="695" y="1150"/>
                    </a:lnTo>
                    <a:lnTo>
                      <a:pt x="700" y="1153"/>
                    </a:lnTo>
                    <a:lnTo>
                      <a:pt x="706" y="1155"/>
                    </a:lnTo>
                    <a:lnTo>
                      <a:pt x="708" y="1156"/>
                    </a:lnTo>
                    <a:lnTo>
                      <a:pt x="710" y="1157"/>
                    </a:lnTo>
                    <a:lnTo>
                      <a:pt x="711" y="1157"/>
                    </a:lnTo>
                    <a:lnTo>
                      <a:pt x="713" y="1158"/>
                    </a:lnTo>
                    <a:lnTo>
                      <a:pt x="715" y="1159"/>
                    </a:lnTo>
                    <a:lnTo>
                      <a:pt x="717" y="1160"/>
                    </a:lnTo>
                    <a:lnTo>
                      <a:pt x="723" y="1162"/>
                    </a:lnTo>
                    <a:lnTo>
                      <a:pt x="729" y="1164"/>
                    </a:lnTo>
                    <a:lnTo>
                      <a:pt x="735" y="1166"/>
                    </a:lnTo>
                    <a:lnTo>
                      <a:pt x="741" y="1168"/>
                    </a:lnTo>
                    <a:lnTo>
                      <a:pt x="742" y="1169"/>
                    </a:lnTo>
                    <a:lnTo>
                      <a:pt x="744" y="1169"/>
                    </a:lnTo>
                    <a:lnTo>
                      <a:pt x="744" y="1170"/>
                    </a:lnTo>
                    <a:lnTo>
                      <a:pt x="745" y="1170"/>
                    </a:lnTo>
                    <a:lnTo>
                      <a:pt x="745" y="1170"/>
                    </a:lnTo>
                    <a:lnTo>
                      <a:pt x="746" y="1170"/>
                    </a:lnTo>
                    <a:lnTo>
                      <a:pt x="749" y="1171"/>
                    </a:lnTo>
                    <a:lnTo>
                      <a:pt x="753" y="1173"/>
                    </a:lnTo>
                    <a:lnTo>
                      <a:pt x="759" y="1175"/>
                    </a:lnTo>
                    <a:lnTo>
                      <a:pt x="765" y="1177"/>
                    </a:lnTo>
                    <a:lnTo>
                      <a:pt x="771" y="1179"/>
                    </a:lnTo>
                    <a:lnTo>
                      <a:pt x="777" y="1181"/>
                    </a:lnTo>
                    <a:lnTo>
                      <a:pt x="779" y="1181"/>
                    </a:lnTo>
                    <a:lnTo>
                      <a:pt x="781" y="1182"/>
                    </a:lnTo>
                    <a:lnTo>
                      <a:pt x="782" y="1182"/>
                    </a:lnTo>
                    <a:lnTo>
                      <a:pt x="783" y="1182"/>
                    </a:lnTo>
                    <a:lnTo>
                      <a:pt x="786" y="1183"/>
                    </a:lnTo>
                    <a:lnTo>
                      <a:pt x="790" y="1185"/>
                    </a:lnTo>
                    <a:lnTo>
                      <a:pt x="796" y="1186"/>
                    </a:lnTo>
                    <a:lnTo>
                      <a:pt x="802" y="1188"/>
                    </a:lnTo>
                    <a:lnTo>
                      <a:pt x="808" y="1190"/>
                    </a:lnTo>
                    <a:lnTo>
                      <a:pt x="815" y="1192"/>
                    </a:lnTo>
                    <a:lnTo>
                      <a:pt x="818" y="1193"/>
                    </a:lnTo>
                    <a:lnTo>
                      <a:pt x="821" y="1194"/>
                    </a:lnTo>
                    <a:lnTo>
                      <a:pt x="822" y="1194"/>
                    </a:lnTo>
                    <a:lnTo>
                      <a:pt x="823" y="1194"/>
                    </a:lnTo>
                    <a:lnTo>
                      <a:pt x="825" y="1195"/>
                    </a:lnTo>
                    <a:lnTo>
                      <a:pt x="828" y="1196"/>
                    </a:lnTo>
                    <a:lnTo>
                      <a:pt x="834" y="1198"/>
                    </a:lnTo>
                    <a:lnTo>
                      <a:pt x="841" y="1199"/>
                    </a:lnTo>
                    <a:lnTo>
                      <a:pt x="848" y="1201"/>
                    </a:lnTo>
                    <a:lnTo>
                      <a:pt x="854" y="1203"/>
                    </a:lnTo>
                    <a:lnTo>
                      <a:pt x="859" y="1204"/>
                    </a:lnTo>
                    <a:lnTo>
                      <a:pt x="863" y="1205"/>
                    </a:lnTo>
                    <a:lnTo>
                      <a:pt x="864" y="1206"/>
                    </a:lnTo>
                    <a:lnTo>
                      <a:pt x="865" y="1206"/>
                    </a:lnTo>
                    <a:lnTo>
                      <a:pt x="866" y="1206"/>
                    </a:lnTo>
                    <a:lnTo>
                      <a:pt x="868" y="1206"/>
                    </a:lnTo>
                    <a:lnTo>
                      <a:pt x="874" y="1208"/>
                    </a:lnTo>
                    <a:lnTo>
                      <a:pt x="881" y="1210"/>
                    </a:lnTo>
                    <a:lnTo>
                      <a:pt x="888" y="1211"/>
                    </a:lnTo>
                    <a:lnTo>
                      <a:pt x="895" y="1213"/>
                    </a:lnTo>
                    <a:lnTo>
                      <a:pt x="902" y="1215"/>
                    </a:lnTo>
                    <a:lnTo>
                      <a:pt x="909" y="1216"/>
                    </a:lnTo>
                    <a:lnTo>
                      <a:pt x="909" y="1217"/>
                    </a:lnTo>
                    <a:lnTo>
                      <a:pt x="910" y="1217"/>
                    </a:lnTo>
                    <a:lnTo>
                      <a:pt x="911" y="1217"/>
                    </a:lnTo>
                    <a:lnTo>
                      <a:pt x="911" y="1217"/>
                    </a:lnTo>
                    <a:lnTo>
                      <a:pt x="917" y="1218"/>
                    </a:lnTo>
                    <a:lnTo>
                      <a:pt x="922" y="1220"/>
                    </a:lnTo>
                    <a:lnTo>
                      <a:pt x="931" y="1221"/>
                    </a:lnTo>
                    <a:lnTo>
                      <a:pt x="938" y="1223"/>
                    </a:lnTo>
                    <a:lnTo>
                      <a:pt x="945" y="1224"/>
                    </a:lnTo>
                    <a:lnTo>
                      <a:pt x="952" y="1226"/>
                    </a:lnTo>
                    <a:lnTo>
                      <a:pt x="955" y="1227"/>
                    </a:lnTo>
                    <a:lnTo>
                      <a:pt x="959" y="1227"/>
                    </a:lnTo>
                    <a:lnTo>
                      <a:pt x="960" y="1228"/>
                    </a:lnTo>
                    <a:lnTo>
                      <a:pt x="961" y="1228"/>
                    </a:lnTo>
                    <a:lnTo>
                      <a:pt x="964" y="1229"/>
                    </a:lnTo>
                    <a:lnTo>
                      <a:pt x="966" y="1229"/>
                    </a:lnTo>
                    <a:lnTo>
                      <a:pt x="974" y="1231"/>
                    </a:lnTo>
                    <a:lnTo>
                      <a:pt x="981" y="1232"/>
                    </a:lnTo>
                    <a:lnTo>
                      <a:pt x="989" y="1234"/>
                    </a:lnTo>
                    <a:lnTo>
                      <a:pt x="996" y="1235"/>
                    </a:lnTo>
                    <a:lnTo>
                      <a:pt x="1004" y="1237"/>
                    </a:lnTo>
                    <a:lnTo>
                      <a:pt x="1011" y="1238"/>
                    </a:lnTo>
                    <a:lnTo>
                      <a:pt x="1011" y="1238"/>
                    </a:lnTo>
                    <a:lnTo>
                      <a:pt x="1011" y="1238"/>
                    </a:lnTo>
                    <a:lnTo>
                      <a:pt x="1012" y="1238"/>
                    </a:lnTo>
                    <a:lnTo>
                      <a:pt x="1012" y="1238"/>
                    </a:lnTo>
                    <a:lnTo>
                      <a:pt x="1019" y="1240"/>
                    </a:lnTo>
                    <a:lnTo>
                      <a:pt x="1026" y="1241"/>
                    </a:lnTo>
                    <a:lnTo>
                      <a:pt x="1034" y="1243"/>
                    </a:lnTo>
                    <a:lnTo>
                      <a:pt x="1042" y="1244"/>
                    </a:lnTo>
                    <a:lnTo>
                      <a:pt x="1050" y="1246"/>
                    </a:lnTo>
                    <a:lnTo>
                      <a:pt x="1058" y="1247"/>
                    </a:lnTo>
                    <a:lnTo>
                      <a:pt x="1061" y="1248"/>
                    </a:lnTo>
                    <a:lnTo>
                      <a:pt x="1065" y="1248"/>
                    </a:lnTo>
                    <a:lnTo>
                      <a:pt x="1066" y="1248"/>
                    </a:lnTo>
                    <a:lnTo>
                      <a:pt x="1067" y="1249"/>
                    </a:lnTo>
                    <a:lnTo>
                      <a:pt x="1070" y="1249"/>
                    </a:lnTo>
                    <a:lnTo>
                      <a:pt x="1074" y="1250"/>
                    </a:lnTo>
                    <a:lnTo>
                      <a:pt x="1082" y="1251"/>
                    </a:lnTo>
                    <a:lnTo>
                      <a:pt x="1090" y="1253"/>
                    </a:lnTo>
                    <a:lnTo>
                      <a:pt x="1098" y="1254"/>
                    </a:lnTo>
                    <a:lnTo>
                      <a:pt x="1106" y="1255"/>
                    </a:lnTo>
                    <a:lnTo>
                      <a:pt x="1114" y="1257"/>
                    </a:lnTo>
                    <a:lnTo>
                      <a:pt x="1122" y="1258"/>
                    </a:lnTo>
                    <a:lnTo>
                      <a:pt x="1122" y="1258"/>
                    </a:lnTo>
                    <a:lnTo>
                      <a:pt x="1122" y="1258"/>
                    </a:lnTo>
                    <a:lnTo>
                      <a:pt x="1123" y="1258"/>
                    </a:lnTo>
                    <a:lnTo>
                      <a:pt x="1123" y="1258"/>
                    </a:lnTo>
                    <a:lnTo>
                      <a:pt x="1123" y="1258"/>
                    </a:lnTo>
                    <a:lnTo>
                      <a:pt x="1123" y="1258"/>
                    </a:lnTo>
                    <a:lnTo>
                      <a:pt x="1131" y="1260"/>
                    </a:lnTo>
                    <a:lnTo>
                      <a:pt x="1140" y="1261"/>
                    </a:lnTo>
                    <a:lnTo>
                      <a:pt x="1148" y="1262"/>
                    </a:lnTo>
                    <a:lnTo>
                      <a:pt x="1157" y="1264"/>
                    </a:lnTo>
                    <a:lnTo>
                      <a:pt x="1166" y="1265"/>
                    </a:lnTo>
                    <a:lnTo>
                      <a:pt x="1175" y="1266"/>
                    </a:lnTo>
                    <a:lnTo>
                      <a:pt x="1178" y="1267"/>
                    </a:lnTo>
                    <a:lnTo>
                      <a:pt x="1181" y="1267"/>
                    </a:lnTo>
                    <a:lnTo>
                      <a:pt x="1182" y="1268"/>
                    </a:lnTo>
                    <a:lnTo>
                      <a:pt x="1184" y="1268"/>
                    </a:lnTo>
                    <a:lnTo>
                      <a:pt x="1188" y="1268"/>
                    </a:lnTo>
                    <a:lnTo>
                      <a:pt x="1192" y="1269"/>
                    </a:lnTo>
                    <a:lnTo>
                      <a:pt x="1201" y="1270"/>
                    </a:lnTo>
                    <a:lnTo>
                      <a:pt x="1210" y="1272"/>
                    </a:lnTo>
                    <a:lnTo>
                      <a:pt x="1219" y="1273"/>
                    </a:lnTo>
                    <a:lnTo>
                      <a:pt x="1229" y="1274"/>
                    </a:lnTo>
                    <a:lnTo>
                      <a:pt x="1236" y="1275"/>
                    </a:lnTo>
                    <a:lnTo>
                      <a:pt x="1243" y="1276"/>
                    </a:lnTo>
                    <a:lnTo>
                      <a:pt x="1244" y="1276"/>
                    </a:lnTo>
                    <a:lnTo>
                      <a:pt x="1245" y="1277"/>
                    </a:lnTo>
                    <a:lnTo>
                      <a:pt x="1246" y="1277"/>
                    </a:lnTo>
                    <a:lnTo>
                      <a:pt x="1247" y="1277"/>
                    </a:lnTo>
                    <a:lnTo>
                      <a:pt x="1256" y="1278"/>
                    </a:lnTo>
                    <a:lnTo>
                      <a:pt x="1266" y="1279"/>
                    </a:lnTo>
                    <a:lnTo>
                      <a:pt x="1276" y="1281"/>
                    </a:lnTo>
                    <a:lnTo>
                      <a:pt x="1285" y="1282"/>
                    </a:lnTo>
                    <a:lnTo>
                      <a:pt x="1295" y="1283"/>
                    </a:lnTo>
                    <a:lnTo>
                      <a:pt x="1305" y="1284"/>
                    </a:lnTo>
                    <a:lnTo>
                      <a:pt x="1307" y="1285"/>
                    </a:lnTo>
                    <a:lnTo>
                      <a:pt x="1308" y="1285"/>
                    </a:lnTo>
                    <a:lnTo>
                      <a:pt x="1309" y="1285"/>
                    </a:lnTo>
                    <a:lnTo>
                      <a:pt x="1310" y="1285"/>
                    </a:lnTo>
                    <a:lnTo>
                      <a:pt x="1318" y="1286"/>
                    </a:lnTo>
                    <a:lnTo>
                      <a:pt x="1325" y="1287"/>
                    </a:lnTo>
                    <a:lnTo>
                      <a:pt x="1336" y="1288"/>
                    </a:lnTo>
                    <a:lnTo>
                      <a:pt x="1346" y="1289"/>
                    </a:lnTo>
                    <a:lnTo>
                      <a:pt x="1356" y="1291"/>
                    </a:lnTo>
                    <a:lnTo>
                      <a:pt x="1367" y="1292"/>
                    </a:lnTo>
                    <a:lnTo>
                      <a:pt x="1370" y="1292"/>
                    </a:lnTo>
                    <a:lnTo>
                      <a:pt x="1374" y="1293"/>
                    </a:lnTo>
                    <a:lnTo>
                      <a:pt x="1376" y="1293"/>
                    </a:lnTo>
                    <a:lnTo>
                      <a:pt x="1378" y="1293"/>
                    </a:lnTo>
                    <a:lnTo>
                      <a:pt x="1383" y="1294"/>
                    </a:lnTo>
                    <a:lnTo>
                      <a:pt x="1389" y="1294"/>
                    </a:lnTo>
                    <a:lnTo>
                      <a:pt x="1400" y="1295"/>
                    </a:lnTo>
                    <a:lnTo>
                      <a:pt x="1411" y="1297"/>
                    </a:lnTo>
                    <a:lnTo>
                      <a:pt x="1422" y="1298"/>
                    </a:lnTo>
                    <a:lnTo>
                      <a:pt x="1433" y="1299"/>
                    </a:lnTo>
                    <a:lnTo>
                      <a:pt x="1438" y="1299"/>
                    </a:lnTo>
                    <a:lnTo>
                      <a:pt x="1442" y="1300"/>
                    </a:lnTo>
                    <a:lnTo>
                      <a:pt x="1444" y="1300"/>
                    </a:lnTo>
                    <a:lnTo>
                      <a:pt x="1447" y="1300"/>
                    </a:lnTo>
                    <a:lnTo>
                      <a:pt x="1452" y="1301"/>
                    </a:lnTo>
                    <a:lnTo>
                      <a:pt x="1457" y="1301"/>
                    </a:lnTo>
                    <a:lnTo>
                      <a:pt x="1469" y="1303"/>
                    </a:lnTo>
                    <a:lnTo>
                      <a:pt x="1481" y="1304"/>
                    </a:lnTo>
                    <a:lnTo>
                      <a:pt x="1493" y="1305"/>
                    </a:lnTo>
                    <a:lnTo>
                      <a:pt x="1505" y="1306"/>
                    </a:lnTo>
                    <a:lnTo>
                      <a:pt x="1509" y="1306"/>
                    </a:lnTo>
                    <a:lnTo>
                      <a:pt x="1513" y="1307"/>
                    </a:lnTo>
                    <a:lnTo>
                      <a:pt x="1515" y="1307"/>
                    </a:lnTo>
                    <a:lnTo>
                      <a:pt x="1518" y="1307"/>
                    </a:lnTo>
                    <a:lnTo>
                      <a:pt x="1523" y="1308"/>
                    </a:lnTo>
                    <a:lnTo>
                      <a:pt x="1529" y="1308"/>
                    </a:lnTo>
                    <a:lnTo>
                      <a:pt x="1543" y="1309"/>
                    </a:lnTo>
                    <a:lnTo>
                      <a:pt x="1557" y="1311"/>
                    </a:lnTo>
                    <a:lnTo>
                      <a:pt x="1570" y="1312"/>
                    </a:lnTo>
                    <a:lnTo>
                      <a:pt x="1584" y="1313"/>
                    </a:lnTo>
                    <a:lnTo>
                      <a:pt x="1586" y="1313"/>
                    </a:lnTo>
                    <a:lnTo>
                      <a:pt x="1588" y="1313"/>
                    </a:lnTo>
                    <a:lnTo>
                      <a:pt x="1589" y="1313"/>
                    </a:lnTo>
                    <a:lnTo>
                      <a:pt x="1591" y="1314"/>
                    </a:lnTo>
                    <a:lnTo>
                      <a:pt x="1601" y="1314"/>
                    </a:lnTo>
                    <a:lnTo>
                      <a:pt x="1611" y="1315"/>
                    </a:lnTo>
                    <a:lnTo>
                      <a:pt x="1625" y="1316"/>
                    </a:lnTo>
                    <a:lnTo>
                      <a:pt x="1638" y="1317"/>
                    </a:lnTo>
                    <a:lnTo>
                      <a:pt x="1650" y="1318"/>
                    </a:lnTo>
                    <a:lnTo>
                      <a:pt x="1661" y="1319"/>
                    </a:lnTo>
                    <a:lnTo>
                      <a:pt x="1662" y="1319"/>
                    </a:lnTo>
                    <a:lnTo>
                      <a:pt x="1664" y="1319"/>
                    </a:lnTo>
                    <a:lnTo>
                      <a:pt x="1664" y="1319"/>
                    </a:lnTo>
                    <a:lnTo>
                      <a:pt x="1665" y="1319"/>
                    </a:lnTo>
                    <a:lnTo>
                      <a:pt x="1667" y="1319"/>
                    </a:lnTo>
                    <a:lnTo>
                      <a:pt x="1670" y="1320"/>
                    </a:lnTo>
                    <a:lnTo>
                      <a:pt x="1678" y="1320"/>
                    </a:lnTo>
                    <a:lnTo>
                      <a:pt x="1686" y="1321"/>
                    </a:lnTo>
                    <a:lnTo>
                      <a:pt x="1694" y="1321"/>
                    </a:lnTo>
                    <a:lnTo>
                      <a:pt x="1701" y="1322"/>
                    </a:lnTo>
                    <a:lnTo>
                      <a:pt x="1709" y="1322"/>
                    </a:lnTo>
                    <a:lnTo>
                      <a:pt x="1717" y="1323"/>
                    </a:lnTo>
                    <a:lnTo>
                      <a:pt x="1725" y="1323"/>
                    </a:lnTo>
                    <a:lnTo>
                      <a:pt x="1733" y="1324"/>
                    </a:lnTo>
                    <a:lnTo>
                      <a:pt x="1736" y="1324"/>
                    </a:lnTo>
                    <a:lnTo>
                      <a:pt x="1739" y="1324"/>
                    </a:lnTo>
                    <a:lnTo>
                      <a:pt x="1741" y="1324"/>
                    </a:lnTo>
                    <a:lnTo>
                      <a:pt x="1743" y="1324"/>
                    </a:lnTo>
                    <a:lnTo>
                      <a:pt x="1754" y="1325"/>
                    </a:lnTo>
                    <a:lnTo>
                      <a:pt x="1766" y="1326"/>
                    </a:lnTo>
                    <a:lnTo>
                      <a:pt x="1776" y="1326"/>
                    </a:lnTo>
                    <a:lnTo>
                      <a:pt x="1786" y="1327"/>
                    </a:lnTo>
                    <a:lnTo>
                      <a:pt x="1796" y="1328"/>
                    </a:lnTo>
                    <a:lnTo>
                      <a:pt x="1806" y="1328"/>
                    </a:lnTo>
                    <a:lnTo>
                      <a:pt x="1810" y="1328"/>
                    </a:lnTo>
                    <a:lnTo>
                      <a:pt x="1815" y="1329"/>
                    </a:lnTo>
                    <a:lnTo>
                      <a:pt x="1820" y="1329"/>
                    </a:lnTo>
                    <a:lnTo>
                      <a:pt x="1825" y="1329"/>
                    </a:lnTo>
                    <a:lnTo>
                      <a:pt x="1836" y="1330"/>
                    </a:lnTo>
                    <a:lnTo>
                      <a:pt x="1847" y="1330"/>
                    </a:lnTo>
                    <a:lnTo>
                      <a:pt x="1857" y="1331"/>
                    </a:lnTo>
                    <a:lnTo>
                      <a:pt x="1867" y="1331"/>
                    </a:lnTo>
                    <a:lnTo>
                      <a:pt x="1878" y="1332"/>
                    </a:lnTo>
                    <a:lnTo>
                      <a:pt x="1888" y="1332"/>
                    </a:lnTo>
                    <a:lnTo>
                      <a:pt x="1891" y="1332"/>
                    </a:lnTo>
                    <a:lnTo>
                      <a:pt x="1895" y="1333"/>
                    </a:lnTo>
                    <a:lnTo>
                      <a:pt x="1900" y="1333"/>
                    </a:lnTo>
                    <a:lnTo>
                      <a:pt x="1904" y="1333"/>
                    </a:lnTo>
                    <a:lnTo>
                      <a:pt x="1917" y="1333"/>
                    </a:lnTo>
                    <a:lnTo>
                      <a:pt x="1929" y="1334"/>
                    </a:lnTo>
                    <a:lnTo>
                      <a:pt x="1943" y="1335"/>
                    </a:lnTo>
                    <a:lnTo>
                      <a:pt x="1956" y="1335"/>
                    </a:lnTo>
                    <a:lnTo>
                      <a:pt x="1965" y="1335"/>
                    </a:lnTo>
                    <a:lnTo>
                      <a:pt x="1974" y="1336"/>
                    </a:lnTo>
                    <a:lnTo>
                      <a:pt x="1983" y="1336"/>
                    </a:lnTo>
                    <a:lnTo>
                      <a:pt x="1992" y="1336"/>
                    </a:lnTo>
                    <a:lnTo>
                      <a:pt x="1999" y="1337"/>
                    </a:lnTo>
                    <a:lnTo>
                      <a:pt x="2006" y="1337"/>
                    </a:lnTo>
                    <a:lnTo>
                      <a:pt x="2014" y="1337"/>
                    </a:lnTo>
                    <a:lnTo>
                      <a:pt x="2021" y="1337"/>
                    </a:lnTo>
                    <a:lnTo>
                      <a:pt x="2029" y="1337"/>
                    </a:lnTo>
                    <a:lnTo>
                      <a:pt x="2036" y="1338"/>
                    </a:lnTo>
                    <a:lnTo>
                      <a:pt x="2045" y="1338"/>
                    </a:lnTo>
                    <a:lnTo>
                      <a:pt x="2055" y="1338"/>
                    </a:lnTo>
                    <a:lnTo>
                      <a:pt x="2064" y="1338"/>
                    </a:lnTo>
                    <a:lnTo>
                      <a:pt x="2073" y="1339"/>
                    </a:lnTo>
                    <a:lnTo>
                      <a:pt x="2078" y="1339"/>
                    </a:lnTo>
                    <a:lnTo>
                      <a:pt x="2084" y="1339"/>
                    </a:lnTo>
                    <a:lnTo>
                      <a:pt x="2092" y="1339"/>
                    </a:lnTo>
                    <a:lnTo>
                      <a:pt x="2101" y="1339"/>
                    </a:lnTo>
                    <a:lnTo>
                      <a:pt x="2110" y="1340"/>
                    </a:lnTo>
                    <a:lnTo>
                      <a:pt x="2118" y="1340"/>
                    </a:lnTo>
                    <a:lnTo>
                      <a:pt x="2127" y="1340"/>
                    </a:lnTo>
                    <a:lnTo>
                      <a:pt x="2136" y="1340"/>
                    </a:lnTo>
                    <a:lnTo>
                      <a:pt x="2145" y="1340"/>
                    </a:lnTo>
                    <a:lnTo>
                      <a:pt x="2154" y="1340"/>
                    </a:lnTo>
                    <a:lnTo>
                      <a:pt x="2159" y="1341"/>
                    </a:lnTo>
                    <a:lnTo>
                      <a:pt x="2164" y="1341"/>
                    </a:lnTo>
                    <a:lnTo>
                      <a:pt x="2173" y="1341"/>
                    </a:lnTo>
                    <a:lnTo>
                      <a:pt x="2183" y="1341"/>
                    </a:lnTo>
                    <a:lnTo>
                      <a:pt x="2193" y="1341"/>
                    </a:lnTo>
                    <a:lnTo>
                      <a:pt x="2203" y="1341"/>
                    </a:lnTo>
                    <a:lnTo>
                      <a:pt x="2212" y="1341"/>
                    </a:lnTo>
                    <a:lnTo>
                      <a:pt x="2220" y="1341"/>
                    </a:lnTo>
                    <a:lnTo>
                      <a:pt x="2229" y="1341"/>
                    </a:lnTo>
                    <a:lnTo>
                      <a:pt x="2237" y="1342"/>
                    </a:lnTo>
                    <a:lnTo>
                      <a:pt x="2240" y="1342"/>
                    </a:lnTo>
                    <a:lnTo>
                      <a:pt x="2243" y="1342"/>
                    </a:lnTo>
                    <a:lnTo>
                      <a:pt x="2252" y="1342"/>
                    </a:lnTo>
                    <a:lnTo>
                      <a:pt x="2262" y="1342"/>
                    </a:lnTo>
                    <a:lnTo>
                      <a:pt x="2271" y="1342"/>
                    </a:lnTo>
                    <a:lnTo>
                      <a:pt x="2280" y="1342"/>
                    </a:lnTo>
                    <a:lnTo>
                      <a:pt x="2289" y="1342"/>
                    </a:lnTo>
                    <a:lnTo>
                      <a:pt x="2299" y="1342"/>
                    </a:lnTo>
                    <a:lnTo>
                      <a:pt x="2308" y="1342"/>
                    </a:lnTo>
                    <a:lnTo>
                      <a:pt x="2317" y="1342"/>
                    </a:lnTo>
                    <a:lnTo>
                      <a:pt x="2328" y="1342"/>
                    </a:lnTo>
                    <a:lnTo>
                      <a:pt x="2339" y="1342"/>
                    </a:lnTo>
                    <a:lnTo>
                      <a:pt x="2350" y="1342"/>
                    </a:lnTo>
                    <a:lnTo>
                      <a:pt x="2361" y="1342"/>
                    </a:lnTo>
                    <a:lnTo>
                      <a:pt x="2372" y="1342"/>
                    </a:lnTo>
                    <a:lnTo>
                      <a:pt x="2383" y="1342"/>
                    </a:lnTo>
                    <a:lnTo>
                      <a:pt x="2390" y="1342"/>
                    </a:lnTo>
                    <a:lnTo>
                      <a:pt x="2397" y="1342"/>
                    </a:lnTo>
                    <a:lnTo>
                      <a:pt x="2398" y="1342"/>
                    </a:lnTo>
                    <a:lnTo>
                      <a:pt x="2400" y="1342"/>
                    </a:lnTo>
                    <a:lnTo>
                      <a:pt x="2402" y="1342"/>
                    </a:lnTo>
                    <a:lnTo>
                      <a:pt x="2405" y="1342"/>
                    </a:lnTo>
                    <a:lnTo>
                      <a:pt x="2415" y="1342"/>
                    </a:lnTo>
                    <a:lnTo>
                      <a:pt x="2424" y="1341"/>
                    </a:lnTo>
                    <a:lnTo>
                      <a:pt x="2434" y="1341"/>
                    </a:lnTo>
                    <a:lnTo>
                      <a:pt x="2443" y="1341"/>
                    </a:lnTo>
                    <a:lnTo>
                      <a:pt x="2453" y="1341"/>
                    </a:lnTo>
                    <a:lnTo>
                      <a:pt x="2462" y="1341"/>
                    </a:lnTo>
                    <a:lnTo>
                      <a:pt x="2472" y="1341"/>
                    </a:lnTo>
                    <a:lnTo>
                      <a:pt x="2482" y="1341"/>
                    </a:lnTo>
                    <a:lnTo>
                      <a:pt x="2483" y="1341"/>
                    </a:lnTo>
                    <a:lnTo>
                      <a:pt x="2484" y="1341"/>
                    </a:lnTo>
                    <a:lnTo>
                      <a:pt x="2494" y="1340"/>
                    </a:lnTo>
                    <a:lnTo>
                      <a:pt x="2503" y="1340"/>
                    </a:lnTo>
                    <a:lnTo>
                      <a:pt x="2513" y="1340"/>
                    </a:lnTo>
                    <a:lnTo>
                      <a:pt x="2522" y="1340"/>
                    </a:lnTo>
                    <a:lnTo>
                      <a:pt x="2532" y="1340"/>
                    </a:lnTo>
                    <a:lnTo>
                      <a:pt x="2541" y="1340"/>
                    </a:lnTo>
                    <a:lnTo>
                      <a:pt x="2551" y="1339"/>
                    </a:lnTo>
                    <a:lnTo>
                      <a:pt x="2560" y="1339"/>
                    </a:lnTo>
                    <a:lnTo>
                      <a:pt x="2561" y="1339"/>
                    </a:lnTo>
                    <a:lnTo>
                      <a:pt x="2562" y="1339"/>
                    </a:lnTo>
                    <a:lnTo>
                      <a:pt x="2572" y="1339"/>
                    </a:lnTo>
                    <a:lnTo>
                      <a:pt x="2581" y="1339"/>
                    </a:lnTo>
                    <a:lnTo>
                      <a:pt x="2590" y="1338"/>
                    </a:lnTo>
                    <a:lnTo>
                      <a:pt x="2600" y="1338"/>
                    </a:lnTo>
                    <a:lnTo>
                      <a:pt x="2609" y="1338"/>
                    </a:lnTo>
                    <a:lnTo>
                      <a:pt x="2619" y="1337"/>
                    </a:lnTo>
                    <a:lnTo>
                      <a:pt x="2628" y="1337"/>
                    </a:lnTo>
                    <a:lnTo>
                      <a:pt x="2637" y="1337"/>
                    </a:lnTo>
                    <a:lnTo>
                      <a:pt x="2638" y="1337"/>
                    </a:lnTo>
                    <a:lnTo>
                      <a:pt x="2639" y="1337"/>
                    </a:lnTo>
                    <a:lnTo>
                      <a:pt x="2648" y="1337"/>
                    </a:lnTo>
                    <a:lnTo>
                      <a:pt x="2658" y="1336"/>
                    </a:lnTo>
                    <a:lnTo>
                      <a:pt x="2667" y="1336"/>
                    </a:lnTo>
                    <a:lnTo>
                      <a:pt x="2676" y="1335"/>
                    </a:lnTo>
                    <a:lnTo>
                      <a:pt x="2685" y="1335"/>
                    </a:lnTo>
                    <a:lnTo>
                      <a:pt x="2695" y="1335"/>
                    </a:lnTo>
                    <a:lnTo>
                      <a:pt x="2704" y="1334"/>
                    </a:lnTo>
                    <a:lnTo>
                      <a:pt x="2713" y="1334"/>
                    </a:lnTo>
                    <a:lnTo>
                      <a:pt x="2714" y="1334"/>
                    </a:lnTo>
                    <a:lnTo>
                      <a:pt x="2714" y="1334"/>
                    </a:lnTo>
                    <a:lnTo>
                      <a:pt x="2724" y="1334"/>
                    </a:lnTo>
                    <a:lnTo>
                      <a:pt x="2735" y="1333"/>
                    </a:lnTo>
                    <a:lnTo>
                      <a:pt x="2745" y="1333"/>
                    </a:lnTo>
                    <a:lnTo>
                      <a:pt x="2755" y="1332"/>
                    </a:lnTo>
                    <a:lnTo>
                      <a:pt x="2768" y="1332"/>
                    </a:lnTo>
                    <a:lnTo>
                      <a:pt x="2781" y="1331"/>
                    </a:lnTo>
                    <a:lnTo>
                      <a:pt x="2786" y="1331"/>
                    </a:lnTo>
                    <a:lnTo>
                      <a:pt x="2790" y="1331"/>
                    </a:lnTo>
                    <a:lnTo>
                      <a:pt x="2793" y="1330"/>
                    </a:lnTo>
                    <a:lnTo>
                      <a:pt x="2796" y="1330"/>
                    </a:lnTo>
                    <a:lnTo>
                      <a:pt x="2806" y="1330"/>
                    </a:lnTo>
                    <a:lnTo>
                      <a:pt x="2816" y="1329"/>
                    </a:lnTo>
                    <a:lnTo>
                      <a:pt x="2826" y="1329"/>
                    </a:lnTo>
                    <a:lnTo>
                      <a:pt x="2836" y="1328"/>
                    </a:lnTo>
                    <a:lnTo>
                      <a:pt x="2845" y="1328"/>
                    </a:lnTo>
                    <a:lnTo>
                      <a:pt x="2855" y="1327"/>
                    </a:lnTo>
                    <a:lnTo>
                      <a:pt x="2860" y="1327"/>
                    </a:lnTo>
                    <a:lnTo>
                      <a:pt x="2865" y="1326"/>
                    </a:lnTo>
                    <a:lnTo>
                      <a:pt x="2870" y="1326"/>
                    </a:lnTo>
                    <a:lnTo>
                      <a:pt x="2875" y="1326"/>
                    </a:lnTo>
                    <a:lnTo>
                      <a:pt x="2883" y="1325"/>
                    </a:lnTo>
                    <a:lnTo>
                      <a:pt x="2891" y="1325"/>
                    </a:lnTo>
                    <a:lnTo>
                      <a:pt x="2899" y="1324"/>
                    </a:lnTo>
                    <a:lnTo>
                      <a:pt x="2907" y="1324"/>
                    </a:lnTo>
                    <a:lnTo>
                      <a:pt x="2918" y="1323"/>
                    </a:lnTo>
                    <a:lnTo>
                      <a:pt x="2930" y="1322"/>
                    </a:lnTo>
                    <a:lnTo>
                      <a:pt x="2931" y="1322"/>
                    </a:lnTo>
                    <a:lnTo>
                      <a:pt x="2932" y="1322"/>
                    </a:lnTo>
                    <a:lnTo>
                      <a:pt x="2933" y="1322"/>
                    </a:lnTo>
                    <a:lnTo>
                      <a:pt x="2934" y="1322"/>
                    </a:lnTo>
                    <a:lnTo>
                      <a:pt x="2936" y="1322"/>
                    </a:lnTo>
                    <a:lnTo>
                      <a:pt x="2938" y="1322"/>
                    </a:lnTo>
                    <a:lnTo>
                      <a:pt x="2945" y="1321"/>
                    </a:lnTo>
                    <a:lnTo>
                      <a:pt x="2953" y="1321"/>
                    </a:lnTo>
                    <a:lnTo>
                      <a:pt x="2961" y="1320"/>
                    </a:lnTo>
                    <a:lnTo>
                      <a:pt x="2968" y="1320"/>
                    </a:lnTo>
                    <a:lnTo>
                      <a:pt x="2976" y="1319"/>
                    </a:lnTo>
                    <a:lnTo>
                      <a:pt x="2983" y="1318"/>
                    </a:lnTo>
                    <a:lnTo>
                      <a:pt x="2991" y="1318"/>
                    </a:lnTo>
                    <a:lnTo>
                      <a:pt x="2998" y="1317"/>
                    </a:lnTo>
                    <a:lnTo>
                      <a:pt x="3000" y="1317"/>
                    </a:lnTo>
                    <a:lnTo>
                      <a:pt x="3001" y="1317"/>
                    </a:lnTo>
                    <a:lnTo>
                      <a:pt x="3002" y="1317"/>
                    </a:lnTo>
                    <a:lnTo>
                      <a:pt x="3003" y="1317"/>
                    </a:lnTo>
                    <a:lnTo>
                      <a:pt x="3014" y="1316"/>
                    </a:lnTo>
                    <a:lnTo>
                      <a:pt x="3025" y="1315"/>
                    </a:lnTo>
                    <a:lnTo>
                      <a:pt x="3038" y="1314"/>
                    </a:lnTo>
                    <a:lnTo>
                      <a:pt x="3051" y="1313"/>
                    </a:lnTo>
                    <a:lnTo>
                      <a:pt x="3059" y="1312"/>
                    </a:lnTo>
                    <a:lnTo>
                      <a:pt x="3067" y="1312"/>
                    </a:lnTo>
                    <a:lnTo>
                      <a:pt x="3069" y="1311"/>
                    </a:lnTo>
                    <a:lnTo>
                      <a:pt x="3071" y="1311"/>
                    </a:lnTo>
                    <a:lnTo>
                      <a:pt x="3074" y="1311"/>
                    </a:lnTo>
                    <a:lnTo>
                      <a:pt x="3077" y="1311"/>
                    </a:lnTo>
                    <a:lnTo>
                      <a:pt x="3090" y="1310"/>
                    </a:lnTo>
                    <a:lnTo>
                      <a:pt x="3102" y="1308"/>
                    </a:lnTo>
                    <a:lnTo>
                      <a:pt x="3114" y="1307"/>
                    </a:lnTo>
                    <a:lnTo>
                      <a:pt x="3126" y="1306"/>
                    </a:lnTo>
                    <a:lnTo>
                      <a:pt x="3129" y="1306"/>
                    </a:lnTo>
                    <a:lnTo>
                      <a:pt x="3133" y="1305"/>
                    </a:lnTo>
                    <a:lnTo>
                      <a:pt x="3135" y="1305"/>
                    </a:lnTo>
                    <a:lnTo>
                      <a:pt x="3138" y="1305"/>
                    </a:lnTo>
                    <a:lnTo>
                      <a:pt x="3143" y="1304"/>
                    </a:lnTo>
                    <a:lnTo>
                      <a:pt x="3149" y="1304"/>
                    </a:lnTo>
                    <a:lnTo>
                      <a:pt x="3160" y="1303"/>
                    </a:lnTo>
                    <a:lnTo>
                      <a:pt x="3171" y="1302"/>
                    </a:lnTo>
                    <a:lnTo>
                      <a:pt x="3183" y="1300"/>
                    </a:lnTo>
                    <a:lnTo>
                      <a:pt x="3194" y="1299"/>
                    </a:lnTo>
                    <a:lnTo>
                      <a:pt x="3196" y="1299"/>
                    </a:lnTo>
                    <a:lnTo>
                      <a:pt x="3198" y="1299"/>
                    </a:lnTo>
                    <a:lnTo>
                      <a:pt x="3199" y="1299"/>
                    </a:lnTo>
                    <a:lnTo>
                      <a:pt x="3201" y="1298"/>
                    </a:lnTo>
                    <a:lnTo>
                      <a:pt x="3208" y="1298"/>
                    </a:lnTo>
                    <a:lnTo>
                      <a:pt x="3215" y="1297"/>
                    </a:lnTo>
                    <a:lnTo>
                      <a:pt x="3225" y="1296"/>
                    </a:lnTo>
                    <a:lnTo>
                      <a:pt x="3236" y="1294"/>
                    </a:lnTo>
                    <a:lnTo>
                      <a:pt x="3246" y="1293"/>
                    </a:lnTo>
                    <a:lnTo>
                      <a:pt x="3256" y="1292"/>
                    </a:lnTo>
                    <a:lnTo>
                      <a:pt x="3258" y="1292"/>
                    </a:lnTo>
                    <a:lnTo>
                      <a:pt x="3260" y="1292"/>
                    </a:lnTo>
                    <a:lnTo>
                      <a:pt x="3261" y="1291"/>
                    </a:lnTo>
                    <a:lnTo>
                      <a:pt x="3263" y="1291"/>
                    </a:lnTo>
                    <a:lnTo>
                      <a:pt x="3270" y="1290"/>
                    </a:lnTo>
                    <a:lnTo>
                      <a:pt x="3277" y="1289"/>
                    </a:lnTo>
                    <a:lnTo>
                      <a:pt x="3286" y="1288"/>
                    </a:lnTo>
                    <a:lnTo>
                      <a:pt x="3296" y="1287"/>
                    </a:lnTo>
                    <a:lnTo>
                      <a:pt x="3306" y="1286"/>
                    </a:lnTo>
                    <a:lnTo>
                      <a:pt x="3315" y="1285"/>
                    </a:lnTo>
                    <a:lnTo>
                      <a:pt x="3317" y="1284"/>
                    </a:lnTo>
                    <a:lnTo>
                      <a:pt x="3319" y="1284"/>
                    </a:lnTo>
                    <a:lnTo>
                      <a:pt x="3321" y="1284"/>
                    </a:lnTo>
                    <a:lnTo>
                      <a:pt x="3322" y="1284"/>
                    </a:lnTo>
                    <a:lnTo>
                      <a:pt x="3328" y="1283"/>
                    </a:lnTo>
                    <a:lnTo>
                      <a:pt x="3334" y="1282"/>
                    </a:lnTo>
                    <a:lnTo>
                      <a:pt x="3343" y="1281"/>
                    </a:lnTo>
                    <a:lnTo>
                      <a:pt x="3352" y="1279"/>
                    </a:lnTo>
                    <a:lnTo>
                      <a:pt x="3361" y="1278"/>
                    </a:lnTo>
                    <a:lnTo>
                      <a:pt x="3370" y="1277"/>
                    </a:lnTo>
                    <a:lnTo>
                      <a:pt x="3373" y="1276"/>
                    </a:lnTo>
                    <a:lnTo>
                      <a:pt x="3377" y="1276"/>
                    </a:lnTo>
                    <a:lnTo>
                      <a:pt x="3378" y="1276"/>
                    </a:lnTo>
                    <a:lnTo>
                      <a:pt x="3379" y="1276"/>
                    </a:lnTo>
                    <a:lnTo>
                      <a:pt x="3383" y="1275"/>
                    </a:lnTo>
                    <a:lnTo>
                      <a:pt x="3387" y="1274"/>
                    </a:lnTo>
                    <a:lnTo>
                      <a:pt x="3397" y="1273"/>
                    </a:lnTo>
                    <a:lnTo>
                      <a:pt x="3405" y="1272"/>
                    </a:lnTo>
                    <a:lnTo>
                      <a:pt x="3414" y="1270"/>
                    </a:lnTo>
                    <a:lnTo>
                      <a:pt x="3422" y="1269"/>
                    </a:lnTo>
                    <a:lnTo>
                      <a:pt x="3428" y="1268"/>
                    </a:lnTo>
                    <a:lnTo>
                      <a:pt x="3433" y="1267"/>
                    </a:lnTo>
                    <a:lnTo>
                      <a:pt x="3434" y="1267"/>
                    </a:lnTo>
                    <a:lnTo>
                      <a:pt x="3434" y="1267"/>
                    </a:lnTo>
                    <a:lnTo>
                      <a:pt x="3435" y="1267"/>
                    </a:lnTo>
                    <a:lnTo>
                      <a:pt x="3435" y="1267"/>
                    </a:lnTo>
                    <a:lnTo>
                      <a:pt x="3437" y="1267"/>
                    </a:lnTo>
                    <a:lnTo>
                      <a:pt x="3439" y="1267"/>
                    </a:lnTo>
                    <a:lnTo>
                      <a:pt x="3447" y="1265"/>
                    </a:lnTo>
                    <a:lnTo>
                      <a:pt x="3455" y="1264"/>
                    </a:lnTo>
                    <a:lnTo>
                      <a:pt x="3463" y="1262"/>
                    </a:lnTo>
                    <a:lnTo>
                      <a:pt x="3471" y="1261"/>
                    </a:lnTo>
                    <a:lnTo>
                      <a:pt x="3479" y="1260"/>
                    </a:lnTo>
                    <a:lnTo>
                      <a:pt x="3487" y="1258"/>
                    </a:lnTo>
                    <a:lnTo>
                      <a:pt x="3494" y="1257"/>
                    </a:lnTo>
                    <a:lnTo>
                      <a:pt x="3502" y="1256"/>
                    </a:lnTo>
                    <a:lnTo>
                      <a:pt x="3510" y="1254"/>
                    </a:lnTo>
                    <a:lnTo>
                      <a:pt x="3517" y="1253"/>
                    </a:lnTo>
                    <a:lnTo>
                      <a:pt x="3525" y="1251"/>
                    </a:lnTo>
                    <a:lnTo>
                      <a:pt x="3532" y="1250"/>
                    </a:lnTo>
                    <a:lnTo>
                      <a:pt x="3534" y="1250"/>
                    </a:lnTo>
                    <a:lnTo>
                      <a:pt x="3536" y="1249"/>
                    </a:lnTo>
                    <a:lnTo>
                      <a:pt x="3537" y="1249"/>
                    </a:lnTo>
                    <a:lnTo>
                      <a:pt x="3538" y="1249"/>
                    </a:lnTo>
                    <a:lnTo>
                      <a:pt x="3542" y="1248"/>
                    </a:lnTo>
                    <a:lnTo>
                      <a:pt x="3547" y="1247"/>
                    </a:lnTo>
                    <a:lnTo>
                      <a:pt x="3554" y="1246"/>
                    </a:lnTo>
                    <a:lnTo>
                      <a:pt x="3561" y="1244"/>
                    </a:lnTo>
                    <a:lnTo>
                      <a:pt x="3568" y="1243"/>
                    </a:lnTo>
                    <a:lnTo>
                      <a:pt x="3575" y="1241"/>
                    </a:lnTo>
                    <a:lnTo>
                      <a:pt x="3579" y="1241"/>
                    </a:lnTo>
                    <a:lnTo>
                      <a:pt x="3583" y="1240"/>
                    </a:lnTo>
                    <a:lnTo>
                      <a:pt x="3584" y="1240"/>
                    </a:lnTo>
                    <a:lnTo>
                      <a:pt x="3585" y="1239"/>
                    </a:lnTo>
                    <a:lnTo>
                      <a:pt x="3587" y="1239"/>
                    </a:lnTo>
                    <a:lnTo>
                      <a:pt x="3589" y="1238"/>
                    </a:lnTo>
                    <a:lnTo>
                      <a:pt x="3596" y="1237"/>
                    </a:lnTo>
                    <a:lnTo>
                      <a:pt x="3603" y="1235"/>
                    </a:lnTo>
                    <a:lnTo>
                      <a:pt x="3610" y="1234"/>
                    </a:lnTo>
                    <a:lnTo>
                      <a:pt x="3617" y="1232"/>
                    </a:lnTo>
                    <a:lnTo>
                      <a:pt x="3622" y="1231"/>
                    </a:lnTo>
                    <a:lnTo>
                      <a:pt x="3628" y="1230"/>
                    </a:lnTo>
                    <a:lnTo>
                      <a:pt x="3629" y="1230"/>
                    </a:lnTo>
                    <a:lnTo>
                      <a:pt x="3629" y="1229"/>
                    </a:lnTo>
                    <a:lnTo>
                      <a:pt x="3629" y="1229"/>
                    </a:lnTo>
                    <a:lnTo>
                      <a:pt x="3630" y="1229"/>
                    </a:lnTo>
                    <a:lnTo>
                      <a:pt x="3637" y="1228"/>
                    </a:lnTo>
                    <a:lnTo>
                      <a:pt x="3643" y="1226"/>
                    </a:lnTo>
                    <a:lnTo>
                      <a:pt x="3650" y="1225"/>
                    </a:lnTo>
                    <a:lnTo>
                      <a:pt x="3656" y="1223"/>
                    </a:lnTo>
                    <a:lnTo>
                      <a:pt x="3662" y="1221"/>
                    </a:lnTo>
                    <a:lnTo>
                      <a:pt x="3669" y="1220"/>
                    </a:lnTo>
                    <a:lnTo>
                      <a:pt x="3670" y="1220"/>
                    </a:lnTo>
                    <a:lnTo>
                      <a:pt x="3670" y="1219"/>
                    </a:lnTo>
                    <a:lnTo>
                      <a:pt x="3671" y="1219"/>
                    </a:lnTo>
                    <a:lnTo>
                      <a:pt x="3672" y="1219"/>
                    </a:lnTo>
                    <a:lnTo>
                      <a:pt x="3676" y="1218"/>
                    </a:lnTo>
                    <a:lnTo>
                      <a:pt x="3681" y="1217"/>
                    </a:lnTo>
                    <a:lnTo>
                      <a:pt x="3687" y="1215"/>
                    </a:lnTo>
                    <a:lnTo>
                      <a:pt x="3693" y="1213"/>
                    </a:lnTo>
                    <a:lnTo>
                      <a:pt x="3699" y="1212"/>
                    </a:lnTo>
                    <a:lnTo>
                      <a:pt x="3705" y="1210"/>
                    </a:lnTo>
                    <a:lnTo>
                      <a:pt x="3707" y="1209"/>
                    </a:lnTo>
                    <a:lnTo>
                      <a:pt x="3709" y="1209"/>
                    </a:lnTo>
                    <a:lnTo>
                      <a:pt x="3710" y="1209"/>
                    </a:lnTo>
                    <a:lnTo>
                      <a:pt x="3711" y="1208"/>
                    </a:lnTo>
                    <a:lnTo>
                      <a:pt x="3714" y="1207"/>
                    </a:lnTo>
                    <a:lnTo>
                      <a:pt x="3717" y="1207"/>
                    </a:lnTo>
                    <a:lnTo>
                      <a:pt x="3723" y="1205"/>
                    </a:lnTo>
                    <a:lnTo>
                      <a:pt x="3729" y="1203"/>
                    </a:lnTo>
                    <a:lnTo>
                      <a:pt x="3735" y="1201"/>
                    </a:lnTo>
                    <a:lnTo>
                      <a:pt x="3741" y="1200"/>
                    </a:lnTo>
                    <a:lnTo>
                      <a:pt x="3744" y="1199"/>
                    </a:lnTo>
                    <a:lnTo>
                      <a:pt x="3746" y="1198"/>
                    </a:lnTo>
                    <a:lnTo>
                      <a:pt x="3747" y="1198"/>
                    </a:lnTo>
                    <a:lnTo>
                      <a:pt x="3748" y="1197"/>
                    </a:lnTo>
                    <a:lnTo>
                      <a:pt x="3750" y="1197"/>
                    </a:lnTo>
                    <a:lnTo>
                      <a:pt x="3752" y="1196"/>
                    </a:lnTo>
                    <a:lnTo>
                      <a:pt x="3758" y="1194"/>
                    </a:lnTo>
                    <a:lnTo>
                      <a:pt x="3764" y="1192"/>
                    </a:lnTo>
                    <a:lnTo>
                      <a:pt x="3769" y="1190"/>
                    </a:lnTo>
                    <a:lnTo>
                      <a:pt x="3775" y="1189"/>
                    </a:lnTo>
                    <a:lnTo>
                      <a:pt x="3777" y="1188"/>
                    </a:lnTo>
                    <a:lnTo>
                      <a:pt x="3780" y="1187"/>
                    </a:lnTo>
                    <a:lnTo>
                      <a:pt x="3781" y="1186"/>
                    </a:lnTo>
                    <a:lnTo>
                      <a:pt x="3781" y="1186"/>
                    </a:lnTo>
                    <a:lnTo>
                      <a:pt x="3781" y="1186"/>
                    </a:lnTo>
                    <a:lnTo>
                      <a:pt x="3782" y="1186"/>
                    </a:lnTo>
                    <a:lnTo>
                      <a:pt x="3784" y="1185"/>
                    </a:lnTo>
                    <a:lnTo>
                      <a:pt x="3786" y="1185"/>
                    </a:lnTo>
                    <a:lnTo>
                      <a:pt x="3791" y="1183"/>
                    </a:lnTo>
                    <a:lnTo>
                      <a:pt x="3796" y="1181"/>
                    </a:lnTo>
                    <a:lnTo>
                      <a:pt x="3801" y="1179"/>
                    </a:lnTo>
                    <a:lnTo>
                      <a:pt x="3807" y="1177"/>
                    </a:lnTo>
                    <a:lnTo>
                      <a:pt x="3809" y="1176"/>
                    </a:lnTo>
                    <a:lnTo>
                      <a:pt x="3811" y="1175"/>
                    </a:lnTo>
                    <a:lnTo>
                      <a:pt x="3812" y="1175"/>
                    </a:lnTo>
                    <a:lnTo>
                      <a:pt x="3813" y="1174"/>
                    </a:lnTo>
                    <a:lnTo>
                      <a:pt x="3815" y="1174"/>
                    </a:lnTo>
                    <a:lnTo>
                      <a:pt x="3817" y="1173"/>
                    </a:lnTo>
                    <a:lnTo>
                      <a:pt x="3822" y="1171"/>
                    </a:lnTo>
                    <a:lnTo>
                      <a:pt x="3827" y="1169"/>
                    </a:lnTo>
                    <a:lnTo>
                      <a:pt x="3832" y="1166"/>
                    </a:lnTo>
                    <a:lnTo>
                      <a:pt x="3837" y="1164"/>
                    </a:lnTo>
                    <a:lnTo>
                      <a:pt x="3838" y="1164"/>
                    </a:lnTo>
                    <a:lnTo>
                      <a:pt x="3839" y="1163"/>
                    </a:lnTo>
                    <a:lnTo>
                      <a:pt x="3839" y="1163"/>
                    </a:lnTo>
                    <a:lnTo>
                      <a:pt x="3840" y="1163"/>
                    </a:lnTo>
                    <a:lnTo>
                      <a:pt x="3843" y="1161"/>
                    </a:lnTo>
                    <a:lnTo>
                      <a:pt x="3847" y="1160"/>
                    </a:lnTo>
                    <a:lnTo>
                      <a:pt x="3851" y="1158"/>
                    </a:lnTo>
                    <a:lnTo>
                      <a:pt x="3856" y="1155"/>
                    </a:lnTo>
                    <a:lnTo>
                      <a:pt x="3860" y="1153"/>
                    </a:lnTo>
                    <a:lnTo>
                      <a:pt x="3863" y="1152"/>
                    </a:lnTo>
                    <a:lnTo>
                      <a:pt x="3864" y="1151"/>
                    </a:lnTo>
                    <a:lnTo>
                      <a:pt x="3864" y="1151"/>
                    </a:lnTo>
                    <a:lnTo>
                      <a:pt x="3865" y="1151"/>
                    </a:lnTo>
                    <a:lnTo>
                      <a:pt x="3865" y="1151"/>
                    </a:lnTo>
                    <a:lnTo>
                      <a:pt x="3870" y="1148"/>
                    </a:lnTo>
                    <a:lnTo>
                      <a:pt x="3874" y="1146"/>
                    </a:lnTo>
                    <a:lnTo>
                      <a:pt x="3879" y="1143"/>
                    </a:lnTo>
                    <a:lnTo>
                      <a:pt x="3883" y="1141"/>
                    </a:lnTo>
                    <a:lnTo>
                      <a:pt x="3884" y="1140"/>
                    </a:lnTo>
                    <a:lnTo>
                      <a:pt x="3885" y="1139"/>
                    </a:lnTo>
                    <a:lnTo>
                      <a:pt x="3886" y="1139"/>
                    </a:lnTo>
                    <a:lnTo>
                      <a:pt x="3887" y="1138"/>
                    </a:lnTo>
                    <a:lnTo>
                      <a:pt x="3889" y="1137"/>
                    </a:lnTo>
                    <a:lnTo>
                      <a:pt x="3892" y="1135"/>
                    </a:lnTo>
                    <a:lnTo>
                      <a:pt x="3896" y="1132"/>
                    </a:lnTo>
                    <a:lnTo>
                      <a:pt x="3900" y="1130"/>
                    </a:lnTo>
                    <a:lnTo>
                      <a:pt x="3902" y="1129"/>
                    </a:lnTo>
                    <a:lnTo>
                      <a:pt x="3903" y="1127"/>
                    </a:lnTo>
                    <a:lnTo>
                      <a:pt x="3904" y="1127"/>
                    </a:lnTo>
                    <a:lnTo>
                      <a:pt x="3905" y="1126"/>
                    </a:lnTo>
                    <a:lnTo>
                      <a:pt x="3906" y="1125"/>
                    </a:lnTo>
                    <a:lnTo>
                      <a:pt x="3908" y="1124"/>
                    </a:lnTo>
                    <a:lnTo>
                      <a:pt x="3912" y="1121"/>
                    </a:lnTo>
                    <a:lnTo>
                      <a:pt x="3916" y="1117"/>
                    </a:lnTo>
                    <a:lnTo>
                      <a:pt x="3918" y="1116"/>
                    </a:lnTo>
                    <a:lnTo>
                      <a:pt x="3919" y="1115"/>
                    </a:lnTo>
                    <a:lnTo>
                      <a:pt x="3920" y="1114"/>
                    </a:lnTo>
                    <a:lnTo>
                      <a:pt x="3921" y="1113"/>
                    </a:lnTo>
                    <a:lnTo>
                      <a:pt x="3923" y="1111"/>
                    </a:lnTo>
                    <a:lnTo>
                      <a:pt x="3924" y="1110"/>
                    </a:lnTo>
                    <a:lnTo>
                      <a:pt x="3928" y="1106"/>
                    </a:lnTo>
                    <a:lnTo>
                      <a:pt x="3931" y="1103"/>
                    </a:lnTo>
                    <a:lnTo>
                      <a:pt x="3931" y="1102"/>
                    </a:lnTo>
                    <a:lnTo>
                      <a:pt x="3932" y="1102"/>
                    </a:lnTo>
                    <a:lnTo>
                      <a:pt x="3932" y="1101"/>
                    </a:lnTo>
                    <a:lnTo>
                      <a:pt x="3933" y="1100"/>
                    </a:lnTo>
                    <a:lnTo>
                      <a:pt x="3935" y="1098"/>
                    </a:lnTo>
                    <a:lnTo>
                      <a:pt x="3936" y="1094"/>
                    </a:lnTo>
                    <a:lnTo>
                      <a:pt x="3937" y="1094"/>
                    </a:lnTo>
                    <a:lnTo>
                      <a:pt x="3938" y="1093"/>
                    </a:lnTo>
                    <a:lnTo>
                      <a:pt x="3938" y="1092"/>
                    </a:lnTo>
                    <a:lnTo>
                      <a:pt x="3939" y="1091"/>
                    </a:lnTo>
                    <a:lnTo>
                      <a:pt x="3939" y="1090"/>
                    </a:lnTo>
                    <a:lnTo>
                      <a:pt x="3940" y="1089"/>
                    </a:lnTo>
                    <a:lnTo>
                      <a:pt x="3940" y="1088"/>
                    </a:lnTo>
                    <a:lnTo>
                      <a:pt x="3941" y="1087"/>
                    </a:lnTo>
                    <a:lnTo>
                      <a:pt x="3978" y="1021"/>
                    </a:lnTo>
                    <a:lnTo>
                      <a:pt x="4016" y="955"/>
                    </a:lnTo>
                    <a:lnTo>
                      <a:pt x="4053" y="889"/>
                    </a:lnTo>
                    <a:lnTo>
                      <a:pt x="4090" y="822"/>
                    </a:lnTo>
                    <a:lnTo>
                      <a:pt x="4127" y="756"/>
                    </a:lnTo>
                    <a:lnTo>
                      <a:pt x="4164" y="690"/>
                    </a:lnTo>
                    <a:lnTo>
                      <a:pt x="4201" y="623"/>
                    </a:lnTo>
                    <a:lnTo>
                      <a:pt x="4238" y="556"/>
                    </a:lnTo>
                    <a:lnTo>
                      <a:pt x="4275" y="490"/>
                    </a:lnTo>
                    <a:lnTo>
                      <a:pt x="4312" y="424"/>
                    </a:lnTo>
                    <a:lnTo>
                      <a:pt x="4349" y="358"/>
                    </a:lnTo>
                    <a:lnTo>
                      <a:pt x="4385" y="292"/>
                    </a:lnTo>
                    <a:lnTo>
                      <a:pt x="4422" y="225"/>
                    </a:lnTo>
                    <a:lnTo>
                      <a:pt x="4459" y="158"/>
                    </a:lnTo>
                    <a:lnTo>
                      <a:pt x="4496" y="92"/>
                    </a:lnTo>
                    <a:lnTo>
                      <a:pt x="4533" y="26"/>
                    </a:lnTo>
                    <a:lnTo>
                      <a:pt x="4531" y="29"/>
                    </a:lnTo>
                    <a:lnTo>
                      <a:pt x="4529" y="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16" name="Freeform 68">
                <a:extLst>
                  <a:ext uri="{FF2B5EF4-FFF2-40B4-BE49-F238E27FC236}">
                    <a16:creationId xmlns:a16="http://schemas.microsoft.com/office/drawing/2014/main" id="{1BEA0CE3-1BF6-44EC-BC6F-ADBA3BE4E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9650" y="3564165"/>
                <a:ext cx="1974962" cy="271150"/>
              </a:xfrm>
              <a:custGeom>
                <a:avLst/>
                <a:gdLst>
                  <a:gd name="T0" fmla="*/ 16 w 4546"/>
                  <a:gd name="T1" fmla="*/ 262 h 622"/>
                  <a:gd name="T2" fmla="*/ 53 w 4546"/>
                  <a:gd name="T3" fmla="*/ 232 h 622"/>
                  <a:gd name="T4" fmla="*/ 112 w 4546"/>
                  <a:gd name="T5" fmla="*/ 203 h 622"/>
                  <a:gd name="T6" fmla="*/ 258 w 4546"/>
                  <a:gd name="T7" fmla="*/ 156 h 622"/>
                  <a:gd name="T8" fmla="*/ 487 w 4546"/>
                  <a:gd name="T9" fmla="*/ 110 h 622"/>
                  <a:gd name="T10" fmla="*/ 771 w 4546"/>
                  <a:gd name="T11" fmla="*/ 70 h 622"/>
                  <a:gd name="T12" fmla="*/ 1101 w 4546"/>
                  <a:gd name="T13" fmla="*/ 38 h 622"/>
                  <a:gd name="T14" fmla="*/ 1422 w 4546"/>
                  <a:gd name="T15" fmla="*/ 18 h 622"/>
                  <a:gd name="T16" fmla="*/ 1617 w 4546"/>
                  <a:gd name="T17" fmla="*/ 10 h 622"/>
                  <a:gd name="T18" fmla="*/ 1819 w 4546"/>
                  <a:gd name="T19" fmla="*/ 4 h 622"/>
                  <a:gd name="T20" fmla="*/ 2029 w 4546"/>
                  <a:gd name="T21" fmla="*/ 1 h 622"/>
                  <a:gd name="T22" fmla="*/ 2245 w 4546"/>
                  <a:gd name="T23" fmla="*/ 0 h 622"/>
                  <a:gd name="T24" fmla="*/ 2459 w 4546"/>
                  <a:gd name="T25" fmla="*/ 2 h 622"/>
                  <a:gd name="T26" fmla="*/ 2667 w 4546"/>
                  <a:gd name="T27" fmla="*/ 7 h 622"/>
                  <a:gd name="T28" fmla="*/ 2870 w 4546"/>
                  <a:gd name="T29" fmla="*/ 15 h 622"/>
                  <a:gd name="T30" fmla="*/ 3066 w 4546"/>
                  <a:gd name="T31" fmla="*/ 24 h 622"/>
                  <a:gd name="T32" fmla="*/ 3255 w 4546"/>
                  <a:gd name="T33" fmla="*/ 36 h 622"/>
                  <a:gd name="T34" fmla="*/ 3436 w 4546"/>
                  <a:gd name="T35" fmla="*/ 50 h 622"/>
                  <a:gd name="T36" fmla="*/ 3607 w 4546"/>
                  <a:gd name="T37" fmla="*/ 68 h 622"/>
                  <a:gd name="T38" fmla="*/ 3806 w 4546"/>
                  <a:gd name="T39" fmla="*/ 91 h 622"/>
                  <a:gd name="T40" fmla="*/ 4087 w 4546"/>
                  <a:gd name="T41" fmla="*/ 134 h 622"/>
                  <a:gd name="T42" fmla="*/ 4310 w 4546"/>
                  <a:gd name="T43" fmla="*/ 185 h 622"/>
                  <a:gd name="T44" fmla="*/ 4451 w 4546"/>
                  <a:gd name="T45" fmla="*/ 234 h 622"/>
                  <a:gd name="T46" fmla="*/ 4504 w 4546"/>
                  <a:gd name="T47" fmla="*/ 265 h 622"/>
                  <a:gd name="T48" fmla="*/ 4537 w 4546"/>
                  <a:gd name="T49" fmla="*/ 296 h 622"/>
                  <a:gd name="T50" fmla="*/ 4546 w 4546"/>
                  <a:gd name="T51" fmla="*/ 328 h 622"/>
                  <a:gd name="T52" fmla="*/ 4531 w 4546"/>
                  <a:gd name="T53" fmla="*/ 359 h 622"/>
                  <a:gd name="T54" fmla="*/ 4494 w 4546"/>
                  <a:gd name="T55" fmla="*/ 390 h 622"/>
                  <a:gd name="T56" fmla="*/ 4435 w 4546"/>
                  <a:gd name="T57" fmla="*/ 419 h 622"/>
                  <a:gd name="T58" fmla="*/ 4329 w 4546"/>
                  <a:gd name="T59" fmla="*/ 455 h 622"/>
                  <a:gd name="T60" fmla="*/ 4095 w 4546"/>
                  <a:gd name="T61" fmla="*/ 507 h 622"/>
                  <a:gd name="T62" fmla="*/ 3907 w 4546"/>
                  <a:gd name="T63" fmla="*/ 537 h 622"/>
                  <a:gd name="T64" fmla="*/ 3737 w 4546"/>
                  <a:gd name="T65" fmla="*/ 557 h 622"/>
                  <a:gd name="T66" fmla="*/ 3552 w 4546"/>
                  <a:gd name="T67" fmla="*/ 576 h 622"/>
                  <a:gd name="T68" fmla="*/ 3350 w 4546"/>
                  <a:gd name="T69" fmla="*/ 591 h 622"/>
                  <a:gd name="T70" fmla="*/ 3134 w 4546"/>
                  <a:gd name="T71" fmla="*/ 604 h 622"/>
                  <a:gd name="T72" fmla="*/ 2906 w 4546"/>
                  <a:gd name="T73" fmla="*/ 614 h 622"/>
                  <a:gd name="T74" fmla="*/ 2666 w 4546"/>
                  <a:gd name="T75" fmla="*/ 620 h 622"/>
                  <a:gd name="T76" fmla="*/ 2417 w 4546"/>
                  <a:gd name="T77" fmla="*/ 622 h 622"/>
                  <a:gd name="T78" fmla="*/ 2165 w 4546"/>
                  <a:gd name="T79" fmla="*/ 621 h 622"/>
                  <a:gd name="T80" fmla="*/ 1918 w 4546"/>
                  <a:gd name="T81" fmla="*/ 617 h 622"/>
                  <a:gd name="T82" fmla="*/ 1680 w 4546"/>
                  <a:gd name="T83" fmla="*/ 608 h 622"/>
                  <a:gd name="T84" fmla="*/ 1450 w 4546"/>
                  <a:gd name="T85" fmla="*/ 597 h 622"/>
                  <a:gd name="T86" fmla="*/ 1235 w 4546"/>
                  <a:gd name="T87" fmla="*/ 582 h 622"/>
                  <a:gd name="T88" fmla="*/ 1032 w 4546"/>
                  <a:gd name="T89" fmla="*/ 565 h 622"/>
                  <a:gd name="T90" fmla="*/ 843 w 4546"/>
                  <a:gd name="T91" fmla="*/ 545 h 622"/>
                  <a:gd name="T92" fmla="*/ 671 w 4546"/>
                  <a:gd name="T93" fmla="*/ 523 h 622"/>
                  <a:gd name="T94" fmla="*/ 413 w 4546"/>
                  <a:gd name="T95" fmla="*/ 479 h 622"/>
                  <a:gd name="T96" fmla="*/ 189 w 4546"/>
                  <a:gd name="T97" fmla="*/ 424 h 622"/>
                  <a:gd name="T98" fmla="*/ 91 w 4546"/>
                  <a:gd name="T99" fmla="*/ 387 h 622"/>
                  <a:gd name="T100" fmla="*/ 38 w 4546"/>
                  <a:gd name="T101" fmla="*/ 357 h 622"/>
                  <a:gd name="T102" fmla="*/ 8 w 4546"/>
                  <a:gd name="T103" fmla="*/ 325 h 622"/>
                  <a:gd name="T104" fmla="*/ 0 w 4546"/>
                  <a:gd name="T105" fmla="*/ 29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546" h="622">
                    <a:moveTo>
                      <a:pt x="2" y="285"/>
                    </a:moveTo>
                    <a:lnTo>
                      <a:pt x="5" y="277"/>
                    </a:lnTo>
                    <a:lnTo>
                      <a:pt x="10" y="270"/>
                    </a:lnTo>
                    <a:lnTo>
                      <a:pt x="16" y="262"/>
                    </a:lnTo>
                    <a:lnTo>
                      <a:pt x="23" y="254"/>
                    </a:lnTo>
                    <a:lnTo>
                      <a:pt x="32" y="247"/>
                    </a:lnTo>
                    <a:lnTo>
                      <a:pt x="42" y="239"/>
                    </a:lnTo>
                    <a:lnTo>
                      <a:pt x="53" y="232"/>
                    </a:lnTo>
                    <a:lnTo>
                      <a:pt x="66" y="225"/>
                    </a:lnTo>
                    <a:lnTo>
                      <a:pt x="80" y="217"/>
                    </a:lnTo>
                    <a:lnTo>
                      <a:pt x="95" y="210"/>
                    </a:lnTo>
                    <a:lnTo>
                      <a:pt x="112" y="203"/>
                    </a:lnTo>
                    <a:lnTo>
                      <a:pt x="129" y="196"/>
                    </a:lnTo>
                    <a:lnTo>
                      <a:pt x="168" y="182"/>
                    </a:lnTo>
                    <a:lnTo>
                      <a:pt x="211" y="169"/>
                    </a:lnTo>
                    <a:lnTo>
                      <a:pt x="258" y="156"/>
                    </a:lnTo>
                    <a:lnTo>
                      <a:pt x="309" y="144"/>
                    </a:lnTo>
                    <a:lnTo>
                      <a:pt x="365" y="132"/>
                    </a:lnTo>
                    <a:lnTo>
                      <a:pt x="424" y="121"/>
                    </a:lnTo>
                    <a:lnTo>
                      <a:pt x="487" y="110"/>
                    </a:lnTo>
                    <a:lnTo>
                      <a:pt x="553" y="99"/>
                    </a:lnTo>
                    <a:lnTo>
                      <a:pt x="623" y="89"/>
                    </a:lnTo>
                    <a:lnTo>
                      <a:pt x="695" y="80"/>
                    </a:lnTo>
                    <a:lnTo>
                      <a:pt x="771" y="70"/>
                    </a:lnTo>
                    <a:lnTo>
                      <a:pt x="849" y="62"/>
                    </a:lnTo>
                    <a:lnTo>
                      <a:pt x="931" y="53"/>
                    </a:lnTo>
                    <a:lnTo>
                      <a:pt x="1014" y="45"/>
                    </a:lnTo>
                    <a:lnTo>
                      <a:pt x="1101" y="38"/>
                    </a:lnTo>
                    <a:lnTo>
                      <a:pt x="1190" y="32"/>
                    </a:lnTo>
                    <a:lnTo>
                      <a:pt x="1281" y="26"/>
                    </a:lnTo>
                    <a:lnTo>
                      <a:pt x="1375" y="21"/>
                    </a:lnTo>
                    <a:lnTo>
                      <a:pt x="1422" y="18"/>
                    </a:lnTo>
                    <a:lnTo>
                      <a:pt x="1470" y="16"/>
                    </a:lnTo>
                    <a:lnTo>
                      <a:pt x="1518" y="14"/>
                    </a:lnTo>
                    <a:lnTo>
                      <a:pt x="1568" y="12"/>
                    </a:lnTo>
                    <a:lnTo>
                      <a:pt x="1617" y="10"/>
                    </a:lnTo>
                    <a:lnTo>
                      <a:pt x="1667" y="8"/>
                    </a:lnTo>
                    <a:lnTo>
                      <a:pt x="1717" y="7"/>
                    </a:lnTo>
                    <a:lnTo>
                      <a:pt x="1768" y="5"/>
                    </a:lnTo>
                    <a:lnTo>
                      <a:pt x="1819" y="4"/>
                    </a:lnTo>
                    <a:lnTo>
                      <a:pt x="1871" y="3"/>
                    </a:lnTo>
                    <a:lnTo>
                      <a:pt x="1923" y="2"/>
                    </a:lnTo>
                    <a:lnTo>
                      <a:pt x="1976" y="1"/>
                    </a:lnTo>
                    <a:lnTo>
                      <a:pt x="2029" y="1"/>
                    </a:lnTo>
                    <a:lnTo>
                      <a:pt x="2082" y="0"/>
                    </a:lnTo>
                    <a:lnTo>
                      <a:pt x="2136" y="0"/>
                    </a:lnTo>
                    <a:lnTo>
                      <a:pt x="2191" y="0"/>
                    </a:lnTo>
                    <a:lnTo>
                      <a:pt x="2245" y="0"/>
                    </a:lnTo>
                    <a:lnTo>
                      <a:pt x="2299" y="1"/>
                    </a:lnTo>
                    <a:lnTo>
                      <a:pt x="2352" y="1"/>
                    </a:lnTo>
                    <a:lnTo>
                      <a:pt x="2406" y="2"/>
                    </a:lnTo>
                    <a:lnTo>
                      <a:pt x="2459" y="2"/>
                    </a:lnTo>
                    <a:lnTo>
                      <a:pt x="2511" y="3"/>
                    </a:lnTo>
                    <a:lnTo>
                      <a:pt x="2563" y="5"/>
                    </a:lnTo>
                    <a:lnTo>
                      <a:pt x="2615" y="6"/>
                    </a:lnTo>
                    <a:lnTo>
                      <a:pt x="2667" y="7"/>
                    </a:lnTo>
                    <a:lnTo>
                      <a:pt x="2718" y="9"/>
                    </a:lnTo>
                    <a:lnTo>
                      <a:pt x="2769" y="11"/>
                    </a:lnTo>
                    <a:lnTo>
                      <a:pt x="2820" y="12"/>
                    </a:lnTo>
                    <a:lnTo>
                      <a:pt x="2870" y="15"/>
                    </a:lnTo>
                    <a:lnTo>
                      <a:pt x="2920" y="17"/>
                    </a:lnTo>
                    <a:lnTo>
                      <a:pt x="2969" y="19"/>
                    </a:lnTo>
                    <a:lnTo>
                      <a:pt x="3017" y="22"/>
                    </a:lnTo>
                    <a:lnTo>
                      <a:pt x="3066" y="24"/>
                    </a:lnTo>
                    <a:lnTo>
                      <a:pt x="3114" y="27"/>
                    </a:lnTo>
                    <a:lnTo>
                      <a:pt x="3161" y="30"/>
                    </a:lnTo>
                    <a:lnTo>
                      <a:pt x="3208" y="33"/>
                    </a:lnTo>
                    <a:lnTo>
                      <a:pt x="3255" y="36"/>
                    </a:lnTo>
                    <a:lnTo>
                      <a:pt x="3301" y="40"/>
                    </a:lnTo>
                    <a:lnTo>
                      <a:pt x="3346" y="43"/>
                    </a:lnTo>
                    <a:lnTo>
                      <a:pt x="3391" y="47"/>
                    </a:lnTo>
                    <a:lnTo>
                      <a:pt x="3436" y="50"/>
                    </a:lnTo>
                    <a:lnTo>
                      <a:pt x="3480" y="54"/>
                    </a:lnTo>
                    <a:lnTo>
                      <a:pt x="3523" y="58"/>
                    </a:lnTo>
                    <a:lnTo>
                      <a:pt x="3565" y="63"/>
                    </a:lnTo>
                    <a:lnTo>
                      <a:pt x="3607" y="68"/>
                    </a:lnTo>
                    <a:lnTo>
                      <a:pt x="3648" y="72"/>
                    </a:lnTo>
                    <a:lnTo>
                      <a:pt x="3688" y="77"/>
                    </a:lnTo>
                    <a:lnTo>
                      <a:pt x="3728" y="81"/>
                    </a:lnTo>
                    <a:lnTo>
                      <a:pt x="3806" y="91"/>
                    </a:lnTo>
                    <a:lnTo>
                      <a:pt x="3881" y="101"/>
                    </a:lnTo>
                    <a:lnTo>
                      <a:pt x="3952" y="112"/>
                    </a:lnTo>
                    <a:lnTo>
                      <a:pt x="4022" y="123"/>
                    </a:lnTo>
                    <a:lnTo>
                      <a:pt x="4087" y="134"/>
                    </a:lnTo>
                    <a:lnTo>
                      <a:pt x="4148" y="146"/>
                    </a:lnTo>
                    <a:lnTo>
                      <a:pt x="4206" y="159"/>
                    </a:lnTo>
                    <a:lnTo>
                      <a:pt x="4260" y="171"/>
                    </a:lnTo>
                    <a:lnTo>
                      <a:pt x="4310" y="185"/>
                    </a:lnTo>
                    <a:lnTo>
                      <a:pt x="4356" y="199"/>
                    </a:lnTo>
                    <a:lnTo>
                      <a:pt x="4397" y="213"/>
                    </a:lnTo>
                    <a:lnTo>
                      <a:pt x="4434" y="227"/>
                    </a:lnTo>
                    <a:lnTo>
                      <a:pt x="4451" y="234"/>
                    </a:lnTo>
                    <a:lnTo>
                      <a:pt x="4466" y="242"/>
                    </a:lnTo>
                    <a:lnTo>
                      <a:pt x="4480" y="249"/>
                    </a:lnTo>
                    <a:lnTo>
                      <a:pt x="4493" y="257"/>
                    </a:lnTo>
                    <a:lnTo>
                      <a:pt x="4504" y="265"/>
                    </a:lnTo>
                    <a:lnTo>
                      <a:pt x="4514" y="272"/>
                    </a:lnTo>
                    <a:lnTo>
                      <a:pt x="4523" y="280"/>
                    </a:lnTo>
                    <a:lnTo>
                      <a:pt x="4530" y="288"/>
                    </a:lnTo>
                    <a:lnTo>
                      <a:pt x="4537" y="296"/>
                    </a:lnTo>
                    <a:lnTo>
                      <a:pt x="4541" y="304"/>
                    </a:lnTo>
                    <a:lnTo>
                      <a:pt x="4544" y="312"/>
                    </a:lnTo>
                    <a:lnTo>
                      <a:pt x="4546" y="320"/>
                    </a:lnTo>
                    <a:lnTo>
                      <a:pt x="4546" y="328"/>
                    </a:lnTo>
                    <a:lnTo>
                      <a:pt x="4544" y="336"/>
                    </a:lnTo>
                    <a:lnTo>
                      <a:pt x="4541" y="344"/>
                    </a:lnTo>
                    <a:lnTo>
                      <a:pt x="4537" y="351"/>
                    </a:lnTo>
                    <a:lnTo>
                      <a:pt x="4531" y="359"/>
                    </a:lnTo>
                    <a:lnTo>
                      <a:pt x="4524" y="367"/>
                    </a:lnTo>
                    <a:lnTo>
                      <a:pt x="4515" y="374"/>
                    </a:lnTo>
                    <a:lnTo>
                      <a:pt x="4505" y="382"/>
                    </a:lnTo>
                    <a:lnTo>
                      <a:pt x="4494" y="390"/>
                    </a:lnTo>
                    <a:lnTo>
                      <a:pt x="4481" y="397"/>
                    </a:lnTo>
                    <a:lnTo>
                      <a:pt x="4467" y="404"/>
                    </a:lnTo>
                    <a:lnTo>
                      <a:pt x="4452" y="412"/>
                    </a:lnTo>
                    <a:lnTo>
                      <a:pt x="4435" y="419"/>
                    </a:lnTo>
                    <a:lnTo>
                      <a:pt x="4416" y="426"/>
                    </a:lnTo>
                    <a:lnTo>
                      <a:pt x="4397" y="434"/>
                    </a:lnTo>
                    <a:lnTo>
                      <a:pt x="4375" y="441"/>
                    </a:lnTo>
                    <a:lnTo>
                      <a:pt x="4329" y="455"/>
                    </a:lnTo>
                    <a:lnTo>
                      <a:pt x="4278" y="468"/>
                    </a:lnTo>
                    <a:lnTo>
                      <a:pt x="4222" y="482"/>
                    </a:lnTo>
                    <a:lnTo>
                      <a:pt x="4160" y="494"/>
                    </a:lnTo>
                    <a:lnTo>
                      <a:pt x="4095" y="507"/>
                    </a:lnTo>
                    <a:lnTo>
                      <a:pt x="4024" y="520"/>
                    </a:lnTo>
                    <a:lnTo>
                      <a:pt x="3985" y="525"/>
                    </a:lnTo>
                    <a:lnTo>
                      <a:pt x="3947" y="531"/>
                    </a:lnTo>
                    <a:lnTo>
                      <a:pt x="3907" y="537"/>
                    </a:lnTo>
                    <a:lnTo>
                      <a:pt x="3866" y="542"/>
                    </a:lnTo>
                    <a:lnTo>
                      <a:pt x="3824" y="547"/>
                    </a:lnTo>
                    <a:lnTo>
                      <a:pt x="3781" y="552"/>
                    </a:lnTo>
                    <a:lnTo>
                      <a:pt x="3737" y="557"/>
                    </a:lnTo>
                    <a:lnTo>
                      <a:pt x="3692" y="562"/>
                    </a:lnTo>
                    <a:lnTo>
                      <a:pt x="3646" y="567"/>
                    </a:lnTo>
                    <a:lnTo>
                      <a:pt x="3599" y="571"/>
                    </a:lnTo>
                    <a:lnTo>
                      <a:pt x="3552" y="576"/>
                    </a:lnTo>
                    <a:lnTo>
                      <a:pt x="3503" y="580"/>
                    </a:lnTo>
                    <a:lnTo>
                      <a:pt x="3453" y="584"/>
                    </a:lnTo>
                    <a:lnTo>
                      <a:pt x="3402" y="588"/>
                    </a:lnTo>
                    <a:lnTo>
                      <a:pt x="3350" y="591"/>
                    </a:lnTo>
                    <a:lnTo>
                      <a:pt x="3297" y="595"/>
                    </a:lnTo>
                    <a:lnTo>
                      <a:pt x="3244" y="598"/>
                    </a:lnTo>
                    <a:lnTo>
                      <a:pt x="3189" y="601"/>
                    </a:lnTo>
                    <a:lnTo>
                      <a:pt x="3134" y="604"/>
                    </a:lnTo>
                    <a:lnTo>
                      <a:pt x="3078" y="607"/>
                    </a:lnTo>
                    <a:lnTo>
                      <a:pt x="3021" y="609"/>
                    </a:lnTo>
                    <a:lnTo>
                      <a:pt x="2964" y="611"/>
                    </a:lnTo>
                    <a:lnTo>
                      <a:pt x="2906" y="614"/>
                    </a:lnTo>
                    <a:lnTo>
                      <a:pt x="2847" y="615"/>
                    </a:lnTo>
                    <a:lnTo>
                      <a:pt x="2787" y="617"/>
                    </a:lnTo>
                    <a:lnTo>
                      <a:pt x="2726" y="618"/>
                    </a:lnTo>
                    <a:lnTo>
                      <a:pt x="2666" y="620"/>
                    </a:lnTo>
                    <a:lnTo>
                      <a:pt x="2604" y="621"/>
                    </a:lnTo>
                    <a:lnTo>
                      <a:pt x="2543" y="621"/>
                    </a:lnTo>
                    <a:lnTo>
                      <a:pt x="2480" y="622"/>
                    </a:lnTo>
                    <a:lnTo>
                      <a:pt x="2417" y="622"/>
                    </a:lnTo>
                    <a:lnTo>
                      <a:pt x="2354" y="622"/>
                    </a:lnTo>
                    <a:lnTo>
                      <a:pt x="2291" y="622"/>
                    </a:lnTo>
                    <a:lnTo>
                      <a:pt x="2228" y="622"/>
                    </a:lnTo>
                    <a:lnTo>
                      <a:pt x="2165" y="621"/>
                    </a:lnTo>
                    <a:lnTo>
                      <a:pt x="2102" y="620"/>
                    </a:lnTo>
                    <a:lnTo>
                      <a:pt x="2040" y="619"/>
                    </a:lnTo>
                    <a:lnTo>
                      <a:pt x="1979" y="618"/>
                    </a:lnTo>
                    <a:lnTo>
                      <a:pt x="1918" y="617"/>
                    </a:lnTo>
                    <a:lnTo>
                      <a:pt x="1857" y="615"/>
                    </a:lnTo>
                    <a:lnTo>
                      <a:pt x="1798" y="613"/>
                    </a:lnTo>
                    <a:lnTo>
                      <a:pt x="1738" y="611"/>
                    </a:lnTo>
                    <a:lnTo>
                      <a:pt x="1680" y="608"/>
                    </a:lnTo>
                    <a:lnTo>
                      <a:pt x="1622" y="606"/>
                    </a:lnTo>
                    <a:lnTo>
                      <a:pt x="1564" y="603"/>
                    </a:lnTo>
                    <a:lnTo>
                      <a:pt x="1507" y="600"/>
                    </a:lnTo>
                    <a:lnTo>
                      <a:pt x="1450" y="597"/>
                    </a:lnTo>
                    <a:lnTo>
                      <a:pt x="1395" y="593"/>
                    </a:lnTo>
                    <a:lnTo>
                      <a:pt x="1341" y="590"/>
                    </a:lnTo>
                    <a:lnTo>
                      <a:pt x="1287" y="586"/>
                    </a:lnTo>
                    <a:lnTo>
                      <a:pt x="1235" y="582"/>
                    </a:lnTo>
                    <a:lnTo>
                      <a:pt x="1183" y="578"/>
                    </a:lnTo>
                    <a:lnTo>
                      <a:pt x="1132" y="574"/>
                    </a:lnTo>
                    <a:lnTo>
                      <a:pt x="1082" y="570"/>
                    </a:lnTo>
                    <a:lnTo>
                      <a:pt x="1032" y="565"/>
                    </a:lnTo>
                    <a:lnTo>
                      <a:pt x="984" y="561"/>
                    </a:lnTo>
                    <a:lnTo>
                      <a:pt x="936" y="556"/>
                    </a:lnTo>
                    <a:lnTo>
                      <a:pt x="889" y="551"/>
                    </a:lnTo>
                    <a:lnTo>
                      <a:pt x="843" y="545"/>
                    </a:lnTo>
                    <a:lnTo>
                      <a:pt x="799" y="540"/>
                    </a:lnTo>
                    <a:lnTo>
                      <a:pt x="755" y="535"/>
                    </a:lnTo>
                    <a:lnTo>
                      <a:pt x="712" y="529"/>
                    </a:lnTo>
                    <a:lnTo>
                      <a:pt x="671" y="523"/>
                    </a:lnTo>
                    <a:lnTo>
                      <a:pt x="630" y="518"/>
                    </a:lnTo>
                    <a:lnTo>
                      <a:pt x="553" y="505"/>
                    </a:lnTo>
                    <a:lnTo>
                      <a:pt x="481" y="492"/>
                    </a:lnTo>
                    <a:lnTo>
                      <a:pt x="413" y="479"/>
                    </a:lnTo>
                    <a:lnTo>
                      <a:pt x="350" y="466"/>
                    </a:lnTo>
                    <a:lnTo>
                      <a:pt x="290" y="452"/>
                    </a:lnTo>
                    <a:lnTo>
                      <a:pt x="237" y="438"/>
                    </a:lnTo>
                    <a:lnTo>
                      <a:pt x="189" y="424"/>
                    </a:lnTo>
                    <a:lnTo>
                      <a:pt x="145" y="409"/>
                    </a:lnTo>
                    <a:lnTo>
                      <a:pt x="126" y="402"/>
                    </a:lnTo>
                    <a:lnTo>
                      <a:pt x="108" y="394"/>
                    </a:lnTo>
                    <a:lnTo>
                      <a:pt x="91" y="387"/>
                    </a:lnTo>
                    <a:lnTo>
                      <a:pt x="76" y="379"/>
                    </a:lnTo>
                    <a:lnTo>
                      <a:pt x="62" y="372"/>
                    </a:lnTo>
                    <a:lnTo>
                      <a:pt x="50" y="364"/>
                    </a:lnTo>
                    <a:lnTo>
                      <a:pt x="38" y="357"/>
                    </a:lnTo>
                    <a:lnTo>
                      <a:pt x="29" y="349"/>
                    </a:lnTo>
                    <a:lnTo>
                      <a:pt x="20" y="341"/>
                    </a:lnTo>
                    <a:lnTo>
                      <a:pt x="13" y="333"/>
                    </a:lnTo>
                    <a:lnTo>
                      <a:pt x="8" y="325"/>
                    </a:lnTo>
                    <a:lnTo>
                      <a:pt x="3" y="317"/>
                    </a:lnTo>
                    <a:lnTo>
                      <a:pt x="1" y="309"/>
                    </a:lnTo>
                    <a:lnTo>
                      <a:pt x="0" y="301"/>
                    </a:lnTo>
                    <a:lnTo>
                      <a:pt x="0" y="293"/>
                    </a:lnTo>
                    <a:lnTo>
                      <a:pt x="2" y="28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83C5359-2CD7-4DA4-B00D-D5A31015A0E1}"/>
                  </a:ext>
                </a:extLst>
              </p:cNvPr>
              <p:cNvSpPr/>
              <p:nvPr/>
            </p:nvSpPr>
            <p:spPr>
              <a:xfrm>
                <a:off x="2726917" y="3885848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4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BB21B3B-B243-4ADE-81BC-366C4E34DAB6}"/>
                </a:ext>
              </a:extLst>
            </p:cNvPr>
            <p:cNvGrpSpPr/>
            <p:nvPr/>
          </p:nvGrpSpPr>
          <p:grpSpPr>
            <a:xfrm>
              <a:off x="1377844" y="2431262"/>
              <a:ext cx="2952878" cy="954748"/>
              <a:chOff x="1809358" y="2938434"/>
              <a:chExt cx="2475546" cy="800413"/>
            </a:xfrm>
          </p:grpSpPr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61920FF3-B893-4BEE-A578-D4431B220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268" y="3111813"/>
                <a:ext cx="2467725" cy="627034"/>
              </a:xfrm>
              <a:custGeom>
                <a:avLst/>
                <a:gdLst>
                  <a:gd name="T0" fmla="*/ 5627 w 5679"/>
                  <a:gd name="T1" fmla="*/ 90 h 1442"/>
                  <a:gd name="T2" fmla="*/ 5555 w 5679"/>
                  <a:gd name="T3" fmla="*/ 127 h 1442"/>
                  <a:gd name="T4" fmla="*/ 5445 w 5679"/>
                  <a:gd name="T5" fmla="*/ 166 h 1442"/>
                  <a:gd name="T6" fmla="*/ 5304 w 5679"/>
                  <a:gd name="T7" fmla="*/ 203 h 1442"/>
                  <a:gd name="T8" fmla="*/ 5148 w 5679"/>
                  <a:gd name="T9" fmla="*/ 235 h 1442"/>
                  <a:gd name="T10" fmla="*/ 5024 w 5679"/>
                  <a:gd name="T11" fmla="*/ 256 h 1442"/>
                  <a:gd name="T12" fmla="*/ 4878 w 5679"/>
                  <a:gd name="T13" fmla="*/ 277 h 1442"/>
                  <a:gd name="T14" fmla="*/ 4576 w 5679"/>
                  <a:gd name="T15" fmla="*/ 312 h 1442"/>
                  <a:gd name="T16" fmla="*/ 4224 w 5679"/>
                  <a:gd name="T17" fmla="*/ 341 h 1442"/>
                  <a:gd name="T18" fmla="*/ 3810 w 5679"/>
                  <a:gd name="T19" fmla="*/ 364 h 1442"/>
                  <a:gd name="T20" fmla="*/ 3441 w 5679"/>
                  <a:gd name="T21" fmla="*/ 376 h 1442"/>
                  <a:gd name="T22" fmla="*/ 3109 w 5679"/>
                  <a:gd name="T23" fmla="*/ 380 h 1442"/>
                  <a:gd name="T24" fmla="*/ 2638 w 5679"/>
                  <a:gd name="T25" fmla="*/ 378 h 1442"/>
                  <a:gd name="T26" fmla="*/ 2275 w 5679"/>
                  <a:gd name="T27" fmla="*/ 369 h 1442"/>
                  <a:gd name="T28" fmla="*/ 1829 w 5679"/>
                  <a:gd name="T29" fmla="*/ 348 h 1442"/>
                  <a:gd name="T30" fmla="*/ 1626 w 5679"/>
                  <a:gd name="T31" fmla="*/ 335 h 1442"/>
                  <a:gd name="T32" fmla="*/ 1415 w 5679"/>
                  <a:gd name="T33" fmla="*/ 318 h 1442"/>
                  <a:gd name="T34" fmla="*/ 1223 w 5679"/>
                  <a:gd name="T35" fmla="*/ 300 h 1442"/>
                  <a:gd name="T36" fmla="*/ 1042 w 5679"/>
                  <a:gd name="T37" fmla="*/ 281 h 1442"/>
                  <a:gd name="T38" fmla="*/ 868 w 5679"/>
                  <a:gd name="T39" fmla="*/ 259 h 1442"/>
                  <a:gd name="T40" fmla="*/ 715 w 5679"/>
                  <a:gd name="T41" fmla="*/ 236 h 1442"/>
                  <a:gd name="T42" fmla="*/ 575 w 5679"/>
                  <a:gd name="T43" fmla="*/ 212 h 1442"/>
                  <a:gd name="T44" fmla="*/ 433 w 5679"/>
                  <a:gd name="T45" fmla="*/ 182 h 1442"/>
                  <a:gd name="T46" fmla="*/ 286 w 5679"/>
                  <a:gd name="T47" fmla="*/ 145 h 1442"/>
                  <a:gd name="T48" fmla="*/ 159 w 5679"/>
                  <a:gd name="T49" fmla="*/ 104 h 1442"/>
                  <a:gd name="T50" fmla="*/ 62 w 5679"/>
                  <a:gd name="T51" fmla="*/ 58 h 1442"/>
                  <a:gd name="T52" fmla="*/ 6 w 5679"/>
                  <a:gd name="T53" fmla="*/ 11 h 1442"/>
                  <a:gd name="T54" fmla="*/ 578 w 5679"/>
                  <a:gd name="T55" fmla="*/ 1071 h 1442"/>
                  <a:gd name="T56" fmla="*/ 606 w 5679"/>
                  <a:gd name="T57" fmla="*/ 1105 h 1442"/>
                  <a:gd name="T58" fmla="*/ 647 w 5679"/>
                  <a:gd name="T59" fmla="*/ 1135 h 1442"/>
                  <a:gd name="T60" fmla="*/ 702 w 5679"/>
                  <a:gd name="T61" fmla="*/ 1166 h 1442"/>
                  <a:gd name="T62" fmla="*/ 760 w 5679"/>
                  <a:gd name="T63" fmla="*/ 1191 h 1442"/>
                  <a:gd name="T64" fmla="*/ 816 w 5679"/>
                  <a:gd name="T65" fmla="*/ 1212 h 1442"/>
                  <a:gd name="T66" fmla="*/ 935 w 5679"/>
                  <a:gd name="T67" fmla="*/ 1248 h 1442"/>
                  <a:gd name="T68" fmla="*/ 1045 w 5679"/>
                  <a:gd name="T69" fmla="*/ 1276 h 1442"/>
                  <a:gd name="T70" fmla="*/ 1169 w 5679"/>
                  <a:gd name="T71" fmla="*/ 1302 h 1442"/>
                  <a:gd name="T72" fmla="*/ 1311 w 5679"/>
                  <a:gd name="T73" fmla="*/ 1328 h 1442"/>
                  <a:gd name="T74" fmla="*/ 1459 w 5679"/>
                  <a:gd name="T75" fmla="*/ 1350 h 1442"/>
                  <a:gd name="T76" fmla="*/ 1621 w 5679"/>
                  <a:gd name="T77" fmla="*/ 1371 h 1442"/>
                  <a:gd name="T78" fmla="*/ 1765 w 5679"/>
                  <a:gd name="T79" fmla="*/ 1387 h 1442"/>
                  <a:gd name="T80" fmla="*/ 1919 w 5679"/>
                  <a:gd name="T81" fmla="*/ 1401 h 1442"/>
                  <a:gd name="T82" fmla="*/ 2044 w 5679"/>
                  <a:gd name="T83" fmla="*/ 1411 h 1442"/>
                  <a:gd name="T84" fmla="*/ 2240 w 5679"/>
                  <a:gd name="T85" fmla="*/ 1423 h 1442"/>
                  <a:gd name="T86" fmla="*/ 2451 w 5679"/>
                  <a:gd name="T87" fmla="*/ 1433 h 1442"/>
                  <a:gd name="T88" fmla="*/ 2670 w 5679"/>
                  <a:gd name="T89" fmla="*/ 1439 h 1442"/>
                  <a:gd name="T90" fmla="*/ 2889 w 5679"/>
                  <a:gd name="T91" fmla="*/ 1442 h 1442"/>
                  <a:gd name="T92" fmla="*/ 3048 w 5679"/>
                  <a:gd name="T93" fmla="*/ 1442 h 1442"/>
                  <a:gd name="T94" fmla="*/ 3262 w 5679"/>
                  <a:gd name="T95" fmla="*/ 1438 h 1442"/>
                  <a:gd name="T96" fmla="*/ 3467 w 5679"/>
                  <a:gd name="T97" fmla="*/ 1431 h 1442"/>
                  <a:gd name="T98" fmla="*/ 3673 w 5679"/>
                  <a:gd name="T99" fmla="*/ 1421 h 1442"/>
                  <a:gd name="T100" fmla="*/ 3838 w 5679"/>
                  <a:gd name="T101" fmla="*/ 1409 h 1442"/>
                  <a:gd name="T102" fmla="*/ 3985 w 5679"/>
                  <a:gd name="T103" fmla="*/ 1396 h 1442"/>
                  <a:gd name="T104" fmla="*/ 4111 w 5679"/>
                  <a:gd name="T105" fmla="*/ 1383 h 1442"/>
                  <a:gd name="T106" fmla="*/ 4272 w 5679"/>
                  <a:gd name="T107" fmla="*/ 1364 h 1442"/>
                  <a:gd name="T108" fmla="*/ 4412 w 5679"/>
                  <a:gd name="T109" fmla="*/ 1343 h 1442"/>
                  <a:gd name="T110" fmla="*/ 4545 w 5679"/>
                  <a:gd name="T111" fmla="*/ 1319 h 1442"/>
                  <a:gd name="T112" fmla="*/ 4667 w 5679"/>
                  <a:gd name="T113" fmla="*/ 1293 h 1442"/>
                  <a:gd name="T114" fmla="*/ 4774 w 5679"/>
                  <a:gd name="T115" fmla="*/ 1265 h 1442"/>
                  <a:gd name="T116" fmla="*/ 4867 w 5679"/>
                  <a:gd name="T117" fmla="*/ 1236 h 1442"/>
                  <a:gd name="T118" fmla="*/ 4938 w 5679"/>
                  <a:gd name="T119" fmla="*/ 1208 h 1442"/>
                  <a:gd name="T120" fmla="*/ 5003 w 5679"/>
                  <a:gd name="T121" fmla="*/ 1174 h 1442"/>
                  <a:gd name="T122" fmla="*/ 5052 w 5679"/>
                  <a:gd name="T123" fmla="*/ 1137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79" h="1442">
                    <a:moveTo>
                      <a:pt x="5674" y="49"/>
                    </a:moveTo>
                    <a:lnTo>
                      <a:pt x="5672" y="51"/>
                    </a:lnTo>
                    <a:lnTo>
                      <a:pt x="5671" y="52"/>
                    </a:lnTo>
                    <a:lnTo>
                      <a:pt x="5669" y="55"/>
                    </a:lnTo>
                    <a:lnTo>
                      <a:pt x="5666" y="58"/>
                    </a:lnTo>
                    <a:lnTo>
                      <a:pt x="5665" y="60"/>
                    </a:lnTo>
                    <a:lnTo>
                      <a:pt x="5663" y="61"/>
                    </a:lnTo>
                    <a:lnTo>
                      <a:pt x="5660" y="64"/>
                    </a:lnTo>
                    <a:lnTo>
                      <a:pt x="5658" y="67"/>
                    </a:lnTo>
                    <a:lnTo>
                      <a:pt x="5656" y="69"/>
                    </a:lnTo>
                    <a:lnTo>
                      <a:pt x="5653" y="70"/>
                    </a:lnTo>
                    <a:lnTo>
                      <a:pt x="5650" y="73"/>
                    </a:lnTo>
                    <a:lnTo>
                      <a:pt x="5647" y="75"/>
                    </a:lnTo>
                    <a:lnTo>
                      <a:pt x="5644" y="78"/>
                    </a:lnTo>
                    <a:lnTo>
                      <a:pt x="5641" y="80"/>
                    </a:lnTo>
                    <a:lnTo>
                      <a:pt x="5639" y="82"/>
                    </a:lnTo>
                    <a:lnTo>
                      <a:pt x="5637" y="83"/>
                    </a:lnTo>
                    <a:lnTo>
                      <a:pt x="5633" y="86"/>
                    </a:lnTo>
                    <a:lnTo>
                      <a:pt x="5630" y="88"/>
                    </a:lnTo>
                    <a:lnTo>
                      <a:pt x="5627" y="90"/>
                    </a:lnTo>
                    <a:lnTo>
                      <a:pt x="5625" y="91"/>
                    </a:lnTo>
                    <a:lnTo>
                      <a:pt x="5619" y="95"/>
                    </a:lnTo>
                    <a:lnTo>
                      <a:pt x="5613" y="99"/>
                    </a:lnTo>
                    <a:lnTo>
                      <a:pt x="5613" y="99"/>
                    </a:lnTo>
                    <a:lnTo>
                      <a:pt x="5613" y="99"/>
                    </a:lnTo>
                    <a:lnTo>
                      <a:pt x="5611" y="100"/>
                    </a:lnTo>
                    <a:lnTo>
                      <a:pt x="5610" y="100"/>
                    </a:lnTo>
                    <a:lnTo>
                      <a:pt x="5604" y="103"/>
                    </a:lnTo>
                    <a:lnTo>
                      <a:pt x="5598" y="106"/>
                    </a:lnTo>
                    <a:lnTo>
                      <a:pt x="5596" y="107"/>
                    </a:lnTo>
                    <a:lnTo>
                      <a:pt x="5594" y="109"/>
                    </a:lnTo>
                    <a:lnTo>
                      <a:pt x="5589" y="111"/>
                    </a:lnTo>
                    <a:lnTo>
                      <a:pt x="5584" y="114"/>
                    </a:lnTo>
                    <a:lnTo>
                      <a:pt x="5581" y="115"/>
                    </a:lnTo>
                    <a:lnTo>
                      <a:pt x="5578" y="116"/>
                    </a:lnTo>
                    <a:lnTo>
                      <a:pt x="5573" y="119"/>
                    </a:lnTo>
                    <a:lnTo>
                      <a:pt x="5568" y="121"/>
                    </a:lnTo>
                    <a:lnTo>
                      <a:pt x="5565" y="123"/>
                    </a:lnTo>
                    <a:lnTo>
                      <a:pt x="5562" y="124"/>
                    </a:lnTo>
                    <a:lnTo>
                      <a:pt x="5555" y="127"/>
                    </a:lnTo>
                    <a:lnTo>
                      <a:pt x="5548" y="130"/>
                    </a:lnTo>
                    <a:lnTo>
                      <a:pt x="5546" y="130"/>
                    </a:lnTo>
                    <a:lnTo>
                      <a:pt x="5545" y="131"/>
                    </a:lnTo>
                    <a:lnTo>
                      <a:pt x="5536" y="134"/>
                    </a:lnTo>
                    <a:lnTo>
                      <a:pt x="5527" y="138"/>
                    </a:lnTo>
                    <a:lnTo>
                      <a:pt x="5525" y="139"/>
                    </a:lnTo>
                    <a:lnTo>
                      <a:pt x="5522" y="140"/>
                    </a:lnTo>
                    <a:lnTo>
                      <a:pt x="5515" y="143"/>
                    </a:lnTo>
                    <a:lnTo>
                      <a:pt x="5508" y="145"/>
                    </a:lnTo>
                    <a:lnTo>
                      <a:pt x="5505" y="146"/>
                    </a:lnTo>
                    <a:lnTo>
                      <a:pt x="5502" y="147"/>
                    </a:lnTo>
                    <a:lnTo>
                      <a:pt x="5492" y="151"/>
                    </a:lnTo>
                    <a:lnTo>
                      <a:pt x="5482" y="154"/>
                    </a:lnTo>
                    <a:lnTo>
                      <a:pt x="5481" y="154"/>
                    </a:lnTo>
                    <a:lnTo>
                      <a:pt x="5480" y="155"/>
                    </a:lnTo>
                    <a:lnTo>
                      <a:pt x="5470" y="158"/>
                    </a:lnTo>
                    <a:lnTo>
                      <a:pt x="5461" y="161"/>
                    </a:lnTo>
                    <a:lnTo>
                      <a:pt x="5458" y="162"/>
                    </a:lnTo>
                    <a:lnTo>
                      <a:pt x="5455" y="163"/>
                    </a:lnTo>
                    <a:lnTo>
                      <a:pt x="5445" y="166"/>
                    </a:lnTo>
                    <a:lnTo>
                      <a:pt x="5434" y="169"/>
                    </a:lnTo>
                    <a:lnTo>
                      <a:pt x="5433" y="169"/>
                    </a:lnTo>
                    <a:lnTo>
                      <a:pt x="5433" y="169"/>
                    </a:lnTo>
                    <a:lnTo>
                      <a:pt x="5421" y="173"/>
                    </a:lnTo>
                    <a:lnTo>
                      <a:pt x="5409" y="176"/>
                    </a:lnTo>
                    <a:lnTo>
                      <a:pt x="5406" y="177"/>
                    </a:lnTo>
                    <a:lnTo>
                      <a:pt x="5403" y="178"/>
                    </a:lnTo>
                    <a:lnTo>
                      <a:pt x="5391" y="181"/>
                    </a:lnTo>
                    <a:lnTo>
                      <a:pt x="5379" y="184"/>
                    </a:lnTo>
                    <a:lnTo>
                      <a:pt x="5378" y="184"/>
                    </a:lnTo>
                    <a:lnTo>
                      <a:pt x="5378" y="184"/>
                    </a:lnTo>
                    <a:lnTo>
                      <a:pt x="5366" y="188"/>
                    </a:lnTo>
                    <a:lnTo>
                      <a:pt x="5353" y="191"/>
                    </a:lnTo>
                    <a:lnTo>
                      <a:pt x="5350" y="192"/>
                    </a:lnTo>
                    <a:lnTo>
                      <a:pt x="5346" y="192"/>
                    </a:lnTo>
                    <a:lnTo>
                      <a:pt x="5333" y="197"/>
                    </a:lnTo>
                    <a:lnTo>
                      <a:pt x="5320" y="200"/>
                    </a:lnTo>
                    <a:lnTo>
                      <a:pt x="5318" y="200"/>
                    </a:lnTo>
                    <a:lnTo>
                      <a:pt x="5316" y="201"/>
                    </a:lnTo>
                    <a:lnTo>
                      <a:pt x="5304" y="203"/>
                    </a:lnTo>
                    <a:lnTo>
                      <a:pt x="5292" y="206"/>
                    </a:lnTo>
                    <a:lnTo>
                      <a:pt x="5289" y="207"/>
                    </a:lnTo>
                    <a:lnTo>
                      <a:pt x="5285" y="208"/>
                    </a:lnTo>
                    <a:lnTo>
                      <a:pt x="5272" y="211"/>
                    </a:lnTo>
                    <a:lnTo>
                      <a:pt x="5258" y="214"/>
                    </a:lnTo>
                    <a:lnTo>
                      <a:pt x="5254" y="214"/>
                    </a:lnTo>
                    <a:lnTo>
                      <a:pt x="5251" y="215"/>
                    </a:lnTo>
                    <a:lnTo>
                      <a:pt x="5237" y="218"/>
                    </a:lnTo>
                    <a:lnTo>
                      <a:pt x="5224" y="221"/>
                    </a:lnTo>
                    <a:lnTo>
                      <a:pt x="5222" y="221"/>
                    </a:lnTo>
                    <a:lnTo>
                      <a:pt x="5220" y="221"/>
                    </a:lnTo>
                    <a:lnTo>
                      <a:pt x="5205" y="224"/>
                    </a:lnTo>
                    <a:lnTo>
                      <a:pt x="5190" y="227"/>
                    </a:lnTo>
                    <a:lnTo>
                      <a:pt x="5185" y="228"/>
                    </a:lnTo>
                    <a:lnTo>
                      <a:pt x="5181" y="229"/>
                    </a:lnTo>
                    <a:lnTo>
                      <a:pt x="5173" y="230"/>
                    </a:lnTo>
                    <a:lnTo>
                      <a:pt x="5166" y="232"/>
                    </a:lnTo>
                    <a:lnTo>
                      <a:pt x="5158" y="233"/>
                    </a:lnTo>
                    <a:lnTo>
                      <a:pt x="5151" y="235"/>
                    </a:lnTo>
                    <a:lnTo>
                      <a:pt x="5148" y="235"/>
                    </a:lnTo>
                    <a:lnTo>
                      <a:pt x="5144" y="236"/>
                    </a:lnTo>
                    <a:lnTo>
                      <a:pt x="5130" y="238"/>
                    </a:lnTo>
                    <a:lnTo>
                      <a:pt x="5116" y="241"/>
                    </a:lnTo>
                    <a:lnTo>
                      <a:pt x="5113" y="241"/>
                    </a:lnTo>
                    <a:lnTo>
                      <a:pt x="5109" y="242"/>
                    </a:lnTo>
                    <a:lnTo>
                      <a:pt x="5101" y="243"/>
                    </a:lnTo>
                    <a:lnTo>
                      <a:pt x="5093" y="245"/>
                    </a:lnTo>
                    <a:lnTo>
                      <a:pt x="5085" y="246"/>
                    </a:lnTo>
                    <a:lnTo>
                      <a:pt x="5077" y="247"/>
                    </a:lnTo>
                    <a:lnTo>
                      <a:pt x="5073" y="248"/>
                    </a:lnTo>
                    <a:lnTo>
                      <a:pt x="5068" y="249"/>
                    </a:lnTo>
                    <a:lnTo>
                      <a:pt x="5060" y="250"/>
                    </a:lnTo>
                    <a:lnTo>
                      <a:pt x="5051" y="252"/>
                    </a:lnTo>
                    <a:lnTo>
                      <a:pt x="5043" y="253"/>
                    </a:lnTo>
                    <a:lnTo>
                      <a:pt x="5034" y="254"/>
                    </a:lnTo>
                    <a:lnTo>
                      <a:pt x="5034" y="254"/>
                    </a:lnTo>
                    <a:lnTo>
                      <a:pt x="5034" y="254"/>
                    </a:lnTo>
                    <a:lnTo>
                      <a:pt x="5033" y="255"/>
                    </a:lnTo>
                    <a:lnTo>
                      <a:pt x="5032" y="255"/>
                    </a:lnTo>
                    <a:lnTo>
                      <a:pt x="5024" y="256"/>
                    </a:lnTo>
                    <a:lnTo>
                      <a:pt x="5015" y="257"/>
                    </a:lnTo>
                    <a:lnTo>
                      <a:pt x="5007" y="259"/>
                    </a:lnTo>
                    <a:lnTo>
                      <a:pt x="4998" y="260"/>
                    </a:lnTo>
                    <a:lnTo>
                      <a:pt x="4994" y="261"/>
                    </a:lnTo>
                    <a:lnTo>
                      <a:pt x="4990" y="261"/>
                    </a:lnTo>
                    <a:lnTo>
                      <a:pt x="4981" y="263"/>
                    </a:lnTo>
                    <a:lnTo>
                      <a:pt x="4972" y="264"/>
                    </a:lnTo>
                    <a:lnTo>
                      <a:pt x="4963" y="265"/>
                    </a:lnTo>
                    <a:lnTo>
                      <a:pt x="4954" y="267"/>
                    </a:lnTo>
                    <a:lnTo>
                      <a:pt x="4950" y="267"/>
                    </a:lnTo>
                    <a:lnTo>
                      <a:pt x="4947" y="268"/>
                    </a:lnTo>
                    <a:lnTo>
                      <a:pt x="4938" y="269"/>
                    </a:lnTo>
                    <a:lnTo>
                      <a:pt x="4930" y="270"/>
                    </a:lnTo>
                    <a:lnTo>
                      <a:pt x="4922" y="271"/>
                    </a:lnTo>
                    <a:lnTo>
                      <a:pt x="4913" y="272"/>
                    </a:lnTo>
                    <a:lnTo>
                      <a:pt x="4910" y="273"/>
                    </a:lnTo>
                    <a:lnTo>
                      <a:pt x="4907" y="273"/>
                    </a:lnTo>
                    <a:lnTo>
                      <a:pt x="4897" y="274"/>
                    </a:lnTo>
                    <a:lnTo>
                      <a:pt x="4888" y="276"/>
                    </a:lnTo>
                    <a:lnTo>
                      <a:pt x="4878" y="277"/>
                    </a:lnTo>
                    <a:lnTo>
                      <a:pt x="4869" y="278"/>
                    </a:lnTo>
                    <a:lnTo>
                      <a:pt x="4866" y="279"/>
                    </a:lnTo>
                    <a:lnTo>
                      <a:pt x="4863" y="279"/>
                    </a:lnTo>
                    <a:lnTo>
                      <a:pt x="4841" y="282"/>
                    </a:lnTo>
                    <a:lnTo>
                      <a:pt x="4819" y="285"/>
                    </a:lnTo>
                    <a:lnTo>
                      <a:pt x="4797" y="287"/>
                    </a:lnTo>
                    <a:lnTo>
                      <a:pt x="4775" y="290"/>
                    </a:lnTo>
                    <a:lnTo>
                      <a:pt x="4773" y="290"/>
                    </a:lnTo>
                    <a:lnTo>
                      <a:pt x="4771" y="291"/>
                    </a:lnTo>
                    <a:lnTo>
                      <a:pt x="4748" y="293"/>
                    </a:lnTo>
                    <a:lnTo>
                      <a:pt x="4726" y="296"/>
                    </a:lnTo>
                    <a:lnTo>
                      <a:pt x="4703" y="298"/>
                    </a:lnTo>
                    <a:lnTo>
                      <a:pt x="4680" y="301"/>
                    </a:lnTo>
                    <a:lnTo>
                      <a:pt x="4677" y="301"/>
                    </a:lnTo>
                    <a:lnTo>
                      <a:pt x="4674" y="302"/>
                    </a:lnTo>
                    <a:lnTo>
                      <a:pt x="4651" y="304"/>
                    </a:lnTo>
                    <a:lnTo>
                      <a:pt x="4628" y="306"/>
                    </a:lnTo>
                    <a:lnTo>
                      <a:pt x="4604" y="309"/>
                    </a:lnTo>
                    <a:lnTo>
                      <a:pt x="4580" y="311"/>
                    </a:lnTo>
                    <a:lnTo>
                      <a:pt x="4576" y="312"/>
                    </a:lnTo>
                    <a:lnTo>
                      <a:pt x="4573" y="312"/>
                    </a:lnTo>
                    <a:lnTo>
                      <a:pt x="4549" y="314"/>
                    </a:lnTo>
                    <a:lnTo>
                      <a:pt x="4525" y="317"/>
                    </a:lnTo>
                    <a:lnTo>
                      <a:pt x="4500" y="319"/>
                    </a:lnTo>
                    <a:lnTo>
                      <a:pt x="4476" y="321"/>
                    </a:lnTo>
                    <a:lnTo>
                      <a:pt x="4472" y="321"/>
                    </a:lnTo>
                    <a:lnTo>
                      <a:pt x="4468" y="322"/>
                    </a:lnTo>
                    <a:lnTo>
                      <a:pt x="4443" y="324"/>
                    </a:lnTo>
                    <a:lnTo>
                      <a:pt x="4418" y="326"/>
                    </a:lnTo>
                    <a:lnTo>
                      <a:pt x="4393" y="328"/>
                    </a:lnTo>
                    <a:lnTo>
                      <a:pt x="4367" y="330"/>
                    </a:lnTo>
                    <a:lnTo>
                      <a:pt x="4364" y="330"/>
                    </a:lnTo>
                    <a:lnTo>
                      <a:pt x="4360" y="331"/>
                    </a:lnTo>
                    <a:lnTo>
                      <a:pt x="4334" y="333"/>
                    </a:lnTo>
                    <a:lnTo>
                      <a:pt x="4309" y="335"/>
                    </a:lnTo>
                    <a:lnTo>
                      <a:pt x="4283" y="337"/>
                    </a:lnTo>
                    <a:lnTo>
                      <a:pt x="4257" y="339"/>
                    </a:lnTo>
                    <a:lnTo>
                      <a:pt x="4254" y="339"/>
                    </a:lnTo>
                    <a:lnTo>
                      <a:pt x="4251" y="339"/>
                    </a:lnTo>
                    <a:lnTo>
                      <a:pt x="4224" y="341"/>
                    </a:lnTo>
                    <a:lnTo>
                      <a:pt x="4198" y="343"/>
                    </a:lnTo>
                    <a:lnTo>
                      <a:pt x="4171" y="344"/>
                    </a:lnTo>
                    <a:lnTo>
                      <a:pt x="4143" y="346"/>
                    </a:lnTo>
                    <a:lnTo>
                      <a:pt x="4138" y="347"/>
                    </a:lnTo>
                    <a:lnTo>
                      <a:pt x="4132" y="347"/>
                    </a:lnTo>
                    <a:lnTo>
                      <a:pt x="4106" y="349"/>
                    </a:lnTo>
                    <a:lnTo>
                      <a:pt x="4080" y="350"/>
                    </a:lnTo>
                    <a:lnTo>
                      <a:pt x="4054" y="352"/>
                    </a:lnTo>
                    <a:lnTo>
                      <a:pt x="4027" y="353"/>
                    </a:lnTo>
                    <a:lnTo>
                      <a:pt x="4021" y="353"/>
                    </a:lnTo>
                    <a:lnTo>
                      <a:pt x="4015" y="354"/>
                    </a:lnTo>
                    <a:lnTo>
                      <a:pt x="3989" y="355"/>
                    </a:lnTo>
                    <a:lnTo>
                      <a:pt x="3961" y="357"/>
                    </a:lnTo>
                    <a:lnTo>
                      <a:pt x="3935" y="358"/>
                    </a:lnTo>
                    <a:lnTo>
                      <a:pt x="3908" y="359"/>
                    </a:lnTo>
                    <a:lnTo>
                      <a:pt x="3899" y="360"/>
                    </a:lnTo>
                    <a:lnTo>
                      <a:pt x="3891" y="360"/>
                    </a:lnTo>
                    <a:lnTo>
                      <a:pt x="3864" y="361"/>
                    </a:lnTo>
                    <a:lnTo>
                      <a:pt x="3837" y="363"/>
                    </a:lnTo>
                    <a:lnTo>
                      <a:pt x="3810" y="364"/>
                    </a:lnTo>
                    <a:lnTo>
                      <a:pt x="3783" y="365"/>
                    </a:lnTo>
                    <a:lnTo>
                      <a:pt x="3773" y="365"/>
                    </a:lnTo>
                    <a:lnTo>
                      <a:pt x="3762" y="366"/>
                    </a:lnTo>
                    <a:lnTo>
                      <a:pt x="3736" y="367"/>
                    </a:lnTo>
                    <a:lnTo>
                      <a:pt x="3709" y="368"/>
                    </a:lnTo>
                    <a:lnTo>
                      <a:pt x="3683" y="369"/>
                    </a:lnTo>
                    <a:lnTo>
                      <a:pt x="3656" y="370"/>
                    </a:lnTo>
                    <a:lnTo>
                      <a:pt x="3639" y="370"/>
                    </a:lnTo>
                    <a:lnTo>
                      <a:pt x="3622" y="371"/>
                    </a:lnTo>
                    <a:lnTo>
                      <a:pt x="3605" y="371"/>
                    </a:lnTo>
                    <a:lnTo>
                      <a:pt x="3589" y="372"/>
                    </a:lnTo>
                    <a:lnTo>
                      <a:pt x="3573" y="372"/>
                    </a:lnTo>
                    <a:lnTo>
                      <a:pt x="3558" y="373"/>
                    </a:lnTo>
                    <a:lnTo>
                      <a:pt x="3542" y="373"/>
                    </a:lnTo>
                    <a:lnTo>
                      <a:pt x="3527" y="374"/>
                    </a:lnTo>
                    <a:lnTo>
                      <a:pt x="3509" y="374"/>
                    </a:lnTo>
                    <a:lnTo>
                      <a:pt x="3492" y="374"/>
                    </a:lnTo>
                    <a:lnTo>
                      <a:pt x="3474" y="375"/>
                    </a:lnTo>
                    <a:lnTo>
                      <a:pt x="3457" y="375"/>
                    </a:lnTo>
                    <a:lnTo>
                      <a:pt x="3441" y="376"/>
                    </a:lnTo>
                    <a:lnTo>
                      <a:pt x="3426" y="376"/>
                    </a:lnTo>
                    <a:lnTo>
                      <a:pt x="3410" y="376"/>
                    </a:lnTo>
                    <a:lnTo>
                      <a:pt x="3394" y="377"/>
                    </a:lnTo>
                    <a:lnTo>
                      <a:pt x="3377" y="377"/>
                    </a:lnTo>
                    <a:lnTo>
                      <a:pt x="3360" y="377"/>
                    </a:lnTo>
                    <a:lnTo>
                      <a:pt x="3341" y="378"/>
                    </a:lnTo>
                    <a:lnTo>
                      <a:pt x="3324" y="378"/>
                    </a:lnTo>
                    <a:lnTo>
                      <a:pt x="3307" y="378"/>
                    </a:lnTo>
                    <a:lnTo>
                      <a:pt x="3291" y="378"/>
                    </a:lnTo>
                    <a:lnTo>
                      <a:pt x="3275" y="379"/>
                    </a:lnTo>
                    <a:lnTo>
                      <a:pt x="3258" y="379"/>
                    </a:lnTo>
                    <a:lnTo>
                      <a:pt x="3241" y="379"/>
                    </a:lnTo>
                    <a:lnTo>
                      <a:pt x="3224" y="379"/>
                    </a:lnTo>
                    <a:lnTo>
                      <a:pt x="3207" y="379"/>
                    </a:lnTo>
                    <a:lnTo>
                      <a:pt x="3190" y="380"/>
                    </a:lnTo>
                    <a:lnTo>
                      <a:pt x="3170" y="380"/>
                    </a:lnTo>
                    <a:lnTo>
                      <a:pt x="3151" y="380"/>
                    </a:lnTo>
                    <a:lnTo>
                      <a:pt x="3132" y="380"/>
                    </a:lnTo>
                    <a:lnTo>
                      <a:pt x="3112" y="380"/>
                    </a:lnTo>
                    <a:lnTo>
                      <a:pt x="3109" y="380"/>
                    </a:lnTo>
                    <a:lnTo>
                      <a:pt x="3106" y="380"/>
                    </a:lnTo>
                    <a:lnTo>
                      <a:pt x="3072" y="381"/>
                    </a:lnTo>
                    <a:lnTo>
                      <a:pt x="3038" y="381"/>
                    </a:lnTo>
                    <a:lnTo>
                      <a:pt x="3004" y="381"/>
                    </a:lnTo>
                    <a:lnTo>
                      <a:pt x="2970" y="381"/>
                    </a:lnTo>
                    <a:lnTo>
                      <a:pt x="2934" y="381"/>
                    </a:lnTo>
                    <a:lnTo>
                      <a:pt x="2898" y="381"/>
                    </a:lnTo>
                    <a:lnTo>
                      <a:pt x="2862" y="380"/>
                    </a:lnTo>
                    <a:lnTo>
                      <a:pt x="2827" y="380"/>
                    </a:lnTo>
                    <a:lnTo>
                      <a:pt x="2813" y="380"/>
                    </a:lnTo>
                    <a:lnTo>
                      <a:pt x="2800" y="380"/>
                    </a:lnTo>
                    <a:lnTo>
                      <a:pt x="2787" y="380"/>
                    </a:lnTo>
                    <a:lnTo>
                      <a:pt x="2773" y="380"/>
                    </a:lnTo>
                    <a:lnTo>
                      <a:pt x="2751" y="379"/>
                    </a:lnTo>
                    <a:lnTo>
                      <a:pt x="2728" y="379"/>
                    </a:lnTo>
                    <a:lnTo>
                      <a:pt x="2705" y="379"/>
                    </a:lnTo>
                    <a:lnTo>
                      <a:pt x="2683" y="379"/>
                    </a:lnTo>
                    <a:lnTo>
                      <a:pt x="2668" y="378"/>
                    </a:lnTo>
                    <a:lnTo>
                      <a:pt x="2653" y="378"/>
                    </a:lnTo>
                    <a:lnTo>
                      <a:pt x="2638" y="378"/>
                    </a:lnTo>
                    <a:lnTo>
                      <a:pt x="2622" y="378"/>
                    </a:lnTo>
                    <a:lnTo>
                      <a:pt x="2602" y="377"/>
                    </a:lnTo>
                    <a:lnTo>
                      <a:pt x="2582" y="377"/>
                    </a:lnTo>
                    <a:lnTo>
                      <a:pt x="2562" y="376"/>
                    </a:lnTo>
                    <a:lnTo>
                      <a:pt x="2542" y="376"/>
                    </a:lnTo>
                    <a:lnTo>
                      <a:pt x="2526" y="376"/>
                    </a:lnTo>
                    <a:lnTo>
                      <a:pt x="2511" y="375"/>
                    </a:lnTo>
                    <a:lnTo>
                      <a:pt x="2495" y="375"/>
                    </a:lnTo>
                    <a:lnTo>
                      <a:pt x="2479" y="375"/>
                    </a:lnTo>
                    <a:lnTo>
                      <a:pt x="2460" y="374"/>
                    </a:lnTo>
                    <a:lnTo>
                      <a:pt x="2441" y="374"/>
                    </a:lnTo>
                    <a:lnTo>
                      <a:pt x="2422" y="373"/>
                    </a:lnTo>
                    <a:lnTo>
                      <a:pt x="2403" y="373"/>
                    </a:lnTo>
                    <a:lnTo>
                      <a:pt x="2387" y="372"/>
                    </a:lnTo>
                    <a:lnTo>
                      <a:pt x="2371" y="372"/>
                    </a:lnTo>
                    <a:lnTo>
                      <a:pt x="2355" y="371"/>
                    </a:lnTo>
                    <a:lnTo>
                      <a:pt x="2340" y="371"/>
                    </a:lnTo>
                    <a:lnTo>
                      <a:pt x="2318" y="370"/>
                    </a:lnTo>
                    <a:lnTo>
                      <a:pt x="2297" y="369"/>
                    </a:lnTo>
                    <a:lnTo>
                      <a:pt x="2275" y="369"/>
                    </a:lnTo>
                    <a:lnTo>
                      <a:pt x="2254" y="368"/>
                    </a:lnTo>
                    <a:lnTo>
                      <a:pt x="2244" y="368"/>
                    </a:lnTo>
                    <a:lnTo>
                      <a:pt x="2234" y="367"/>
                    </a:lnTo>
                    <a:lnTo>
                      <a:pt x="2204" y="366"/>
                    </a:lnTo>
                    <a:lnTo>
                      <a:pt x="2174" y="365"/>
                    </a:lnTo>
                    <a:lnTo>
                      <a:pt x="2144" y="364"/>
                    </a:lnTo>
                    <a:lnTo>
                      <a:pt x="2115" y="363"/>
                    </a:lnTo>
                    <a:lnTo>
                      <a:pt x="2104" y="362"/>
                    </a:lnTo>
                    <a:lnTo>
                      <a:pt x="2094" y="362"/>
                    </a:lnTo>
                    <a:lnTo>
                      <a:pt x="2064" y="360"/>
                    </a:lnTo>
                    <a:lnTo>
                      <a:pt x="2033" y="359"/>
                    </a:lnTo>
                    <a:lnTo>
                      <a:pt x="2003" y="357"/>
                    </a:lnTo>
                    <a:lnTo>
                      <a:pt x="1973" y="356"/>
                    </a:lnTo>
                    <a:lnTo>
                      <a:pt x="1967" y="356"/>
                    </a:lnTo>
                    <a:lnTo>
                      <a:pt x="1962" y="355"/>
                    </a:lnTo>
                    <a:lnTo>
                      <a:pt x="1930" y="354"/>
                    </a:lnTo>
                    <a:lnTo>
                      <a:pt x="1898" y="352"/>
                    </a:lnTo>
                    <a:lnTo>
                      <a:pt x="1866" y="350"/>
                    </a:lnTo>
                    <a:lnTo>
                      <a:pt x="1834" y="348"/>
                    </a:lnTo>
                    <a:lnTo>
                      <a:pt x="1829" y="348"/>
                    </a:lnTo>
                    <a:lnTo>
                      <a:pt x="1824" y="348"/>
                    </a:lnTo>
                    <a:lnTo>
                      <a:pt x="1812" y="347"/>
                    </a:lnTo>
                    <a:lnTo>
                      <a:pt x="1799" y="346"/>
                    </a:lnTo>
                    <a:lnTo>
                      <a:pt x="1786" y="346"/>
                    </a:lnTo>
                    <a:lnTo>
                      <a:pt x="1774" y="345"/>
                    </a:lnTo>
                    <a:lnTo>
                      <a:pt x="1766" y="344"/>
                    </a:lnTo>
                    <a:lnTo>
                      <a:pt x="1758" y="344"/>
                    </a:lnTo>
                    <a:lnTo>
                      <a:pt x="1747" y="343"/>
                    </a:lnTo>
                    <a:lnTo>
                      <a:pt x="1736" y="342"/>
                    </a:lnTo>
                    <a:lnTo>
                      <a:pt x="1725" y="342"/>
                    </a:lnTo>
                    <a:lnTo>
                      <a:pt x="1715" y="341"/>
                    </a:lnTo>
                    <a:lnTo>
                      <a:pt x="1706" y="340"/>
                    </a:lnTo>
                    <a:lnTo>
                      <a:pt x="1697" y="340"/>
                    </a:lnTo>
                    <a:lnTo>
                      <a:pt x="1684" y="339"/>
                    </a:lnTo>
                    <a:lnTo>
                      <a:pt x="1671" y="338"/>
                    </a:lnTo>
                    <a:lnTo>
                      <a:pt x="1658" y="337"/>
                    </a:lnTo>
                    <a:lnTo>
                      <a:pt x="1646" y="336"/>
                    </a:lnTo>
                    <a:lnTo>
                      <a:pt x="1643" y="336"/>
                    </a:lnTo>
                    <a:lnTo>
                      <a:pt x="1640" y="336"/>
                    </a:lnTo>
                    <a:lnTo>
                      <a:pt x="1626" y="335"/>
                    </a:lnTo>
                    <a:lnTo>
                      <a:pt x="1612" y="334"/>
                    </a:lnTo>
                    <a:lnTo>
                      <a:pt x="1599" y="333"/>
                    </a:lnTo>
                    <a:lnTo>
                      <a:pt x="1585" y="332"/>
                    </a:lnTo>
                    <a:lnTo>
                      <a:pt x="1577" y="331"/>
                    </a:lnTo>
                    <a:lnTo>
                      <a:pt x="1569" y="331"/>
                    </a:lnTo>
                    <a:lnTo>
                      <a:pt x="1559" y="330"/>
                    </a:lnTo>
                    <a:lnTo>
                      <a:pt x="1548" y="329"/>
                    </a:lnTo>
                    <a:lnTo>
                      <a:pt x="1537" y="328"/>
                    </a:lnTo>
                    <a:lnTo>
                      <a:pt x="1527" y="328"/>
                    </a:lnTo>
                    <a:lnTo>
                      <a:pt x="1520" y="327"/>
                    </a:lnTo>
                    <a:lnTo>
                      <a:pt x="1513" y="326"/>
                    </a:lnTo>
                    <a:lnTo>
                      <a:pt x="1500" y="325"/>
                    </a:lnTo>
                    <a:lnTo>
                      <a:pt x="1486" y="324"/>
                    </a:lnTo>
                    <a:lnTo>
                      <a:pt x="1474" y="323"/>
                    </a:lnTo>
                    <a:lnTo>
                      <a:pt x="1461" y="322"/>
                    </a:lnTo>
                    <a:lnTo>
                      <a:pt x="1453" y="322"/>
                    </a:lnTo>
                    <a:lnTo>
                      <a:pt x="1445" y="321"/>
                    </a:lnTo>
                    <a:lnTo>
                      <a:pt x="1435" y="320"/>
                    </a:lnTo>
                    <a:lnTo>
                      <a:pt x="1425" y="319"/>
                    </a:lnTo>
                    <a:lnTo>
                      <a:pt x="1415" y="318"/>
                    </a:lnTo>
                    <a:lnTo>
                      <a:pt x="1405" y="318"/>
                    </a:lnTo>
                    <a:lnTo>
                      <a:pt x="1398" y="317"/>
                    </a:lnTo>
                    <a:lnTo>
                      <a:pt x="1391" y="316"/>
                    </a:lnTo>
                    <a:lnTo>
                      <a:pt x="1379" y="315"/>
                    </a:lnTo>
                    <a:lnTo>
                      <a:pt x="1367" y="314"/>
                    </a:lnTo>
                    <a:lnTo>
                      <a:pt x="1355" y="313"/>
                    </a:lnTo>
                    <a:lnTo>
                      <a:pt x="1343" y="312"/>
                    </a:lnTo>
                    <a:lnTo>
                      <a:pt x="1336" y="311"/>
                    </a:lnTo>
                    <a:lnTo>
                      <a:pt x="1328" y="311"/>
                    </a:lnTo>
                    <a:lnTo>
                      <a:pt x="1318" y="310"/>
                    </a:lnTo>
                    <a:lnTo>
                      <a:pt x="1308" y="309"/>
                    </a:lnTo>
                    <a:lnTo>
                      <a:pt x="1298" y="308"/>
                    </a:lnTo>
                    <a:lnTo>
                      <a:pt x="1288" y="307"/>
                    </a:lnTo>
                    <a:lnTo>
                      <a:pt x="1282" y="306"/>
                    </a:lnTo>
                    <a:lnTo>
                      <a:pt x="1277" y="306"/>
                    </a:lnTo>
                    <a:lnTo>
                      <a:pt x="1265" y="305"/>
                    </a:lnTo>
                    <a:lnTo>
                      <a:pt x="1253" y="304"/>
                    </a:lnTo>
                    <a:lnTo>
                      <a:pt x="1241" y="302"/>
                    </a:lnTo>
                    <a:lnTo>
                      <a:pt x="1229" y="301"/>
                    </a:lnTo>
                    <a:lnTo>
                      <a:pt x="1223" y="300"/>
                    </a:lnTo>
                    <a:lnTo>
                      <a:pt x="1216" y="300"/>
                    </a:lnTo>
                    <a:lnTo>
                      <a:pt x="1204" y="299"/>
                    </a:lnTo>
                    <a:lnTo>
                      <a:pt x="1193" y="297"/>
                    </a:lnTo>
                    <a:lnTo>
                      <a:pt x="1181" y="296"/>
                    </a:lnTo>
                    <a:lnTo>
                      <a:pt x="1169" y="295"/>
                    </a:lnTo>
                    <a:lnTo>
                      <a:pt x="1165" y="294"/>
                    </a:lnTo>
                    <a:lnTo>
                      <a:pt x="1161" y="294"/>
                    </a:lnTo>
                    <a:lnTo>
                      <a:pt x="1150" y="293"/>
                    </a:lnTo>
                    <a:lnTo>
                      <a:pt x="1139" y="292"/>
                    </a:lnTo>
                    <a:lnTo>
                      <a:pt x="1129" y="291"/>
                    </a:lnTo>
                    <a:lnTo>
                      <a:pt x="1118" y="289"/>
                    </a:lnTo>
                    <a:lnTo>
                      <a:pt x="1114" y="289"/>
                    </a:lnTo>
                    <a:lnTo>
                      <a:pt x="1109" y="288"/>
                    </a:lnTo>
                    <a:lnTo>
                      <a:pt x="1097" y="287"/>
                    </a:lnTo>
                    <a:lnTo>
                      <a:pt x="1086" y="286"/>
                    </a:lnTo>
                    <a:lnTo>
                      <a:pt x="1075" y="284"/>
                    </a:lnTo>
                    <a:lnTo>
                      <a:pt x="1063" y="283"/>
                    </a:lnTo>
                    <a:lnTo>
                      <a:pt x="1058" y="283"/>
                    </a:lnTo>
                    <a:lnTo>
                      <a:pt x="1053" y="282"/>
                    </a:lnTo>
                    <a:lnTo>
                      <a:pt x="1042" y="281"/>
                    </a:lnTo>
                    <a:lnTo>
                      <a:pt x="1030" y="279"/>
                    </a:lnTo>
                    <a:lnTo>
                      <a:pt x="1019" y="278"/>
                    </a:lnTo>
                    <a:lnTo>
                      <a:pt x="1008" y="277"/>
                    </a:lnTo>
                    <a:lnTo>
                      <a:pt x="1004" y="276"/>
                    </a:lnTo>
                    <a:lnTo>
                      <a:pt x="1001" y="276"/>
                    </a:lnTo>
                    <a:lnTo>
                      <a:pt x="990" y="274"/>
                    </a:lnTo>
                    <a:lnTo>
                      <a:pt x="979" y="273"/>
                    </a:lnTo>
                    <a:lnTo>
                      <a:pt x="968" y="272"/>
                    </a:lnTo>
                    <a:lnTo>
                      <a:pt x="957" y="270"/>
                    </a:lnTo>
                    <a:lnTo>
                      <a:pt x="955" y="270"/>
                    </a:lnTo>
                    <a:lnTo>
                      <a:pt x="953" y="270"/>
                    </a:lnTo>
                    <a:lnTo>
                      <a:pt x="942" y="268"/>
                    </a:lnTo>
                    <a:lnTo>
                      <a:pt x="931" y="267"/>
                    </a:lnTo>
                    <a:lnTo>
                      <a:pt x="919" y="265"/>
                    </a:lnTo>
                    <a:lnTo>
                      <a:pt x="908" y="264"/>
                    </a:lnTo>
                    <a:lnTo>
                      <a:pt x="904" y="263"/>
                    </a:lnTo>
                    <a:lnTo>
                      <a:pt x="900" y="263"/>
                    </a:lnTo>
                    <a:lnTo>
                      <a:pt x="889" y="261"/>
                    </a:lnTo>
                    <a:lnTo>
                      <a:pt x="878" y="260"/>
                    </a:lnTo>
                    <a:lnTo>
                      <a:pt x="868" y="259"/>
                    </a:lnTo>
                    <a:lnTo>
                      <a:pt x="857" y="257"/>
                    </a:lnTo>
                    <a:lnTo>
                      <a:pt x="853" y="257"/>
                    </a:lnTo>
                    <a:lnTo>
                      <a:pt x="849" y="256"/>
                    </a:lnTo>
                    <a:lnTo>
                      <a:pt x="839" y="254"/>
                    </a:lnTo>
                    <a:lnTo>
                      <a:pt x="828" y="253"/>
                    </a:lnTo>
                    <a:lnTo>
                      <a:pt x="818" y="251"/>
                    </a:lnTo>
                    <a:lnTo>
                      <a:pt x="807" y="250"/>
                    </a:lnTo>
                    <a:lnTo>
                      <a:pt x="806" y="250"/>
                    </a:lnTo>
                    <a:lnTo>
                      <a:pt x="804" y="249"/>
                    </a:lnTo>
                    <a:lnTo>
                      <a:pt x="794" y="248"/>
                    </a:lnTo>
                    <a:lnTo>
                      <a:pt x="784" y="247"/>
                    </a:lnTo>
                    <a:lnTo>
                      <a:pt x="775" y="245"/>
                    </a:lnTo>
                    <a:lnTo>
                      <a:pt x="765" y="244"/>
                    </a:lnTo>
                    <a:lnTo>
                      <a:pt x="762" y="243"/>
                    </a:lnTo>
                    <a:lnTo>
                      <a:pt x="758" y="243"/>
                    </a:lnTo>
                    <a:lnTo>
                      <a:pt x="748" y="241"/>
                    </a:lnTo>
                    <a:lnTo>
                      <a:pt x="739" y="240"/>
                    </a:lnTo>
                    <a:lnTo>
                      <a:pt x="729" y="238"/>
                    </a:lnTo>
                    <a:lnTo>
                      <a:pt x="720" y="237"/>
                    </a:lnTo>
                    <a:lnTo>
                      <a:pt x="715" y="236"/>
                    </a:lnTo>
                    <a:lnTo>
                      <a:pt x="711" y="235"/>
                    </a:lnTo>
                    <a:lnTo>
                      <a:pt x="702" y="234"/>
                    </a:lnTo>
                    <a:lnTo>
                      <a:pt x="692" y="232"/>
                    </a:lnTo>
                    <a:lnTo>
                      <a:pt x="683" y="231"/>
                    </a:lnTo>
                    <a:lnTo>
                      <a:pt x="674" y="229"/>
                    </a:lnTo>
                    <a:lnTo>
                      <a:pt x="670" y="229"/>
                    </a:lnTo>
                    <a:lnTo>
                      <a:pt x="666" y="228"/>
                    </a:lnTo>
                    <a:lnTo>
                      <a:pt x="658" y="226"/>
                    </a:lnTo>
                    <a:lnTo>
                      <a:pt x="649" y="225"/>
                    </a:lnTo>
                    <a:lnTo>
                      <a:pt x="640" y="223"/>
                    </a:lnTo>
                    <a:lnTo>
                      <a:pt x="632" y="222"/>
                    </a:lnTo>
                    <a:lnTo>
                      <a:pt x="630" y="222"/>
                    </a:lnTo>
                    <a:lnTo>
                      <a:pt x="628" y="221"/>
                    </a:lnTo>
                    <a:lnTo>
                      <a:pt x="619" y="220"/>
                    </a:lnTo>
                    <a:lnTo>
                      <a:pt x="610" y="218"/>
                    </a:lnTo>
                    <a:lnTo>
                      <a:pt x="601" y="217"/>
                    </a:lnTo>
                    <a:lnTo>
                      <a:pt x="592" y="215"/>
                    </a:lnTo>
                    <a:lnTo>
                      <a:pt x="588" y="214"/>
                    </a:lnTo>
                    <a:lnTo>
                      <a:pt x="584" y="213"/>
                    </a:lnTo>
                    <a:lnTo>
                      <a:pt x="575" y="212"/>
                    </a:lnTo>
                    <a:lnTo>
                      <a:pt x="567" y="210"/>
                    </a:lnTo>
                    <a:lnTo>
                      <a:pt x="559" y="209"/>
                    </a:lnTo>
                    <a:lnTo>
                      <a:pt x="550" y="207"/>
                    </a:lnTo>
                    <a:lnTo>
                      <a:pt x="546" y="206"/>
                    </a:lnTo>
                    <a:lnTo>
                      <a:pt x="542" y="206"/>
                    </a:lnTo>
                    <a:lnTo>
                      <a:pt x="534" y="204"/>
                    </a:lnTo>
                    <a:lnTo>
                      <a:pt x="526" y="202"/>
                    </a:lnTo>
                    <a:lnTo>
                      <a:pt x="517" y="201"/>
                    </a:lnTo>
                    <a:lnTo>
                      <a:pt x="509" y="199"/>
                    </a:lnTo>
                    <a:lnTo>
                      <a:pt x="507" y="199"/>
                    </a:lnTo>
                    <a:lnTo>
                      <a:pt x="505" y="198"/>
                    </a:lnTo>
                    <a:lnTo>
                      <a:pt x="490" y="194"/>
                    </a:lnTo>
                    <a:lnTo>
                      <a:pt x="475" y="191"/>
                    </a:lnTo>
                    <a:lnTo>
                      <a:pt x="471" y="190"/>
                    </a:lnTo>
                    <a:lnTo>
                      <a:pt x="468" y="189"/>
                    </a:lnTo>
                    <a:lnTo>
                      <a:pt x="460" y="188"/>
                    </a:lnTo>
                    <a:lnTo>
                      <a:pt x="452" y="186"/>
                    </a:lnTo>
                    <a:lnTo>
                      <a:pt x="445" y="185"/>
                    </a:lnTo>
                    <a:lnTo>
                      <a:pt x="437" y="183"/>
                    </a:lnTo>
                    <a:lnTo>
                      <a:pt x="433" y="182"/>
                    </a:lnTo>
                    <a:lnTo>
                      <a:pt x="430" y="181"/>
                    </a:lnTo>
                    <a:lnTo>
                      <a:pt x="415" y="178"/>
                    </a:lnTo>
                    <a:lnTo>
                      <a:pt x="400" y="174"/>
                    </a:lnTo>
                    <a:lnTo>
                      <a:pt x="400" y="174"/>
                    </a:lnTo>
                    <a:lnTo>
                      <a:pt x="399" y="174"/>
                    </a:lnTo>
                    <a:lnTo>
                      <a:pt x="398" y="174"/>
                    </a:lnTo>
                    <a:lnTo>
                      <a:pt x="398" y="174"/>
                    </a:lnTo>
                    <a:lnTo>
                      <a:pt x="383" y="170"/>
                    </a:lnTo>
                    <a:lnTo>
                      <a:pt x="369" y="167"/>
                    </a:lnTo>
                    <a:lnTo>
                      <a:pt x="366" y="166"/>
                    </a:lnTo>
                    <a:lnTo>
                      <a:pt x="362" y="165"/>
                    </a:lnTo>
                    <a:lnTo>
                      <a:pt x="348" y="162"/>
                    </a:lnTo>
                    <a:lnTo>
                      <a:pt x="334" y="158"/>
                    </a:lnTo>
                    <a:lnTo>
                      <a:pt x="332" y="158"/>
                    </a:lnTo>
                    <a:lnTo>
                      <a:pt x="330" y="157"/>
                    </a:lnTo>
                    <a:lnTo>
                      <a:pt x="318" y="154"/>
                    </a:lnTo>
                    <a:lnTo>
                      <a:pt x="306" y="151"/>
                    </a:lnTo>
                    <a:lnTo>
                      <a:pt x="303" y="150"/>
                    </a:lnTo>
                    <a:lnTo>
                      <a:pt x="299" y="149"/>
                    </a:lnTo>
                    <a:lnTo>
                      <a:pt x="286" y="145"/>
                    </a:lnTo>
                    <a:lnTo>
                      <a:pt x="273" y="142"/>
                    </a:lnTo>
                    <a:lnTo>
                      <a:pt x="271" y="141"/>
                    </a:lnTo>
                    <a:lnTo>
                      <a:pt x="269" y="140"/>
                    </a:lnTo>
                    <a:lnTo>
                      <a:pt x="257" y="137"/>
                    </a:lnTo>
                    <a:lnTo>
                      <a:pt x="247" y="134"/>
                    </a:lnTo>
                    <a:lnTo>
                      <a:pt x="244" y="133"/>
                    </a:lnTo>
                    <a:lnTo>
                      <a:pt x="241" y="132"/>
                    </a:lnTo>
                    <a:lnTo>
                      <a:pt x="229" y="128"/>
                    </a:lnTo>
                    <a:lnTo>
                      <a:pt x="217" y="125"/>
                    </a:lnTo>
                    <a:lnTo>
                      <a:pt x="216" y="124"/>
                    </a:lnTo>
                    <a:lnTo>
                      <a:pt x="216" y="124"/>
                    </a:lnTo>
                    <a:lnTo>
                      <a:pt x="205" y="121"/>
                    </a:lnTo>
                    <a:lnTo>
                      <a:pt x="195" y="117"/>
                    </a:lnTo>
                    <a:lnTo>
                      <a:pt x="192" y="116"/>
                    </a:lnTo>
                    <a:lnTo>
                      <a:pt x="188" y="115"/>
                    </a:lnTo>
                    <a:lnTo>
                      <a:pt x="180" y="112"/>
                    </a:lnTo>
                    <a:lnTo>
                      <a:pt x="173" y="109"/>
                    </a:lnTo>
                    <a:lnTo>
                      <a:pt x="170" y="108"/>
                    </a:lnTo>
                    <a:lnTo>
                      <a:pt x="167" y="107"/>
                    </a:lnTo>
                    <a:lnTo>
                      <a:pt x="159" y="104"/>
                    </a:lnTo>
                    <a:lnTo>
                      <a:pt x="151" y="101"/>
                    </a:lnTo>
                    <a:lnTo>
                      <a:pt x="148" y="100"/>
                    </a:lnTo>
                    <a:lnTo>
                      <a:pt x="146" y="99"/>
                    </a:lnTo>
                    <a:lnTo>
                      <a:pt x="136" y="95"/>
                    </a:lnTo>
                    <a:lnTo>
                      <a:pt x="127" y="91"/>
                    </a:lnTo>
                    <a:lnTo>
                      <a:pt x="124" y="89"/>
                    </a:lnTo>
                    <a:lnTo>
                      <a:pt x="121" y="88"/>
                    </a:lnTo>
                    <a:lnTo>
                      <a:pt x="115" y="85"/>
                    </a:lnTo>
                    <a:lnTo>
                      <a:pt x="109" y="83"/>
                    </a:lnTo>
                    <a:lnTo>
                      <a:pt x="105" y="81"/>
                    </a:lnTo>
                    <a:lnTo>
                      <a:pt x="102" y="79"/>
                    </a:lnTo>
                    <a:lnTo>
                      <a:pt x="97" y="77"/>
                    </a:lnTo>
                    <a:lnTo>
                      <a:pt x="93" y="75"/>
                    </a:lnTo>
                    <a:lnTo>
                      <a:pt x="87" y="72"/>
                    </a:lnTo>
                    <a:lnTo>
                      <a:pt x="82" y="69"/>
                    </a:lnTo>
                    <a:lnTo>
                      <a:pt x="79" y="67"/>
                    </a:lnTo>
                    <a:lnTo>
                      <a:pt x="75" y="65"/>
                    </a:lnTo>
                    <a:lnTo>
                      <a:pt x="70" y="63"/>
                    </a:lnTo>
                    <a:lnTo>
                      <a:pt x="65" y="60"/>
                    </a:lnTo>
                    <a:lnTo>
                      <a:pt x="62" y="58"/>
                    </a:lnTo>
                    <a:lnTo>
                      <a:pt x="59" y="56"/>
                    </a:lnTo>
                    <a:lnTo>
                      <a:pt x="55" y="53"/>
                    </a:lnTo>
                    <a:lnTo>
                      <a:pt x="50" y="50"/>
                    </a:lnTo>
                    <a:lnTo>
                      <a:pt x="48" y="49"/>
                    </a:lnTo>
                    <a:lnTo>
                      <a:pt x="45" y="47"/>
                    </a:lnTo>
                    <a:lnTo>
                      <a:pt x="41" y="44"/>
                    </a:lnTo>
                    <a:lnTo>
                      <a:pt x="36" y="40"/>
                    </a:lnTo>
                    <a:lnTo>
                      <a:pt x="34" y="39"/>
                    </a:lnTo>
                    <a:lnTo>
                      <a:pt x="32" y="37"/>
                    </a:lnTo>
                    <a:lnTo>
                      <a:pt x="29" y="35"/>
                    </a:lnTo>
                    <a:lnTo>
                      <a:pt x="26" y="32"/>
                    </a:lnTo>
                    <a:lnTo>
                      <a:pt x="24" y="30"/>
                    </a:lnTo>
                    <a:lnTo>
                      <a:pt x="22" y="28"/>
                    </a:lnTo>
                    <a:lnTo>
                      <a:pt x="19" y="25"/>
                    </a:lnTo>
                    <a:lnTo>
                      <a:pt x="16" y="22"/>
                    </a:lnTo>
                    <a:lnTo>
                      <a:pt x="14" y="21"/>
                    </a:lnTo>
                    <a:lnTo>
                      <a:pt x="13" y="19"/>
                    </a:lnTo>
                    <a:lnTo>
                      <a:pt x="10" y="16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5" y="10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35" y="67"/>
                    </a:lnTo>
                    <a:lnTo>
                      <a:pt x="71" y="133"/>
                    </a:lnTo>
                    <a:lnTo>
                      <a:pt x="107" y="201"/>
                    </a:lnTo>
                    <a:lnTo>
                      <a:pt x="143" y="267"/>
                    </a:lnTo>
                    <a:lnTo>
                      <a:pt x="179" y="334"/>
                    </a:lnTo>
                    <a:lnTo>
                      <a:pt x="215" y="400"/>
                    </a:lnTo>
                    <a:lnTo>
                      <a:pt x="251" y="467"/>
                    </a:lnTo>
                    <a:lnTo>
                      <a:pt x="288" y="533"/>
                    </a:lnTo>
                    <a:lnTo>
                      <a:pt x="324" y="600"/>
                    </a:lnTo>
                    <a:lnTo>
                      <a:pt x="360" y="667"/>
                    </a:lnTo>
                    <a:lnTo>
                      <a:pt x="396" y="734"/>
                    </a:lnTo>
                    <a:lnTo>
                      <a:pt x="432" y="800"/>
                    </a:lnTo>
                    <a:lnTo>
                      <a:pt x="468" y="867"/>
                    </a:lnTo>
                    <a:lnTo>
                      <a:pt x="504" y="933"/>
                    </a:lnTo>
                    <a:lnTo>
                      <a:pt x="539" y="1000"/>
                    </a:lnTo>
                    <a:lnTo>
                      <a:pt x="575" y="1066"/>
                    </a:lnTo>
                    <a:lnTo>
                      <a:pt x="578" y="1071"/>
                    </a:lnTo>
                    <a:lnTo>
                      <a:pt x="581" y="1076"/>
                    </a:lnTo>
                    <a:lnTo>
                      <a:pt x="581" y="1076"/>
                    </a:lnTo>
                    <a:lnTo>
                      <a:pt x="581" y="1076"/>
                    </a:lnTo>
                    <a:lnTo>
                      <a:pt x="582" y="1077"/>
                    </a:lnTo>
                    <a:lnTo>
                      <a:pt x="583" y="1079"/>
                    </a:lnTo>
                    <a:lnTo>
                      <a:pt x="586" y="1082"/>
                    </a:lnTo>
                    <a:lnTo>
                      <a:pt x="588" y="1085"/>
                    </a:lnTo>
                    <a:lnTo>
                      <a:pt x="588" y="1085"/>
                    </a:lnTo>
                    <a:lnTo>
                      <a:pt x="588" y="1085"/>
                    </a:lnTo>
                    <a:lnTo>
                      <a:pt x="590" y="1087"/>
                    </a:lnTo>
                    <a:lnTo>
                      <a:pt x="591" y="1088"/>
                    </a:lnTo>
                    <a:lnTo>
                      <a:pt x="594" y="1091"/>
                    </a:lnTo>
                    <a:lnTo>
                      <a:pt x="596" y="1094"/>
                    </a:lnTo>
                    <a:lnTo>
                      <a:pt x="596" y="1094"/>
                    </a:lnTo>
                    <a:lnTo>
                      <a:pt x="597" y="1095"/>
                    </a:lnTo>
                    <a:lnTo>
                      <a:pt x="598" y="1096"/>
                    </a:lnTo>
                    <a:lnTo>
                      <a:pt x="600" y="1098"/>
                    </a:lnTo>
                    <a:lnTo>
                      <a:pt x="603" y="1101"/>
                    </a:lnTo>
                    <a:lnTo>
                      <a:pt x="606" y="1104"/>
                    </a:lnTo>
                    <a:lnTo>
                      <a:pt x="606" y="1105"/>
                    </a:lnTo>
                    <a:lnTo>
                      <a:pt x="606" y="1105"/>
                    </a:lnTo>
                    <a:lnTo>
                      <a:pt x="608" y="1106"/>
                    </a:lnTo>
                    <a:lnTo>
                      <a:pt x="609" y="1108"/>
                    </a:lnTo>
                    <a:lnTo>
                      <a:pt x="613" y="1111"/>
                    </a:lnTo>
                    <a:lnTo>
                      <a:pt x="617" y="1114"/>
                    </a:lnTo>
                    <a:lnTo>
                      <a:pt x="617" y="1114"/>
                    </a:lnTo>
                    <a:lnTo>
                      <a:pt x="618" y="1115"/>
                    </a:lnTo>
                    <a:lnTo>
                      <a:pt x="619" y="1116"/>
                    </a:lnTo>
                    <a:lnTo>
                      <a:pt x="621" y="1117"/>
                    </a:lnTo>
                    <a:lnTo>
                      <a:pt x="625" y="1120"/>
                    </a:lnTo>
                    <a:lnTo>
                      <a:pt x="629" y="1123"/>
                    </a:lnTo>
                    <a:lnTo>
                      <a:pt x="630" y="1124"/>
                    </a:lnTo>
                    <a:lnTo>
                      <a:pt x="630" y="1124"/>
                    </a:lnTo>
                    <a:lnTo>
                      <a:pt x="632" y="1126"/>
                    </a:lnTo>
                    <a:lnTo>
                      <a:pt x="634" y="1127"/>
                    </a:lnTo>
                    <a:lnTo>
                      <a:pt x="638" y="1130"/>
                    </a:lnTo>
                    <a:lnTo>
                      <a:pt x="643" y="1133"/>
                    </a:lnTo>
                    <a:lnTo>
                      <a:pt x="644" y="1133"/>
                    </a:lnTo>
                    <a:lnTo>
                      <a:pt x="645" y="1134"/>
                    </a:lnTo>
                    <a:lnTo>
                      <a:pt x="647" y="1135"/>
                    </a:lnTo>
                    <a:lnTo>
                      <a:pt x="649" y="1136"/>
                    </a:lnTo>
                    <a:lnTo>
                      <a:pt x="653" y="1139"/>
                    </a:lnTo>
                    <a:lnTo>
                      <a:pt x="658" y="1142"/>
                    </a:lnTo>
                    <a:lnTo>
                      <a:pt x="659" y="1143"/>
                    </a:lnTo>
                    <a:lnTo>
                      <a:pt x="660" y="1144"/>
                    </a:lnTo>
                    <a:lnTo>
                      <a:pt x="663" y="1145"/>
                    </a:lnTo>
                    <a:lnTo>
                      <a:pt x="665" y="1147"/>
                    </a:lnTo>
                    <a:lnTo>
                      <a:pt x="668" y="1148"/>
                    </a:lnTo>
                    <a:lnTo>
                      <a:pt x="671" y="1150"/>
                    </a:lnTo>
                    <a:lnTo>
                      <a:pt x="672" y="1150"/>
                    </a:lnTo>
                    <a:lnTo>
                      <a:pt x="673" y="1151"/>
                    </a:lnTo>
                    <a:lnTo>
                      <a:pt x="677" y="1153"/>
                    </a:lnTo>
                    <a:lnTo>
                      <a:pt x="681" y="1155"/>
                    </a:lnTo>
                    <a:lnTo>
                      <a:pt x="684" y="1157"/>
                    </a:lnTo>
                    <a:lnTo>
                      <a:pt x="686" y="1158"/>
                    </a:lnTo>
                    <a:lnTo>
                      <a:pt x="687" y="1158"/>
                    </a:lnTo>
                    <a:lnTo>
                      <a:pt x="687" y="1158"/>
                    </a:lnTo>
                    <a:lnTo>
                      <a:pt x="694" y="1162"/>
                    </a:lnTo>
                    <a:lnTo>
                      <a:pt x="702" y="1166"/>
                    </a:lnTo>
                    <a:lnTo>
                      <a:pt x="702" y="1166"/>
                    </a:lnTo>
                    <a:lnTo>
                      <a:pt x="702" y="1166"/>
                    </a:lnTo>
                    <a:lnTo>
                      <a:pt x="704" y="1167"/>
                    </a:lnTo>
                    <a:lnTo>
                      <a:pt x="706" y="1168"/>
                    </a:lnTo>
                    <a:lnTo>
                      <a:pt x="712" y="1170"/>
                    </a:lnTo>
                    <a:lnTo>
                      <a:pt x="717" y="1173"/>
                    </a:lnTo>
                    <a:lnTo>
                      <a:pt x="718" y="1173"/>
                    </a:lnTo>
                    <a:lnTo>
                      <a:pt x="719" y="1174"/>
                    </a:lnTo>
                    <a:lnTo>
                      <a:pt x="722" y="1175"/>
                    </a:lnTo>
                    <a:lnTo>
                      <a:pt x="724" y="1176"/>
                    </a:lnTo>
                    <a:lnTo>
                      <a:pt x="728" y="1178"/>
                    </a:lnTo>
                    <a:lnTo>
                      <a:pt x="731" y="1179"/>
                    </a:lnTo>
                    <a:lnTo>
                      <a:pt x="734" y="1181"/>
                    </a:lnTo>
                    <a:lnTo>
                      <a:pt x="737" y="1182"/>
                    </a:lnTo>
                    <a:lnTo>
                      <a:pt x="740" y="1183"/>
                    </a:lnTo>
                    <a:lnTo>
                      <a:pt x="743" y="1184"/>
                    </a:lnTo>
                    <a:lnTo>
                      <a:pt x="745" y="1185"/>
                    </a:lnTo>
                    <a:lnTo>
                      <a:pt x="746" y="1186"/>
                    </a:lnTo>
                    <a:lnTo>
                      <a:pt x="753" y="1188"/>
                    </a:lnTo>
                    <a:lnTo>
                      <a:pt x="760" y="1191"/>
                    </a:lnTo>
                    <a:lnTo>
                      <a:pt x="760" y="1191"/>
                    </a:lnTo>
                    <a:lnTo>
                      <a:pt x="761" y="1192"/>
                    </a:lnTo>
                    <a:lnTo>
                      <a:pt x="761" y="1192"/>
                    </a:lnTo>
                    <a:lnTo>
                      <a:pt x="761" y="1192"/>
                    </a:lnTo>
                    <a:lnTo>
                      <a:pt x="769" y="1195"/>
                    </a:lnTo>
                    <a:lnTo>
                      <a:pt x="777" y="1198"/>
                    </a:lnTo>
                    <a:lnTo>
                      <a:pt x="779" y="1199"/>
                    </a:lnTo>
                    <a:lnTo>
                      <a:pt x="781" y="1199"/>
                    </a:lnTo>
                    <a:lnTo>
                      <a:pt x="783" y="1200"/>
                    </a:lnTo>
                    <a:lnTo>
                      <a:pt x="786" y="1201"/>
                    </a:lnTo>
                    <a:lnTo>
                      <a:pt x="789" y="1202"/>
                    </a:lnTo>
                    <a:lnTo>
                      <a:pt x="793" y="1204"/>
                    </a:lnTo>
                    <a:lnTo>
                      <a:pt x="798" y="1205"/>
                    </a:lnTo>
                    <a:lnTo>
                      <a:pt x="803" y="1207"/>
                    </a:lnTo>
                    <a:lnTo>
                      <a:pt x="804" y="1208"/>
                    </a:lnTo>
                    <a:lnTo>
                      <a:pt x="805" y="1208"/>
                    </a:lnTo>
                    <a:lnTo>
                      <a:pt x="806" y="1208"/>
                    </a:lnTo>
                    <a:lnTo>
                      <a:pt x="806" y="1208"/>
                    </a:lnTo>
                    <a:lnTo>
                      <a:pt x="807" y="1209"/>
                    </a:lnTo>
                    <a:lnTo>
                      <a:pt x="808" y="1209"/>
                    </a:lnTo>
                    <a:lnTo>
                      <a:pt x="816" y="1212"/>
                    </a:lnTo>
                    <a:lnTo>
                      <a:pt x="824" y="1215"/>
                    </a:lnTo>
                    <a:lnTo>
                      <a:pt x="833" y="1217"/>
                    </a:lnTo>
                    <a:lnTo>
                      <a:pt x="841" y="1220"/>
                    </a:lnTo>
                    <a:lnTo>
                      <a:pt x="847" y="1222"/>
                    </a:lnTo>
                    <a:lnTo>
                      <a:pt x="854" y="1224"/>
                    </a:lnTo>
                    <a:lnTo>
                      <a:pt x="855" y="1225"/>
                    </a:lnTo>
                    <a:lnTo>
                      <a:pt x="855" y="1225"/>
                    </a:lnTo>
                    <a:lnTo>
                      <a:pt x="856" y="1225"/>
                    </a:lnTo>
                    <a:lnTo>
                      <a:pt x="857" y="1225"/>
                    </a:lnTo>
                    <a:lnTo>
                      <a:pt x="865" y="1228"/>
                    </a:lnTo>
                    <a:lnTo>
                      <a:pt x="874" y="1231"/>
                    </a:lnTo>
                    <a:lnTo>
                      <a:pt x="883" y="1233"/>
                    </a:lnTo>
                    <a:lnTo>
                      <a:pt x="892" y="1236"/>
                    </a:lnTo>
                    <a:lnTo>
                      <a:pt x="900" y="1238"/>
                    </a:lnTo>
                    <a:lnTo>
                      <a:pt x="909" y="1241"/>
                    </a:lnTo>
                    <a:lnTo>
                      <a:pt x="909" y="1241"/>
                    </a:lnTo>
                    <a:lnTo>
                      <a:pt x="910" y="1241"/>
                    </a:lnTo>
                    <a:lnTo>
                      <a:pt x="918" y="1243"/>
                    </a:lnTo>
                    <a:lnTo>
                      <a:pt x="927" y="1246"/>
                    </a:lnTo>
                    <a:lnTo>
                      <a:pt x="935" y="1248"/>
                    </a:lnTo>
                    <a:lnTo>
                      <a:pt x="944" y="1250"/>
                    </a:lnTo>
                    <a:lnTo>
                      <a:pt x="953" y="1253"/>
                    </a:lnTo>
                    <a:lnTo>
                      <a:pt x="962" y="1255"/>
                    </a:lnTo>
                    <a:lnTo>
                      <a:pt x="964" y="1256"/>
                    </a:lnTo>
                    <a:lnTo>
                      <a:pt x="966" y="1256"/>
                    </a:lnTo>
                    <a:lnTo>
                      <a:pt x="967" y="1257"/>
                    </a:lnTo>
                    <a:lnTo>
                      <a:pt x="969" y="1257"/>
                    </a:lnTo>
                    <a:lnTo>
                      <a:pt x="975" y="1258"/>
                    </a:lnTo>
                    <a:lnTo>
                      <a:pt x="981" y="1260"/>
                    </a:lnTo>
                    <a:lnTo>
                      <a:pt x="990" y="1262"/>
                    </a:lnTo>
                    <a:lnTo>
                      <a:pt x="999" y="1265"/>
                    </a:lnTo>
                    <a:lnTo>
                      <a:pt x="1008" y="1267"/>
                    </a:lnTo>
                    <a:lnTo>
                      <a:pt x="1017" y="1269"/>
                    </a:lnTo>
                    <a:lnTo>
                      <a:pt x="1022" y="1270"/>
                    </a:lnTo>
                    <a:lnTo>
                      <a:pt x="1027" y="1271"/>
                    </a:lnTo>
                    <a:lnTo>
                      <a:pt x="1028" y="1272"/>
                    </a:lnTo>
                    <a:lnTo>
                      <a:pt x="1030" y="1272"/>
                    </a:lnTo>
                    <a:lnTo>
                      <a:pt x="1033" y="1273"/>
                    </a:lnTo>
                    <a:lnTo>
                      <a:pt x="1036" y="1273"/>
                    </a:lnTo>
                    <a:lnTo>
                      <a:pt x="1045" y="1276"/>
                    </a:lnTo>
                    <a:lnTo>
                      <a:pt x="1055" y="1278"/>
                    </a:lnTo>
                    <a:lnTo>
                      <a:pt x="1064" y="1280"/>
                    </a:lnTo>
                    <a:lnTo>
                      <a:pt x="1074" y="1282"/>
                    </a:lnTo>
                    <a:lnTo>
                      <a:pt x="1083" y="1284"/>
                    </a:lnTo>
                    <a:lnTo>
                      <a:pt x="1093" y="1286"/>
                    </a:lnTo>
                    <a:lnTo>
                      <a:pt x="1093" y="1286"/>
                    </a:lnTo>
                    <a:lnTo>
                      <a:pt x="1094" y="1286"/>
                    </a:lnTo>
                    <a:lnTo>
                      <a:pt x="1094" y="1287"/>
                    </a:lnTo>
                    <a:lnTo>
                      <a:pt x="1094" y="1287"/>
                    </a:lnTo>
                    <a:lnTo>
                      <a:pt x="1104" y="1289"/>
                    </a:lnTo>
                    <a:lnTo>
                      <a:pt x="1113" y="1291"/>
                    </a:lnTo>
                    <a:lnTo>
                      <a:pt x="1123" y="1293"/>
                    </a:lnTo>
                    <a:lnTo>
                      <a:pt x="1133" y="1295"/>
                    </a:lnTo>
                    <a:lnTo>
                      <a:pt x="1143" y="1297"/>
                    </a:lnTo>
                    <a:lnTo>
                      <a:pt x="1153" y="1299"/>
                    </a:lnTo>
                    <a:lnTo>
                      <a:pt x="1157" y="1300"/>
                    </a:lnTo>
                    <a:lnTo>
                      <a:pt x="1162" y="1300"/>
                    </a:lnTo>
                    <a:lnTo>
                      <a:pt x="1163" y="1301"/>
                    </a:lnTo>
                    <a:lnTo>
                      <a:pt x="1165" y="1301"/>
                    </a:lnTo>
                    <a:lnTo>
                      <a:pt x="1169" y="1302"/>
                    </a:lnTo>
                    <a:lnTo>
                      <a:pt x="1174" y="1303"/>
                    </a:lnTo>
                    <a:lnTo>
                      <a:pt x="1184" y="1305"/>
                    </a:lnTo>
                    <a:lnTo>
                      <a:pt x="1195" y="1307"/>
                    </a:lnTo>
                    <a:lnTo>
                      <a:pt x="1205" y="1309"/>
                    </a:lnTo>
                    <a:lnTo>
                      <a:pt x="1216" y="1311"/>
                    </a:lnTo>
                    <a:lnTo>
                      <a:pt x="1226" y="1313"/>
                    </a:lnTo>
                    <a:lnTo>
                      <a:pt x="1235" y="1314"/>
                    </a:lnTo>
                    <a:lnTo>
                      <a:pt x="1236" y="1314"/>
                    </a:lnTo>
                    <a:lnTo>
                      <a:pt x="1236" y="1315"/>
                    </a:lnTo>
                    <a:lnTo>
                      <a:pt x="1237" y="1315"/>
                    </a:lnTo>
                    <a:lnTo>
                      <a:pt x="1238" y="1315"/>
                    </a:lnTo>
                    <a:lnTo>
                      <a:pt x="1248" y="1317"/>
                    </a:lnTo>
                    <a:lnTo>
                      <a:pt x="1259" y="1319"/>
                    </a:lnTo>
                    <a:lnTo>
                      <a:pt x="1270" y="1321"/>
                    </a:lnTo>
                    <a:lnTo>
                      <a:pt x="1281" y="1323"/>
                    </a:lnTo>
                    <a:lnTo>
                      <a:pt x="1293" y="1324"/>
                    </a:lnTo>
                    <a:lnTo>
                      <a:pt x="1304" y="1326"/>
                    </a:lnTo>
                    <a:lnTo>
                      <a:pt x="1307" y="1327"/>
                    </a:lnTo>
                    <a:lnTo>
                      <a:pt x="1311" y="1327"/>
                    </a:lnTo>
                    <a:lnTo>
                      <a:pt x="1311" y="1328"/>
                    </a:lnTo>
                    <a:lnTo>
                      <a:pt x="1312" y="1328"/>
                    </a:lnTo>
                    <a:lnTo>
                      <a:pt x="1313" y="1328"/>
                    </a:lnTo>
                    <a:lnTo>
                      <a:pt x="1314" y="1328"/>
                    </a:lnTo>
                    <a:lnTo>
                      <a:pt x="1320" y="1329"/>
                    </a:lnTo>
                    <a:lnTo>
                      <a:pt x="1327" y="1330"/>
                    </a:lnTo>
                    <a:lnTo>
                      <a:pt x="1338" y="1332"/>
                    </a:lnTo>
                    <a:lnTo>
                      <a:pt x="1350" y="1334"/>
                    </a:lnTo>
                    <a:lnTo>
                      <a:pt x="1362" y="1336"/>
                    </a:lnTo>
                    <a:lnTo>
                      <a:pt x="1374" y="1338"/>
                    </a:lnTo>
                    <a:lnTo>
                      <a:pt x="1382" y="1339"/>
                    </a:lnTo>
                    <a:lnTo>
                      <a:pt x="1391" y="1340"/>
                    </a:lnTo>
                    <a:lnTo>
                      <a:pt x="1393" y="1340"/>
                    </a:lnTo>
                    <a:lnTo>
                      <a:pt x="1394" y="1341"/>
                    </a:lnTo>
                    <a:lnTo>
                      <a:pt x="1396" y="1341"/>
                    </a:lnTo>
                    <a:lnTo>
                      <a:pt x="1397" y="1341"/>
                    </a:lnTo>
                    <a:lnTo>
                      <a:pt x="1410" y="1343"/>
                    </a:lnTo>
                    <a:lnTo>
                      <a:pt x="1422" y="1345"/>
                    </a:lnTo>
                    <a:lnTo>
                      <a:pt x="1434" y="1347"/>
                    </a:lnTo>
                    <a:lnTo>
                      <a:pt x="1447" y="1348"/>
                    </a:lnTo>
                    <a:lnTo>
                      <a:pt x="1459" y="1350"/>
                    </a:lnTo>
                    <a:lnTo>
                      <a:pt x="1472" y="1352"/>
                    </a:lnTo>
                    <a:lnTo>
                      <a:pt x="1474" y="1352"/>
                    </a:lnTo>
                    <a:lnTo>
                      <a:pt x="1476" y="1352"/>
                    </a:lnTo>
                    <a:lnTo>
                      <a:pt x="1477" y="1353"/>
                    </a:lnTo>
                    <a:lnTo>
                      <a:pt x="1479" y="1353"/>
                    </a:lnTo>
                    <a:lnTo>
                      <a:pt x="1488" y="1354"/>
                    </a:lnTo>
                    <a:lnTo>
                      <a:pt x="1498" y="1355"/>
                    </a:lnTo>
                    <a:lnTo>
                      <a:pt x="1511" y="1357"/>
                    </a:lnTo>
                    <a:lnTo>
                      <a:pt x="1525" y="1359"/>
                    </a:lnTo>
                    <a:lnTo>
                      <a:pt x="1538" y="1361"/>
                    </a:lnTo>
                    <a:lnTo>
                      <a:pt x="1552" y="1362"/>
                    </a:lnTo>
                    <a:lnTo>
                      <a:pt x="1557" y="1363"/>
                    </a:lnTo>
                    <a:lnTo>
                      <a:pt x="1563" y="1364"/>
                    </a:lnTo>
                    <a:lnTo>
                      <a:pt x="1565" y="1364"/>
                    </a:lnTo>
                    <a:lnTo>
                      <a:pt x="1567" y="1364"/>
                    </a:lnTo>
                    <a:lnTo>
                      <a:pt x="1573" y="1365"/>
                    </a:lnTo>
                    <a:lnTo>
                      <a:pt x="1579" y="1366"/>
                    </a:lnTo>
                    <a:lnTo>
                      <a:pt x="1593" y="1368"/>
                    </a:lnTo>
                    <a:lnTo>
                      <a:pt x="1606" y="1369"/>
                    </a:lnTo>
                    <a:lnTo>
                      <a:pt x="1621" y="1371"/>
                    </a:lnTo>
                    <a:lnTo>
                      <a:pt x="1636" y="1373"/>
                    </a:lnTo>
                    <a:lnTo>
                      <a:pt x="1644" y="1374"/>
                    </a:lnTo>
                    <a:lnTo>
                      <a:pt x="1652" y="1375"/>
                    </a:lnTo>
                    <a:lnTo>
                      <a:pt x="1655" y="1375"/>
                    </a:lnTo>
                    <a:lnTo>
                      <a:pt x="1657" y="1375"/>
                    </a:lnTo>
                    <a:lnTo>
                      <a:pt x="1661" y="1376"/>
                    </a:lnTo>
                    <a:lnTo>
                      <a:pt x="1665" y="1376"/>
                    </a:lnTo>
                    <a:lnTo>
                      <a:pt x="1680" y="1378"/>
                    </a:lnTo>
                    <a:lnTo>
                      <a:pt x="1695" y="1379"/>
                    </a:lnTo>
                    <a:lnTo>
                      <a:pt x="1702" y="1380"/>
                    </a:lnTo>
                    <a:lnTo>
                      <a:pt x="1710" y="1381"/>
                    </a:lnTo>
                    <a:lnTo>
                      <a:pt x="1717" y="1382"/>
                    </a:lnTo>
                    <a:lnTo>
                      <a:pt x="1725" y="1383"/>
                    </a:lnTo>
                    <a:lnTo>
                      <a:pt x="1735" y="1384"/>
                    </a:lnTo>
                    <a:lnTo>
                      <a:pt x="1745" y="1385"/>
                    </a:lnTo>
                    <a:lnTo>
                      <a:pt x="1748" y="1385"/>
                    </a:lnTo>
                    <a:lnTo>
                      <a:pt x="1750" y="1385"/>
                    </a:lnTo>
                    <a:lnTo>
                      <a:pt x="1754" y="1386"/>
                    </a:lnTo>
                    <a:lnTo>
                      <a:pt x="1757" y="1386"/>
                    </a:lnTo>
                    <a:lnTo>
                      <a:pt x="1765" y="1387"/>
                    </a:lnTo>
                    <a:lnTo>
                      <a:pt x="1773" y="1388"/>
                    </a:lnTo>
                    <a:lnTo>
                      <a:pt x="1781" y="1388"/>
                    </a:lnTo>
                    <a:lnTo>
                      <a:pt x="1789" y="1389"/>
                    </a:lnTo>
                    <a:lnTo>
                      <a:pt x="1798" y="1390"/>
                    </a:lnTo>
                    <a:lnTo>
                      <a:pt x="1806" y="1391"/>
                    </a:lnTo>
                    <a:lnTo>
                      <a:pt x="1814" y="1392"/>
                    </a:lnTo>
                    <a:lnTo>
                      <a:pt x="1822" y="1392"/>
                    </a:lnTo>
                    <a:lnTo>
                      <a:pt x="1831" y="1393"/>
                    </a:lnTo>
                    <a:lnTo>
                      <a:pt x="1841" y="1394"/>
                    </a:lnTo>
                    <a:lnTo>
                      <a:pt x="1844" y="1394"/>
                    </a:lnTo>
                    <a:lnTo>
                      <a:pt x="1846" y="1395"/>
                    </a:lnTo>
                    <a:lnTo>
                      <a:pt x="1851" y="1395"/>
                    </a:lnTo>
                    <a:lnTo>
                      <a:pt x="1855" y="1395"/>
                    </a:lnTo>
                    <a:lnTo>
                      <a:pt x="1864" y="1396"/>
                    </a:lnTo>
                    <a:lnTo>
                      <a:pt x="1873" y="1397"/>
                    </a:lnTo>
                    <a:lnTo>
                      <a:pt x="1883" y="1398"/>
                    </a:lnTo>
                    <a:lnTo>
                      <a:pt x="1892" y="1399"/>
                    </a:lnTo>
                    <a:lnTo>
                      <a:pt x="1901" y="1399"/>
                    </a:lnTo>
                    <a:lnTo>
                      <a:pt x="1910" y="1400"/>
                    </a:lnTo>
                    <a:lnTo>
                      <a:pt x="1919" y="1401"/>
                    </a:lnTo>
                    <a:lnTo>
                      <a:pt x="1928" y="1402"/>
                    </a:lnTo>
                    <a:lnTo>
                      <a:pt x="1934" y="1402"/>
                    </a:lnTo>
                    <a:lnTo>
                      <a:pt x="1939" y="1403"/>
                    </a:lnTo>
                    <a:lnTo>
                      <a:pt x="1943" y="1403"/>
                    </a:lnTo>
                    <a:lnTo>
                      <a:pt x="1946" y="1403"/>
                    </a:lnTo>
                    <a:lnTo>
                      <a:pt x="1956" y="1404"/>
                    </a:lnTo>
                    <a:lnTo>
                      <a:pt x="1965" y="1405"/>
                    </a:lnTo>
                    <a:lnTo>
                      <a:pt x="1974" y="1406"/>
                    </a:lnTo>
                    <a:lnTo>
                      <a:pt x="1984" y="1406"/>
                    </a:lnTo>
                    <a:lnTo>
                      <a:pt x="1993" y="1407"/>
                    </a:lnTo>
                    <a:lnTo>
                      <a:pt x="2003" y="1408"/>
                    </a:lnTo>
                    <a:lnTo>
                      <a:pt x="2012" y="1409"/>
                    </a:lnTo>
                    <a:lnTo>
                      <a:pt x="2022" y="1409"/>
                    </a:lnTo>
                    <a:lnTo>
                      <a:pt x="2032" y="1410"/>
                    </a:lnTo>
                    <a:lnTo>
                      <a:pt x="2042" y="1411"/>
                    </a:lnTo>
                    <a:lnTo>
                      <a:pt x="2043" y="1411"/>
                    </a:lnTo>
                    <a:lnTo>
                      <a:pt x="2043" y="1411"/>
                    </a:lnTo>
                    <a:lnTo>
                      <a:pt x="2043" y="1411"/>
                    </a:lnTo>
                    <a:lnTo>
                      <a:pt x="2044" y="1411"/>
                    </a:lnTo>
                    <a:lnTo>
                      <a:pt x="2044" y="1411"/>
                    </a:lnTo>
                    <a:lnTo>
                      <a:pt x="2045" y="1411"/>
                    </a:lnTo>
                    <a:lnTo>
                      <a:pt x="2056" y="1412"/>
                    </a:lnTo>
                    <a:lnTo>
                      <a:pt x="2067" y="1413"/>
                    </a:lnTo>
                    <a:lnTo>
                      <a:pt x="2077" y="1413"/>
                    </a:lnTo>
                    <a:lnTo>
                      <a:pt x="2088" y="1414"/>
                    </a:lnTo>
                    <a:lnTo>
                      <a:pt x="2099" y="1415"/>
                    </a:lnTo>
                    <a:lnTo>
                      <a:pt x="2110" y="1416"/>
                    </a:lnTo>
                    <a:lnTo>
                      <a:pt x="2122" y="1416"/>
                    </a:lnTo>
                    <a:lnTo>
                      <a:pt x="2133" y="1417"/>
                    </a:lnTo>
                    <a:lnTo>
                      <a:pt x="2139" y="1417"/>
                    </a:lnTo>
                    <a:lnTo>
                      <a:pt x="2144" y="1418"/>
                    </a:lnTo>
                    <a:lnTo>
                      <a:pt x="2149" y="1418"/>
                    </a:lnTo>
                    <a:lnTo>
                      <a:pt x="2153" y="1418"/>
                    </a:lnTo>
                    <a:lnTo>
                      <a:pt x="2165" y="1419"/>
                    </a:lnTo>
                    <a:lnTo>
                      <a:pt x="2177" y="1420"/>
                    </a:lnTo>
                    <a:lnTo>
                      <a:pt x="2190" y="1421"/>
                    </a:lnTo>
                    <a:lnTo>
                      <a:pt x="2204" y="1421"/>
                    </a:lnTo>
                    <a:lnTo>
                      <a:pt x="2218" y="1422"/>
                    </a:lnTo>
                    <a:lnTo>
                      <a:pt x="2232" y="1423"/>
                    </a:lnTo>
                    <a:lnTo>
                      <a:pt x="2240" y="1423"/>
                    </a:lnTo>
                    <a:lnTo>
                      <a:pt x="2248" y="1424"/>
                    </a:lnTo>
                    <a:lnTo>
                      <a:pt x="2255" y="1424"/>
                    </a:lnTo>
                    <a:lnTo>
                      <a:pt x="2263" y="1425"/>
                    </a:lnTo>
                    <a:lnTo>
                      <a:pt x="2275" y="1425"/>
                    </a:lnTo>
                    <a:lnTo>
                      <a:pt x="2287" y="1426"/>
                    </a:lnTo>
                    <a:lnTo>
                      <a:pt x="2301" y="1427"/>
                    </a:lnTo>
                    <a:lnTo>
                      <a:pt x="2315" y="1427"/>
                    </a:lnTo>
                    <a:lnTo>
                      <a:pt x="2329" y="1428"/>
                    </a:lnTo>
                    <a:lnTo>
                      <a:pt x="2343" y="1429"/>
                    </a:lnTo>
                    <a:lnTo>
                      <a:pt x="2350" y="1429"/>
                    </a:lnTo>
                    <a:lnTo>
                      <a:pt x="2356" y="1429"/>
                    </a:lnTo>
                    <a:lnTo>
                      <a:pt x="2364" y="1430"/>
                    </a:lnTo>
                    <a:lnTo>
                      <a:pt x="2371" y="1430"/>
                    </a:lnTo>
                    <a:lnTo>
                      <a:pt x="2385" y="1430"/>
                    </a:lnTo>
                    <a:lnTo>
                      <a:pt x="2399" y="1431"/>
                    </a:lnTo>
                    <a:lnTo>
                      <a:pt x="2409" y="1431"/>
                    </a:lnTo>
                    <a:lnTo>
                      <a:pt x="2419" y="1432"/>
                    </a:lnTo>
                    <a:lnTo>
                      <a:pt x="2429" y="1432"/>
                    </a:lnTo>
                    <a:lnTo>
                      <a:pt x="2438" y="1433"/>
                    </a:lnTo>
                    <a:lnTo>
                      <a:pt x="2451" y="1433"/>
                    </a:lnTo>
                    <a:lnTo>
                      <a:pt x="2463" y="1434"/>
                    </a:lnTo>
                    <a:lnTo>
                      <a:pt x="2475" y="1434"/>
                    </a:lnTo>
                    <a:lnTo>
                      <a:pt x="2488" y="1434"/>
                    </a:lnTo>
                    <a:lnTo>
                      <a:pt x="2495" y="1435"/>
                    </a:lnTo>
                    <a:lnTo>
                      <a:pt x="2503" y="1435"/>
                    </a:lnTo>
                    <a:lnTo>
                      <a:pt x="2514" y="1435"/>
                    </a:lnTo>
                    <a:lnTo>
                      <a:pt x="2525" y="1436"/>
                    </a:lnTo>
                    <a:lnTo>
                      <a:pt x="2536" y="1436"/>
                    </a:lnTo>
                    <a:lnTo>
                      <a:pt x="2547" y="1436"/>
                    </a:lnTo>
                    <a:lnTo>
                      <a:pt x="2559" y="1437"/>
                    </a:lnTo>
                    <a:lnTo>
                      <a:pt x="2571" y="1437"/>
                    </a:lnTo>
                    <a:lnTo>
                      <a:pt x="2584" y="1437"/>
                    </a:lnTo>
                    <a:lnTo>
                      <a:pt x="2596" y="1438"/>
                    </a:lnTo>
                    <a:lnTo>
                      <a:pt x="2602" y="1438"/>
                    </a:lnTo>
                    <a:lnTo>
                      <a:pt x="2608" y="1438"/>
                    </a:lnTo>
                    <a:lnTo>
                      <a:pt x="2620" y="1438"/>
                    </a:lnTo>
                    <a:lnTo>
                      <a:pt x="2633" y="1439"/>
                    </a:lnTo>
                    <a:lnTo>
                      <a:pt x="2646" y="1439"/>
                    </a:lnTo>
                    <a:lnTo>
                      <a:pt x="2659" y="1439"/>
                    </a:lnTo>
                    <a:lnTo>
                      <a:pt x="2670" y="1439"/>
                    </a:lnTo>
                    <a:lnTo>
                      <a:pt x="2682" y="1440"/>
                    </a:lnTo>
                    <a:lnTo>
                      <a:pt x="2694" y="1440"/>
                    </a:lnTo>
                    <a:lnTo>
                      <a:pt x="2705" y="1440"/>
                    </a:lnTo>
                    <a:lnTo>
                      <a:pt x="2710" y="1440"/>
                    </a:lnTo>
                    <a:lnTo>
                      <a:pt x="2714" y="1440"/>
                    </a:lnTo>
                    <a:lnTo>
                      <a:pt x="2730" y="1441"/>
                    </a:lnTo>
                    <a:lnTo>
                      <a:pt x="2745" y="1441"/>
                    </a:lnTo>
                    <a:lnTo>
                      <a:pt x="2761" y="1441"/>
                    </a:lnTo>
                    <a:lnTo>
                      <a:pt x="2776" y="1441"/>
                    </a:lnTo>
                    <a:lnTo>
                      <a:pt x="2786" y="1441"/>
                    </a:lnTo>
                    <a:lnTo>
                      <a:pt x="2797" y="1441"/>
                    </a:lnTo>
                    <a:lnTo>
                      <a:pt x="2807" y="1442"/>
                    </a:lnTo>
                    <a:lnTo>
                      <a:pt x="2817" y="1442"/>
                    </a:lnTo>
                    <a:lnTo>
                      <a:pt x="2820" y="1442"/>
                    </a:lnTo>
                    <a:lnTo>
                      <a:pt x="2822" y="1442"/>
                    </a:lnTo>
                    <a:lnTo>
                      <a:pt x="2835" y="1442"/>
                    </a:lnTo>
                    <a:lnTo>
                      <a:pt x="2849" y="1442"/>
                    </a:lnTo>
                    <a:lnTo>
                      <a:pt x="2862" y="1442"/>
                    </a:lnTo>
                    <a:lnTo>
                      <a:pt x="2875" y="1442"/>
                    </a:lnTo>
                    <a:lnTo>
                      <a:pt x="2889" y="1442"/>
                    </a:lnTo>
                    <a:lnTo>
                      <a:pt x="2902" y="1442"/>
                    </a:lnTo>
                    <a:lnTo>
                      <a:pt x="2915" y="1442"/>
                    </a:lnTo>
                    <a:lnTo>
                      <a:pt x="2929" y="1442"/>
                    </a:lnTo>
                    <a:lnTo>
                      <a:pt x="2937" y="1442"/>
                    </a:lnTo>
                    <a:lnTo>
                      <a:pt x="2945" y="1442"/>
                    </a:lnTo>
                    <a:lnTo>
                      <a:pt x="2953" y="1442"/>
                    </a:lnTo>
                    <a:lnTo>
                      <a:pt x="2961" y="1442"/>
                    </a:lnTo>
                    <a:lnTo>
                      <a:pt x="2969" y="1442"/>
                    </a:lnTo>
                    <a:lnTo>
                      <a:pt x="2977" y="1442"/>
                    </a:lnTo>
                    <a:lnTo>
                      <a:pt x="2985" y="1442"/>
                    </a:lnTo>
                    <a:lnTo>
                      <a:pt x="2993" y="1442"/>
                    </a:lnTo>
                    <a:lnTo>
                      <a:pt x="3000" y="1442"/>
                    </a:lnTo>
                    <a:lnTo>
                      <a:pt x="3008" y="1442"/>
                    </a:lnTo>
                    <a:lnTo>
                      <a:pt x="3016" y="1442"/>
                    </a:lnTo>
                    <a:lnTo>
                      <a:pt x="3024" y="1442"/>
                    </a:lnTo>
                    <a:lnTo>
                      <a:pt x="3029" y="1442"/>
                    </a:lnTo>
                    <a:lnTo>
                      <a:pt x="3034" y="1442"/>
                    </a:lnTo>
                    <a:lnTo>
                      <a:pt x="3037" y="1442"/>
                    </a:lnTo>
                    <a:lnTo>
                      <a:pt x="3040" y="1442"/>
                    </a:lnTo>
                    <a:lnTo>
                      <a:pt x="3048" y="1442"/>
                    </a:lnTo>
                    <a:lnTo>
                      <a:pt x="3056" y="1442"/>
                    </a:lnTo>
                    <a:lnTo>
                      <a:pt x="3067" y="1442"/>
                    </a:lnTo>
                    <a:lnTo>
                      <a:pt x="3078" y="1441"/>
                    </a:lnTo>
                    <a:lnTo>
                      <a:pt x="3088" y="1441"/>
                    </a:lnTo>
                    <a:lnTo>
                      <a:pt x="3099" y="1441"/>
                    </a:lnTo>
                    <a:lnTo>
                      <a:pt x="3113" y="1441"/>
                    </a:lnTo>
                    <a:lnTo>
                      <a:pt x="3126" y="1441"/>
                    </a:lnTo>
                    <a:lnTo>
                      <a:pt x="3140" y="1441"/>
                    </a:lnTo>
                    <a:lnTo>
                      <a:pt x="3153" y="1440"/>
                    </a:lnTo>
                    <a:lnTo>
                      <a:pt x="3158" y="1440"/>
                    </a:lnTo>
                    <a:lnTo>
                      <a:pt x="3162" y="1440"/>
                    </a:lnTo>
                    <a:lnTo>
                      <a:pt x="3173" y="1440"/>
                    </a:lnTo>
                    <a:lnTo>
                      <a:pt x="3183" y="1440"/>
                    </a:lnTo>
                    <a:lnTo>
                      <a:pt x="3194" y="1440"/>
                    </a:lnTo>
                    <a:lnTo>
                      <a:pt x="3204" y="1439"/>
                    </a:lnTo>
                    <a:lnTo>
                      <a:pt x="3218" y="1439"/>
                    </a:lnTo>
                    <a:lnTo>
                      <a:pt x="3231" y="1439"/>
                    </a:lnTo>
                    <a:lnTo>
                      <a:pt x="3245" y="1439"/>
                    </a:lnTo>
                    <a:lnTo>
                      <a:pt x="3258" y="1438"/>
                    </a:lnTo>
                    <a:lnTo>
                      <a:pt x="3262" y="1438"/>
                    </a:lnTo>
                    <a:lnTo>
                      <a:pt x="3266" y="1438"/>
                    </a:lnTo>
                    <a:lnTo>
                      <a:pt x="3277" y="1438"/>
                    </a:lnTo>
                    <a:lnTo>
                      <a:pt x="3287" y="1437"/>
                    </a:lnTo>
                    <a:lnTo>
                      <a:pt x="3298" y="1437"/>
                    </a:lnTo>
                    <a:lnTo>
                      <a:pt x="3308" y="1437"/>
                    </a:lnTo>
                    <a:lnTo>
                      <a:pt x="3321" y="1436"/>
                    </a:lnTo>
                    <a:lnTo>
                      <a:pt x="3334" y="1436"/>
                    </a:lnTo>
                    <a:lnTo>
                      <a:pt x="3349" y="1436"/>
                    </a:lnTo>
                    <a:lnTo>
                      <a:pt x="3362" y="1435"/>
                    </a:lnTo>
                    <a:lnTo>
                      <a:pt x="3366" y="1435"/>
                    </a:lnTo>
                    <a:lnTo>
                      <a:pt x="3370" y="1435"/>
                    </a:lnTo>
                    <a:lnTo>
                      <a:pt x="3381" y="1435"/>
                    </a:lnTo>
                    <a:lnTo>
                      <a:pt x="3391" y="1434"/>
                    </a:lnTo>
                    <a:lnTo>
                      <a:pt x="3401" y="1434"/>
                    </a:lnTo>
                    <a:lnTo>
                      <a:pt x="3412" y="1433"/>
                    </a:lnTo>
                    <a:lnTo>
                      <a:pt x="3424" y="1433"/>
                    </a:lnTo>
                    <a:lnTo>
                      <a:pt x="3437" y="1432"/>
                    </a:lnTo>
                    <a:lnTo>
                      <a:pt x="3450" y="1432"/>
                    </a:lnTo>
                    <a:lnTo>
                      <a:pt x="3463" y="1431"/>
                    </a:lnTo>
                    <a:lnTo>
                      <a:pt x="3467" y="1431"/>
                    </a:lnTo>
                    <a:lnTo>
                      <a:pt x="3471" y="1431"/>
                    </a:lnTo>
                    <a:lnTo>
                      <a:pt x="3485" y="1431"/>
                    </a:lnTo>
                    <a:lnTo>
                      <a:pt x="3498" y="1430"/>
                    </a:lnTo>
                    <a:lnTo>
                      <a:pt x="3512" y="1429"/>
                    </a:lnTo>
                    <a:lnTo>
                      <a:pt x="3526" y="1429"/>
                    </a:lnTo>
                    <a:lnTo>
                      <a:pt x="3536" y="1428"/>
                    </a:lnTo>
                    <a:lnTo>
                      <a:pt x="3546" y="1428"/>
                    </a:lnTo>
                    <a:lnTo>
                      <a:pt x="3554" y="1427"/>
                    </a:lnTo>
                    <a:lnTo>
                      <a:pt x="3562" y="1427"/>
                    </a:lnTo>
                    <a:lnTo>
                      <a:pt x="3571" y="1426"/>
                    </a:lnTo>
                    <a:lnTo>
                      <a:pt x="3580" y="1426"/>
                    </a:lnTo>
                    <a:lnTo>
                      <a:pt x="3594" y="1425"/>
                    </a:lnTo>
                    <a:lnTo>
                      <a:pt x="3607" y="1424"/>
                    </a:lnTo>
                    <a:lnTo>
                      <a:pt x="3621" y="1424"/>
                    </a:lnTo>
                    <a:lnTo>
                      <a:pt x="3634" y="1423"/>
                    </a:lnTo>
                    <a:lnTo>
                      <a:pt x="3640" y="1423"/>
                    </a:lnTo>
                    <a:lnTo>
                      <a:pt x="3646" y="1422"/>
                    </a:lnTo>
                    <a:lnTo>
                      <a:pt x="3653" y="1422"/>
                    </a:lnTo>
                    <a:lnTo>
                      <a:pt x="3659" y="1421"/>
                    </a:lnTo>
                    <a:lnTo>
                      <a:pt x="3673" y="1421"/>
                    </a:lnTo>
                    <a:lnTo>
                      <a:pt x="3687" y="1420"/>
                    </a:lnTo>
                    <a:lnTo>
                      <a:pt x="3698" y="1419"/>
                    </a:lnTo>
                    <a:lnTo>
                      <a:pt x="3709" y="1418"/>
                    </a:lnTo>
                    <a:lnTo>
                      <a:pt x="3719" y="1418"/>
                    </a:lnTo>
                    <a:lnTo>
                      <a:pt x="3730" y="1417"/>
                    </a:lnTo>
                    <a:lnTo>
                      <a:pt x="3736" y="1417"/>
                    </a:lnTo>
                    <a:lnTo>
                      <a:pt x="3743" y="1416"/>
                    </a:lnTo>
                    <a:lnTo>
                      <a:pt x="3745" y="1416"/>
                    </a:lnTo>
                    <a:lnTo>
                      <a:pt x="3747" y="1416"/>
                    </a:lnTo>
                    <a:lnTo>
                      <a:pt x="3749" y="1416"/>
                    </a:lnTo>
                    <a:lnTo>
                      <a:pt x="3751" y="1415"/>
                    </a:lnTo>
                    <a:lnTo>
                      <a:pt x="3761" y="1415"/>
                    </a:lnTo>
                    <a:lnTo>
                      <a:pt x="3771" y="1414"/>
                    </a:lnTo>
                    <a:lnTo>
                      <a:pt x="3782" y="1413"/>
                    </a:lnTo>
                    <a:lnTo>
                      <a:pt x="3792" y="1413"/>
                    </a:lnTo>
                    <a:lnTo>
                      <a:pt x="3802" y="1412"/>
                    </a:lnTo>
                    <a:lnTo>
                      <a:pt x="3813" y="1411"/>
                    </a:lnTo>
                    <a:lnTo>
                      <a:pt x="3823" y="1410"/>
                    </a:lnTo>
                    <a:lnTo>
                      <a:pt x="3834" y="1409"/>
                    </a:lnTo>
                    <a:lnTo>
                      <a:pt x="3838" y="1409"/>
                    </a:lnTo>
                    <a:lnTo>
                      <a:pt x="3843" y="1409"/>
                    </a:lnTo>
                    <a:lnTo>
                      <a:pt x="3848" y="1408"/>
                    </a:lnTo>
                    <a:lnTo>
                      <a:pt x="3853" y="1408"/>
                    </a:lnTo>
                    <a:lnTo>
                      <a:pt x="3862" y="1407"/>
                    </a:lnTo>
                    <a:lnTo>
                      <a:pt x="3871" y="1406"/>
                    </a:lnTo>
                    <a:lnTo>
                      <a:pt x="3880" y="1406"/>
                    </a:lnTo>
                    <a:lnTo>
                      <a:pt x="3889" y="1405"/>
                    </a:lnTo>
                    <a:lnTo>
                      <a:pt x="3898" y="1404"/>
                    </a:lnTo>
                    <a:lnTo>
                      <a:pt x="3906" y="1403"/>
                    </a:lnTo>
                    <a:lnTo>
                      <a:pt x="3915" y="1403"/>
                    </a:lnTo>
                    <a:lnTo>
                      <a:pt x="3924" y="1402"/>
                    </a:lnTo>
                    <a:lnTo>
                      <a:pt x="3926" y="1402"/>
                    </a:lnTo>
                    <a:lnTo>
                      <a:pt x="3927" y="1402"/>
                    </a:lnTo>
                    <a:lnTo>
                      <a:pt x="3929" y="1401"/>
                    </a:lnTo>
                    <a:lnTo>
                      <a:pt x="3931" y="1401"/>
                    </a:lnTo>
                    <a:lnTo>
                      <a:pt x="3945" y="1400"/>
                    </a:lnTo>
                    <a:lnTo>
                      <a:pt x="3959" y="1399"/>
                    </a:lnTo>
                    <a:lnTo>
                      <a:pt x="3968" y="1398"/>
                    </a:lnTo>
                    <a:lnTo>
                      <a:pt x="3977" y="1397"/>
                    </a:lnTo>
                    <a:lnTo>
                      <a:pt x="3985" y="1396"/>
                    </a:lnTo>
                    <a:lnTo>
                      <a:pt x="3994" y="1396"/>
                    </a:lnTo>
                    <a:lnTo>
                      <a:pt x="4004" y="1395"/>
                    </a:lnTo>
                    <a:lnTo>
                      <a:pt x="4014" y="1394"/>
                    </a:lnTo>
                    <a:lnTo>
                      <a:pt x="4016" y="1393"/>
                    </a:lnTo>
                    <a:lnTo>
                      <a:pt x="4019" y="1393"/>
                    </a:lnTo>
                    <a:lnTo>
                      <a:pt x="4022" y="1393"/>
                    </a:lnTo>
                    <a:lnTo>
                      <a:pt x="4025" y="1392"/>
                    </a:lnTo>
                    <a:lnTo>
                      <a:pt x="4033" y="1392"/>
                    </a:lnTo>
                    <a:lnTo>
                      <a:pt x="4041" y="1391"/>
                    </a:lnTo>
                    <a:lnTo>
                      <a:pt x="4048" y="1390"/>
                    </a:lnTo>
                    <a:lnTo>
                      <a:pt x="4056" y="1389"/>
                    </a:lnTo>
                    <a:lnTo>
                      <a:pt x="4064" y="1389"/>
                    </a:lnTo>
                    <a:lnTo>
                      <a:pt x="4071" y="1388"/>
                    </a:lnTo>
                    <a:lnTo>
                      <a:pt x="4079" y="1387"/>
                    </a:lnTo>
                    <a:lnTo>
                      <a:pt x="4087" y="1386"/>
                    </a:lnTo>
                    <a:lnTo>
                      <a:pt x="4092" y="1385"/>
                    </a:lnTo>
                    <a:lnTo>
                      <a:pt x="4098" y="1385"/>
                    </a:lnTo>
                    <a:lnTo>
                      <a:pt x="4101" y="1384"/>
                    </a:lnTo>
                    <a:lnTo>
                      <a:pt x="4105" y="1384"/>
                    </a:lnTo>
                    <a:lnTo>
                      <a:pt x="4111" y="1383"/>
                    </a:lnTo>
                    <a:lnTo>
                      <a:pt x="4117" y="1383"/>
                    </a:lnTo>
                    <a:lnTo>
                      <a:pt x="4131" y="1381"/>
                    </a:lnTo>
                    <a:lnTo>
                      <a:pt x="4145" y="1380"/>
                    </a:lnTo>
                    <a:lnTo>
                      <a:pt x="4159" y="1378"/>
                    </a:lnTo>
                    <a:lnTo>
                      <a:pt x="4173" y="1376"/>
                    </a:lnTo>
                    <a:lnTo>
                      <a:pt x="4177" y="1376"/>
                    </a:lnTo>
                    <a:lnTo>
                      <a:pt x="4181" y="1375"/>
                    </a:lnTo>
                    <a:lnTo>
                      <a:pt x="4183" y="1375"/>
                    </a:lnTo>
                    <a:lnTo>
                      <a:pt x="4186" y="1375"/>
                    </a:lnTo>
                    <a:lnTo>
                      <a:pt x="4193" y="1374"/>
                    </a:lnTo>
                    <a:lnTo>
                      <a:pt x="4200" y="1373"/>
                    </a:lnTo>
                    <a:lnTo>
                      <a:pt x="4214" y="1371"/>
                    </a:lnTo>
                    <a:lnTo>
                      <a:pt x="4228" y="1369"/>
                    </a:lnTo>
                    <a:lnTo>
                      <a:pt x="4240" y="1368"/>
                    </a:lnTo>
                    <a:lnTo>
                      <a:pt x="4253" y="1366"/>
                    </a:lnTo>
                    <a:lnTo>
                      <a:pt x="4257" y="1366"/>
                    </a:lnTo>
                    <a:lnTo>
                      <a:pt x="4260" y="1365"/>
                    </a:lnTo>
                    <a:lnTo>
                      <a:pt x="4262" y="1365"/>
                    </a:lnTo>
                    <a:lnTo>
                      <a:pt x="4264" y="1365"/>
                    </a:lnTo>
                    <a:lnTo>
                      <a:pt x="4272" y="1364"/>
                    </a:lnTo>
                    <a:lnTo>
                      <a:pt x="4279" y="1363"/>
                    </a:lnTo>
                    <a:lnTo>
                      <a:pt x="4291" y="1361"/>
                    </a:lnTo>
                    <a:lnTo>
                      <a:pt x="4304" y="1359"/>
                    </a:lnTo>
                    <a:lnTo>
                      <a:pt x="4316" y="1357"/>
                    </a:lnTo>
                    <a:lnTo>
                      <a:pt x="4328" y="1356"/>
                    </a:lnTo>
                    <a:lnTo>
                      <a:pt x="4332" y="1355"/>
                    </a:lnTo>
                    <a:lnTo>
                      <a:pt x="4336" y="1354"/>
                    </a:lnTo>
                    <a:lnTo>
                      <a:pt x="4338" y="1354"/>
                    </a:lnTo>
                    <a:lnTo>
                      <a:pt x="4340" y="1354"/>
                    </a:lnTo>
                    <a:lnTo>
                      <a:pt x="4346" y="1353"/>
                    </a:lnTo>
                    <a:lnTo>
                      <a:pt x="4352" y="1352"/>
                    </a:lnTo>
                    <a:lnTo>
                      <a:pt x="4363" y="1350"/>
                    </a:lnTo>
                    <a:lnTo>
                      <a:pt x="4375" y="1349"/>
                    </a:lnTo>
                    <a:lnTo>
                      <a:pt x="4386" y="1347"/>
                    </a:lnTo>
                    <a:lnTo>
                      <a:pt x="4398" y="1345"/>
                    </a:lnTo>
                    <a:lnTo>
                      <a:pt x="4403" y="1344"/>
                    </a:lnTo>
                    <a:lnTo>
                      <a:pt x="4409" y="1343"/>
                    </a:lnTo>
                    <a:lnTo>
                      <a:pt x="4410" y="1343"/>
                    </a:lnTo>
                    <a:lnTo>
                      <a:pt x="4411" y="1343"/>
                    </a:lnTo>
                    <a:lnTo>
                      <a:pt x="4412" y="1343"/>
                    </a:lnTo>
                    <a:lnTo>
                      <a:pt x="4412" y="1343"/>
                    </a:lnTo>
                    <a:lnTo>
                      <a:pt x="4416" y="1342"/>
                    </a:lnTo>
                    <a:lnTo>
                      <a:pt x="4420" y="1341"/>
                    </a:lnTo>
                    <a:lnTo>
                      <a:pt x="4431" y="1340"/>
                    </a:lnTo>
                    <a:lnTo>
                      <a:pt x="4442" y="1338"/>
                    </a:lnTo>
                    <a:lnTo>
                      <a:pt x="4452" y="1336"/>
                    </a:lnTo>
                    <a:lnTo>
                      <a:pt x="4463" y="1334"/>
                    </a:lnTo>
                    <a:lnTo>
                      <a:pt x="4471" y="1333"/>
                    </a:lnTo>
                    <a:lnTo>
                      <a:pt x="4478" y="1331"/>
                    </a:lnTo>
                    <a:lnTo>
                      <a:pt x="4479" y="1331"/>
                    </a:lnTo>
                    <a:lnTo>
                      <a:pt x="4481" y="1331"/>
                    </a:lnTo>
                    <a:lnTo>
                      <a:pt x="4482" y="1331"/>
                    </a:lnTo>
                    <a:lnTo>
                      <a:pt x="4484" y="1330"/>
                    </a:lnTo>
                    <a:lnTo>
                      <a:pt x="4495" y="1328"/>
                    </a:lnTo>
                    <a:lnTo>
                      <a:pt x="4505" y="1327"/>
                    </a:lnTo>
                    <a:lnTo>
                      <a:pt x="4515" y="1325"/>
                    </a:lnTo>
                    <a:lnTo>
                      <a:pt x="4525" y="1323"/>
                    </a:lnTo>
                    <a:lnTo>
                      <a:pt x="4535" y="1321"/>
                    </a:lnTo>
                    <a:lnTo>
                      <a:pt x="4545" y="1319"/>
                    </a:lnTo>
                    <a:lnTo>
                      <a:pt x="4545" y="1319"/>
                    </a:lnTo>
                    <a:lnTo>
                      <a:pt x="4545" y="1319"/>
                    </a:lnTo>
                    <a:lnTo>
                      <a:pt x="4555" y="1317"/>
                    </a:lnTo>
                    <a:lnTo>
                      <a:pt x="4565" y="1315"/>
                    </a:lnTo>
                    <a:lnTo>
                      <a:pt x="4575" y="1313"/>
                    </a:lnTo>
                    <a:lnTo>
                      <a:pt x="4585" y="1311"/>
                    </a:lnTo>
                    <a:lnTo>
                      <a:pt x="4595" y="1309"/>
                    </a:lnTo>
                    <a:lnTo>
                      <a:pt x="4604" y="1307"/>
                    </a:lnTo>
                    <a:lnTo>
                      <a:pt x="4606" y="1307"/>
                    </a:lnTo>
                    <a:lnTo>
                      <a:pt x="4607" y="1306"/>
                    </a:lnTo>
                    <a:lnTo>
                      <a:pt x="4609" y="1306"/>
                    </a:lnTo>
                    <a:lnTo>
                      <a:pt x="4610" y="1306"/>
                    </a:lnTo>
                    <a:lnTo>
                      <a:pt x="4616" y="1305"/>
                    </a:lnTo>
                    <a:lnTo>
                      <a:pt x="4623" y="1303"/>
                    </a:lnTo>
                    <a:lnTo>
                      <a:pt x="4632" y="1301"/>
                    </a:lnTo>
                    <a:lnTo>
                      <a:pt x="4641" y="1299"/>
                    </a:lnTo>
                    <a:lnTo>
                      <a:pt x="4650" y="1297"/>
                    </a:lnTo>
                    <a:lnTo>
                      <a:pt x="4659" y="1295"/>
                    </a:lnTo>
                    <a:lnTo>
                      <a:pt x="4662" y="1294"/>
                    </a:lnTo>
                    <a:lnTo>
                      <a:pt x="4666" y="1293"/>
                    </a:lnTo>
                    <a:lnTo>
                      <a:pt x="4667" y="1293"/>
                    </a:lnTo>
                    <a:lnTo>
                      <a:pt x="4669" y="1293"/>
                    </a:lnTo>
                    <a:lnTo>
                      <a:pt x="4673" y="1292"/>
                    </a:lnTo>
                    <a:lnTo>
                      <a:pt x="4677" y="1291"/>
                    </a:lnTo>
                    <a:lnTo>
                      <a:pt x="4685" y="1289"/>
                    </a:lnTo>
                    <a:lnTo>
                      <a:pt x="4694" y="1287"/>
                    </a:lnTo>
                    <a:lnTo>
                      <a:pt x="4703" y="1284"/>
                    </a:lnTo>
                    <a:lnTo>
                      <a:pt x="4711" y="1282"/>
                    </a:lnTo>
                    <a:lnTo>
                      <a:pt x="4716" y="1281"/>
                    </a:lnTo>
                    <a:lnTo>
                      <a:pt x="4721" y="1280"/>
                    </a:lnTo>
                    <a:lnTo>
                      <a:pt x="4722" y="1279"/>
                    </a:lnTo>
                    <a:lnTo>
                      <a:pt x="4724" y="1279"/>
                    </a:lnTo>
                    <a:lnTo>
                      <a:pt x="4726" y="1279"/>
                    </a:lnTo>
                    <a:lnTo>
                      <a:pt x="4728" y="1278"/>
                    </a:lnTo>
                    <a:lnTo>
                      <a:pt x="4736" y="1276"/>
                    </a:lnTo>
                    <a:lnTo>
                      <a:pt x="4744" y="1274"/>
                    </a:lnTo>
                    <a:lnTo>
                      <a:pt x="4752" y="1271"/>
                    </a:lnTo>
                    <a:lnTo>
                      <a:pt x="4760" y="1269"/>
                    </a:lnTo>
                    <a:lnTo>
                      <a:pt x="4767" y="1267"/>
                    </a:lnTo>
                    <a:lnTo>
                      <a:pt x="4773" y="1266"/>
                    </a:lnTo>
                    <a:lnTo>
                      <a:pt x="4774" y="1265"/>
                    </a:lnTo>
                    <a:lnTo>
                      <a:pt x="4775" y="1265"/>
                    </a:lnTo>
                    <a:lnTo>
                      <a:pt x="4776" y="1265"/>
                    </a:lnTo>
                    <a:lnTo>
                      <a:pt x="4776" y="1265"/>
                    </a:lnTo>
                    <a:lnTo>
                      <a:pt x="4784" y="1262"/>
                    </a:lnTo>
                    <a:lnTo>
                      <a:pt x="4792" y="1260"/>
                    </a:lnTo>
                    <a:lnTo>
                      <a:pt x="4800" y="1258"/>
                    </a:lnTo>
                    <a:lnTo>
                      <a:pt x="4807" y="1256"/>
                    </a:lnTo>
                    <a:lnTo>
                      <a:pt x="4815" y="1253"/>
                    </a:lnTo>
                    <a:lnTo>
                      <a:pt x="4822" y="1251"/>
                    </a:lnTo>
                    <a:lnTo>
                      <a:pt x="4822" y="1251"/>
                    </a:lnTo>
                    <a:lnTo>
                      <a:pt x="4823" y="1251"/>
                    </a:lnTo>
                    <a:lnTo>
                      <a:pt x="4823" y="1251"/>
                    </a:lnTo>
                    <a:lnTo>
                      <a:pt x="4823" y="1251"/>
                    </a:lnTo>
                    <a:lnTo>
                      <a:pt x="4830" y="1248"/>
                    </a:lnTo>
                    <a:lnTo>
                      <a:pt x="4837" y="1246"/>
                    </a:lnTo>
                    <a:lnTo>
                      <a:pt x="4845" y="1244"/>
                    </a:lnTo>
                    <a:lnTo>
                      <a:pt x="4852" y="1241"/>
                    </a:lnTo>
                    <a:lnTo>
                      <a:pt x="4859" y="1239"/>
                    </a:lnTo>
                    <a:lnTo>
                      <a:pt x="4866" y="1236"/>
                    </a:lnTo>
                    <a:lnTo>
                      <a:pt x="4867" y="1236"/>
                    </a:lnTo>
                    <a:lnTo>
                      <a:pt x="4867" y="1236"/>
                    </a:lnTo>
                    <a:lnTo>
                      <a:pt x="4867" y="1236"/>
                    </a:lnTo>
                    <a:lnTo>
                      <a:pt x="4867" y="1236"/>
                    </a:lnTo>
                    <a:lnTo>
                      <a:pt x="4867" y="1236"/>
                    </a:lnTo>
                    <a:lnTo>
                      <a:pt x="4867" y="1236"/>
                    </a:lnTo>
                    <a:lnTo>
                      <a:pt x="4874" y="1233"/>
                    </a:lnTo>
                    <a:lnTo>
                      <a:pt x="4881" y="1231"/>
                    </a:lnTo>
                    <a:lnTo>
                      <a:pt x="4888" y="1228"/>
                    </a:lnTo>
                    <a:lnTo>
                      <a:pt x="4894" y="1226"/>
                    </a:lnTo>
                    <a:lnTo>
                      <a:pt x="4900" y="1223"/>
                    </a:lnTo>
                    <a:lnTo>
                      <a:pt x="4906" y="1221"/>
                    </a:lnTo>
                    <a:lnTo>
                      <a:pt x="4907" y="1221"/>
                    </a:lnTo>
                    <a:lnTo>
                      <a:pt x="4907" y="1221"/>
                    </a:lnTo>
                    <a:lnTo>
                      <a:pt x="4907" y="1221"/>
                    </a:lnTo>
                    <a:lnTo>
                      <a:pt x="4908" y="1221"/>
                    </a:lnTo>
                    <a:lnTo>
                      <a:pt x="4915" y="1218"/>
                    </a:lnTo>
                    <a:lnTo>
                      <a:pt x="4921" y="1215"/>
                    </a:lnTo>
                    <a:lnTo>
                      <a:pt x="4928" y="1212"/>
                    </a:lnTo>
                    <a:lnTo>
                      <a:pt x="4934" y="1209"/>
                    </a:lnTo>
                    <a:lnTo>
                      <a:pt x="4938" y="1208"/>
                    </a:lnTo>
                    <a:lnTo>
                      <a:pt x="4942" y="1206"/>
                    </a:lnTo>
                    <a:lnTo>
                      <a:pt x="4943" y="1206"/>
                    </a:lnTo>
                    <a:lnTo>
                      <a:pt x="4944" y="1205"/>
                    </a:lnTo>
                    <a:lnTo>
                      <a:pt x="4945" y="1204"/>
                    </a:lnTo>
                    <a:lnTo>
                      <a:pt x="4947" y="1204"/>
                    </a:lnTo>
                    <a:lnTo>
                      <a:pt x="4953" y="1201"/>
                    </a:lnTo>
                    <a:lnTo>
                      <a:pt x="4959" y="1198"/>
                    </a:lnTo>
                    <a:lnTo>
                      <a:pt x="4965" y="1195"/>
                    </a:lnTo>
                    <a:lnTo>
                      <a:pt x="4971" y="1192"/>
                    </a:lnTo>
                    <a:lnTo>
                      <a:pt x="4973" y="1191"/>
                    </a:lnTo>
                    <a:lnTo>
                      <a:pt x="4974" y="1190"/>
                    </a:lnTo>
                    <a:lnTo>
                      <a:pt x="4975" y="1190"/>
                    </a:lnTo>
                    <a:lnTo>
                      <a:pt x="4976" y="1189"/>
                    </a:lnTo>
                    <a:lnTo>
                      <a:pt x="4980" y="1187"/>
                    </a:lnTo>
                    <a:lnTo>
                      <a:pt x="4983" y="1186"/>
                    </a:lnTo>
                    <a:lnTo>
                      <a:pt x="4989" y="1183"/>
                    </a:lnTo>
                    <a:lnTo>
                      <a:pt x="4994" y="1179"/>
                    </a:lnTo>
                    <a:lnTo>
                      <a:pt x="4999" y="1177"/>
                    </a:lnTo>
                    <a:lnTo>
                      <a:pt x="5003" y="1174"/>
                    </a:lnTo>
                    <a:lnTo>
                      <a:pt x="5003" y="1174"/>
                    </a:lnTo>
                    <a:lnTo>
                      <a:pt x="5004" y="1174"/>
                    </a:lnTo>
                    <a:lnTo>
                      <a:pt x="5004" y="1173"/>
                    </a:lnTo>
                    <a:lnTo>
                      <a:pt x="5005" y="1173"/>
                    </a:lnTo>
                    <a:lnTo>
                      <a:pt x="5011" y="1169"/>
                    </a:lnTo>
                    <a:lnTo>
                      <a:pt x="5016" y="1166"/>
                    </a:lnTo>
                    <a:lnTo>
                      <a:pt x="5022" y="1162"/>
                    </a:lnTo>
                    <a:lnTo>
                      <a:pt x="5027" y="1158"/>
                    </a:lnTo>
                    <a:lnTo>
                      <a:pt x="5027" y="1158"/>
                    </a:lnTo>
                    <a:lnTo>
                      <a:pt x="5027" y="1158"/>
                    </a:lnTo>
                    <a:lnTo>
                      <a:pt x="5028" y="1158"/>
                    </a:lnTo>
                    <a:lnTo>
                      <a:pt x="5028" y="1157"/>
                    </a:lnTo>
                    <a:lnTo>
                      <a:pt x="5033" y="1154"/>
                    </a:lnTo>
                    <a:lnTo>
                      <a:pt x="5036" y="1151"/>
                    </a:lnTo>
                    <a:lnTo>
                      <a:pt x="5041" y="1147"/>
                    </a:lnTo>
                    <a:lnTo>
                      <a:pt x="5045" y="1144"/>
                    </a:lnTo>
                    <a:lnTo>
                      <a:pt x="5046" y="1143"/>
                    </a:lnTo>
                    <a:lnTo>
                      <a:pt x="5047" y="1142"/>
                    </a:lnTo>
                    <a:lnTo>
                      <a:pt x="5048" y="1141"/>
                    </a:lnTo>
                    <a:lnTo>
                      <a:pt x="5049" y="1140"/>
                    </a:lnTo>
                    <a:lnTo>
                      <a:pt x="5052" y="1137"/>
                    </a:lnTo>
                    <a:lnTo>
                      <a:pt x="5055" y="1135"/>
                    </a:lnTo>
                    <a:lnTo>
                      <a:pt x="5059" y="1130"/>
                    </a:lnTo>
                    <a:lnTo>
                      <a:pt x="5063" y="1126"/>
                    </a:lnTo>
                    <a:lnTo>
                      <a:pt x="5063" y="1125"/>
                    </a:lnTo>
                    <a:lnTo>
                      <a:pt x="5064" y="1125"/>
                    </a:lnTo>
                    <a:lnTo>
                      <a:pt x="5064" y="1124"/>
                    </a:lnTo>
                    <a:lnTo>
                      <a:pt x="5065" y="1123"/>
                    </a:lnTo>
                    <a:lnTo>
                      <a:pt x="5067" y="1120"/>
                    </a:lnTo>
                    <a:lnTo>
                      <a:pt x="5070" y="1117"/>
                    </a:lnTo>
                    <a:lnTo>
                      <a:pt x="5073" y="1112"/>
                    </a:lnTo>
                    <a:lnTo>
                      <a:pt x="5076" y="1107"/>
                    </a:lnTo>
                    <a:lnTo>
                      <a:pt x="5679" y="40"/>
                    </a:lnTo>
                    <a:lnTo>
                      <a:pt x="5677" y="45"/>
                    </a:lnTo>
                    <a:lnTo>
                      <a:pt x="5674" y="4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13" name="Freeform 70">
                <a:extLst>
                  <a:ext uri="{FF2B5EF4-FFF2-40B4-BE49-F238E27FC236}">
                    <a16:creationId xmlns:a16="http://schemas.microsoft.com/office/drawing/2014/main" id="{B467E458-2CCE-4694-85B9-14CCA07FC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358" y="2938434"/>
                <a:ext cx="2475546" cy="338938"/>
              </a:xfrm>
              <a:custGeom>
                <a:avLst/>
                <a:gdLst>
                  <a:gd name="T0" fmla="*/ 23 w 5696"/>
                  <a:gd name="T1" fmla="*/ 320 h 780"/>
                  <a:gd name="T2" fmla="*/ 73 w 5696"/>
                  <a:gd name="T3" fmla="*/ 283 h 780"/>
                  <a:gd name="T4" fmla="*/ 148 w 5696"/>
                  <a:gd name="T5" fmla="*/ 247 h 780"/>
                  <a:gd name="T6" fmla="*/ 246 w 5696"/>
                  <a:gd name="T7" fmla="*/ 213 h 780"/>
                  <a:gd name="T8" fmla="*/ 467 w 5696"/>
                  <a:gd name="T9" fmla="*/ 160 h 780"/>
                  <a:gd name="T10" fmla="*/ 787 w 5696"/>
                  <a:gd name="T11" fmla="*/ 106 h 780"/>
                  <a:gd name="T12" fmla="*/ 1019 w 5696"/>
                  <a:gd name="T13" fmla="*/ 78 h 780"/>
                  <a:gd name="T14" fmla="*/ 1219 w 5696"/>
                  <a:gd name="T15" fmla="*/ 59 h 780"/>
                  <a:gd name="T16" fmla="*/ 1432 w 5696"/>
                  <a:gd name="T17" fmla="*/ 42 h 780"/>
                  <a:gd name="T18" fmla="*/ 1657 w 5696"/>
                  <a:gd name="T19" fmla="*/ 27 h 780"/>
                  <a:gd name="T20" fmla="*/ 1891 w 5696"/>
                  <a:gd name="T21" fmla="*/ 16 h 780"/>
                  <a:gd name="T22" fmla="*/ 2136 w 5696"/>
                  <a:gd name="T23" fmla="*/ 8 h 780"/>
                  <a:gd name="T24" fmla="*/ 2388 w 5696"/>
                  <a:gd name="T25" fmla="*/ 2 h 780"/>
                  <a:gd name="T26" fmla="*/ 2649 w 5696"/>
                  <a:gd name="T27" fmla="*/ 0 h 780"/>
                  <a:gd name="T28" fmla="*/ 2915 w 5696"/>
                  <a:gd name="T29" fmla="*/ 1 h 780"/>
                  <a:gd name="T30" fmla="*/ 3174 w 5696"/>
                  <a:gd name="T31" fmla="*/ 5 h 780"/>
                  <a:gd name="T32" fmla="*/ 3428 w 5696"/>
                  <a:gd name="T33" fmla="*/ 12 h 780"/>
                  <a:gd name="T34" fmla="*/ 3674 w 5696"/>
                  <a:gd name="T35" fmla="*/ 22 h 780"/>
                  <a:gd name="T36" fmla="*/ 3912 w 5696"/>
                  <a:gd name="T37" fmla="*/ 36 h 780"/>
                  <a:gd name="T38" fmla="*/ 4143 w 5696"/>
                  <a:gd name="T39" fmla="*/ 51 h 780"/>
                  <a:gd name="T40" fmla="*/ 4361 w 5696"/>
                  <a:gd name="T41" fmla="*/ 70 h 780"/>
                  <a:gd name="T42" fmla="*/ 4568 w 5696"/>
                  <a:gd name="T43" fmla="*/ 91 h 780"/>
                  <a:gd name="T44" fmla="*/ 4904 w 5696"/>
                  <a:gd name="T45" fmla="*/ 134 h 780"/>
                  <a:gd name="T46" fmla="*/ 5228 w 5696"/>
                  <a:gd name="T47" fmla="*/ 192 h 780"/>
                  <a:gd name="T48" fmla="*/ 5452 w 5696"/>
                  <a:gd name="T49" fmla="*/ 250 h 780"/>
                  <a:gd name="T50" fmla="*/ 5551 w 5696"/>
                  <a:gd name="T51" fmla="*/ 286 h 780"/>
                  <a:gd name="T52" fmla="*/ 5626 w 5696"/>
                  <a:gd name="T53" fmla="*/ 324 h 780"/>
                  <a:gd name="T54" fmla="*/ 5675 w 5696"/>
                  <a:gd name="T55" fmla="*/ 363 h 780"/>
                  <a:gd name="T56" fmla="*/ 5695 w 5696"/>
                  <a:gd name="T57" fmla="*/ 403 h 780"/>
                  <a:gd name="T58" fmla="*/ 5686 w 5696"/>
                  <a:gd name="T59" fmla="*/ 442 h 780"/>
                  <a:gd name="T60" fmla="*/ 5647 w 5696"/>
                  <a:gd name="T61" fmla="*/ 481 h 780"/>
                  <a:gd name="T62" fmla="*/ 5581 w 5696"/>
                  <a:gd name="T63" fmla="*/ 518 h 780"/>
                  <a:gd name="T64" fmla="*/ 5485 w 5696"/>
                  <a:gd name="T65" fmla="*/ 555 h 780"/>
                  <a:gd name="T66" fmla="*/ 5328 w 5696"/>
                  <a:gd name="T67" fmla="*/ 599 h 780"/>
                  <a:gd name="T68" fmla="*/ 5039 w 5696"/>
                  <a:gd name="T69" fmla="*/ 654 h 780"/>
                  <a:gd name="T70" fmla="*/ 4839 w 5696"/>
                  <a:gd name="T71" fmla="*/ 682 h 780"/>
                  <a:gd name="T72" fmla="*/ 4617 w 5696"/>
                  <a:gd name="T73" fmla="*/ 707 h 780"/>
                  <a:gd name="T74" fmla="*/ 4373 w 5696"/>
                  <a:gd name="T75" fmla="*/ 729 h 780"/>
                  <a:gd name="T76" fmla="*/ 4110 w 5696"/>
                  <a:gd name="T77" fmla="*/ 748 h 780"/>
                  <a:gd name="T78" fmla="*/ 3827 w 5696"/>
                  <a:gd name="T79" fmla="*/ 762 h 780"/>
                  <a:gd name="T80" fmla="*/ 3530 w 5696"/>
                  <a:gd name="T81" fmla="*/ 773 h 780"/>
                  <a:gd name="T82" fmla="*/ 3218 w 5696"/>
                  <a:gd name="T83" fmla="*/ 778 h 780"/>
                  <a:gd name="T84" fmla="*/ 2897 w 5696"/>
                  <a:gd name="T85" fmla="*/ 780 h 780"/>
                  <a:gd name="T86" fmla="*/ 2577 w 5696"/>
                  <a:gd name="T87" fmla="*/ 776 h 780"/>
                  <a:gd name="T88" fmla="*/ 2267 w 5696"/>
                  <a:gd name="T89" fmla="*/ 767 h 780"/>
                  <a:gd name="T90" fmla="*/ 1968 w 5696"/>
                  <a:gd name="T91" fmla="*/ 754 h 780"/>
                  <a:gd name="T92" fmla="*/ 1683 w 5696"/>
                  <a:gd name="T93" fmla="*/ 737 h 780"/>
                  <a:gd name="T94" fmla="*/ 1416 w 5696"/>
                  <a:gd name="T95" fmla="*/ 717 h 780"/>
                  <a:gd name="T96" fmla="*/ 1168 w 5696"/>
                  <a:gd name="T97" fmla="*/ 693 h 780"/>
                  <a:gd name="T98" fmla="*/ 939 w 5696"/>
                  <a:gd name="T99" fmla="*/ 666 h 780"/>
                  <a:gd name="T100" fmla="*/ 683 w 5696"/>
                  <a:gd name="T101" fmla="*/ 628 h 780"/>
                  <a:gd name="T102" fmla="*/ 390 w 5696"/>
                  <a:gd name="T103" fmla="*/ 569 h 780"/>
                  <a:gd name="T104" fmla="*/ 256 w 5696"/>
                  <a:gd name="T105" fmla="*/ 533 h 780"/>
                  <a:gd name="T106" fmla="*/ 150 w 5696"/>
                  <a:gd name="T107" fmla="*/ 496 h 780"/>
                  <a:gd name="T108" fmla="*/ 72 w 5696"/>
                  <a:gd name="T109" fmla="*/ 458 h 780"/>
                  <a:gd name="T110" fmla="*/ 22 w 5696"/>
                  <a:gd name="T111" fmla="*/ 419 h 780"/>
                  <a:gd name="T112" fmla="*/ 0 w 5696"/>
                  <a:gd name="T113" fmla="*/ 3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96" h="780">
                    <a:moveTo>
                      <a:pt x="4" y="349"/>
                    </a:moveTo>
                    <a:lnTo>
                      <a:pt x="9" y="340"/>
                    </a:lnTo>
                    <a:lnTo>
                      <a:pt x="15" y="330"/>
                    </a:lnTo>
                    <a:lnTo>
                      <a:pt x="23" y="320"/>
                    </a:lnTo>
                    <a:lnTo>
                      <a:pt x="33" y="311"/>
                    </a:lnTo>
                    <a:lnTo>
                      <a:pt x="45" y="301"/>
                    </a:lnTo>
                    <a:lnTo>
                      <a:pt x="58" y="292"/>
                    </a:lnTo>
                    <a:lnTo>
                      <a:pt x="73" y="283"/>
                    </a:lnTo>
                    <a:lnTo>
                      <a:pt x="89" y="274"/>
                    </a:lnTo>
                    <a:lnTo>
                      <a:pt x="107" y="265"/>
                    </a:lnTo>
                    <a:lnTo>
                      <a:pt x="127" y="256"/>
                    </a:lnTo>
                    <a:lnTo>
                      <a:pt x="148" y="247"/>
                    </a:lnTo>
                    <a:lnTo>
                      <a:pt x="170" y="239"/>
                    </a:lnTo>
                    <a:lnTo>
                      <a:pt x="194" y="230"/>
                    </a:lnTo>
                    <a:lnTo>
                      <a:pt x="219" y="222"/>
                    </a:lnTo>
                    <a:lnTo>
                      <a:pt x="246" y="213"/>
                    </a:lnTo>
                    <a:lnTo>
                      <a:pt x="275" y="205"/>
                    </a:lnTo>
                    <a:lnTo>
                      <a:pt x="334" y="190"/>
                    </a:lnTo>
                    <a:lnTo>
                      <a:pt x="398" y="175"/>
                    </a:lnTo>
                    <a:lnTo>
                      <a:pt x="467" y="160"/>
                    </a:lnTo>
                    <a:lnTo>
                      <a:pt x="541" y="146"/>
                    </a:lnTo>
                    <a:lnTo>
                      <a:pt x="619" y="132"/>
                    </a:lnTo>
                    <a:lnTo>
                      <a:pt x="701" y="119"/>
                    </a:lnTo>
                    <a:lnTo>
                      <a:pt x="787" y="106"/>
                    </a:lnTo>
                    <a:lnTo>
                      <a:pt x="878" y="95"/>
                    </a:lnTo>
                    <a:lnTo>
                      <a:pt x="925" y="89"/>
                    </a:lnTo>
                    <a:lnTo>
                      <a:pt x="972" y="84"/>
                    </a:lnTo>
                    <a:lnTo>
                      <a:pt x="1019" y="78"/>
                    </a:lnTo>
                    <a:lnTo>
                      <a:pt x="1068" y="73"/>
                    </a:lnTo>
                    <a:lnTo>
                      <a:pt x="1117" y="68"/>
                    </a:lnTo>
                    <a:lnTo>
                      <a:pt x="1168" y="63"/>
                    </a:lnTo>
                    <a:lnTo>
                      <a:pt x="1219" y="59"/>
                    </a:lnTo>
                    <a:lnTo>
                      <a:pt x="1271" y="54"/>
                    </a:lnTo>
                    <a:lnTo>
                      <a:pt x="1324" y="50"/>
                    </a:lnTo>
                    <a:lnTo>
                      <a:pt x="1377" y="46"/>
                    </a:lnTo>
                    <a:lnTo>
                      <a:pt x="1432" y="42"/>
                    </a:lnTo>
                    <a:lnTo>
                      <a:pt x="1487" y="38"/>
                    </a:lnTo>
                    <a:lnTo>
                      <a:pt x="1544" y="34"/>
                    </a:lnTo>
                    <a:lnTo>
                      <a:pt x="1600" y="31"/>
                    </a:lnTo>
                    <a:lnTo>
                      <a:pt x="1657" y="27"/>
                    </a:lnTo>
                    <a:lnTo>
                      <a:pt x="1715" y="24"/>
                    </a:lnTo>
                    <a:lnTo>
                      <a:pt x="1773" y="21"/>
                    </a:lnTo>
                    <a:lnTo>
                      <a:pt x="1832" y="19"/>
                    </a:lnTo>
                    <a:lnTo>
                      <a:pt x="1891" y="16"/>
                    </a:lnTo>
                    <a:lnTo>
                      <a:pt x="1951" y="14"/>
                    </a:lnTo>
                    <a:lnTo>
                      <a:pt x="2012" y="11"/>
                    </a:lnTo>
                    <a:lnTo>
                      <a:pt x="2073" y="9"/>
                    </a:lnTo>
                    <a:lnTo>
                      <a:pt x="2136" y="8"/>
                    </a:lnTo>
                    <a:lnTo>
                      <a:pt x="2198" y="6"/>
                    </a:lnTo>
                    <a:lnTo>
                      <a:pt x="2261" y="4"/>
                    </a:lnTo>
                    <a:lnTo>
                      <a:pt x="2324" y="3"/>
                    </a:lnTo>
                    <a:lnTo>
                      <a:pt x="2388" y="2"/>
                    </a:lnTo>
                    <a:lnTo>
                      <a:pt x="2453" y="1"/>
                    </a:lnTo>
                    <a:lnTo>
                      <a:pt x="2518" y="0"/>
                    </a:lnTo>
                    <a:lnTo>
                      <a:pt x="2583" y="0"/>
                    </a:lnTo>
                    <a:lnTo>
                      <a:pt x="2649" y="0"/>
                    </a:lnTo>
                    <a:lnTo>
                      <a:pt x="2715" y="0"/>
                    </a:lnTo>
                    <a:lnTo>
                      <a:pt x="2783" y="0"/>
                    </a:lnTo>
                    <a:lnTo>
                      <a:pt x="2849" y="0"/>
                    </a:lnTo>
                    <a:lnTo>
                      <a:pt x="2915" y="1"/>
                    </a:lnTo>
                    <a:lnTo>
                      <a:pt x="2980" y="1"/>
                    </a:lnTo>
                    <a:lnTo>
                      <a:pt x="3045" y="2"/>
                    </a:lnTo>
                    <a:lnTo>
                      <a:pt x="3110" y="4"/>
                    </a:lnTo>
                    <a:lnTo>
                      <a:pt x="3174" y="5"/>
                    </a:lnTo>
                    <a:lnTo>
                      <a:pt x="3238" y="6"/>
                    </a:lnTo>
                    <a:lnTo>
                      <a:pt x="3302" y="8"/>
                    </a:lnTo>
                    <a:lnTo>
                      <a:pt x="3366" y="10"/>
                    </a:lnTo>
                    <a:lnTo>
                      <a:pt x="3428" y="12"/>
                    </a:lnTo>
                    <a:lnTo>
                      <a:pt x="3490" y="14"/>
                    </a:lnTo>
                    <a:lnTo>
                      <a:pt x="3552" y="17"/>
                    </a:lnTo>
                    <a:lnTo>
                      <a:pt x="3613" y="20"/>
                    </a:lnTo>
                    <a:lnTo>
                      <a:pt x="3674" y="22"/>
                    </a:lnTo>
                    <a:lnTo>
                      <a:pt x="3734" y="25"/>
                    </a:lnTo>
                    <a:lnTo>
                      <a:pt x="3794" y="29"/>
                    </a:lnTo>
                    <a:lnTo>
                      <a:pt x="3853" y="32"/>
                    </a:lnTo>
                    <a:lnTo>
                      <a:pt x="3912" y="36"/>
                    </a:lnTo>
                    <a:lnTo>
                      <a:pt x="3971" y="39"/>
                    </a:lnTo>
                    <a:lnTo>
                      <a:pt x="4029" y="43"/>
                    </a:lnTo>
                    <a:lnTo>
                      <a:pt x="4086" y="47"/>
                    </a:lnTo>
                    <a:lnTo>
                      <a:pt x="4143" y="51"/>
                    </a:lnTo>
                    <a:lnTo>
                      <a:pt x="4198" y="56"/>
                    </a:lnTo>
                    <a:lnTo>
                      <a:pt x="4253" y="60"/>
                    </a:lnTo>
                    <a:lnTo>
                      <a:pt x="4308" y="65"/>
                    </a:lnTo>
                    <a:lnTo>
                      <a:pt x="4361" y="70"/>
                    </a:lnTo>
                    <a:lnTo>
                      <a:pt x="4414" y="75"/>
                    </a:lnTo>
                    <a:lnTo>
                      <a:pt x="4467" y="80"/>
                    </a:lnTo>
                    <a:lnTo>
                      <a:pt x="4518" y="85"/>
                    </a:lnTo>
                    <a:lnTo>
                      <a:pt x="4568" y="91"/>
                    </a:lnTo>
                    <a:lnTo>
                      <a:pt x="4619" y="97"/>
                    </a:lnTo>
                    <a:lnTo>
                      <a:pt x="4718" y="108"/>
                    </a:lnTo>
                    <a:lnTo>
                      <a:pt x="4812" y="121"/>
                    </a:lnTo>
                    <a:lnTo>
                      <a:pt x="4904" y="134"/>
                    </a:lnTo>
                    <a:lnTo>
                      <a:pt x="4991" y="149"/>
                    </a:lnTo>
                    <a:lnTo>
                      <a:pt x="5074" y="163"/>
                    </a:lnTo>
                    <a:lnTo>
                      <a:pt x="5153" y="177"/>
                    </a:lnTo>
                    <a:lnTo>
                      <a:pt x="5228" y="192"/>
                    </a:lnTo>
                    <a:lnTo>
                      <a:pt x="5297" y="208"/>
                    </a:lnTo>
                    <a:lnTo>
                      <a:pt x="5363" y="225"/>
                    </a:lnTo>
                    <a:lnTo>
                      <a:pt x="5424" y="242"/>
                    </a:lnTo>
                    <a:lnTo>
                      <a:pt x="5452" y="250"/>
                    </a:lnTo>
                    <a:lnTo>
                      <a:pt x="5479" y="259"/>
                    </a:lnTo>
                    <a:lnTo>
                      <a:pt x="5505" y="268"/>
                    </a:lnTo>
                    <a:lnTo>
                      <a:pt x="5529" y="277"/>
                    </a:lnTo>
                    <a:lnTo>
                      <a:pt x="5551" y="286"/>
                    </a:lnTo>
                    <a:lnTo>
                      <a:pt x="5572" y="295"/>
                    </a:lnTo>
                    <a:lnTo>
                      <a:pt x="5592" y="305"/>
                    </a:lnTo>
                    <a:lnTo>
                      <a:pt x="5610" y="314"/>
                    </a:lnTo>
                    <a:lnTo>
                      <a:pt x="5626" y="324"/>
                    </a:lnTo>
                    <a:lnTo>
                      <a:pt x="5641" y="333"/>
                    </a:lnTo>
                    <a:lnTo>
                      <a:pt x="5654" y="343"/>
                    </a:lnTo>
                    <a:lnTo>
                      <a:pt x="5665" y="353"/>
                    </a:lnTo>
                    <a:lnTo>
                      <a:pt x="5675" y="363"/>
                    </a:lnTo>
                    <a:lnTo>
                      <a:pt x="5683" y="373"/>
                    </a:lnTo>
                    <a:lnTo>
                      <a:pt x="5689" y="383"/>
                    </a:lnTo>
                    <a:lnTo>
                      <a:pt x="5693" y="393"/>
                    </a:lnTo>
                    <a:lnTo>
                      <a:pt x="5695" y="403"/>
                    </a:lnTo>
                    <a:lnTo>
                      <a:pt x="5696" y="413"/>
                    </a:lnTo>
                    <a:lnTo>
                      <a:pt x="5694" y="423"/>
                    </a:lnTo>
                    <a:lnTo>
                      <a:pt x="5691" y="432"/>
                    </a:lnTo>
                    <a:lnTo>
                      <a:pt x="5686" y="442"/>
                    </a:lnTo>
                    <a:lnTo>
                      <a:pt x="5679" y="452"/>
                    </a:lnTo>
                    <a:lnTo>
                      <a:pt x="5670" y="461"/>
                    </a:lnTo>
                    <a:lnTo>
                      <a:pt x="5660" y="471"/>
                    </a:lnTo>
                    <a:lnTo>
                      <a:pt x="5647" y="481"/>
                    </a:lnTo>
                    <a:lnTo>
                      <a:pt x="5633" y="490"/>
                    </a:lnTo>
                    <a:lnTo>
                      <a:pt x="5618" y="499"/>
                    </a:lnTo>
                    <a:lnTo>
                      <a:pt x="5600" y="509"/>
                    </a:lnTo>
                    <a:lnTo>
                      <a:pt x="5581" y="518"/>
                    </a:lnTo>
                    <a:lnTo>
                      <a:pt x="5559" y="527"/>
                    </a:lnTo>
                    <a:lnTo>
                      <a:pt x="5536" y="537"/>
                    </a:lnTo>
                    <a:lnTo>
                      <a:pt x="5511" y="546"/>
                    </a:lnTo>
                    <a:lnTo>
                      <a:pt x="5485" y="555"/>
                    </a:lnTo>
                    <a:lnTo>
                      <a:pt x="5457" y="564"/>
                    </a:lnTo>
                    <a:lnTo>
                      <a:pt x="5427" y="572"/>
                    </a:lnTo>
                    <a:lnTo>
                      <a:pt x="5395" y="581"/>
                    </a:lnTo>
                    <a:lnTo>
                      <a:pt x="5328" y="599"/>
                    </a:lnTo>
                    <a:lnTo>
                      <a:pt x="5253" y="615"/>
                    </a:lnTo>
                    <a:lnTo>
                      <a:pt x="5172" y="631"/>
                    </a:lnTo>
                    <a:lnTo>
                      <a:pt x="5086" y="646"/>
                    </a:lnTo>
                    <a:lnTo>
                      <a:pt x="5039" y="654"/>
                    </a:lnTo>
                    <a:lnTo>
                      <a:pt x="4991" y="661"/>
                    </a:lnTo>
                    <a:lnTo>
                      <a:pt x="4942" y="668"/>
                    </a:lnTo>
                    <a:lnTo>
                      <a:pt x="4891" y="675"/>
                    </a:lnTo>
                    <a:lnTo>
                      <a:pt x="4839" y="682"/>
                    </a:lnTo>
                    <a:lnTo>
                      <a:pt x="4786" y="689"/>
                    </a:lnTo>
                    <a:lnTo>
                      <a:pt x="4731" y="695"/>
                    </a:lnTo>
                    <a:lnTo>
                      <a:pt x="4675" y="701"/>
                    </a:lnTo>
                    <a:lnTo>
                      <a:pt x="4617" y="707"/>
                    </a:lnTo>
                    <a:lnTo>
                      <a:pt x="4557" y="713"/>
                    </a:lnTo>
                    <a:lnTo>
                      <a:pt x="4497" y="719"/>
                    </a:lnTo>
                    <a:lnTo>
                      <a:pt x="4436" y="724"/>
                    </a:lnTo>
                    <a:lnTo>
                      <a:pt x="4373" y="729"/>
                    </a:lnTo>
                    <a:lnTo>
                      <a:pt x="4310" y="734"/>
                    </a:lnTo>
                    <a:lnTo>
                      <a:pt x="4245" y="739"/>
                    </a:lnTo>
                    <a:lnTo>
                      <a:pt x="4178" y="743"/>
                    </a:lnTo>
                    <a:lnTo>
                      <a:pt x="4110" y="748"/>
                    </a:lnTo>
                    <a:lnTo>
                      <a:pt x="4041" y="752"/>
                    </a:lnTo>
                    <a:lnTo>
                      <a:pt x="3971" y="756"/>
                    </a:lnTo>
                    <a:lnTo>
                      <a:pt x="3899" y="759"/>
                    </a:lnTo>
                    <a:lnTo>
                      <a:pt x="3827" y="762"/>
                    </a:lnTo>
                    <a:lnTo>
                      <a:pt x="3754" y="765"/>
                    </a:lnTo>
                    <a:lnTo>
                      <a:pt x="3680" y="768"/>
                    </a:lnTo>
                    <a:lnTo>
                      <a:pt x="3606" y="771"/>
                    </a:lnTo>
                    <a:lnTo>
                      <a:pt x="3530" y="773"/>
                    </a:lnTo>
                    <a:lnTo>
                      <a:pt x="3454" y="775"/>
                    </a:lnTo>
                    <a:lnTo>
                      <a:pt x="3376" y="776"/>
                    </a:lnTo>
                    <a:lnTo>
                      <a:pt x="3297" y="777"/>
                    </a:lnTo>
                    <a:lnTo>
                      <a:pt x="3218" y="778"/>
                    </a:lnTo>
                    <a:lnTo>
                      <a:pt x="3139" y="779"/>
                    </a:lnTo>
                    <a:lnTo>
                      <a:pt x="3059" y="780"/>
                    </a:lnTo>
                    <a:lnTo>
                      <a:pt x="2978" y="780"/>
                    </a:lnTo>
                    <a:lnTo>
                      <a:pt x="2897" y="780"/>
                    </a:lnTo>
                    <a:lnTo>
                      <a:pt x="2816" y="779"/>
                    </a:lnTo>
                    <a:lnTo>
                      <a:pt x="2735" y="778"/>
                    </a:lnTo>
                    <a:lnTo>
                      <a:pt x="2656" y="777"/>
                    </a:lnTo>
                    <a:lnTo>
                      <a:pt x="2577" y="776"/>
                    </a:lnTo>
                    <a:lnTo>
                      <a:pt x="2498" y="774"/>
                    </a:lnTo>
                    <a:lnTo>
                      <a:pt x="2420" y="772"/>
                    </a:lnTo>
                    <a:lnTo>
                      <a:pt x="2343" y="770"/>
                    </a:lnTo>
                    <a:lnTo>
                      <a:pt x="2267" y="767"/>
                    </a:lnTo>
                    <a:lnTo>
                      <a:pt x="2191" y="764"/>
                    </a:lnTo>
                    <a:lnTo>
                      <a:pt x="2115" y="761"/>
                    </a:lnTo>
                    <a:lnTo>
                      <a:pt x="2041" y="758"/>
                    </a:lnTo>
                    <a:lnTo>
                      <a:pt x="1968" y="754"/>
                    </a:lnTo>
                    <a:lnTo>
                      <a:pt x="1895" y="750"/>
                    </a:lnTo>
                    <a:lnTo>
                      <a:pt x="1823" y="746"/>
                    </a:lnTo>
                    <a:lnTo>
                      <a:pt x="1752" y="742"/>
                    </a:lnTo>
                    <a:lnTo>
                      <a:pt x="1683" y="737"/>
                    </a:lnTo>
                    <a:lnTo>
                      <a:pt x="1615" y="733"/>
                    </a:lnTo>
                    <a:lnTo>
                      <a:pt x="1548" y="728"/>
                    </a:lnTo>
                    <a:lnTo>
                      <a:pt x="1481" y="722"/>
                    </a:lnTo>
                    <a:lnTo>
                      <a:pt x="1416" y="717"/>
                    </a:lnTo>
                    <a:lnTo>
                      <a:pt x="1352" y="711"/>
                    </a:lnTo>
                    <a:lnTo>
                      <a:pt x="1290" y="705"/>
                    </a:lnTo>
                    <a:lnTo>
                      <a:pt x="1228" y="699"/>
                    </a:lnTo>
                    <a:lnTo>
                      <a:pt x="1168" y="693"/>
                    </a:lnTo>
                    <a:lnTo>
                      <a:pt x="1109" y="686"/>
                    </a:lnTo>
                    <a:lnTo>
                      <a:pt x="1051" y="680"/>
                    </a:lnTo>
                    <a:lnTo>
                      <a:pt x="994" y="673"/>
                    </a:lnTo>
                    <a:lnTo>
                      <a:pt x="939" y="666"/>
                    </a:lnTo>
                    <a:lnTo>
                      <a:pt x="884" y="659"/>
                    </a:lnTo>
                    <a:lnTo>
                      <a:pt x="831" y="651"/>
                    </a:lnTo>
                    <a:lnTo>
                      <a:pt x="779" y="644"/>
                    </a:lnTo>
                    <a:lnTo>
                      <a:pt x="683" y="628"/>
                    </a:lnTo>
                    <a:lnTo>
                      <a:pt x="592" y="612"/>
                    </a:lnTo>
                    <a:lnTo>
                      <a:pt x="507" y="596"/>
                    </a:lnTo>
                    <a:lnTo>
                      <a:pt x="428" y="578"/>
                    </a:lnTo>
                    <a:lnTo>
                      <a:pt x="390" y="569"/>
                    </a:lnTo>
                    <a:lnTo>
                      <a:pt x="355" y="560"/>
                    </a:lnTo>
                    <a:lnTo>
                      <a:pt x="321" y="552"/>
                    </a:lnTo>
                    <a:lnTo>
                      <a:pt x="288" y="543"/>
                    </a:lnTo>
                    <a:lnTo>
                      <a:pt x="256" y="533"/>
                    </a:lnTo>
                    <a:lnTo>
                      <a:pt x="227" y="524"/>
                    </a:lnTo>
                    <a:lnTo>
                      <a:pt x="199" y="515"/>
                    </a:lnTo>
                    <a:lnTo>
                      <a:pt x="173" y="505"/>
                    </a:lnTo>
                    <a:lnTo>
                      <a:pt x="150" y="496"/>
                    </a:lnTo>
                    <a:lnTo>
                      <a:pt x="128" y="487"/>
                    </a:lnTo>
                    <a:lnTo>
                      <a:pt x="108" y="477"/>
                    </a:lnTo>
                    <a:lnTo>
                      <a:pt x="89" y="468"/>
                    </a:lnTo>
                    <a:lnTo>
                      <a:pt x="72" y="458"/>
                    </a:lnTo>
                    <a:lnTo>
                      <a:pt x="57" y="449"/>
                    </a:lnTo>
                    <a:lnTo>
                      <a:pt x="44" y="439"/>
                    </a:lnTo>
                    <a:lnTo>
                      <a:pt x="32" y="429"/>
                    </a:lnTo>
                    <a:lnTo>
                      <a:pt x="22" y="419"/>
                    </a:lnTo>
                    <a:lnTo>
                      <a:pt x="14" y="409"/>
                    </a:lnTo>
                    <a:lnTo>
                      <a:pt x="8" y="399"/>
                    </a:lnTo>
                    <a:lnTo>
                      <a:pt x="3" y="390"/>
                    </a:lnTo>
                    <a:lnTo>
                      <a:pt x="0" y="380"/>
                    </a:lnTo>
                    <a:lnTo>
                      <a:pt x="0" y="370"/>
                    </a:lnTo>
                    <a:lnTo>
                      <a:pt x="1" y="359"/>
                    </a:lnTo>
                    <a:lnTo>
                      <a:pt x="4" y="349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6C90ED4-3066-4123-8687-E510F723216A}"/>
                  </a:ext>
                </a:extLst>
              </p:cNvPr>
              <p:cNvSpPr/>
              <p:nvPr/>
            </p:nvSpPr>
            <p:spPr>
              <a:xfrm>
                <a:off x="2730302" y="3319118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3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A88FA9-75A8-4BB9-B4CB-3A84F43B207E}"/>
                </a:ext>
              </a:extLst>
            </p:cNvPr>
            <p:cNvGrpSpPr/>
            <p:nvPr/>
          </p:nvGrpSpPr>
          <p:grpSpPr>
            <a:xfrm rot="262878">
              <a:off x="721585" y="1572795"/>
              <a:ext cx="3553095" cy="1048048"/>
              <a:chOff x="1557762" y="2311400"/>
              <a:chExt cx="2978738" cy="878631"/>
            </a:xfrm>
          </p:grpSpPr>
          <p:sp>
            <p:nvSpPr>
              <p:cNvPr id="9" name="Freeform 71">
                <a:extLst>
                  <a:ext uri="{FF2B5EF4-FFF2-40B4-BE49-F238E27FC236}">
                    <a16:creationId xmlns:a16="http://schemas.microsoft.com/office/drawing/2014/main" id="{7F615318-97D2-44D7-B074-11DD53804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1673" y="2518674"/>
                <a:ext cx="2969612" cy="671357"/>
              </a:xfrm>
              <a:custGeom>
                <a:avLst/>
                <a:gdLst>
                  <a:gd name="T0" fmla="*/ 6762 w 6834"/>
                  <a:gd name="T1" fmla="*/ 123 h 1545"/>
                  <a:gd name="T2" fmla="*/ 6641 w 6834"/>
                  <a:gd name="T3" fmla="*/ 179 h 1545"/>
                  <a:gd name="T4" fmla="*/ 6462 w 6834"/>
                  <a:gd name="T5" fmla="*/ 234 h 1545"/>
                  <a:gd name="T6" fmla="*/ 6280 w 6834"/>
                  <a:gd name="T7" fmla="*/ 275 h 1545"/>
                  <a:gd name="T8" fmla="*/ 6121 w 6834"/>
                  <a:gd name="T9" fmla="*/ 304 h 1545"/>
                  <a:gd name="T10" fmla="*/ 5925 w 6834"/>
                  <a:gd name="T11" fmla="*/ 334 h 1545"/>
                  <a:gd name="T12" fmla="*/ 5721 w 6834"/>
                  <a:gd name="T13" fmla="*/ 359 h 1545"/>
                  <a:gd name="T14" fmla="*/ 5489 w 6834"/>
                  <a:gd name="T15" fmla="*/ 384 h 1545"/>
                  <a:gd name="T16" fmla="*/ 5232 w 6834"/>
                  <a:gd name="T17" fmla="*/ 406 h 1545"/>
                  <a:gd name="T18" fmla="*/ 4968 w 6834"/>
                  <a:gd name="T19" fmla="*/ 424 h 1545"/>
                  <a:gd name="T20" fmla="*/ 4471 w 6834"/>
                  <a:gd name="T21" fmla="*/ 448 h 1545"/>
                  <a:gd name="T22" fmla="*/ 3977 w 6834"/>
                  <a:gd name="T23" fmla="*/ 460 h 1545"/>
                  <a:gd name="T24" fmla="*/ 3500 w 6834"/>
                  <a:gd name="T25" fmla="*/ 462 h 1545"/>
                  <a:gd name="T26" fmla="*/ 2984 w 6834"/>
                  <a:gd name="T27" fmla="*/ 455 h 1545"/>
                  <a:gd name="T28" fmla="*/ 2385 w 6834"/>
                  <a:gd name="T29" fmla="*/ 432 h 1545"/>
                  <a:gd name="T30" fmla="*/ 2039 w 6834"/>
                  <a:gd name="T31" fmla="*/ 411 h 1545"/>
                  <a:gd name="T32" fmla="*/ 1758 w 6834"/>
                  <a:gd name="T33" fmla="*/ 390 h 1545"/>
                  <a:gd name="T34" fmla="*/ 1476 w 6834"/>
                  <a:gd name="T35" fmla="*/ 364 h 1545"/>
                  <a:gd name="T36" fmla="*/ 1216 w 6834"/>
                  <a:gd name="T37" fmla="*/ 334 h 1545"/>
                  <a:gd name="T38" fmla="*/ 975 w 6834"/>
                  <a:gd name="T39" fmla="*/ 302 h 1545"/>
                  <a:gd name="T40" fmla="*/ 757 w 6834"/>
                  <a:gd name="T41" fmla="*/ 267 h 1545"/>
                  <a:gd name="T42" fmla="*/ 565 w 6834"/>
                  <a:gd name="T43" fmla="*/ 230 h 1545"/>
                  <a:gd name="T44" fmla="*/ 401 w 6834"/>
                  <a:gd name="T45" fmla="*/ 190 h 1545"/>
                  <a:gd name="T46" fmla="*/ 217 w 6834"/>
                  <a:gd name="T47" fmla="*/ 134 h 1545"/>
                  <a:gd name="T48" fmla="*/ 74 w 6834"/>
                  <a:gd name="T49" fmla="*/ 69 h 1545"/>
                  <a:gd name="T50" fmla="*/ 36 w 6834"/>
                  <a:gd name="T51" fmla="*/ 67 h 1545"/>
                  <a:gd name="T52" fmla="*/ 594 w 6834"/>
                  <a:gd name="T53" fmla="*/ 1090 h 1545"/>
                  <a:gd name="T54" fmla="*/ 643 w 6834"/>
                  <a:gd name="T55" fmla="*/ 1137 h 1545"/>
                  <a:gd name="T56" fmla="*/ 726 w 6834"/>
                  <a:gd name="T57" fmla="*/ 1187 h 1545"/>
                  <a:gd name="T58" fmla="*/ 812 w 6834"/>
                  <a:gd name="T59" fmla="*/ 1225 h 1545"/>
                  <a:gd name="T60" fmla="*/ 902 w 6834"/>
                  <a:gd name="T61" fmla="*/ 1258 h 1545"/>
                  <a:gd name="T62" fmla="*/ 1019 w 6834"/>
                  <a:gd name="T63" fmla="*/ 1294 h 1545"/>
                  <a:gd name="T64" fmla="*/ 1146 w 6834"/>
                  <a:gd name="T65" fmla="*/ 1326 h 1545"/>
                  <a:gd name="T66" fmla="*/ 1274 w 6834"/>
                  <a:gd name="T67" fmla="*/ 1355 h 1545"/>
                  <a:gd name="T68" fmla="*/ 1420 w 6834"/>
                  <a:gd name="T69" fmla="*/ 1383 h 1545"/>
                  <a:gd name="T70" fmla="*/ 1595 w 6834"/>
                  <a:gd name="T71" fmla="*/ 1412 h 1545"/>
                  <a:gd name="T72" fmla="*/ 1755 w 6834"/>
                  <a:gd name="T73" fmla="*/ 1435 h 1545"/>
                  <a:gd name="T74" fmla="*/ 1939 w 6834"/>
                  <a:gd name="T75" fmla="*/ 1458 h 1545"/>
                  <a:gd name="T76" fmla="*/ 2112 w 6834"/>
                  <a:gd name="T77" fmla="*/ 1477 h 1545"/>
                  <a:gd name="T78" fmla="*/ 2317 w 6834"/>
                  <a:gd name="T79" fmla="*/ 1495 h 1545"/>
                  <a:gd name="T80" fmla="*/ 2549 w 6834"/>
                  <a:gd name="T81" fmla="*/ 1512 h 1545"/>
                  <a:gd name="T82" fmla="*/ 2857 w 6834"/>
                  <a:gd name="T83" fmla="*/ 1529 h 1545"/>
                  <a:gd name="T84" fmla="*/ 3163 w 6834"/>
                  <a:gd name="T85" fmla="*/ 1540 h 1545"/>
                  <a:gd name="T86" fmla="*/ 3464 w 6834"/>
                  <a:gd name="T87" fmla="*/ 1544 h 1545"/>
                  <a:gd name="T88" fmla="*/ 3682 w 6834"/>
                  <a:gd name="T89" fmla="*/ 1544 h 1545"/>
                  <a:gd name="T90" fmla="*/ 3979 w 6834"/>
                  <a:gd name="T91" fmla="*/ 1539 h 1545"/>
                  <a:gd name="T92" fmla="*/ 4299 w 6834"/>
                  <a:gd name="T93" fmla="*/ 1528 h 1545"/>
                  <a:gd name="T94" fmla="*/ 4563 w 6834"/>
                  <a:gd name="T95" fmla="*/ 1513 h 1545"/>
                  <a:gd name="T96" fmla="*/ 4744 w 6834"/>
                  <a:gd name="T97" fmla="*/ 1499 h 1545"/>
                  <a:gd name="T98" fmla="*/ 4940 w 6834"/>
                  <a:gd name="T99" fmla="*/ 1481 h 1545"/>
                  <a:gd name="T100" fmla="*/ 5128 w 6834"/>
                  <a:gd name="T101" fmla="*/ 1460 h 1545"/>
                  <a:gd name="T102" fmla="*/ 5303 w 6834"/>
                  <a:gd name="T103" fmla="*/ 1436 h 1545"/>
                  <a:gd name="T104" fmla="*/ 5485 w 6834"/>
                  <a:gd name="T105" fmla="*/ 1406 h 1545"/>
                  <a:gd name="T106" fmla="*/ 5616 w 6834"/>
                  <a:gd name="T107" fmla="*/ 1381 h 1545"/>
                  <a:gd name="T108" fmla="*/ 5749 w 6834"/>
                  <a:gd name="T109" fmla="*/ 1351 h 1545"/>
                  <a:gd name="T110" fmla="*/ 5857 w 6834"/>
                  <a:gd name="T111" fmla="*/ 1322 h 1545"/>
                  <a:gd name="T112" fmla="*/ 5957 w 6834"/>
                  <a:gd name="T113" fmla="*/ 1290 h 1545"/>
                  <a:gd name="T114" fmla="*/ 6033 w 6834"/>
                  <a:gd name="T115" fmla="*/ 1261 h 1545"/>
                  <a:gd name="T116" fmla="*/ 6105 w 6834"/>
                  <a:gd name="T117" fmla="*/ 1226 h 1545"/>
                  <a:gd name="T118" fmla="*/ 6162 w 6834"/>
                  <a:gd name="T119" fmla="*/ 1190 h 1545"/>
                  <a:gd name="T120" fmla="*/ 6204 w 6834"/>
                  <a:gd name="T121" fmla="*/ 1151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34" h="1545">
                    <a:moveTo>
                      <a:pt x="6829" y="67"/>
                    </a:moveTo>
                    <a:lnTo>
                      <a:pt x="6828" y="68"/>
                    </a:lnTo>
                    <a:lnTo>
                      <a:pt x="6827" y="70"/>
                    </a:lnTo>
                    <a:lnTo>
                      <a:pt x="6824" y="73"/>
                    </a:lnTo>
                    <a:lnTo>
                      <a:pt x="6821" y="76"/>
                    </a:lnTo>
                    <a:lnTo>
                      <a:pt x="6820" y="78"/>
                    </a:lnTo>
                    <a:lnTo>
                      <a:pt x="6819" y="79"/>
                    </a:lnTo>
                    <a:lnTo>
                      <a:pt x="6815" y="83"/>
                    </a:lnTo>
                    <a:lnTo>
                      <a:pt x="6810" y="88"/>
                    </a:lnTo>
                    <a:lnTo>
                      <a:pt x="6808" y="89"/>
                    </a:lnTo>
                    <a:lnTo>
                      <a:pt x="6807" y="91"/>
                    </a:lnTo>
                    <a:lnTo>
                      <a:pt x="6803" y="94"/>
                    </a:lnTo>
                    <a:lnTo>
                      <a:pt x="6799" y="97"/>
                    </a:lnTo>
                    <a:lnTo>
                      <a:pt x="6797" y="99"/>
                    </a:lnTo>
                    <a:lnTo>
                      <a:pt x="6794" y="101"/>
                    </a:lnTo>
                    <a:lnTo>
                      <a:pt x="6791" y="104"/>
                    </a:lnTo>
                    <a:lnTo>
                      <a:pt x="6787" y="107"/>
                    </a:lnTo>
                    <a:lnTo>
                      <a:pt x="6784" y="109"/>
                    </a:lnTo>
                    <a:lnTo>
                      <a:pt x="6781" y="111"/>
                    </a:lnTo>
                    <a:lnTo>
                      <a:pt x="6777" y="113"/>
                    </a:lnTo>
                    <a:lnTo>
                      <a:pt x="6774" y="116"/>
                    </a:lnTo>
                    <a:lnTo>
                      <a:pt x="6770" y="118"/>
                    </a:lnTo>
                    <a:lnTo>
                      <a:pt x="6767" y="120"/>
                    </a:lnTo>
                    <a:lnTo>
                      <a:pt x="6762" y="123"/>
                    </a:lnTo>
                    <a:lnTo>
                      <a:pt x="6758" y="125"/>
                    </a:lnTo>
                    <a:lnTo>
                      <a:pt x="6755" y="127"/>
                    </a:lnTo>
                    <a:lnTo>
                      <a:pt x="6752" y="129"/>
                    </a:lnTo>
                    <a:lnTo>
                      <a:pt x="6747" y="132"/>
                    </a:lnTo>
                    <a:lnTo>
                      <a:pt x="6742" y="134"/>
                    </a:lnTo>
                    <a:lnTo>
                      <a:pt x="6739" y="136"/>
                    </a:lnTo>
                    <a:lnTo>
                      <a:pt x="6736" y="138"/>
                    </a:lnTo>
                    <a:lnTo>
                      <a:pt x="6729" y="141"/>
                    </a:lnTo>
                    <a:lnTo>
                      <a:pt x="6721" y="145"/>
                    </a:lnTo>
                    <a:lnTo>
                      <a:pt x="6720" y="146"/>
                    </a:lnTo>
                    <a:lnTo>
                      <a:pt x="6719" y="146"/>
                    </a:lnTo>
                    <a:lnTo>
                      <a:pt x="6709" y="151"/>
                    </a:lnTo>
                    <a:lnTo>
                      <a:pt x="6700" y="155"/>
                    </a:lnTo>
                    <a:lnTo>
                      <a:pt x="6697" y="156"/>
                    </a:lnTo>
                    <a:lnTo>
                      <a:pt x="6694" y="157"/>
                    </a:lnTo>
                    <a:lnTo>
                      <a:pt x="6687" y="160"/>
                    </a:lnTo>
                    <a:lnTo>
                      <a:pt x="6680" y="163"/>
                    </a:lnTo>
                    <a:lnTo>
                      <a:pt x="6677" y="165"/>
                    </a:lnTo>
                    <a:lnTo>
                      <a:pt x="6673" y="166"/>
                    </a:lnTo>
                    <a:lnTo>
                      <a:pt x="6665" y="170"/>
                    </a:lnTo>
                    <a:lnTo>
                      <a:pt x="6656" y="173"/>
                    </a:lnTo>
                    <a:lnTo>
                      <a:pt x="6654" y="174"/>
                    </a:lnTo>
                    <a:lnTo>
                      <a:pt x="6652" y="174"/>
                    </a:lnTo>
                    <a:lnTo>
                      <a:pt x="6641" y="179"/>
                    </a:lnTo>
                    <a:lnTo>
                      <a:pt x="6630" y="183"/>
                    </a:lnTo>
                    <a:lnTo>
                      <a:pt x="6627" y="184"/>
                    </a:lnTo>
                    <a:lnTo>
                      <a:pt x="6624" y="185"/>
                    </a:lnTo>
                    <a:lnTo>
                      <a:pt x="6615" y="188"/>
                    </a:lnTo>
                    <a:lnTo>
                      <a:pt x="6606" y="191"/>
                    </a:lnTo>
                    <a:lnTo>
                      <a:pt x="6602" y="192"/>
                    </a:lnTo>
                    <a:lnTo>
                      <a:pt x="6599" y="193"/>
                    </a:lnTo>
                    <a:lnTo>
                      <a:pt x="6587" y="197"/>
                    </a:lnTo>
                    <a:lnTo>
                      <a:pt x="6575" y="201"/>
                    </a:lnTo>
                    <a:lnTo>
                      <a:pt x="6573" y="203"/>
                    </a:lnTo>
                    <a:lnTo>
                      <a:pt x="6570" y="204"/>
                    </a:lnTo>
                    <a:lnTo>
                      <a:pt x="6559" y="207"/>
                    </a:lnTo>
                    <a:lnTo>
                      <a:pt x="6548" y="210"/>
                    </a:lnTo>
                    <a:lnTo>
                      <a:pt x="6545" y="211"/>
                    </a:lnTo>
                    <a:lnTo>
                      <a:pt x="6541" y="212"/>
                    </a:lnTo>
                    <a:lnTo>
                      <a:pt x="6528" y="216"/>
                    </a:lnTo>
                    <a:lnTo>
                      <a:pt x="6514" y="220"/>
                    </a:lnTo>
                    <a:lnTo>
                      <a:pt x="6512" y="221"/>
                    </a:lnTo>
                    <a:lnTo>
                      <a:pt x="6511" y="221"/>
                    </a:lnTo>
                    <a:lnTo>
                      <a:pt x="6498" y="225"/>
                    </a:lnTo>
                    <a:lnTo>
                      <a:pt x="6484" y="228"/>
                    </a:lnTo>
                    <a:lnTo>
                      <a:pt x="6481" y="229"/>
                    </a:lnTo>
                    <a:lnTo>
                      <a:pt x="6477" y="230"/>
                    </a:lnTo>
                    <a:lnTo>
                      <a:pt x="6462" y="234"/>
                    </a:lnTo>
                    <a:lnTo>
                      <a:pt x="6447" y="238"/>
                    </a:lnTo>
                    <a:lnTo>
                      <a:pt x="6445" y="238"/>
                    </a:lnTo>
                    <a:lnTo>
                      <a:pt x="6442" y="239"/>
                    </a:lnTo>
                    <a:lnTo>
                      <a:pt x="6429" y="242"/>
                    </a:lnTo>
                    <a:lnTo>
                      <a:pt x="6415" y="246"/>
                    </a:lnTo>
                    <a:lnTo>
                      <a:pt x="6411" y="247"/>
                    </a:lnTo>
                    <a:lnTo>
                      <a:pt x="6407" y="247"/>
                    </a:lnTo>
                    <a:lnTo>
                      <a:pt x="6399" y="249"/>
                    </a:lnTo>
                    <a:lnTo>
                      <a:pt x="6392" y="251"/>
                    </a:lnTo>
                    <a:lnTo>
                      <a:pt x="6383" y="253"/>
                    </a:lnTo>
                    <a:lnTo>
                      <a:pt x="6375" y="255"/>
                    </a:lnTo>
                    <a:lnTo>
                      <a:pt x="6371" y="256"/>
                    </a:lnTo>
                    <a:lnTo>
                      <a:pt x="6367" y="257"/>
                    </a:lnTo>
                    <a:lnTo>
                      <a:pt x="6353" y="260"/>
                    </a:lnTo>
                    <a:lnTo>
                      <a:pt x="6339" y="263"/>
                    </a:lnTo>
                    <a:lnTo>
                      <a:pt x="6335" y="263"/>
                    </a:lnTo>
                    <a:lnTo>
                      <a:pt x="6331" y="264"/>
                    </a:lnTo>
                    <a:lnTo>
                      <a:pt x="6323" y="266"/>
                    </a:lnTo>
                    <a:lnTo>
                      <a:pt x="6315" y="268"/>
                    </a:lnTo>
                    <a:lnTo>
                      <a:pt x="6306" y="270"/>
                    </a:lnTo>
                    <a:lnTo>
                      <a:pt x="6298" y="271"/>
                    </a:lnTo>
                    <a:lnTo>
                      <a:pt x="6293" y="272"/>
                    </a:lnTo>
                    <a:lnTo>
                      <a:pt x="6288" y="273"/>
                    </a:lnTo>
                    <a:lnTo>
                      <a:pt x="6280" y="275"/>
                    </a:lnTo>
                    <a:lnTo>
                      <a:pt x="6272" y="276"/>
                    </a:lnTo>
                    <a:lnTo>
                      <a:pt x="6264" y="278"/>
                    </a:lnTo>
                    <a:lnTo>
                      <a:pt x="6256" y="280"/>
                    </a:lnTo>
                    <a:lnTo>
                      <a:pt x="6254" y="280"/>
                    </a:lnTo>
                    <a:lnTo>
                      <a:pt x="6252" y="280"/>
                    </a:lnTo>
                    <a:lnTo>
                      <a:pt x="6250" y="281"/>
                    </a:lnTo>
                    <a:lnTo>
                      <a:pt x="6249" y="281"/>
                    </a:lnTo>
                    <a:lnTo>
                      <a:pt x="6241" y="282"/>
                    </a:lnTo>
                    <a:lnTo>
                      <a:pt x="6232" y="284"/>
                    </a:lnTo>
                    <a:lnTo>
                      <a:pt x="6224" y="286"/>
                    </a:lnTo>
                    <a:lnTo>
                      <a:pt x="6215" y="287"/>
                    </a:lnTo>
                    <a:lnTo>
                      <a:pt x="6210" y="288"/>
                    </a:lnTo>
                    <a:lnTo>
                      <a:pt x="6204" y="289"/>
                    </a:lnTo>
                    <a:lnTo>
                      <a:pt x="6195" y="291"/>
                    </a:lnTo>
                    <a:lnTo>
                      <a:pt x="6186" y="293"/>
                    </a:lnTo>
                    <a:lnTo>
                      <a:pt x="6177" y="294"/>
                    </a:lnTo>
                    <a:lnTo>
                      <a:pt x="6168" y="296"/>
                    </a:lnTo>
                    <a:lnTo>
                      <a:pt x="6163" y="297"/>
                    </a:lnTo>
                    <a:lnTo>
                      <a:pt x="6159" y="297"/>
                    </a:lnTo>
                    <a:lnTo>
                      <a:pt x="6151" y="299"/>
                    </a:lnTo>
                    <a:lnTo>
                      <a:pt x="6143" y="300"/>
                    </a:lnTo>
                    <a:lnTo>
                      <a:pt x="6134" y="302"/>
                    </a:lnTo>
                    <a:lnTo>
                      <a:pt x="6126" y="303"/>
                    </a:lnTo>
                    <a:lnTo>
                      <a:pt x="6121" y="304"/>
                    </a:lnTo>
                    <a:lnTo>
                      <a:pt x="6116" y="305"/>
                    </a:lnTo>
                    <a:lnTo>
                      <a:pt x="6107" y="306"/>
                    </a:lnTo>
                    <a:lnTo>
                      <a:pt x="6097" y="308"/>
                    </a:lnTo>
                    <a:lnTo>
                      <a:pt x="6087" y="309"/>
                    </a:lnTo>
                    <a:lnTo>
                      <a:pt x="6077" y="311"/>
                    </a:lnTo>
                    <a:lnTo>
                      <a:pt x="6072" y="312"/>
                    </a:lnTo>
                    <a:lnTo>
                      <a:pt x="6067" y="313"/>
                    </a:lnTo>
                    <a:lnTo>
                      <a:pt x="6058" y="314"/>
                    </a:lnTo>
                    <a:lnTo>
                      <a:pt x="6048" y="316"/>
                    </a:lnTo>
                    <a:lnTo>
                      <a:pt x="6039" y="317"/>
                    </a:lnTo>
                    <a:lnTo>
                      <a:pt x="6030" y="318"/>
                    </a:lnTo>
                    <a:lnTo>
                      <a:pt x="6027" y="319"/>
                    </a:lnTo>
                    <a:lnTo>
                      <a:pt x="6023" y="319"/>
                    </a:lnTo>
                    <a:lnTo>
                      <a:pt x="6013" y="321"/>
                    </a:lnTo>
                    <a:lnTo>
                      <a:pt x="6002" y="323"/>
                    </a:lnTo>
                    <a:lnTo>
                      <a:pt x="5991" y="324"/>
                    </a:lnTo>
                    <a:lnTo>
                      <a:pt x="5981" y="326"/>
                    </a:lnTo>
                    <a:lnTo>
                      <a:pt x="5975" y="327"/>
                    </a:lnTo>
                    <a:lnTo>
                      <a:pt x="5970" y="327"/>
                    </a:lnTo>
                    <a:lnTo>
                      <a:pt x="5959" y="329"/>
                    </a:lnTo>
                    <a:lnTo>
                      <a:pt x="5948" y="330"/>
                    </a:lnTo>
                    <a:lnTo>
                      <a:pt x="5937" y="332"/>
                    </a:lnTo>
                    <a:lnTo>
                      <a:pt x="5926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13" y="335"/>
                    </a:lnTo>
                    <a:lnTo>
                      <a:pt x="5902" y="337"/>
                    </a:lnTo>
                    <a:lnTo>
                      <a:pt x="5890" y="338"/>
                    </a:lnTo>
                    <a:lnTo>
                      <a:pt x="5879" y="340"/>
                    </a:lnTo>
                    <a:lnTo>
                      <a:pt x="5873" y="341"/>
                    </a:lnTo>
                    <a:lnTo>
                      <a:pt x="5868" y="341"/>
                    </a:lnTo>
                    <a:lnTo>
                      <a:pt x="5856" y="343"/>
                    </a:lnTo>
                    <a:lnTo>
                      <a:pt x="5844" y="344"/>
                    </a:lnTo>
                    <a:lnTo>
                      <a:pt x="5833" y="346"/>
                    </a:lnTo>
                    <a:lnTo>
                      <a:pt x="5821" y="348"/>
                    </a:lnTo>
                    <a:lnTo>
                      <a:pt x="5817" y="348"/>
                    </a:lnTo>
                    <a:lnTo>
                      <a:pt x="5814" y="348"/>
                    </a:lnTo>
                    <a:lnTo>
                      <a:pt x="5804" y="350"/>
                    </a:lnTo>
                    <a:lnTo>
                      <a:pt x="5793" y="351"/>
                    </a:lnTo>
                    <a:lnTo>
                      <a:pt x="5782" y="352"/>
                    </a:lnTo>
                    <a:lnTo>
                      <a:pt x="5770" y="354"/>
                    </a:lnTo>
                    <a:lnTo>
                      <a:pt x="5764" y="354"/>
                    </a:lnTo>
                    <a:lnTo>
                      <a:pt x="5757" y="355"/>
                    </a:lnTo>
                    <a:lnTo>
                      <a:pt x="5745" y="357"/>
                    </a:lnTo>
                    <a:lnTo>
                      <a:pt x="5733" y="358"/>
                    </a:lnTo>
                    <a:lnTo>
                      <a:pt x="5721" y="359"/>
                    </a:lnTo>
                    <a:lnTo>
                      <a:pt x="5709" y="361"/>
                    </a:lnTo>
                    <a:lnTo>
                      <a:pt x="5704" y="361"/>
                    </a:lnTo>
                    <a:lnTo>
                      <a:pt x="5699" y="362"/>
                    </a:lnTo>
                    <a:lnTo>
                      <a:pt x="5688" y="363"/>
                    </a:lnTo>
                    <a:lnTo>
                      <a:pt x="5678" y="364"/>
                    </a:lnTo>
                    <a:lnTo>
                      <a:pt x="5667" y="366"/>
                    </a:lnTo>
                    <a:lnTo>
                      <a:pt x="5657" y="367"/>
                    </a:lnTo>
                    <a:lnTo>
                      <a:pt x="5649" y="368"/>
                    </a:lnTo>
                    <a:lnTo>
                      <a:pt x="5642" y="368"/>
                    </a:lnTo>
                    <a:lnTo>
                      <a:pt x="5629" y="370"/>
                    </a:lnTo>
                    <a:lnTo>
                      <a:pt x="5617" y="371"/>
                    </a:lnTo>
                    <a:lnTo>
                      <a:pt x="5604" y="372"/>
                    </a:lnTo>
                    <a:lnTo>
                      <a:pt x="5591" y="374"/>
                    </a:lnTo>
                    <a:lnTo>
                      <a:pt x="5587" y="374"/>
                    </a:lnTo>
                    <a:lnTo>
                      <a:pt x="5582" y="375"/>
                    </a:lnTo>
                    <a:lnTo>
                      <a:pt x="5571" y="376"/>
                    </a:lnTo>
                    <a:lnTo>
                      <a:pt x="5560" y="377"/>
                    </a:lnTo>
                    <a:lnTo>
                      <a:pt x="5549" y="378"/>
                    </a:lnTo>
                    <a:lnTo>
                      <a:pt x="5538" y="379"/>
                    </a:lnTo>
                    <a:lnTo>
                      <a:pt x="5529" y="380"/>
                    </a:lnTo>
                    <a:lnTo>
                      <a:pt x="5520" y="381"/>
                    </a:lnTo>
                    <a:lnTo>
                      <a:pt x="5510" y="382"/>
                    </a:lnTo>
                    <a:lnTo>
                      <a:pt x="5499" y="383"/>
                    </a:lnTo>
                    <a:lnTo>
                      <a:pt x="5489" y="384"/>
                    </a:lnTo>
                    <a:lnTo>
                      <a:pt x="5478" y="385"/>
                    </a:lnTo>
                    <a:lnTo>
                      <a:pt x="5472" y="386"/>
                    </a:lnTo>
                    <a:lnTo>
                      <a:pt x="5465" y="386"/>
                    </a:lnTo>
                    <a:lnTo>
                      <a:pt x="5452" y="387"/>
                    </a:lnTo>
                    <a:lnTo>
                      <a:pt x="5439" y="389"/>
                    </a:lnTo>
                    <a:lnTo>
                      <a:pt x="5425" y="390"/>
                    </a:lnTo>
                    <a:lnTo>
                      <a:pt x="5412" y="391"/>
                    </a:lnTo>
                    <a:lnTo>
                      <a:pt x="5402" y="392"/>
                    </a:lnTo>
                    <a:lnTo>
                      <a:pt x="5393" y="393"/>
                    </a:lnTo>
                    <a:lnTo>
                      <a:pt x="5383" y="394"/>
                    </a:lnTo>
                    <a:lnTo>
                      <a:pt x="5373" y="395"/>
                    </a:lnTo>
                    <a:lnTo>
                      <a:pt x="5364" y="395"/>
                    </a:lnTo>
                    <a:lnTo>
                      <a:pt x="5354" y="396"/>
                    </a:lnTo>
                    <a:lnTo>
                      <a:pt x="5344" y="397"/>
                    </a:lnTo>
                    <a:lnTo>
                      <a:pt x="5333" y="398"/>
                    </a:lnTo>
                    <a:lnTo>
                      <a:pt x="5322" y="399"/>
                    </a:lnTo>
                    <a:lnTo>
                      <a:pt x="5311" y="400"/>
                    </a:lnTo>
                    <a:lnTo>
                      <a:pt x="5300" y="401"/>
                    </a:lnTo>
                    <a:lnTo>
                      <a:pt x="5288" y="402"/>
                    </a:lnTo>
                    <a:lnTo>
                      <a:pt x="5282" y="402"/>
                    </a:lnTo>
                    <a:lnTo>
                      <a:pt x="5275" y="403"/>
                    </a:lnTo>
                    <a:lnTo>
                      <a:pt x="5261" y="404"/>
                    </a:lnTo>
                    <a:lnTo>
                      <a:pt x="5246" y="405"/>
                    </a:lnTo>
                    <a:lnTo>
                      <a:pt x="5232" y="406"/>
                    </a:lnTo>
                    <a:lnTo>
                      <a:pt x="5217" y="407"/>
                    </a:lnTo>
                    <a:lnTo>
                      <a:pt x="5206" y="408"/>
                    </a:lnTo>
                    <a:lnTo>
                      <a:pt x="5196" y="409"/>
                    </a:lnTo>
                    <a:lnTo>
                      <a:pt x="5186" y="410"/>
                    </a:lnTo>
                    <a:lnTo>
                      <a:pt x="5176" y="410"/>
                    </a:lnTo>
                    <a:lnTo>
                      <a:pt x="5166" y="411"/>
                    </a:lnTo>
                    <a:lnTo>
                      <a:pt x="5155" y="412"/>
                    </a:lnTo>
                    <a:lnTo>
                      <a:pt x="5143" y="413"/>
                    </a:lnTo>
                    <a:lnTo>
                      <a:pt x="5131" y="414"/>
                    </a:lnTo>
                    <a:lnTo>
                      <a:pt x="5121" y="414"/>
                    </a:lnTo>
                    <a:lnTo>
                      <a:pt x="5111" y="415"/>
                    </a:lnTo>
                    <a:lnTo>
                      <a:pt x="5101" y="416"/>
                    </a:lnTo>
                    <a:lnTo>
                      <a:pt x="5091" y="416"/>
                    </a:lnTo>
                    <a:lnTo>
                      <a:pt x="5079" y="417"/>
                    </a:lnTo>
                    <a:lnTo>
                      <a:pt x="5068" y="418"/>
                    </a:lnTo>
                    <a:lnTo>
                      <a:pt x="5058" y="418"/>
                    </a:lnTo>
                    <a:lnTo>
                      <a:pt x="5048" y="419"/>
                    </a:lnTo>
                    <a:lnTo>
                      <a:pt x="5038" y="420"/>
                    </a:lnTo>
                    <a:lnTo>
                      <a:pt x="5028" y="420"/>
                    </a:lnTo>
                    <a:lnTo>
                      <a:pt x="5015" y="421"/>
                    </a:lnTo>
                    <a:lnTo>
                      <a:pt x="5001" y="422"/>
                    </a:lnTo>
                    <a:lnTo>
                      <a:pt x="4990" y="423"/>
                    </a:lnTo>
                    <a:lnTo>
                      <a:pt x="4979" y="424"/>
                    </a:lnTo>
                    <a:lnTo>
                      <a:pt x="4968" y="424"/>
                    </a:lnTo>
                    <a:lnTo>
                      <a:pt x="4957" y="425"/>
                    </a:lnTo>
                    <a:lnTo>
                      <a:pt x="4946" y="426"/>
                    </a:lnTo>
                    <a:lnTo>
                      <a:pt x="4935" y="426"/>
                    </a:lnTo>
                    <a:lnTo>
                      <a:pt x="4919" y="427"/>
                    </a:lnTo>
                    <a:lnTo>
                      <a:pt x="4904" y="428"/>
                    </a:lnTo>
                    <a:lnTo>
                      <a:pt x="4888" y="429"/>
                    </a:lnTo>
                    <a:lnTo>
                      <a:pt x="4872" y="430"/>
                    </a:lnTo>
                    <a:lnTo>
                      <a:pt x="4869" y="430"/>
                    </a:lnTo>
                    <a:lnTo>
                      <a:pt x="4866" y="430"/>
                    </a:lnTo>
                    <a:lnTo>
                      <a:pt x="4832" y="432"/>
                    </a:lnTo>
                    <a:lnTo>
                      <a:pt x="4796" y="434"/>
                    </a:lnTo>
                    <a:lnTo>
                      <a:pt x="4761" y="436"/>
                    </a:lnTo>
                    <a:lnTo>
                      <a:pt x="4725" y="437"/>
                    </a:lnTo>
                    <a:lnTo>
                      <a:pt x="4722" y="438"/>
                    </a:lnTo>
                    <a:lnTo>
                      <a:pt x="4719" y="438"/>
                    </a:lnTo>
                    <a:lnTo>
                      <a:pt x="4686" y="439"/>
                    </a:lnTo>
                    <a:lnTo>
                      <a:pt x="4652" y="441"/>
                    </a:lnTo>
                    <a:lnTo>
                      <a:pt x="4619" y="442"/>
                    </a:lnTo>
                    <a:lnTo>
                      <a:pt x="4585" y="444"/>
                    </a:lnTo>
                    <a:lnTo>
                      <a:pt x="4574" y="444"/>
                    </a:lnTo>
                    <a:lnTo>
                      <a:pt x="4563" y="445"/>
                    </a:lnTo>
                    <a:lnTo>
                      <a:pt x="4532" y="446"/>
                    </a:lnTo>
                    <a:lnTo>
                      <a:pt x="4501" y="447"/>
                    </a:lnTo>
                    <a:lnTo>
                      <a:pt x="4471" y="448"/>
                    </a:lnTo>
                    <a:lnTo>
                      <a:pt x="4440" y="449"/>
                    </a:lnTo>
                    <a:lnTo>
                      <a:pt x="4419" y="450"/>
                    </a:lnTo>
                    <a:lnTo>
                      <a:pt x="4397" y="451"/>
                    </a:lnTo>
                    <a:lnTo>
                      <a:pt x="4376" y="451"/>
                    </a:lnTo>
                    <a:lnTo>
                      <a:pt x="4355" y="452"/>
                    </a:lnTo>
                    <a:lnTo>
                      <a:pt x="4337" y="452"/>
                    </a:lnTo>
                    <a:lnTo>
                      <a:pt x="4319" y="453"/>
                    </a:lnTo>
                    <a:lnTo>
                      <a:pt x="4301" y="453"/>
                    </a:lnTo>
                    <a:lnTo>
                      <a:pt x="4283" y="454"/>
                    </a:lnTo>
                    <a:lnTo>
                      <a:pt x="4261" y="455"/>
                    </a:lnTo>
                    <a:lnTo>
                      <a:pt x="4239" y="455"/>
                    </a:lnTo>
                    <a:lnTo>
                      <a:pt x="4217" y="456"/>
                    </a:lnTo>
                    <a:lnTo>
                      <a:pt x="4195" y="456"/>
                    </a:lnTo>
                    <a:lnTo>
                      <a:pt x="4176" y="457"/>
                    </a:lnTo>
                    <a:lnTo>
                      <a:pt x="4158" y="457"/>
                    </a:lnTo>
                    <a:lnTo>
                      <a:pt x="4140" y="457"/>
                    </a:lnTo>
                    <a:lnTo>
                      <a:pt x="4122" y="458"/>
                    </a:lnTo>
                    <a:lnTo>
                      <a:pt x="4100" y="458"/>
                    </a:lnTo>
                    <a:lnTo>
                      <a:pt x="4077" y="459"/>
                    </a:lnTo>
                    <a:lnTo>
                      <a:pt x="4055" y="459"/>
                    </a:lnTo>
                    <a:lnTo>
                      <a:pt x="4032" y="459"/>
                    </a:lnTo>
                    <a:lnTo>
                      <a:pt x="4014" y="460"/>
                    </a:lnTo>
                    <a:lnTo>
                      <a:pt x="3995" y="460"/>
                    </a:lnTo>
                    <a:lnTo>
                      <a:pt x="3977" y="460"/>
                    </a:lnTo>
                    <a:lnTo>
                      <a:pt x="3958" y="461"/>
                    </a:lnTo>
                    <a:lnTo>
                      <a:pt x="3936" y="461"/>
                    </a:lnTo>
                    <a:lnTo>
                      <a:pt x="3912" y="461"/>
                    </a:lnTo>
                    <a:lnTo>
                      <a:pt x="3889" y="461"/>
                    </a:lnTo>
                    <a:lnTo>
                      <a:pt x="3867" y="462"/>
                    </a:lnTo>
                    <a:lnTo>
                      <a:pt x="3845" y="462"/>
                    </a:lnTo>
                    <a:lnTo>
                      <a:pt x="3823" y="462"/>
                    </a:lnTo>
                    <a:lnTo>
                      <a:pt x="3801" y="462"/>
                    </a:lnTo>
                    <a:lnTo>
                      <a:pt x="3779" y="462"/>
                    </a:lnTo>
                    <a:lnTo>
                      <a:pt x="3775" y="462"/>
                    </a:lnTo>
                    <a:lnTo>
                      <a:pt x="3772" y="462"/>
                    </a:lnTo>
                    <a:lnTo>
                      <a:pt x="3751" y="462"/>
                    </a:lnTo>
                    <a:lnTo>
                      <a:pt x="3731" y="463"/>
                    </a:lnTo>
                    <a:lnTo>
                      <a:pt x="3711" y="463"/>
                    </a:lnTo>
                    <a:lnTo>
                      <a:pt x="3690" y="463"/>
                    </a:lnTo>
                    <a:lnTo>
                      <a:pt x="3670" y="463"/>
                    </a:lnTo>
                    <a:lnTo>
                      <a:pt x="3649" y="463"/>
                    </a:lnTo>
                    <a:lnTo>
                      <a:pt x="3629" y="463"/>
                    </a:lnTo>
                    <a:lnTo>
                      <a:pt x="3608" y="463"/>
                    </a:lnTo>
                    <a:lnTo>
                      <a:pt x="3586" y="463"/>
                    </a:lnTo>
                    <a:lnTo>
                      <a:pt x="3565" y="463"/>
                    </a:lnTo>
                    <a:lnTo>
                      <a:pt x="3543" y="463"/>
                    </a:lnTo>
                    <a:lnTo>
                      <a:pt x="3521" y="463"/>
                    </a:lnTo>
                    <a:lnTo>
                      <a:pt x="3500" y="462"/>
                    </a:lnTo>
                    <a:lnTo>
                      <a:pt x="3478" y="462"/>
                    </a:lnTo>
                    <a:lnTo>
                      <a:pt x="3457" y="462"/>
                    </a:lnTo>
                    <a:lnTo>
                      <a:pt x="3435" y="462"/>
                    </a:lnTo>
                    <a:lnTo>
                      <a:pt x="3417" y="462"/>
                    </a:lnTo>
                    <a:lnTo>
                      <a:pt x="3399" y="462"/>
                    </a:lnTo>
                    <a:lnTo>
                      <a:pt x="3382" y="462"/>
                    </a:lnTo>
                    <a:lnTo>
                      <a:pt x="3364" y="461"/>
                    </a:lnTo>
                    <a:lnTo>
                      <a:pt x="3338" y="461"/>
                    </a:lnTo>
                    <a:lnTo>
                      <a:pt x="3312" y="461"/>
                    </a:lnTo>
                    <a:lnTo>
                      <a:pt x="3285" y="461"/>
                    </a:lnTo>
                    <a:lnTo>
                      <a:pt x="3260" y="460"/>
                    </a:lnTo>
                    <a:lnTo>
                      <a:pt x="3240" y="460"/>
                    </a:lnTo>
                    <a:lnTo>
                      <a:pt x="3221" y="460"/>
                    </a:lnTo>
                    <a:lnTo>
                      <a:pt x="3201" y="459"/>
                    </a:lnTo>
                    <a:lnTo>
                      <a:pt x="3182" y="459"/>
                    </a:lnTo>
                    <a:lnTo>
                      <a:pt x="3158" y="458"/>
                    </a:lnTo>
                    <a:lnTo>
                      <a:pt x="3134" y="458"/>
                    </a:lnTo>
                    <a:lnTo>
                      <a:pt x="3110" y="458"/>
                    </a:lnTo>
                    <a:lnTo>
                      <a:pt x="3087" y="457"/>
                    </a:lnTo>
                    <a:lnTo>
                      <a:pt x="3067" y="457"/>
                    </a:lnTo>
                    <a:lnTo>
                      <a:pt x="3047" y="456"/>
                    </a:lnTo>
                    <a:lnTo>
                      <a:pt x="3027" y="456"/>
                    </a:lnTo>
                    <a:lnTo>
                      <a:pt x="3007" y="455"/>
                    </a:lnTo>
                    <a:lnTo>
                      <a:pt x="2984" y="455"/>
                    </a:lnTo>
                    <a:lnTo>
                      <a:pt x="2962" y="454"/>
                    </a:lnTo>
                    <a:lnTo>
                      <a:pt x="2939" y="453"/>
                    </a:lnTo>
                    <a:lnTo>
                      <a:pt x="2916" y="453"/>
                    </a:lnTo>
                    <a:lnTo>
                      <a:pt x="2896" y="452"/>
                    </a:lnTo>
                    <a:lnTo>
                      <a:pt x="2876" y="452"/>
                    </a:lnTo>
                    <a:lnTo>
                      <a:pt x="2856" y="451"/>
                    </a:lnTo>
                    <a:lnTo>
                      <a:pt x="2836" y="450"/>
                    </a:lnTo>
                    <a:lnTo>
                      <a:pt x="2811" y="450"/>
                    </a:lnTo>
                    <a:lnTo>
                      <a:pt x="2786" y="449"/>
                    </a:lnTo>
                    <a:lnTo>
                      <a:pt x="2761" y="448"/>
                    </a:lnTo>
                    <a:lnTo>
                      <a:pt x="2736" y="447"/>
                    </a:lnTo>
                    <a:lnTo>
                      <a:pt x="2723" y="447"/>
                    </a:lnTo>
                    <a:lnTo>
                      <a:pt x="2710" y="446"/>
                    </a:lnTo>
                    <a:lnTo>
                      <a:pt x="2672" y="445"/>
                    </a:lnTo>
                    <a:lnTo>
                      <a:pt x="2636" y="443"/>
                    </a:lnTo>
                    <a:lnTo>
                      <a:pt x="2600" y="442"/>
                    </a:lnTo>
                    <a:lnTo>
                      <a:pt x="2564" y="440"/>
                    </a:lnTo>
                    <a:lnTo>
                      <a:pt x="2552" y="440"/>
                    </a:lnTo>
                    <a:lnTo>
                      <a:pt x="2539" y="439"/>
                    </a:lnTo>
                    <a:lnTo>
                      <a:pt x="2502" y="438"/>
                    </a:lnTo>
                    <a:lnTo>
                      <a:pt x="2466" y="436"/>
                    </a:lnTo>
                    <a:lnTo>
                      <a:pt x="2429" y="434"/>
                    </a:lnTo>
                    <a:lnTo>
                      <a:pt x="2393" y="432"/>
                    </a:lnTo>
                    <a:lnTo>
                      <a:pt x="2385" y="432"/>
                    </a:lnTo>
                    <a:lnTo>
                      <a:pt x="2378" y="431"/>
                    </a:lnTo>
                    <a:lnTo>
                      <a:pt x="2359" y="430"/>
                    </a:lnTo>
                    <a:lnTo>
                      <a:pt x="2340" y="429"/>
                    </a:lnTo>
                    <a:lnTo>
                      <a:pt x="2320" y="428"/>
                    </a:lnTo>
                    <a:lnTo>
                      <a:pt x="2301" y="427"/>
                    </a:lnTo>
                    <a:lnTo>
                      <a:pt x="2283" y="426"/>
                    </a:lnTo>
                    <a:lnTo>
                      <a:pt x="2264" y="425"/>
                    </a:lnTo>
                    <a:lnTo>
                      <a:pt x="2245" y="424"/>
                    </a:lnTo>
                    <a:lnTo>
                      <a:pt x="2226" y="423"/>
                    </a:lnTo>
                    <a:lnTo>
                      <a:pt x="2223" y="423"/>
                    </a:lnTo>
                    <a:lnTo>
                      <a:pt x="2220" y="423"/>
                    </a:lnTo>
                    <a:lnTo>
                      <a:pt x="2201" y="422"/>
                    </a:lnTo>
                    <a:lnTo>
                      <a:pt x="2183" y="420"/>
                    </a:lnTo>
                    <a:lnTo>
                      <a:pt x="2164" y="419"/>
                    </a:lnTo>
                    <a:lnTo>
                      <a:pt x="2146" y="418"/>
                    </a:lnTo>
                    <a:lnTo>
                      <a:pt x="2140" y="418"/>
                    </a:lnTo>
                    <a:lnTo>
                      <a:pt x="2133" y="417"/>
                    </a:lnTo>
                    <a:lnTo>
                      <a:pt x="2119" y="416"/>
                    </a:lnTo>
                    <a:lnTo>
                      <a:pt x="2104" y="416"/>
                    </a:lnTo>
                    <a:lnTo>
                      <a:pt x="2090" y="415"/>
                    </a:lnTo>
                    <a:lnTo>
                      <a:pt x="2076" y="414"/>
                    </a:lnTo>
                    <a:lnTo>
                      <a:pt x="2063" y="413"/>
                    </a:lnTo>
                    <a:lnTo>
                      <a:pt x="2052" y="412"/>
                    </a:lnTo>
                    <a:lnTo>
                      <a:pt x="2039" y="411"/>
                    </a:lnTo>
                    <a:lnTo>
                      <a:pt x="2027" y="410"/>
                    </a:lnTo>
                    <a:lnTo>
                      <a:pt x="2014" y="409"/>
                    </a:lnTo>
                    <a:lnTo>
                      <a:pt x="2002" y="409"/>
                    </a:lnTo>
                    <a:lnTo>
                      <a:pt x="1991" y="408"/>
                    </a:lnTo>
                    <a:lnTo>
                      <a:pt x="1981" y="407"/>
                    </a:lnTo>
                    <a:lnTo>
                      <a:pt x="1965" y="406"/>
                    </a:lnTo>
                    <a:lnTo>
                      <a:pt x="1948" y="405"/>
                    </a:lnTo>
                    <a:lnTo>
                      <a:pt x="1931" y="404"/>
                    </a:lnTo>
                    <a:lnTo>
                      <a:pt x="1915" y="402"/>
                    </a:lnTo>
                    <a:lnTo>
                      <a:pt x="1907" y="402"/>
                    </a:lnTo>
                    <a:lnTo>
                      <a:pt x="1900" y="401"/>
                    </a:lnTo>
                    <a:lnTo>
                      <a:pt x="1887" y="400"/>
                    </a:lnTo>
                    <a:lnTo>
                      <a:pt x="1874" y="399"/>
                    </a:lnTo>
                    <a:lnTo>
                      <a:pt x="1861" y="398"/>
                    </a:lnTo>
                    <a:lnTo>
                      <a:pt x="1848" y="397"/>
                    </a:lnTo>
                    <a:lnTo>
                      <a:pt x="1838" y="396"/>
                    </a:lnTo>
                    <a:lnTo>
                      <a:pt x="1827" y="395"/>
                    </a:lnTo>
                    <a:lnTo>
                      <a:pt x="1812" y="394"/>
                    </a:lnTo>
                    <a:lnTo>
                      <a:pt x="1797" y="393"/>
                    </a:lnTo>
                    <a:lnTo>
                      <a:pt x="1782" y="392"/>
                    </a:lnTo>
                    <a:lnTo>
                      <a:pt x="1766" y="391"/>
                    </a:lnTo>
                    <a:lnTo>
                      <a:pt x="1765" y="390"/>
                    </a:lnTo>
                    <a:lnTo>
                      <a:pt x="1765" y="390"/>
                    </a:lnTo>
                    <a:lnTo>
                      <a:pt x="1758" y="390"/>
                    </a:lnTo>
                    <a:lnTo>
                      <a:pt x="1752" y="389"/>
                    </a:lnTo>
                    <a:lnTo>
                      <a:pt x="1739" y="388"/>
                    </a:lnTo>
                    <a:lnTo>
                      <a:pt x="1726" y="387"/>
                    </a:lnTo>
                    <a:lnTo>
                      <a:pt x="1713" y="386"/>
                    </a:lnTo>
                    <a:lnTo>
                      <a:pt x="1700" y="385"/>
                    </a:lnTo>
                    <a:lnTo>
                      <a:pt x="1690" y="384"/>
                    </a:lnTo>
                    <a:lnTo>
                      <a:pt x="1680" y="383"/>
                    </a:lnTo>
                    <a:lnTo>
                      <a:pt x="1665" y="382"/>
                    </a:lnTo>
                    <a:lnTo>
                      <a:pt x="1650" y="380"/>
                    </a:lnTo>
                    <a:lnTo>
                      <a:pt x="1636" y="379"/>
                    </a:lnTo>
                    <a:lnTo>
                      <a:pt x="1621" y="378"/>
                    </a:lnTo>
                    <a:lnTo>
                      <a:pt x="1615" y="377"/>
                    </a:lnTo>
                    <a:lnTo>
                      <a:pt x="1609" y="377"/>
                    </a:lnTo>
                    <a:lnTo>
                      <a:pt x="1596" y="375"/>
                    </a:lnTo>
                    <a:lnTo>
                      <a:pt x="1584" y="374"/>
                    </a:lnTo>
                    <a:lnTo>
                      <a:pt x="1571" y="373"/>
                    </a:lnTo>
                    <a:lnTo>
                      <a:pt x="1559" y="372"/>
                    </a:lnTo>
                    <a:lnTo>
                      <a:pt x="1549" y="371"/>
                    </a:lnTo>
                    <a:lnTo>
                      <a:pt x="1540" y="370"/>
                    </a:lnTo>
                    <a:lnTo>
                      <a:pt x="1526" y="369"/>
                    </a:lnTo>
                    <a:lnTo>
                      <a:pt x="1512" y="367"/>
                    </a:lnTo>
                    <a:lnTo>
                      <a:pt x="1497" y="366"/>
                    </a:lnTo>
                    <a:lnTo>
                      <a:pt x="1484" y="364"/>
                    </a:lnTo>
                    <a:lnTo>
                      <a:pt x="1476" y="364"/>
                    </a:lnTo>
                    <a:lnTo>
                      <a:pt x="1469" y="363"/>
                    </a:lnTo>
                    <a:lnTo>
                      <a:pt x="1456" y="362"/>
                    </a:lnTo>
                    <a:lnTo>
                      <a:pt x="1444" y="360"/>
                    </a:lnTo>
                    <a:lnTo>
                      <a:pt x="1431" y="359"/>
                    </a:lnTo>
                    <a:lnTo>
                      <a:pt x="1419" y="358"/>
                    </a:lnTo>
                    <a:lnTo>
                      <a:pt x="1413" y="357"/>
                    </a:lnTo>
                    <a:lnTo>
                      <a:pt x="1406" y="356"/>
                    </a:lnTo>
                    <a:lnTo>
                      <a:pt x="1392" y="355"/>
                    </a:lnTo>
                    <a:lnTo>
                      <a:pt x="1378" y="353"/>
                    </a:lnTo>
                    <a:lnTo>
                      <a:pt x="1364" y="352"/>
                    </a:lnTo>
                    <a:lnTo>
                      <a:pt x="1350" y="350"/>
                    </a:lnTo>
                    <a:lnTo>
                      <a:pt x="1343" y="349"/>
                    </a:lnTo>
                    <a:lnTo>
                      <a:pt x="1336" y="349"/>
                    </a:lnTo>
                    <a:lnTo>
                      <a:pt x="1322" y="347"/>
                    </a:lnTo>
                    <a:lnTo>
                      <a:pt x="1308" y="345"/>
                    </a:lnTo>
                    <a:lnTo>
                      <a:pt x="1294" y="344"/>
                    </a:lnTo>
                    <a:lnTo>
                      <a:pt x="1280" y="342"/>
                    </a:lnTo>
                    <a:lnTo>
                      <a:pt x="1276" y="342"/>
                    </a:lnTo>
                    <a:lnTo>
                      <a:pt x="1272" y="341"/>
                    </a:lnTo>
                    <a:lnTo>
                      <a:pt x="1259" y="340"/>
                    </a:lnTo>
                    <a:lnTo>
                      <a:pt x="1246" y="338"/>
                    </a:lnTo>
                    <a:lnTo>
                      <a:pt x="1233" y="337"/>
                    </a:lnTo>
                    <a:lnTo>
                      <a:pt x="1220" y="335"/>
                    </a:lnTo>
                    <a:lnTo>
                      <a:pt x="1216" y="334"/>
                    </a:lnTo>
                    <a:lnTo>
                      <a:pt x="1211" y="334"/>
                    </a:lnTo>
                    <a:lnTo>
                      <a:pt x="1198" y="332"/>
                    </a:lnTo>
                    <a:lnTo>
                      <a:pt x="1184" y="330"/>
                    </a:lnTo>
                    <a:lnTo>
                      <a:pt x="1171" y="329"/>
                    </a:lnTo>
                    <a:lnTo>
                      <a:pt x="1157" y="327"/>
                    </a:lnTo>
                    <a:lnTo>
                      <a:pt x="1151" y="326"/>
                    </a:lnTo>
                    <a:lnTo>
                      <a:pt x="1146" y="326"/>
                    </a:lnTo>
                    <a:lnTo>
                      <a:pt x="1133" y="324"/>
                    </a:lnTo>
                    <a:lnTo>
                      <a:pt x="1119" y="322"/>
                    </a:lnTo>
                    <a:lnTo>
                      <a:pt x="1106" y="320"/>
                    </a:lnTo>
                    <a:lnTo>
                      <a:pt x="1093" y="319"/>
                    </a:lnTo>
                    <a:lnTo>
                      <a:pt x="1088" y="318"/>
                    </a:lnTo>
                    <a:lnTo>
                      <a:pt x="1084" y="317"/>
                    </a:lnTo>
                    <a:lnTo>
                      <a:pt x="1071" y="316"/>
                    </a:lnTo>
                    <a:lnTo>
                      <a:pt x="1059" y="314"/>
                    </a:lnTo>
                    <a:lnTo>
                      <a:pt x="1046" y="312"/>
                    </a:lnTo>
                    <a:lnTo>
                      <a:pt x="1033" y="310"/>
                    </a:lnTo>
                    <a:lnTo>
                      <a:pt x="1032" y="310"/>
                    </a:lnTo>
                    <a:lnTo>
                      <a:pt x="1030" y="310"/>
                    </a:lnTo>
                    <a:lnTo>
                      <a:pt x="1017" y="308"/>
                    </a:lnTo>
                    <a:lnTo>
                      <a:pt x="1005" y="306"/>
                    </a:lnTo>
                    <a:lnTo>
                      <a:pt x="992" y="304"/>
                    </a:lnTo>
                    <a:lnTo>
                      <a:pt x="979" y="303"/>
                    </a:lnTo>
                    <a:lnTo>
                      <a:pt x="975" y="302"/>
                    </a:lnTo>
                    <a:lnTo>
                      <a:pt x="970" y="301"/>
                    </a:lnTo>
                    <a:lnTo>
                      <a:pt x="958" y="299"/>
                    </a:lnTo>
                    <a:lnTo>
                      <a:pt x="946" y="298"/>
                    </a:lnTo>
                    <a:lnTo>
                      <a:pt x="934" y="296"/>
                    </a:lnTo>
                    <a:lnTo>
                      <a:pt x="922" y="294"/>
                    </a:lnTo>
                    <a:lnTo>
                      <a:pt x="917" y="293"/>
                    </a:lnTo>
                    <a:lnTo>
                      <a:pt x="912" y="292"/>
                    </a:lnTo>
                    <a:lnTo>
                      <a:pt x="900" y="291"/>
                    </a:lnTo>
                    <a:lnTo>
                      <a:pt x="888" y="289"/>
                    </a:lnTo>
                    <a:lnTo>
                      <a:pt x="876" y="287"/>
                    </a:lnTo>
                    <a:lnTo>
                      <a:pt x="864" y="285"/>
                    </a:lnTo>
                    <a:lnTo>
                      <a:pt x="862" y="285"/>
                    </a:lnTo>
                    <a:lnTo>
                      <a:pt x="859" y="284"/>
                    </a:lnTo>
                    <a:lnTo>
                      <a:pt x="848" y="282"/>
                    </a:lnTo>
                    <a:lnTo>
                      <a:pt x="837" y="281"/>
                    </a:lnTo>
                    <a:lnTo>
                      <a:pt x="826" y="279"/>
                    </a:lnTo>
                    <a:lnTo>
                      <a:pt x="815" y="277"/>
                    </a:lnTo>
                    <a:lnTo>
                      <a:pt x="811" y="276"/>
                    </a:lnTo>
                    <a:lnTo>
                      <a:pt x="806" y="275"/>
                    </a:lnTo>
                    <a:lnTo>
                      <a:pt x="795" y="274"/>
                    </a:lnTo>
                    <a:lnTo>
                      <a:pt x="784" y="272"/>
                    </a:lnTo>
                    <a:lnTo>
                      <a:pt x="774" y="270"/>
                    </a:lnTo>
                    <a:lnTo>
                      <a:pt x="763" y="268"/>
                    </a:lnTo>
                    <a:lnTo>
                      <a:pt x="757" y="267"/>
                    </a:lnTo>
                    <a:lnTo>
                      <a:pt x="752" y="266"/>
                    </a:lnTo>
                    <a:lnTo>
                      <a:pt x="741" y="264"/>
                    </a:lnTo>
                    <a:lnTo>
                      <a:pt x="731" y="262"/>
                    </a:lnTo>
                    <a:lnTo>
                      <a:pt x="720" y="260"/>
                    </a:lnTo>
                    <a:lnTo>
                      <a:pt x="710" y="259"/>
                    </a:lnTo>
                    <a:lnTo>
                      <a:pt x="706" y="258"/>
                    </a:lnTo>
                    <a:lnTo>
                      <a:pt x="701" y="257"/>
                    </a:lnTo>
                    <a:lnTo>
                      <a:pt x="692" y="255"/>
                    </a:lnTo>
                    <a:lnTo>
                      <a:pt x="683" y="253"/>
                    </a:lnTo>
                    <a:lnTo>
                      <a:pt x="673" y="252"/>
                    </a:lnTo>
                    <a:lnTo>
                      <a:pt x="664" y="250"/>
                    </a:lnTo>
                    <a:lnTo>
                      <a:pt x="660" y="249"/>
                    </a:lnTo>
                    <a:lnTo>
                      <a:pt x="657" y="248"/>
                    </a:lnTo>
                    <a:lnTo>
                      <a:pt x="647" y="246"/>
                    </a:lnTo>
                    <a:lnTo>
                      <a:pt x="637" y="245"/>
                    </a:lnTo>
                    <a:lnTo>
                      <a:pt x="627" y="243"/>
                    </a:lnTo>
                    <a:lnTo>
                      <a:pt x="617" y="241"/>
                    </a:lnTo>
                    <a:lnTo>
                      <a:pt x="612" y="240"/>
                    </a:lnTo>
                    <a:lnTo>
                      <a:pt x="607" y="239"/>
                    </a:lnTo>
                    <a:lnTo>
                      <a:pt x="597" y="237"/>
                    </a:lnTo>
                    <a:lnTo>
                      <a:pt x="588" y="235"/>
                    </a:lnTo>
                    <a:lnTo>
                      <a:pt x="578" y="233"/>
                    </a:lnTo>
                    <a:lnTo>
                      <a:pt x="569" y="231"/>
                    </a:lnTo>
                    <a:lnTo>
                      <a:pt x="565" y="230"/>
                    </a:lnTo>
                    <a:lnTo>
                      <a:pt x="560" y="229"/>
                    </a:lnTo>
                    <a:lnTo>
                      <a:pt x="552" y="227"/>
                    </a:lnTo>
                    <a:lnTo>
                      <a:pt x="544" y="225"/>
                    </a:lnTo>
                    <a:lnTo>
                      <a:pt x="535" y="223"/>
                    </a:lnTo>
                    <a:lnTo>
                      <a:pt x="527" y="221"/>
                    </a:lnTo>
                    <a:lnTo>
                      <a:pt x="524" y="221"/>
                    </a:lnTo>
                    <a:lnTo>
                      <a:pt x="520" y="220"/>
                    </a:lnTo>
                    <a:lnTo>
                      <a:pt x="511" y="218"/>
                    </a:lnTo>
                    <a:lnTo>
                      <a:pt x="502" y="216"/>
                    </a:lnTo>
                    <a:lnTo>
                      <a:pt x="493" y="214"/>
                    </a:lnTo>
                    <a:lnTo>
                      <a:pt x="484" y="212"/>
                    </a:lnTo>
                    <a:lnTo>
                      <a:pt x="480" y="211"/>
                    </a:lnTo>
                    <a:lnTo>
                      <a:pt x="475" y="210"/>
                    </a:lnTo>
                    <a:lnTo>
                      <a:pt x="466" y="208"/>
                    </a:lnTo>
                    <a:lnTo>
                      <a:pt x="457" y="205"/>
                    </a:lnTo>
                    <a:lnTo>
                      <a:pt x="449" y="203"/>
                    </a:lnTo>
                    <a:lnTo>
                      <a:pt x="440" y="200"/>
                    </a:lnTo>
                    <a:lnTo>
                      <a:pt x="438" y="200"/>
                    </a:lnTo>
                    <a:lnTo>
                      <a:pt x="436" y="199"/>
                    </a:lnTo>
                    <a:lnTo>
                      <a:pt x="428" y="197"/>
                    </a:lnTo>
                    <a:lnTo>
                      <a:pt x="420" y="195"/>
                    </a:lnTo>
                    <a:lnTo>
                      <a:pt x="413" y="193"/>
                    </a:lnTo>
                    <a:lnTo>
                      <a:pt x="405" y="191"/>
                    </a:lnTo>
                    <a:lnTo>
                      <a:pt x="401" y="190"/>
                    </a:lnTo>
                    <a:lnTo>
                      <a:pt x="397" y="189"/>
                    </a:lnTo>
                    <a:lnTo>
                      <a:pt x="389" y="187"/>
                    </a:lnTo>
                    <a:lnTo>
                      <a:pt x="380" y="185"/>
                    </a:lnTo>
                    <a:lnTo>
                      <a:pt x="372" y="183"/>
                    </a:lnTo>
                    <a:lnTo>
                      <a:pt x="364" y="180"/>
                    </a:lnTo>
                    <a:lnTo>
                      <a:pt x="361" y="179"/>
                    </a:lnTo>
                    <a:lnTo>
                      <a:pt x="358" y="179"/>
                    </a:lnTo>
                    <a:lnTo>
                      <a:pt x="345" y="175"/>
                    </a:lnTo>
                    <a:lnTo>
                      <a:pt x="331" y="171"/>
                    </a:lnTo>
                    <a:lnTo>
                      <a:pt x="328" y="170"/>
                    </a:lnTo>
                    <a:lnTo>
                      <a:pt x="324" y="169"/>
                    </a:lnTo>
                    <a:lnTo>
                      <a:pt x="309" y="164"/>
                    </a:lnTo>
                    <a:lnTo>
                      <a:pt x="295" y="160"/>
                    </a:lnTo>
                    <a:lnTo>
                      <a:pt x="292" y="159"/>
                    </a:lnTo>
                    <a:lnTo>
                      <a:pt x="290" y="158"/>
                    </a:lnTo>
                    <a:lnTo>
                      <a:pt x="278" y="155"/>
                    </a:lnTo>
                    <a:lnTo>
                      <a:pt x="267" y="151"/>
                    </a:lnTo>
                    <a:lnTo>
                      <a:pt x="262" y="150"/>
                    </a:lnTo>
                    <a:lnTo>
                      <a:pt x="258" y="148"/>
                    </a:lnTo>
                    <a:lnTo>
                      <a:pt x="247" y="144"/>
                    </a:lnTo>
                    <a:lnTo>
                      <a:pt x="236" y="141"/>
                    </a:lnTo>
                    <a:lnTo>
                      <a:pt x="234" y="140"/>
                    </a:lnTo>
                    <a:lnTo>
                      <a:pt x="231" y="139"/>
                    </a:lnTo>
                    <a:lnTo>
                      <a:pt x="217" y="134"/>
                    </a:lnTo>
                    <a:lnTo>
                      <a:pt x="205" y="130"/>
                    </a:lnTo>
                    <a:lnTo>
                      <a:pt x="201" y="128"/>
                    </a:lnTo>
                    <a:lnTo>
                      <a:pt x="198" y="127"/>
                    </a:lnTo>
                    <a:lnTo>
                      <a:pt x="190" y="124"/>
                    </a:lnTo>
                    <a:lnTo>
                      <a:pt x="181" y="121"/>
                    </a:lnTo>
                    <a:lnTo>
                      <a:pt x="176" y="119"/>
                    </a:lnTo>
                    <a:lnTo>
                      <a:pt x="171" y="117"/>
                    </a:lnTo>
                    <a:lnTo>
                      <a:pt x="164" y="114"/>
                    </a:lnTo>
                    <a:lnTo>
                      <a:pt x="157" y="111"/>
                    </a:lnTo>
                    <a:lnTo>
                      <a:pt x="153" y="109"/>
                    </a:lnTo>
                    <a:lnTo>
                      <a:pt x="148" y="107"/>
                    </a:lnTo>
                    <a:lnTo>
                      <a:pt x="141" y="104"/>
                    </a:lnTo>
                    <a:lnTo>
                      <a:pt x="134" y="100"/>
                    </a:lnTo>
                    <a:lnTo>
                      <a:pt x="131" y="99"/>
                    </a:lnTo>
                    <a:lnTo>
                      <a:pt x="127" y="97"/>
                    </a:lnTo>
                    <a:lnTo>
                      <a:pt x="117" y="92"/>
                    </a:lnTo>
                    <a:lnTo>
                      <a:pt x="108" y="88"/>
                    </a:lnTo>
                    <a:lnTo>
                      <a:pt x="108" y="87"/>
                    </a:lnTo>
                    <a:lnTo>
                      <a:pt x="107" y="87"/>
                    </a:lnTo>
                    <a:lnTo>
                      <a:pt x="96" y="82"/>
                    </a:lnTo>
                    <a:lnTo>
                      <a:pt x="86" y="76"/>
                    </a:lnTo>
                    <a:lnTo>
                      <a:pt x="84" y="74"/>
                    </a:lnTo>
                    <a:lnTo>
                      <a:pt x="81" y="73"/>
                    </a:lnTo>
                    <a:lnTo>
                      <a:pt x="74" y="69"/>
                    </a:lnTo>
                    <a:lnTo>
                      <a:pt x="68" y="65"/>
                    </a:lnTo>
                    <a:lnTo>
                      <a:pt x="65" y="63"/>
                    </a:lnTo>
                    <a:lnTo>
                      <a:pt x="62" y="61"/>
                    </a:lnTo>
                    <a:lnTo>
                      <a:pt x="56" y="57"/>
                    </a:lnTo>
                    <a:lnTo>
                      <a:pt x="51" y="53"/>
                    </a:lnTo>
                    <a:lnTo>
                      <a:pt x="48" y="51"/>
                    </a:lnTo>
                    <a:lnTo>
                      <a:pt x="45" y="49"/>
                    </a:lnTo>
                    <a:lnTo>
                      <a:pt x="41" y="45"/>
                    </a:lnTo>
                    <a:lnTo>
                      <a:pt x="37" y="42"/>
                    </a:lnTo>
                    <a:lnTo>
                      <a:pt x="33" y="39"/>
                    </a:lnTo>
                    <a:lnTo>
                      <a:pt x="30" y="36"/>
                    </a:lnTo>
                    <a:lnTo>
                      <a:pt x="28" y="34"/>
                    </a:lnTo>
                    <a:lnTo>
                      <a:pt x="25" y="32"/>
                    </a:lnTo>
                    <a:lnTo>
                      <a:pt x="22" y="29"/>
                    </a:lnTo>
                    <a:lnTo>
                      <a:pt x="19" y="26"/>
                    </a:lnTo>
                    <a:lnTo>
                      <a:pt x="17" y="23"/>
                    </a:lnTo>
                    <a:lnTo>
                      <a:pt x="15" y="21"/>
                    </a:lnTo>
                    <a:lnTo>
                      <a:pt x="12" y="18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36" y="67"/>
                    </a:lnTo>
                    <a:lnTo>
                      <a:pt x="72" y="133"/>
                    </a:lnTo>
                    <a:lnTo>
                      <a:pt x="109" y="200"/>
                    </a:lnTo>
                    <a:lnTo>
                      <a:pt x="145" y="268"/>
                    </a:lnTo>
                    <a:lnTo>
                      <a:pt x="181" y="334"/>
                    </a:lnTo>
                    <a:lnTo>
                      <a:pt x="217" y="401"/>
                    </a:lnTo>
                    <a:lnTo>
                      <a:pt x="254" y="468"/>
                    </a:lnTo>
                    <a:lnTo>
                      <a:pt x="291" y="534"/>
                    </a:lnTo>
                    <a:lnTo>
                      <a:pt x="327" y="601"/>
                    </a:lnTo>
                    <a:lnTo>
                      <a:pt x="363" y="669"/>
                    </a:lnTo>
                    <a:lnTo>
                      <a:pt x="399" y="735"/>
                    </a:lnTo>
                    <a:lnTo>
                      <a:pt x="435" y="802"/>
                    </a:lnTo>
                    <a:lnTo>
                      <a:pt x="471" y="869"/>
                    </a:lnTo>
                    <a:lnTo>
                      <a:pt x="508" y="935"/>
                    </a:lnTo>
                    <a:lnTo>
                      <a:pt x="544" y="1002"/>
                    </a:lnTo>
                    <a:lnTo>
                      <a:pt x="580" y="1069"/>
                    </a:lnTo>
                    <a:lnTo>
                      <a:pt x="583" y="1074"/>
                    </a:lnTo>
                    <a:lnTo>
                      <a:pt x="586" y="1079"/>
                    </a:lnTo>
                    <a:lnTo>
                      <a:pt x="587" y="1079"/>
                    </a:lnTo>
                    <a:lnTo>
                      <a:pt x="587" y="1080"/>
                    </a:lnTo>
                    <a:lnTo>
                      <a:pt x="588" y="1082"/>
                    </a:lnTo>
                    <a:lnTo>
                      <a:pt x="589" y="1083"/>
                    </a:lnTo>
                    <a:lnTo>
                      <a:pt x="592" y="1087"/>
                    </a:lnTo>
                    <a:lnTo>
                      <a:pt x="594" y="1090"/>
                    </a:lnTo>
                    <a:lnTo>
                      <a:pt x="594" y="1090"/>
                    </a:lnTo>
                    <a:lnTo>
                      <a:pt x="595" y="1091"/>
                    </a:lnTo>
                    <a:lnTo>
                      <a:pt x="597" y="1093"/>
                    </a:lnTo>
                    <a:lnTo>
                      <a:pt x="599" y="1095"/>
                    </a:lnTo>
                    <a:lnTo>
                      <a:pt x="601" y="1098"/>
                    </a:lnTo>
                    <a:lnTo>
                      <a:pt x="603" y="1100"/>
                    </a:lnTo>
                    <a:lnTo>
                      <a:pt x="604" y="1101"/>
                    </a:lnTo>
                    <a:lnTo>
                      <a:pt x="604" y="1102"/>
                    </a:lnTo>
                    <a:lnTo>
                      <a:pt x="607" y="1104"/>
                    </a:lnTo>
                    <a:lnTo>
                      <a:pt x="609" y="1106"/>
                    </a:lnTo>
                    <a:lnTo>
                      <a:pt x="611" y="1110"/>
                    </a:lnTo>
                    <a:lnTo>
                      <a:pt x="613" y="1112"/>
                    </a:lnTo>
                    <a:lnTo>
                      <a:pt x="614" y="1113"/>
                    </a:lnTo>
                    <a:lnTo>
                      <a:pt x="615" y="1113"/>
                    </a:lnTo>
                    <a:lnTo>
                      <a:pt x="619" y="1117"/>
                    </a:lnTo>
                    <a:lnTo>
                      <a:pt x="623" y="1121"/>
                    </a:lnTo>
                    <a:lnTo>
                      <a:pt x="625" y="1122"/>
                    </a:lnTo>
                    <a:lnTo>
                      <a:pt x="627" y="1124"/>
                    </a:lnTo>
                    <a:lnTo>
                      <a:pt x="628" y="1125"/>
                    </a:lnTo>
                    <a:lnTo>
                      <a:pt x="629" y="1125"/>
                    </a:lnTo>
                    <a:lnTo>
                      <a:pt x="633" y="1129"/>
                    </a:lnTo>
                    <a:lnTo>
                      <a:pt x="638" y="1133"/>
                    </a:lnTo>
                    <a:lnTo>
                      <a:pt x="640" y="1135"/>
                    </a:lnTo>
                    <a:lnTo>
                      <a:pt x="642" y="1136"/>
                    </a:lnTo>
                    <a:lnTo>
                      <a:pt x="643" y="1137"/>
                    </a:lnTo>
                    <a:lnTo>
                      <a:pt x="644" y="1137"/>
                    </a:lnTo>
                    <a:lnTo>
                      <a:pt x="650" y="1141"/>
                    </a:lnTo>
                    <a:lnTo>
                      <a:pt x="656" y="1146"/>
                    </a:lnTo>
                    <a:lnTo>
                      <a:pt x="658" y="1147"/>
                    </a:lnTo>
                    <a:lnTo>
                      <a:pt x="660" y="1149"/>
                    </a:lnTo>
                    <a:lnTo>
                      <a:pt x="660" y="1149"/>
                    </a:lnTo>
                    <a:lnTo>
                      <a:pt x="660" y="1149"/>
                    </a:lnTo>
                    <a:lnTo>
                      <a:pt x="669" y="1155"/>
                    </a:lnTo>
                    <a:lnTo>
                      <a:pt x="679" y="1161"/>
                    </a:lnTo>
                    <a:lnTo>
                      <a:pt x="679" y="1161"/>
                    </a:lnTo>
                    <a:lnTo>
                      <a:pt x="679" y="1161"/>
                    </a:lnTo>
                    <a:lnTo>
                      <a:pt x="686" y="1165"/>
                    </a:lnTo>
                    <a:lnTo>
                      <a:pt x="695" y="1170"/>
                    </a:lnTo>
                    <a:lnTo>
                      <a:pt x="695" y="1170"/>
                    </a:lnTo>
                    <a:lnTo>
                      <a:pt x="696" y="1171"/>
                    </a:lnTo>
                    <a:lnTo>
                      <a:pt x="699" y="1173"/>
                    </a:lnTo>
                    <a:lnTo>
                      <a:pt x="702" y="1174"/>
                    </a:lnTo>
                    <a:lnTo>
                      <a:pt x="707" y="1177"/>
                    </a:lnTo>
                    <a:lnTo>
                      <a:pt x="712" y="1179"/>
                    </a:lnTo>
                    <a:lnTo>
                      <a:pt x="713" y="1180"/>
                    </a:lnTo>
                    <a:lnTo>
                      <a:pt x="715" y="1181"/>
                    </a:lnTo>
                    <a:lnTo>
                      <a:pt x="719" y="1183"/>
                    </a:lnTo>
                    <a:lnTo>
                      <a:pt x="723" y="1185"/>
                    </a:lnTo>
                    <a:lnTo>
                      <a:pt x="726" y="1187"/>
                    </a:lnTo>
                    <a:lnTo>
                      <a:pt x="730" y="1189"/>
                    </a:lnTo>
                    <a:lnTo>
                      <a:pt x="732" y="1190"/>
                    </a:lnTo>
                    <a:lnTo>
                      <a:pt x="735" y="1191"/>
                    </a:lnTo>
                    <a:lnTo>
                      <a:pt x="739" y="1193"/>
                    </a:lnTo>
                    <a:lnTo>
                      <a:pt x="743" y="1195"/>
                    </a:lnTo>
                    <a:lnTo>
                      <a:pt x="746" y="1197"/>
                    </a:lnTo>
                    <a:lnTo>
                      <a:pt x="749" y="1198"/>
                    </a:lnTo>
                    <a:lnTo>
                      <a:pt x="753" y="1200"/>
                    </a:lnTo>
                    <a:lnTo>
                      <a:pt x="758" y="1202"/>
                    </a:lnTo>
                    <a:lnTo>
                      <a:pt x="761" y="1204"/>
                    </a:lnTo>
                    <a:lnTo>
                      <a:pt x="764" y="1205"/>
                    </a:lnTo>
                    <a:lnTo>
                      <a:pt x="765" y="1205"/>
                    </a:lnTo>
                    <a:lnTo>
                      <a:pt x="766" y="1206"/>
                    </a:lnTo>
                    <a:lnTo>
                      <a:pt x="775" y="1210"/>
                    </a:lnTo>
                    <a:lnTo>
                      <a:pt x="784" y="1214"/>
                    </a:lnTo>
                    <a:lnTo>
                      <a:pt x="785" y="1214"/>
                    </a:lnTo>
                    <a:lnTo>
                      <a:pt x="785" y="1214"/>
                    </a:lnTo>
                    <a:lnTo>
                      <a:pt x="788" y="1215"/>
                    </a:lnTo>
                    <a:lnTo>
                      <a:pt x="790" y="1216"/>
                    </a:lnTo>
                    <a:lnTo>
                      <a:pt x="797" y="1219"/>
                    </a:lnTo>
                    <a:lnTo>
                      <a:pt x="803" y="1222"/>
                    </a:lnTo>
                    <a:lnTo>
                      <a:pt x="806" y="1223"/>
                    </a:lnTo>
                    <a:lnTo>
                      <a:pt x="809" y="1224"/>
                    </a:lnTo>
                    <a:lnTo>
                      <a:pt x="812" y="1225"/>
                    </a:lnTo>
                    <a:lnTo>
                      <a:pt x="816" y="1227"/>
                    </a:lnTo>
                    <a:lnTo>
                      <a:pt x="819" y="1228"/>
                    </a:lnTo>
                    <a:lnTo>
                      <a:pt x="823" y="1230"/>
                    </a:lnTo>
                    <a:lnTo>
                      <a:pt x="829" y="1232"/>
                    </a:lnTo>
                    <a:lnTo>
                      <a:pt x="836" y="1235"/>
                    </a:lnTo>
                    <a:lnTo>
                      <a:pt x="838" y="1235"/>
                    </a:lnTo>
                    <a:lnTo>
                      <a:pt x="840" y="1236"/>
                    </a:lnTo>
                    <a:lnTo>
                      <a:pt x="841" y="1237"/>
                    </a:lnTo>
                    <a:lnTo>
                      <a:pt x="843" y="1237"/>
                    </a:lnTo>
                    <a:lnTo>
                      <a:pt x="852" y="1240"/>
                    </a:lnTo>
                    <a:lnTo>
                      <a:pt x="862" y="1244"/>
                    </a:lnTo>
                    <a:lnTo>
                      <a:pt x="864" y="1245"/>
                    </a:lnTo>
                    <a:lnTo>
                      <a:pt x="866" y="1245"/>
                    </a:lnTo>
                    <a:lnTo>
                      <a:pt x="867" y="1246"/>
                    </a:lnTo>
                    <a:lnTo>
                      <a:pt x="868" y="1246"/>
                    </a:lnTo>
                    <a:lnTo>
                      <a:pt x="870" y="1247"/>
                    </a:lnTo>
                    <a:lnTo>
                      <a:pt x="872" y="1248"/>
                    </a:lnTo>
                    <a:lnTo>
                      <a:pt x="877" y="1249"/>
                    </a:lnTo>
                    <a:lnTo>
                      <a:pt x="882" y="1251"/>
                    </a:lnTo>
                    <a:lnTo>
                      <a:pt x="889" y="1253"/>
                    </a:lnTo>
                    <a:lnTo>
                      <a:pt x="895" y="1255"/>
                    </a:lnTo>
                    <a:lnTo>
                      <a:pt x="898" y="1256"/>
                    </a:lnTo>
                    <a:lnTo>
                      <a:pt x="900" y="1257"/>
                    </a:lnTo>
                    <a:lnTo>
                      <a:pt x="902" y="1258"/>
                    </a:lnTo>
                    <a:lnTo>
                      <a:pt x="903" y="1258"/>
                    </a:lnTo>
                    <a:lnTo>
                      <a:pt x="913" y="1261"/>
                    </a:lnTo>
                    <a:lnTo>
                      <a:pt x="923" y="1265"/>
                    </a:lnTo>
                    <a:lnTo>
                      <a:pt x="925" y="1266"/>
                    </a:lnTo>
                    <a:lnTo>
                      <a:pt x="928" y="1266"/>
                    </a:lnTo>
                    <a:lnTo>
                      <a:pt x="931" y="1267"/>
                    </a:lnTo>
                    <a:lnTo>
                      <a:pt x="934" y="1268"/>
                    </a:lnTo>
                    <a:lnTo>
                      <a:pt x="939" y="1270"/>
                    </a:lnTo>
                    <a:lnTo>
                      <a:pt x="944" y="1271"/>
                    </a:lnTo>
                    <a:lnTo>
                      <a:pt x="952" y="1274"/>
                    </a:lnTo>
                    <a:lnTo>
                      <a:pt x="961" y="1277"/>
                    </a:lnTo>
                    <a:lnTo>
                      <a:pt x="963" y="1277"/>
                    </a:lnTo>
                    <a:lnTo>
                      <a:pt x="964" y="1278"/>
                    </a:lnTo>
                    <a:lnTo>
                      <a:pt x="965" y="1278"/>
                    </a:lnTo>
                    <a:lnTo>
                      <a:pt x="965" y="1278"/>
                    </a:lnTo>
                    <a:lnTo>
                      <a:pt x="976" y="1281"/>
                    </a:lnTo>
                    <a:lnTo>
                      <a:pt x="987" y="1284"/>
                    </a:lnTo>
                    <a:lnTo>
                      <a:pt x="991" y="1285"/>
                    </a:lnTo>
                    <a:lnTo>
                      <a:pt x="994" y="1286"/>
                    </a:lnTo>
                    <a:lnTo>
                      <a:pt x="998" y="1288"/>
                    </a:lnTo>
                    <a:lnTo>
                      <a:pt x="1002" y="1289"/>
                    </a:lnTo>
                    <a:lnTo>
                      <a:pt x="1005" y="1290"/>
                    </a:lnTo>
                    <a:lnTo>
                      <a:pt x="1008" y="1291"/>
                    </a:lnTo>
                    <a:lnTo>
                      <a:pt x="1019" y="1294"/>
                    </a:lnTo>
                    <a:lnTo>
                      <a:pt x="1031" y="1297"/>
                    </a:lnTo>
                    <a:lnTo>
                      <a:pt x="1031" y="1297"/>
                    </a:lnTo>
                    <a:lnTo>
                      <a:pt x="1032" y="1297"/>
                    </a:lnTo>
                    <a:lnTo>
                      <a:pt x="1035" y="1298"/>
                    </a:lnTo>
                    <a:lnTo>
                      <a:pt x="1037" y="1299"/>
                    </a:lnTo>
                    <a:lnTo>
                      <a:pt x="1045" y="1301"/>
                    </a:lnTo>
                    <a:lnTo>
                      <a:pt x="1053" y="1303"/>
                    </a:lnTo>
                    <a:lnTo>
                      <a:pt x="1059" y="1305"/>
                    </a:lnTo>
                    <a:lnTo>
                      <a:pt x="1065" y="1306"/>
                    </a:lnTo>
                    <a:lnTo>
                      <a:pt x="1069" y="1307"/>
                    </a:lnTo>
                    <a:lnTo>
                      <a:pt x="1073" y="1308"/>
                    </a:lnTo>
                    <a:lnTo>
                      <a:pt x="1075" y="1309"/>
                    </a:lnTo>
                    <a:lnTo>
                      <a:pt x="1076" y="1309"/>
                    </a:lnTo>
                    <a:lnTo>
                      <a:pt x="1087" y="1312"/>
                    </a:lnTo>
                    <a:lnTo>
                      <a:pt x="1099" y="1315"/>
                    </a:lnTo>
                    <a:lnTo>
                      <a:pt x="1102" y="1315"/>
                    </a:lnTo>
                    <a:lnTo>
                      <a:pt x="1105" y="1316"/>
                    </a:lnTo>
                    <a:lnTo>
                      <a:pt x="1109" y="1317"/>
                    </a:lnTo>
                    <a:lnTo>
                      <a:pt x="1113" y="1318"/>
                    </a:lnTo>
                    <a:lnTo>
                      <a:pt x="1117" y="1319"/>
                    </a:lnTo>
                    <a:lnTo>
                      <a:pt x="1122" y="1320"/>
                    </a:lnTo>
                    <a:lnTo>
                      <a:pt x="1133" y="1323"/>
                    </a:lnTo>
                    <a:lnTo>
                      <a:pt x="1145" y="1326"/>
                    </a:lnTo>
                    <a:lnTo>
                      <a:pt x="1146" y="1326"/>
                    </a:lnTo>
                    <a:lnTo>
                      <a:pt x="1146" y="1326"/>
                    </a:lnTo>
                    <a:lnTo>
                      <a:pt x="1149" y="1327"/>
                    </a:lnTo>
                    <a:lnTo>
                      <a:pt x="1152" y="1328"/>
                    </a:lnTo>
                    <a:lnTo>
                      <a:pt x="1161" y="1330"/>
                    </a:lnTo>
                    <a:lnTo>
                      <a:pt x="1169" y="1332"/>
                    </a:lnTo>
                    <a:lnTo>
                      <a:pt x="1176" y="1333"/>
                    </a:lnTo>
                    <a:lnTo>
                      <a:pt x="1184" y="1335"/>
                    </a:lnTo>
                    <a:lnTo>
                      <a:pt x="1187" y="1336"/>
                    </a:lnTo>
                    <a:lnTo>
                      <a:pt x="1191" y="1337"/>
                    </a:lnTo>
                    <a:lnTo>
                      <a:pt x="1192" y="1337"/>
                    </a:lnTo>
                    <a:lnTo>
                      <a:pt x="1193" y="1337"/>
                    </a:lnTo>
                    <a:lnTo>
                      <a:pt x="1205" y="1340"/>
                    </a:lnTo>
                    <a:lnTo>
                      <a:pt x="1218" y="1343"/>
                    </a:lnTo>
                    <a:lnTo>
                      <a:pt x="1222" y="1344"/>
                    </a:lnTo>
                    <a:lnTo>
                      <a:pt x="1226" y="1345"/>
                    </a:lnTo>
                    <a:lnTo>
                      <a:pt x="1230" y="1345"/>
                    </a:lnTo>
                    <a:lnTo>
                      <a:pt x="1235" y="1346"/>
                    </a:lnTo>
                    <a:lnTo>
                      <a:pt x="1239" y="1347"/>
                    </a:lnTo>
                    <a:lnTo>
                      <a:pt x="1243" y="1348"/>
                    </a:lnTo>
                    <a:lnTo>
                      <a:pt x="1255" y="1351"/>
                    </a:lnTo>
                    <a:lnTo>
                      <a:pt x="1268" y="1354"/>
                    </a:lnTo>
                    <a:lnTo>
                      <a:pt x="1269" y="1354"/>
                    </a:lnTo>
                    <a:lnTo>
                      <a:pt x="1271" y="1354"/>
                    </a:lnTo>
                    <a:lnTo>
                      <a:pt x="1274" y="1355"/>
                    </a:lnTo>
                    <a:lnTo>
                      <a:pt x="1278" y="1356"/>
                    </a:lnTo>
                    <a:lnTo>
                      <a:pt x="1286" y="1357"/>
                    </a:lnTo>
                    <a:lnTo>
                      <a:pt x="1293" y="1359"/>
                    </a:lnTo>
                    <a:lnTo>
                      <a:pt x="1303" y="1361"/>
                    </a:lnTo>
                    <a:lnTo>
                      <a:pt x="1313" y="1363"/>
                    </a:lnTo>
                    <a:lnTo>
                      <a:pt x="1316" y="1363"/>
                    </a:lnTo>
                    <a:lnTo>
                      <a:pt x="1318" y="1364"/>
                    </a:lnTo>
                    <a:lnTo>
                      <a:pt x="1319" y="1364"/>
                    </a:lnTo>
                    <a:lnTo>
                      <a:pt x="1319" y="1364"/>
                    </a:lnTo>
                    <a:lnTo>
                      <a:pt x="1332" y="1367"/>
                    </a:lnTo>
                    <a:lnTo>
                      <a:pt x="1346" y="1369"/>
                    </a:lnTo>
                    <a:lnTo>
                      <a:pt x="1352" y="1370"/>
                    </a:lnTo>
                    <a:lnTo>
                      <a:pt x="1358" y="1372"/>
                    </a:lnTo>
                    <a:lnTo>
                      <a:pt x="1362" y="1372"/>
                    </a:lnTo>
                    <a:lnTo>
                      <a:pt x="1366" y="1373"/>
                    </a:lnTo>
                    <a:lnTo>
                      <a:pt x="1369" y="1374"/>
                    </a:lnTo>
                    <a:lnTo>
                      <a:pt x="1372" y="1374"/>
                    </a:lnTo>
                    <a:lnTo>
                      <a:pt x="1386" y="1377"/>
                    </a:lnTo>
                    <a:lnTo>
                      <a:pt x="1400" y="1379"/>
                    </a:lnTo>
                    <a:lnTo>
                      <a:pt x="1403" y="1380"/>
                    </a:lnTo>
                    <a:lnTo>
                      <a:pt x="1406" y="1380"/>
                    </a:lnTo>
                    <a:lnTo>
                      <a:pt x="1410" y="1381"/>
                    </a:lnTo>
                    <a:lnTo>
                      <a:pt x="1414" y="1382"/>
                    </a:lnTo>
                    <a:lnTo>
                      <a:pt x="1420" y="1383"/>
                    </a:lnTo>
                    <a:lnTo>
                      <a:pt x="1427" y="1384"/>
                    </a:lnTo>
                    <a:lnTo>
                      <a:pt x="1441" y="1387"/>
                    </a:lnTo>
                    <a:lnTo>
                      <a:pt x="1455" y="1389"/>
                    </a:lnTo>
                    <a:lnTo>
                      <a:pt x="1456" y="1389"/>
                    </a:lnTo>
                    <a:lnTo>
                      <a:pt x="1456" y="1389"/>
                    </a:lnTo>
                    <a:lnTo>
                      <a:pt x="1457" y="1390"/>
                    </a:lnTo>
                    <a:lnTo>
                      <a:pt x="1459" y="1390"/>
                    </a:lnTo>
                    <a:lnTo>
                      <a:pt x="1472" y="1392"/>
                    </a:lnTo>
                    <a:lnTo>
                      <a:pt x="1484" y="1394"/>
                    </a:lnTo>
                    <a:lnTo>
                      <a:pt x="1493" y="1396"/>
                    </a:lnTo>
                    <a:lnTo>
                      <a:pt x="1502" y="1397"/>
                    </a:lnTo>
                    <a:lnTo>
                      <a:pt x="1504" y="1397"/>
                    </a:lnTo>
                    <a:lnTo>
                      <a:pt x="1506" y="1398"/>
                    </a:lnTo>
                    <a:lnTo>
                      <a:pt x="1507" y="1398"/>
                    </a:lnTo>
                    <a:lnTo>
                      <a:pt x="1507" y="1398"/>
                    </a:lnTo>
                    <a:lnTo>
                      <a:pt x="1510" y="1399"/>
                    </a:lnTo>
                    <a:lnTo>
                      <a:pt x="1514" y="1399"/>
                    </a:lnTo>
                    <a:lnTo>
                      <a:pt x="1528" y="1402"/>
                    </a:lnTo>
                    <a:lnTo>
                      <a:pt x="1543" y="1404"/>
                    </a:lnTo>
                    <a:lnTo>
                      <a:pt x="1558" y="1406"/>
                    </a:lnTo>
                    <a:lnTo>
                      <a:pt x="1573" y="1409"/>
                    </a:lnTo>
                    <a:lnTo>
                      <a:pt x="1580" y="1410"/>
                    </a:lnTo>
                    <a:lnTo>
                      <a:pt x="1588" y="1411"/>
                    </a:lnTo>
                    <a:lnTo>
                      <a:pt x="1595" y="1412"/>
                    </a:lnTo>
                    <a:lnTo>
                      <a:pt x="1603" y="1413"/>
                    </a:lnTo>
                    <a:lnTo>
                      <a:pt x="1605" y="1414"/>
                    </a:lnTo>
                    <a:lnTo>
                      <a:pt x="1607" y="1414"/>
                    </a:lnTo>
                    <a:lnTo>
                      <a:pt x="1609" y="1414"/>
                    </a:lnTo>
                    <a:lnTo>
                      <a:pt x="1610" y="1414"/>
                    </a:lnTo>
                    <a:lnTo>
                      <a:pt x="1622" y="1416"/>
                    </a:lnTo>
                    <a:lnTo>
                      <a:pt x="1634" y="1418"/>
                    </a:lnTo>
                    <a:lnTo>
                      <a:pt x="1642" y="1419"/>
                    </a:lnTo>
                    <a:lnTo>
                      <a:pt x="1650" y="1420"/>
                    </a:lnTo>
                    <a:lnTo>
                      <a:pt x="1658" y="1422"/>
                    </a:lnTo>
                    <a:lnTo>
                      <a:pt x="1666" y="1423"/>
                    </a:lnTo>
                    <a:lnTo>
                      <a:pt x="1673" y="1424"/>
                    </a:lnTo>
                    <a:lnTo>
                      <a:pt x="1681" y="1425"/>
                    </a:lnTo>
                    <a:lnTo>
                      <a:pt x="1689" y="1426"/>
                    </a:lnTo>
                    <a:lnTo>
                      <a:pt x="1697" y="1427"/>
                    </a:lnTo>
                    <a:lnTo>
                      <a:pt x="1705" y="1428"/>
                    </a:lnTo>
                    <a:lnTo>
                      <a:pt x="1712" y="1429"/>
                    </a:lnTo>
                    <a:lnTo>
                      <a:pt x="1715" y="1430"/>
                    </a:lnTo>
                    <a:lnTo>
                      <a:pt x="1717" y="1430"/>
                    </a:lnTo>
                    <a:lnTo>
                      <a:pt x="1723" y="1431"/>
                    </a:lnTo>
                    <a:lnTo>
                      <a:pt x="1730" y="1432"/>
                    </a:lnTo>
                    <a:lnTo>
                      <a:pt x="1738" y="1433"/>
                    </a:lnTo>
                    <a:lnTo>
                      <a:pt x="1746" y="1434"/>
                    </a:lnTo>
                    <a:lnTo>
                      <a:pt x="1755" y="1435"/>
                    </a:lnTo>
                    <a:lnTo>
                      <a:pt x="1763" y="1436"/>
                    </a:lnTo>
                    <a:lnTo>
                      <a:pt x="1772" y="1437"/>
                    </a:lnTo>
                    <a:lnTo>
                      <a:pt x="1780" y="1439"/>
                    </a:lnTo>
                    <a:lnTo>
                      <a:pt x="1789" y="1440"/>
                    </a:lnTo>
                    <a:lnTo>
                      <a:pt x="1798" y="1441"/>
                    </a:lnTo>
                    <a:lnTo>
                      <a:pt x="1810" y="1442"/>
                    </a:lnTo>
                    <a:lnTo>
                      <a:pt x="1822" y="1444"/>
                    </a:lnTo>
                    <a:lnTo>
                      <a:pt x="1824" y="1444"/>
                    </a:lnTo>
                    <a:lnTo>
                      <a:pt x="1827" y="1445"/>
                    </a:lnTo>
                    <a:lnTo>
                      <a:pt x="1830" y="1445"/>
                    </a:lnTo>
                    <a:lnTo>
                      <a:pt x="1832" y="1445"/>
                    </a:lnTo>
                    <a:lnTo>
                      <a:pt x="1841" y="1446"/>
                    </a:lnTo>
                    <a:lnTo>
                      <a:pt x="1850" y="1447"/>
                    </a:lnTo>
                    <a:lnTo>
                      <a:pt x="1858" y="1449"/>
                    </a:lnTo>
                    <a:lnTo>
                      <a:pt x="1867" y="1450"/>
                    </a:lnTo>
                    <a:lnTo>
                      <a:pt x="1876" y="1451"/>
                    </a:lnTo>
                    <a:lnTo>
                      <a:pt x="1886" y="1452"/>
                    </a:lnTo>
                    <a:lnTo>
                      <a:pt x="1895" y="1453"/>
                    </a:lnTo>
                    <a:lnTo>
                      <a:pt x="1904" y="1454"/>
                    </a:lnTo>
                    <a:lnTo>
                      <a:pt x="1912" y="1455"/>
                    </a:lnTo>
                    <a:lnTo>
                      <a:pt x="1920" y="1456"/>
                    </a:lnTo>
                    <a:lnTo>
                      <a:pt x="1929" y="1457"/>
                    </a:lnTo>
                    <a:lnTo>
                      <a:pt x="1937" y="1458"/>
                    </a:lnTo>
                    <a:lnTo>
                      <a:pt x="1939" y="1458"/>
                    </a:lnTo>
                    <a:lnTo>
                      <a:pt x="1940" y="1458"/>
                    </a:lnTo>
                    <a:lnTo>
                      <a:pt x="1941" y="1458"/>
                    </a:lnTo>
                    <a:lnTo>
                      <a:pt x="1942" y="1459"/>
                    </a:lnTo>
                    <a:lnTo>
                      <a:pt x="1951" y="1460"/>
                    </a:lnTo>
                    <a:lnTo>
                      <a:pt x="1961" y="1461"/>
                    </a:lnTo>
                    <a:lnTo>
                      <a:pt x="1970" y="1462"/>
                    </a:lnTo>
                    <a:lnTo>
                      <a:pt x="1980" y="1463"/>
                    </a:lnTo>
                    <a:lnTo>
                      <a:pt x="1989" y="1464"/>
                    </a:lnTo>
                    <a:lnTo>
                      <a:pt x="1999" y="1465"/>
                    </a:lnTo>
                    <a:lnTo>
                      <a:pt x="2008" y="1466"/>
                    </a:lnTo>
                    <a:lnTo>
                      <a:pt x="2018" y="1467"/>
                    </a:lnTo>
                    <a:lnTo>
                      <a:pt x="2027" y="1468"/>
                    </a:lnTo>
                    <a:lnTo>
                      <a:pt x="2036" y="1469"/>
                    </a:lnTo>
                    <a:lnTo>
                      <a:pt x="2046" y="1470"/>
                    </a:lnTo>
                    <a:lnTo>
                      <a:pt x="2055" y="1471"/>
                    </a:lnTo>
                    <a:lnTo>
                      <a:pt x="2057" y="1471"/>
                    </a:lnTo>
                    <a:lnTo>
                      <a:pt x="2058" y="1471"/>
                    </a:lnTo>
                    <a:lnTo>
                      <a:pt x="2059" y="1471"/>
                    </a:lnTo>
                    <a:lnTo>
                      <a:pt x="2059" y="1471"/>
                    </a:lnTo>
                    <a:lnTo>
                      <a:pt x="2069" y="1472"/>
                    </a:lnTo>
                    <a:lnTo>
                      <a:pt x="2081" y="1473"/>
                    </a:lnTo>
                    <a:lnTo>
                      <a:pt x="2091" y="1475"/>
                    </a:lnTo>
                    <a:lnTo>
                      <a:pt x="2101" y="1476"/>
                    </a:lnTo>
                    <a:lnTo>
                      <a:pt x="2112" y="1477"/>
                    </a:lnTo>
                    <a:lnTo>
                      <a:pt x="2122" y="1478"/>
                    </a:lnTo>
                    <a:lnTo>
                      <a:pt x="2133" y="1479"/>
                    </a:lnTo>
                    <a:lnTo>
                      <a:pt x="2143" y="1480"/>
                    </a:lnTo>
                    <a:lnTo>
                      <a:pt x="2151" y="1480"/>
                    </a:lnTo>
                    <a:lnTo>
                      <a:pt x="2160" y="1481"/>
                    </a:lnTo>
                    <a:lnTo>
                      <a:pt x="2168" y="1482"/>
                    </a:lnTo>
                    <a:lnTo>
                      <a:pt x="2177" y="1483"/>
                    </a:lnTo>
                    <a:lnTo>
                      <a:pt x="2179" y="1483"/>
                    </a:lnTo>
                    <a:lnTo>
                      <a:pt x="2181" y="1483"/>
                    </a:lnTo>
                    <a:lnTo>
                      <a:pt x="2183" y="1483"/>
                    </a:lnTo>
                    <a:lnTo>
                      <a:pt x="2185" y="1484"/>
                    </a:lnTo>
                    <a:lnTo>
                      <a:pt x="2197" y="1485"/>
                    </a:lnTo>
                    <a:lnTo>
                      <a:pt x="2208" y="1486"/>
                    </a:lnTo>
                    <a:lnTo>
                      <a:pt x="2220" y="1487"/>
                    </a:lnTo>
                    <a:lnTo>
                      <a:pt x="2232" y="1488"/>
                    </a:lnTo>
                    <a:lnTo>
                      <a:pt x="2243" y="1489"/>
                    </a:lnTo>
                    <a:lnTo>
                      <a:pt x="2255" y="1490"/>
                    </a:lnTo>
                    <a:lnTo>
                      <a:pt x="2267" y="1491"/>
                    </a:lnTo>
                    <a:lnTo>
                      <a:pt x="2278" y="1492"/>
                    </a:lnTo>
                    <a:lnTo>
                      <a:pt x="2289" y="1493"/>
                    </a:lnTo>
                    <a:lnTo>
                      <a:pt x="2300" y="1494"/>
                    </a:lnTo>
                    <a:lnTo>
                      <a:pt x="2304" y="1494"/>
                    </a:lnTo>
                    <a:lnTo>
                      <a:pt x="2309" y="1495"/>
                    </a:lnTo>
                    <a:lnTo>
                      <a:pt x="2317" y="1495"/>
                    </a:lnTo>
                    <a:lnTo>
                      <a:pt x="2326" y="1496"/>
                    </a:lnTo>
                    <a:lnTo>
                      <a:pt x="2337" y="1497"/>
                    </a:lnTo>
                    <a:lnTo>
                      <a:pt x="2349" y="1498"/>
                    </a:lnTo>
                    <a:lnTo>
                      <a:pt x="2361" y="1499"/>
                    </a:lnTo>
                    <a:lnTo>
                      <a:pt x="2373" y="1500"/>
                    </a:lnTo>
                    <a:lnTo>
                      <a:pt x="2387" y="1501"/>
                    </a:lnTo>
                    <a:lnTo>
                      <a:pt x="2400" y="1502"/>
                    </a:lnTo>
                    <a:lnTo>
                      <a:pt x="2414" y="1503"/>
                    </a:lnTo>
                    <a:lnTo>
                      <a:pt x="2428" y="1504"/>
                    </a:lnTo>
                    <a:lnTo>
                      <a:pt x="2429" y="1504"/>
                    </a:lnTo>
                    <a:lnTo>
                      <a:pt x="2431" y="1504"/>
                    </a:lnTo>
                    <a:lnTo>
                      <a:pt x="2432" y="1504"/>
                    </a:lnTo>
                    <a:lnTo>
                      <a:pt x="2432" y="1504"/>
                    </a:lnTo>
                    <a:lnTo>
                      <a:pt x="2434" y="1504"/>
                    </a:lnTo>
                    <a:lnTo>
                      <a:pt x="2435" y="1504"/>
                    </a:lnTo>
                    <a:lnTo>
                      <a:pt x="2447" y="1505"/>
                    </a:lnTo>
                    <a:lnTo>
                      <a:pt x="2459" y="1506"/>
                    </a:lnTo>
                    <a:lnTo>
                      <a:pt x="2471" y="1507"/>
                    </a:lnTo>
                    <a:lnTo>
                      <a:pt x="2483" y="1508"/>
                    </a:lnTo>
                    <a:lnTo>
                      <a:pt x="2497" y="1509"/>
                    </a:lnTo>
                    <a:lnTo>
                      <a:pt x="2511" y="1510"/>
                    </a:lnTo>
                    <a:lnTo>
                      <a:pt x="2524" y="1511"/>
                    </a:lnTo>
                    <a:lnTo>
                      <a:pt x="2538" y="1512"/>
                    </a:lnTo>
                    <a:lnTo>
                      <a:pt x="2549" y="1512"/>
                    </a:lnTo>
                    <a:lnTo>
                      <a:pt x="2559" y="1513"/>
                    </a:lnTo>
                    <a:lnTo>
                      <a:pt x="2565" y="1513"/>
                    </a:lnTo>
                    <a:lnTo>
                      <a:pt x="2571" y="1514"/>
                    </a:lnTo>
                    <a:lnTo>
                      <a:pt x="2583" y="1514"/>
                    </a:lnTo>
                    <a:lnTo>
                      <a:pt x="2594" y="1515"/>
                    </a:lnTo>
                    <a:lnTo>
                      <a:pt x="2612" y="1516"/>
                    </a:lnTo>
                    <a:lnTo>
                      <a:pt x="2629" y="1517"/>
                    </a:lnTo>
                    <a:lnTo>
                      <a:pt x="2647" y="1518"/>
                    </a:lnTo>
                    <a:lnTo>
                      <a:pt x="2665" y="1519"/>
                    </a:lnTo>
                    <a:lnTo>
                      <a:pt x="2677" y="1520"/>
                    </a:lnTo>
                    <a:lnTo>
                      <a:pt x="2690" y="1521"/>
                    </a:lnTo>
                    <a:lnTo>
                      <a:pt x="2701" y="1521"/>
                    </a:lnTo>
                    <a:lnTo>
                      <a:pt x="2710" y="1522"/>
                    </a:lnTo>
                    <a:lnTo>
                      <a:pt x="2723" y="1523"/>
                    </a:lnTo>
                    <a:lnTo>
                      <a:pt x="2737" y="1523"/>
                    </a:lnTo>
                    <a:lnTo>
                      <a:pt x="2754" y="1524"/>
                    </a:lnTo>
                    <a:lnTo>
                      <a:pt x="2772" y="1525"/>
                    </a:lnTo>
                    <a:lnTo>
                      <a:pt x="2790" y="1526"/>
                    </a:lnTo>
                    <a:lnTo>
                      <a:pt x="2808" y="1527"/>
                    </a:lnTo>
                    <a:lnTo>
                      <a:pt x="2818" y="1527"/>
                    </a:lnTo>
                    <a:lnTo>
                      <a:pt x="2829" y="1528"/>
                    </a:lnTo>
                    <a:lnTo>
                      <a:pt x="2839" y="1528"/>
                    </a:lnTo>
                    <a:lnTo>
                      <a:pt x="2849" y="1529"/>
                    </a:lnTo>
                    <a:lnTo>
                      <a:pt x="2857" y="1529"/>
                    </a:lnTo>
                    <a:lnTo>
                      <a:pt x="2865" y="1529"/>
                    </a:lnTo>
                    <a:lnTo>
                      <a:pt x="2873" y="1530"/>
                    </a:lnTo>
                    <a:lnTo>
                      <a:pt x="2880" y="1530"/>
                    </a:lnTo>
                    <a:lnTo>
                      <a:pt x="2893" y="1531"/>
                    </a:lnTo>
                    <a:lnTo>
                      <a:pt x="2906" y="1531"/>
                    </a:lnTo>
                    <a:lnTo>
                      <a:pt x="2919" y="1532"/>
                    </a:lnTo>
                    <a:lnTo>
                      <a:pt x="2931" y="1532"/>
                    </a:lnTo>
                    <a:lnTo>
                      <a:pt x="2947" y="1533"/>
                    </a:lnTo>
                    <a:lnTo>
                      <a:pt x="2963" y="1533"/>
                    </a:lnTo>
                    <a:lnTo>
                      <a:pt x="2979" y="1534"/>
                    </a:lnTo>
                    <a:lnTo>
                      <a:pt x="2995" y="1535"/>
                    </a:lnTo>
                    <a:lnTo>
                      <a:pt x="3004" y="1535"/>
                    </a:lnTo>
                    <a:lnTo>
                      <a:pt x="3013" y="1535"/>
                    </a:lnTo>
                    <a:lnTo>
                      <a:pt x="3027" y="1536"/>
                    </a:lnTo>
                    <a:lnTo>
                      <a:pt x="3041" y="1536"/>
                    </a:lnTo>
                    <a:lnTo>
                      <a:pt x="3055" y="1536"/>
                    </a:lnTo>
                    <a:lnTo>
                      <a:pt x="3069" y="1537"/>
                    </a:lnTo>
                    <a:lnTo>
                      <a:pt x="3085" y="1537"/>
                    </a:lnTo>
                    <a:lnTo>
                      <a:pt x="3101" y="1538"/>
                    </a:lnTo>
                    <a:lnTo>
                      <a:pt x="3118" y="1538"/>
                    </a:lnTo>
                    <a:lnTo>
                      <a:pt x="3134" y="1539"/>
                    </a:lnTo>
                    <a:lnTo>
                      <a:pt x="3141" y="1539"/>
                    </a:lnTo>
                    <a:lnTo>
                      <a:pt x="3148" y="1539"/>
                    </a:lnTo>
                    <a:lnTo>
                      <a:pt x="3163" y="1540"/>
                    </a:lnTo>
                    <a:lnTo>
                      <a:pt x="3179" y="1540"/>
                    </a:lnTo>
                    <a:lnTo>
                      <a:pt x="3195" y="1540"/>
                    </a:lnTo>
                    <a:lnTo>
                      <a:pt x="3211" y="1541"/>
                    </a:lnTo>
                    <a:lnTo>
                      <a:pt x="3227" y="1541"/>
                    </a:lnTo>
                    <a:lnTo>
                      <a:pt x="3242" y="1541"/>
                    </a:lnTo>
                    <a:lnTo>
                      <a:pt x="3258" y="1542"/>
                    </a:lnTo>
                    <a:lnTo>
                      <a:pt x="3274" y="1542"/>
                    </a:lnTo>
                    <a:lnTo>
                      <a:pt x="3279" y="1542"/>
                    </a:lnTo>
                    <a:lnTo>
                      <a:pt x="3284" y="1542"/>
                    </a:lnTo>
                    <a:lnTo>
                      <a:pt x="3302" y="1542"/>
                    </a:lnTo>
                    <a:lnTo>
                      <a:pt x="3322" y="1543"/>
                    </a:lnTo>
                    <a:lnTo>
                      <a:pt x="3340" y="1543"/>
                    </a:lnTo>
                    <a:lnTo>
                      <a:pt x="3359" y="1543"/>
                    </a:lnTo>
                    <a:lnTo>
                      <a:pt x="3373" y="1543"/>
                    </a:lnTo>
                    <a:lnTo>
                      <a:pt x="3387" y="1543"/>
                    </a:lnTo>
                    <a:lnTo>
                      <a:pt x="3402" y="1544"/>
                    </a:lnTo>
                    <a:lnTo>
                      <a:pt x="3416" y="1544"/>
                    </a:lnTo>
                    <a:lnTo>
                      <a:pt x="3419" y="1544"/>
                    </a:lnTo>
                    <a:lnTo>
                      <a:pt x="3423" y="1544"/>
                    </a:lnTo>
                    <a:lnTo>
                      <a:pt x="3431" y="1544"/>
                    </a:lnTo>
                    <a:lnTo>
                      <a:pt x="3439" y="1544"/>
                    </a:lnTo>
                    <a:lnTo>
                      <a:pt x="3448" y="1544"/>
                    </a:lnTo>
                    <a:lnTo>
                      <a:pt x="3456" y="1544"/>
                    </a:lnTo>
                    <a:lnTo>
                      <a:pt x="3464" y="1544"/>
                    </a:lnTo>
                    <a:lnTo>
                      <a:pt x="3473" y="1544"/>
                    </a:lnTo>
                    <a:lnTo>
                      <a:pt x="3481" y="1544"/>
                    </a:lnTo>
                    <a:lnTo>
                      <a:pt x="3489" y="1544"/>
                    </a:lnTo>
                    <a:lnTo>
                      <a:pt x="3498" y="1544"/>
                    </a:lnTo>
                    <a:lnTo>
                      <a:pt x="3506" y="1544"/>
                    </a:lnTo>
                    <a:lnTo>
                      <a:pt x="3514" y="1544"/>
                    </a:lnTo>
                    <a:lnTo>
                      <a:pt x="3523" y="1545"/>
                    </a:lnTo>
                    <a:lnTo>
                      <a:pt x="3531" y="1545"/>
                    </a:lnTo>
                    <a:lnTo>
                      <a:pt x="3539" y="1545"/>
                    </a:lnTo>
                    <a:lnTo>
                      <a:pt x="3548" y="1545"/>
                    </a:lnTo>
                    <a:lnTo>
                      <a:pt x="3556" y="1545"/>
                    </a:lnTo>
                    <a:lnTo>
                      <a:pt x="3566" y="1545"/>
                    </a:lnTo>
                    <a:lnTo>
                      <a:pt x="3576" y="1545"/>
                    </a:lnTo>
                    <a:lnTo>
                      <a:pt x="3586" y="1545"/>
                    </a:lnTo>
                    <a:lnTo>
                      <a:pt x="3596" y="1545"/>
                    </a:lnTo>
                    <a:lnTo>
                      <a:pt x="3606" y="1545"/>
                    </a:lnTo>
                    <a:lnTo>
                      <a:pt x="3616" y="1545"/>
                    </a:lnTo>
                    <a:lnTo>
                      <a:pt x="3626" y="1544"/>
                    </a:lnTo>
                    <a:lnTo>
                      <a:pt x="3636" y="1544"/>
                    </a:lnTo>
                    <a:lnTo>
                      <a:pt x="3646" y="1544"/>
                    </a:lnTo>
                    <a:lnTo>
                      <a:pt x="3656" y="1544"/>
                    </a:lnTo>
                    <a:lnTo>
                      <a:pt x="3666" y="1544"/>
                    </a:lnTo>
                    <a:lnTo>
                      <a:pt x="3676" y="1544"/>
                    </a:lnTo>
                    <a:lnTo>
                      <a:pt x="3682" y="1544"/>
                    </a:lnTo>
                    <a:lnTo>
                      <a:pt x="3689" y="1544"/>
                    </a:lnTo>
                    <a:lnTo>
                      <a:pt x="3692" y="1544"/>
                    </a:lnTo>
                    <a:lnTo>
                      <a:pt x="3694" y="1544"/>
                    </a:lnTo>
                    <a:lnTo>
                      <a:pt x="3705" y="1544"/>
                    </a:lnTo>
                    <a:lnTo>
                      <a:pt x="3716" y="1544"/>
                    </a:lnTo>
                    <a:lnTo>
                      <a:pt x="3728" y="1544"/>
                    </a:lnTo>
                    <a:lnTo>
                      <a:pt x="3741" y="1544"/>
                    </a:lnTo>
                    <a:lnTo>
                      <a:pt x="3753" y="1543"/>
                    </a:lnTo>
                    <a:lnTo>
                      <a:pt x="3766" y="1543"/>
                    </a:lnTo>
                    <a:lnTo>
                      <a:pt x="3784" y="1543"/>
                    </a:lnTo>
                    <a:lnTo>
                      <a:pt x="3802" y="1543"/>
                    </a:lnTo>
                    <a:lnTo>
                      <a:pt x="3821" y="1543"/>
                    </a:lnTo>
                    <a:lnTo>
                      <a:pt x="3839" y="1542"/>
                    </a:lnTo>
                    <a:lnTo>
                      <a:pt x="3845" y="1542"/>
                    </a:lnTo>
                    <a:lnTo>
                      <a:pt x="3852" y="1542"/>
                    </a:lnTo>
                    <a:lnTo>
                      <a:pt x="3864" y="1542"/>
                    </a:lnTo>
                    <a:lnTo>
                      <a:pt x="3875" y="1542"/>
                    </a:lnTo>
                    <a:lnTo>
                      <a:pt x="3887" y="1541"/>
                    </a:lnTo>
                    <a:lnTo>
                      <a:pt x="3899" y="1541"/>
                    </a:lnTo>
                    <a:lnTo>
                      <a:pt x="3917" y="1541"/>
                    </a:lnTo>
                    <a:lnTo>
                      <a:pt x="3936" y="1540"/>
                    </a:lnTo>
                    <a:lnTo>
                      <a:pt x="3954" y="1540"/>
                    </a:lnTo>
                    <a:lnTo>
                      <a:pt x="3972" y="1540"/>
                    </a:lnTo>
                    <a:lnTo>
                      <a:pt x="3979" y="1539"/>
                    </a:lnTo>
                    <a:lnTo>
                      <a:pt x="3986" y="1539"/>
                    </a:lnTo>
                    <a:lnTo>
                      <a:pt x="3998" y="1539"/>
                    </a:lnTo>
                    <a:lnTo>
                      <a:pt x="4009" y="1539"/>
                    </a:lnTo>
                    <a:lnTo>
                      <a:pt x="4020" y="1538"/>
                    </a:lnTo>
                    <a:lnTo>
                      <a:pt x="4032" y="1538"/>
                    </a:lnTo>
                    <a:lnTo>
                      <a:pt x="4049" y="1537"/>
                    </a:lnTo>
                    <a:lnTo>
                      <a:pt x="4067" y="1537"/>
                    </a:lnTo>
                    <a:lnTo>
                      <a:pt x="4085" y="1536"/>
                    </a:lnTo>
                    <a:lnTo>
                      <a:pt x="4103" y="1536"/>
                    </a:lnTo>
                    <a:lnTo>
                      <a:pt x="4110" y="1535"/>
                    </a:lnTo>
                    <a:lnTo>
                      <a:pt x="4118" y="1535"/>
                    </a:lnTo>
                    <a:lnTo>
                      <a:pt x="4129" y="1535"/>
                    </a:lnTo>
                    <a:lnTo>
                      <a:pt x="4140" y="1534"/>
                    </a:lnTo>
                    <a:lnTo>
                      <a:pt x="4151" y="1534"/>
                    </a:lnTo>
                    <a:lnTo>
                      <a:pt x="4162" y="1533"/>
                    </a:lnTo>
                    <a:lnTo>
                      <a:pt x="4179" y="1533"/>
                    </a:lnTo>
                    <a:lnTo>
                      <a:pt x="4196" y="1532"/>
                    </a:lnTo>
                    <a:lnTo>
                      <a:pt x="4213" y="1531"/>
                    </a:lnTo>
                    <a:lnTo>
                      <a:pt x="4230" y="1531"/>
                    </a:lnTo>
                    <a:lnTo>
                      <a:pt x="4238" y="1530"/>
                    </a:lnTo>
                    <a:lnTo>
                      <a:pt x="4247" y="1530"/>
                    </a:lnTo>
                    <a:lnTo>
                      <a:pt x="4264" y="1529"/>
                    </a:lnTo>
                    <a:lnTo>
                      <a:pt x="4282" y="1529"/>
                    </a:lnTo>
                    <a:lnTo>
                      <a:pt x="4299" y="1528"/>
                    </a:lnTo>
                    <a:lnTo>
                      <a:pt x="4317" y="1527"/>
                    </a:lnTo>
                    <a:lnTo>
                      <a:pt x="4323" y="1527"/>
                    </a:lnTo>
                    <a:lnTo>
                      <a:pt x="4329" y="1526"/>
                    </a:lnTo>
                    <a:lnTo>
                      <a:pt x="4338" y="1526"/>
                    </a:lnTo>
                    <a:lnTo>
                      <a:pt x="4347" y="1525"/>
                    </a:lnTo>
                    <a:lnTo>
                      <a:pt x="4357" y="1525"/>
                    </a:lnTo>
                    <a:lnTo>
                      <a:pt x="4367" y="1524"/>
                    </a:lnTo>
                    <a:lnTo>
                      <a:pt x="4376" y="1524"/>
                    </a:lnTo>
                    <a:lnTo>
                      <a:pt x="4386" y="1523"/>
                    </a:lnTo>
                    <a:lnTo>
                      <a:pt x="4403" y="1522"/>
                    </a:lnTo>
                    <a:lnTo>
                      <a:pt x="4420" y="1521"/>
                    </a:lnTo>
                    <a:lnTo>
                      <a:pt x="4437" y="1520"/>
                    </a:lnTo>
                    <a:lnTo>
                      <a:pt x="4454" y="1519"/>
                    </a:lnTo>
                    <a:lnTo>
                      <a:pt x="4455" y="1519"/>
                    </a:lnTo>
                    <a:lnTo>
                      <a:pt x="4456" y="1519"/>
                    </a:lnTo>
                    <a:lnTo>
                      <a:pt x="4459" y="1519"/>
                    </a:lnTo>
                    <a:lnTo>
                      <a:pt x="4462" y="1519"/>
                    </a:lnTo>
                    <a:lnTo>
                      <a:pt x="4477" y="1518"/>
                    </a:lnTo>
                    <a:lnTo>
                      <a:pt x="4492" y="1517"/>
                    </a:lnTo>
                    <a:lnTo>
                      <a:pt x="4507" y="1516"/>
                    </a:lnTo>
                    <a:lnTo>
                      <a:pt x="4522" y="1515"/>
                    </a:lnTo>
                    <a:lnTo>
                      <a:pt x="4535" y="1514"/>
                    </a:lnTo>
                    <a:lnTo>
                      <a:pt x="4550" y="1513"/>
                    </a:lnTo>
                    <a:lnTo>
                      <a:pt x="4563" y="1513"/>
                    </a:lnTo>
                    <a:lnTo>
                      <a:pt x="4576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8" y="1512"/>
                    </a:lnTo>
                    <a:lnTo>
                      <a:pt x="4578" y="1512"/>
                    </a:lnTo>
                    <a:lnTo>
                      <a:pt x="4591" y="1511"/>
                    </a:lnTo>
                    <a:lnTo>
                      <a:pt x="4604" y="1510"/>
                    </a:lnTo>
                    <a:lnTo>
                      <a:pt x="4616" y="1509"/>
                    </a:lnTo>
                    <a:lnTo>
                      <a:pt x="4629" y="1508"/>
                    </a:lnTo>
                    <a:lnTo>
                      <a:pt x="4642" y="1507"/>
                    </a:lnTo>
                    <a:lnTo>
                      <a:pt x="4655" y="1506"/>
                    </a:lnTo>
                    <a:lnTo>
                      <a:pt x="4668" y="1505"/>
                    </a:lnTo>
                    <a:lnTo>
                      <a:pt x="4681" y="1504"/>
                    </a:lnTo>
                    <a:lnTo>
                      <a:pt x="4685" y="1504"/>
                    </a:lnTo>
                    <a:lnTo>
                      <a:pt x="4689" y="1503"/>
                    </a:lnTo>
                    <a:lnTo>
                      <a:pt x="4693" y="1503"/>
                    </a:lnTo>
                    <a:lnTo>
                      <a:pt x="4697" y="1503"/>
                    </a:lnTo>
                    <a:lnTo>
                      <a:pt x="4706" y="1502"/>
                    </a:lnTo>
                    <a:lnTo>
                      <a:pt x="4715" y="1501"/>
                    </a:lnTo>
                    <a:lnTo>
                      <a:pt x="4724" y="1501"/>
                    </a:lnTo>
                    <a:lnTo>
                      <a:pt x="4733" y="1500"/>
                    </a:lnTo>
                    <a:lnTo>
                      <a:pt x="4744" y="1499"/>
                    </a:lnTo>
                    <a:lnTo>
                      <a:pt x="4755" y="1498"/>
                    </a:lnTo>
                    <a:lnTo>
                      <a:pt x="4767" y="1497"/>
                    </a:lnTo>
                    <a:lnTo>
                      <a:pt x="4778" y="1496"/>
                    </a:lnTo>
                    <a:lnTo>
                      <a:pt x="4788" y="1495"/>
                    </a:lnTo>
                    <a:lnTo>
                      <a:pt x="4798" y="1494"/>
                    </a:lnTo>
                    <a:lnTo>
                      <a:pt x="4803" y="1494"/>
                    </a:lnTo>
                    <a:lnTo>
                      <a:pt x="4808" y="1493"/>
                    </a:lnTo>
                    <a:lnTo>
                      <a:pt x="4815" y="1493"/>
                    </a:lnTo>
                    <a:lnTo>
                      <a:pt x="4822" y="1492"/>
                    </a:lnTo>
                    <a:lnTo>
                      <a:pt x="4833" y="1491"/>
                    </a:lnTo>
                    <a:lnTo>
                      <a:pt x="4844" y="1490"/>
                    </a:lnTo>
                    <a:lnTo>
                      <a:pt x="4855" y="1489"/>
                    </a:lnTo>
                    <a:lnTo>
                      <a:pt x="4866" y="1488"/>
                    </a:lnTo>
                    <a:lnTo>
                      <a:pt x="4877" y="1487"/>
                    </a:lnTo>
                    <a:lnTo>
                      <a:pt x="4888" y="1486"/>
                    </a:lnTo>
                    <a:lnTo>
                      <a:pt x="4898" y="1485"/>
                    </a:lnTo>
                    <a:lnTo>
                      <a:pt x="4909" y="1484"/>
                    </a:lnTo>
                    <a:lnTo>
                      <a:pt x="4910" y="1484"/>
                    </a:lnTo>
                    <a:lnTo>
                      <a:pt x="4910" y="1484"/>
                    </a:lnTo>
                    <a:lnTo>
                      <a:pt x="4912" y="1484"/>
                    </a:lnTo>
                    <a:lnTo>
                      <a:pt x="4914" y="1483"/>
                    </a:lnTo>
                    <a:lnTo>
                      <a:pt x="4922" y="1483"/>
                    </a:lnTo>
                    <a:lnTo>
                      <a:pt x="4931" y="1482"/>
                    </a:lnTo>
                    <a:lnTo>
                      <a:pt x="4940" y="1481"/>
                    </a:lnTo>
                    <a:lnTo>
                      <a:pt x="4949" y="1480"/>
                    </a:lnTo>
                    <a:lnTo>
                      <a:pt x="4958" y="1479"/>
                    </a:lnTo>
                    <a:lnTo>
                      <a:pt x="4968" y="1478"/>
                    </a:lnTo>
                    <a:lnTo>
                      <a:pt x="4978" y="1477"/>
                    </a:lnTo>
                    <a:lnTo>
                      <a:pt x="4987" y="1476"/>
                    </a:lnTo>
                    <a:lnTo>
                      <a:pt x="5000" y="1474"/>
                    </a:lnTo>
                    <a:lnTo>
                      <a:pt x="5012" y="1473"/>
                    </a:lnTo>
                    <a:lnTo>
                      <a:pt x="5016" y="1473"/>
                    </a:lnTo>
                    <a:lnTo>
                      <a:pt x="5019" y="1472"/>
                    </a:lnTo>
                    <a:lnTo>
                      <a:pt x="5022" y="1472"/>
                    </a:lnTo>
                    <a:lnTo>
                      <a:pt x="5026" y="1472"/>
                    </a:lnTo>
                    <a:lnTo>
                      <a:pt x="5035" y="1470"/>
                    </a:lnTo>
                    <a:lnTo>
                      <a:pt x="5045" y="1469"/>
                    </a:lnTo>
                    <a:lnTo>
                      <a:pt x="5054" y="1468"/>
                    </a:lnTo>
                    <a:lnTo>
                      <a:pt x="5064" y="1467"/>
                    </a:lnTo>
                    <a:lnTo>
                      <a:pt x="5073" y="1466"/>
                    </a:lnTo>
                    <a:lnTo>
                      <a:pt x="5081" y="1465"/>
                    </a:lnTo>
                    <a:lnTo>
                      <a:pt x="5090" y="1464"/>
                    </a:lnTo>
                    <a:lnTo>
                      <a:pt x="5099" y="1463"/>
                    </a:lnTo>
                    <a:lnTo>
                      <a:pt x="5107" y="1462"/>
                    </a:lnTo>
                    <a:lnTo>
                      <a:pt x="5114" y="1461"/>
                    </a:lnTo>
                    <a:lnTo>
                      <a:pt x="5118" y="1461"/>
                    </a:lnTo>
                    <a:lnTo>
                      <a:pt x="5121" y="1460"/>
                    </a:lnTo>
                    <a:lnTo>
                      <a:pt x="5128" y="1460"/>
                    </a:lnTo>
                    <a:lnTo>
                      <a:pt x="5134" y="1459"/>
                    </a:lnTo>
                    <a:lnTo>
                      <a:pt x="5143" y="1458"/>
                    </a:lnTo>
                    <a:lnTo>
                      <a:pt x="5151" y="1457"/>
                    </a:lnTo>
                    <a:lnTo>
                      <a:pt x="5161" y="1455"/>
                    </a:lnTo>
                    <a:lnTo>
                      <a:pt x="5170" y="1454"/>
                    </a:lnTo>
                    <a:lnTo>
                      <a:pt x="5178" y="1453"/>
                    </a:lnTo>
                    <a:lnTo>
                      <a:pt x="5187" y="1452"/>
                    </a:lnTo>
                    <a:lnTo>
                      <a:pt x="5195" y="1451"/>
                    </a:lnTo>
                    <a:lnTo>
                      <a:pt x="5204" y="1450"/>
                    </a:lnTo>
                    <a:lnTo>
                      <a:pt x="5209" y="1449"/>
                    </a:lnTo>
                    <a:lnTo>
                      <a:pt x="5214" y="1449"/>
                    </a:lnTo>
                    <a:lnTo>
                      <a:pt x="5217" y="1448"/>
                    </a:lnTo>
                    <a:lnTo>
                      <a:pt x="5220" y="1448"/>
                    </a:lnTo>
                    <a:lnTo>
                      <a:pt x="5228" y="1447"/>
                    </a:lnTo>
                    <a:lnTo>
                      <a:pt x="5236" y="1446"/>
                    </a:lnTo>
                    <a:lnTo>
                      <a:pt x="5244" y="1444"/>
                    </a:lnTo>
                    <a:lnTo>
                      <a:pt x="5252" y="1443"/>
                    </a:lnTo>
                    <a:lnTo>
                      <a:pt x="5260" y="1442"/>
                    </a:lnTo>
                    <a:lnTo>
                      <a:pt x="5267" y="1441"/>
                    </a:lnTo>
                    <a:lnTo>
                      <a:pt x="5275" y="1440"/>
                    </a:lnTo>
                    <a:lnTo>
                      <a:pt x="5283" y="1439"/>
                    </a:lnTo>
                    <a:lnTo>
                      <a:pt x="5291" y="1438"/>
                    </a:lnTo>
                    <a:lnTo>
                      <a:pt x="5299" y="1437"/>
                    </a:lnTo>
                    <a:lnTo>
                      <a:pt x="5303" y="1436"/>
                    </a:lnTo>
                    <a:lnTo>
                      <a:pt x="5308" y="1435"/>
                    </a:lnTo>
                    <a:lnTo>
                      <a:pt x="5311" y="1435"/>
                    </a:lnTo>
                    <a:lnTo>
                      <a:pt x="5313" y="1434"/>
                    </a:lnTo>
                    <a:lnTo>
                      <a:pt x="5321" y="1433"/>
                    </a:lnTo>
                    <a:lnTo>
                      <a:pt x="5330" y="1432"/>
                    </a:lnTo>
                    <a:lnTo>
                      <a:pt x="5344" y="1430"/>
                    </a:lnTo>
                    <a:lnTo>
                      <a:pt x="5359" y="1427"/>
                    </a:lnTo>
                    <a:lnTo>
                      <a:pt x="5373" y="1425"/>
                    </a:lnTo>
                    <a:lnTo>
                      <a:pt x="5387" y="1423"/>
                    </a:lnTo>
                    <a:lnTo>
                      <a:pt x="5393" y="1422"/>
                    </a:lnTo>
                    <a:lnTo>
                      <a:pt x="5398" y="1421"/>
                    </a:lnTo>
                    <a:lnTo>
                      <a:pt x="5399" y="1421"/>
                    </a:lnTo>
                    <a:lnTo>
                      <a:pt x="5400" y="1421"/>
                    </a:lnTo>
                    <a:lnTo>
                      <a:pt x="5403" y="1420"/>
                    </a:lnTo>
                    <a:lnTo>
                      <a:pt x="5405" y="1420"/>
                    </a:lnTo>
                    <a:lnTo>
                      <a:pt x="5410" y="1419"/>
                    </a:lnTo>
                    <a:lnTo>
                      <a:pt x="5416" y="1418"/>
                    </a:lnTo>
                    <a:lnTo>
                      <a:pt x="5430" y="1416"/>
                    </a:lnTo>
                    <a:lnTo>
                      <a:pt x="5443" y="1414"/>
                    </a:lnTo>
                    <a:lnTo>
                      <a:pt x="5457" y="1411"/>
                    </a:lnTo>
                    <a:lnTo>
                      <a:pt x="5470" y="1409"/>
                    </a:lnTo>
                    <a:lnTo>
                      <a:pt x="5476" y="1408"/>
                    </a:lnTo>
                    <a:lnTo>
                      <a:pt x="5481" y="1407"/>
                    </a:lnTo>
                    <a:lnTo>
                      <a:pt x="5485" y="1406"/>
                    </a:lnTo>
                    <a:lnTo>
                      <a:pt x="5489" y="1406"/>
                    </a:lnTo>
                    <a:lnTo>
                      <a:pt x="5493" y="1405"/>
                    </a:lnTo>
                    <a:lnTo>
                      <a:pt x="5497" y="1404"/>
                    </a:lnTo>
                    <a:lnTo>
                      <a:pt x="5510" y="1402"/>
                    </a:lnTo>
                    <a:lnTo>
                      <a:pt x="5523" y="1399"/>
                    </a:lnTo>
                    <a:lnTo>
                      <a:pt x="5524" y="1399"/>
                    </a:lnTo>
                    <a:lnTo>
                      <a:pt x="5525" y="1399"/>
                    </a:lnTo>
                    <a:lnTo>
                      <a:pt x="5528" y="1398"/>
                    </a:lnTo>
                    <a:lnTo>
                      <a:pt x="5530" y="1398"/>
                    </a:lnTo>
                    <a:lnTo>
                      <a:pt x="5540" y="1396"/>
                    </a:lnTo>
                    <a:lnTo>
                      <a:pt x="5549" y="1394"/>
                    </a:lnTo>
                    <a:lnTo>
                      <a:pt x="5555" y="1393"/>
                    </a:lnTo>
                    <a:lnTo>
                      <a:pt x="5561" y="1392"/>
                    </a:lnTo>
                    <a:lnTo>
                      <a:pt x="5565" y="1391"/>
                    </a:lnTo>
                    <a:lnTo>
                      <a:pt x="5569" y="1390"/>
                    </a:lnTo>
                    <a:lnTo>
                      <a:pt x="5572" y="1390"/>
                    </a:lnTo>
                    <a:lnTo>
                      <a:pt x="5574" y="1390"/>
                    </a:lnTo>
                    <a:lnTo>
                      <a:pt x="5586" y="1387"/>
                    </a:lnTo>
                    <a:lnTo>
                      <a:pt x="5598" y="1385"/>
                    </a:lnTo>
                    <a:lnTo>
                      <a:pt x="5600" y="1384"/>
                    </a:lnTo>
                    <a:lnTo>
                      <a:pt x="5602" y="1384"/>
                    </a:lnTo>
                    <a:lnTo>
                      <a:pt x="5606" y="1383"/>
                    </a:lnTo>
                    <a:lnTo>
                      <a:pt x="5610" y="1382"/>
                    </a:lnTo>
                    <a:lnTo>
                      <a:pt x="5616" y="1381"/>
                    </a:lnTo>
                    <a:lnTo>
                      <a:pt x="5623" y="1380"/>
                    </a:lnTo>
                    <a:lnTo>
                      <a:pt x="5631" y="1378"/>
                    </a:lnTo>
                    <a:lnTo>
                      <a:pt x="5638" y="1376"/>
                    </a:lnTo>
                    <a:lnTo>
                      <a:pt x="5642" y="1376"/>
                    </a:lnTo>
                    <a:lnTo>
                      <a:pt x="5645" y="1375"/>
                    </a:lnTo>
                    <a:lnTo>
                      <a:pt x="5645" y="1375"/>
                    </a:lnTo>
                    <a:lnTo>
                      <a:pt x="5646" y="1375"/>
                    </a:lnTo>
                    <a:lnTo>
                      <a:pt x="5658" y="1372"/>
                    </a:lnTo>
                    <a:lnTo>
                      <a:pt x="5670" y="1369"/>
                    </a:lnTo>
                    <a:lnTo>
                      <a:pt x="5673" y="1369"/>
                    </a:lnTo>
                    <a:lnTo>
                      <a:pt x="5676" y="1368"/>
                    </a:lnTo>
                    <a:lnTo>
                      <a:pt x="5680" y="1367"/>
                    </a:lnTo>
                    <a:lnTo>
                      <a:pt x="5684" y="1366"/>
                    </a:lnTo>
                    <a:lnTo>
                      <a:pt x="5688" y="1365"/>
                    </a:lnTo>
                    <a:lnTo>
                      <a:pt x="5692" y="1364"/>
                    </a:lnTo>
                    <a:lnTo>
                      <a:pt x="5704" y="1362"/>
                    </a:lnTo>
                    <a:lnTo>
                      <a:pt x="5715" y="1359"/>
                    </a:lnTo>
                    <a:lnTo>
                      <a:pt x="5716" y="1359"/>
                    </a:lnTo>
                    <a:lnTo>
                      <a:pt x="5717" y="1358"/>
                    </a:lnTo>
                    <a:lnTo>
                      <a:pt x="5727" y="1356"/>
                    </a:lnTo>
                    <a:lnTo>
                      <a:pt x="5737" y="1354"/>
                    </a:lnTo>
                    <a:lnTo>
                      <a:pt x="5741" y="1353"/>
                    </a:lnTo>
                    <a:lnTo>
                      <a:pt x="5745" y="1352"/>
                    </a:lnTo>
                    <a:lnTo>
                      <a:pt x="5749" y="1351"/>
                    </a:lnTo>
                    <a:lnTo>
                      <a:pt x="5753" y="1350"/>
                    </a:lnTo>
                    <a:lnTo>
                      <a:pt x="5756" y="1349"/>
                    </a:lnTo>
                    <a:lnTo>
                      <a:pt x="5758" y="1348"/>
                    </a:lnTo>
                    <a:lnTo>
                      <a:pt x="5769" y="1346"/>
                    </a:lnTo>
                    <a:lnTo>
                      <a:pt x="5781" y="1343"/>
                    </a:lnTo>
                    <a:lnTo>
                      <a:pt x="5782" y="1343"/>
                    </a:lnTo>
                    <a:lnTo>
                      <a:pt x="5783" y="1343"/>
                    </a:lnTo>
                    <a:lnTo>
                      <a:pt x="5786" y="1342"/>
                    </a:lnTo>
                    <a:lnTo>
                      <a:pt x="5788" y="1341"/>
                    </a:lnTo>
                    <a:lnTo>
                      <a:pt x="5795" y="1339"/>
                    </a:lnTo>
                    <a:lnTo>
                      <a:pt x="5802" y="1338"/>
                    </a:lnTo>
                    <a:lnTo>
                      <a:pt x="5807" y="1336"/>
                    </a:lnTo>
                    <a:lnTo>
                      <a:pt x="5813" y="1335"/>
                    </a:lnTo>
                    <a:lnTo>
                      <a:pt x="5816" y="1334"/>
                    </a:lnTo>
                    <a:lnTo>
                      <a:pt x="5819" y="1333"/>
                    </a:lnTo>
                    <a:lnTo>
                      <a:pt x="5820" y="1332"/>
                    </a:lnTo>
                    <a:lnTo>
                      <a:pt x="5822" y="1332"/>
                    </a:lnTo>
                    <a:lnTo>
                      <a:pt x="5832" y="1329"/>
                    </a:lnTo>
                    <a:lnTo>
                      <a:pt x="5842" y="1326"/>
                    </a:lnTo>
                    <a:lnTo>
                      <a:pt x="5844" y="1326"/>
                    </a:lnTo>
                    <a:lnTo>
                      <a:pt x="5846" y="1325"/>
                    </a:lnTo>
                    <a:lnTo>
                      <a:pt x="5849" y="1324"/>
                    </a:lnTo>
                    <a:lnTo>
                      <a:pt x="5852" y="1324"/>
                    </a:lnTo>
                    <a:lnTo>
                      <a:pt x="5857" y="1322"/>
                    </a:lnTo>
                    <a:lnTo>
                      <a:pt x="5862" y="1321"/>
                    </a:lnTo>
                    <a:lnTo>
                      <a:pt x="5869" y="1319"/>
                    </a:lnTo>
                    <a:lnTo>
                      <a:pt x="5876" y="1317"/>
                    </a:lnTo>
                    <a:lnTo>
                      <a:pt x="5877" y="1316"/>
                    </a:lnTo>
                    <a:lnTo>
                      <a:pt x="5879" y="1315"/>
                    </a:lnTo>
                    <a:lnTo>
                      <a:pt x="5880" y="1315"/>
                    </a:lnTo>
                    <a:lnTo>
                      <a:pt x="5881" y="1315"/>
                    </a:lnTo>
                    <a:lnTo>
                      <a:pt x="5890" y="1312"/>
                    </a:lnTo>
                    <a:lnTo>
                      <a:pt x="5899" y="1309"/>
                    </a:lnTo>
                    <a:lnTo>
                      <a:pt x="5902" y="1308"/>
                    </a:lnTo>
                    <a:lnTo>
                      <a:pt x="5904" y="1308"/>
                    </a:lnTo>
                    <a:lnTo>
                      <a:pt x="5908" y="1307"/>
                    </a:lnTo>
                    <a:lnTo>
                      <a:pt x="5911" y="1306"/>
                    </a:lnTo>
                    <a:lnTo>
                      <a:pt x="5914" y="1304"/>
                    </a:lnTo>
                    <a:lnTo>
                      <a:pt x="5918" y="1303"/>
                    </a:lnTo>
                    <a:lnTo>
                      <a:pt x="5926" y="1301"/>
                    </a:lnTo>
                    <a:lnTo>
                      <a:pt x="5933" y="1298"/>
                    </a:lnTo>
                    <a:lnTo>
                      <a:pt x="5934" y="1298"/>
                    </a:lnTo>
                    <a:lnTo>
                      <a:pt x="5936" y="1297"/>
                    </a:lnTo>
                    <a:lnTo>
                      <a:pt x="5936" y="1297"/>
                    </a:lnTo>
                    <a:lnTo>
                      <a:pt x="5936" y="1297"/>
                    </a:lnTo>
                    <a:lnTo>
                      <a:pt x="5945" y="1294"/>
                    </a:lnTo>
                    <a:lnTo>
                      <a:pt x="5954" y="1291"/>
                    </a:lnTo>
                    <a:lnTo>
                      <a:pt x="5957" y="1290"/>
                    </a:lnTo>
                    <a:lnTo>
                      <a:pt x="5959" y="1289"/>
                    </a:lnTo>
                    <a:lnTo>
                      <a:pt x="5961" y="1289"/>
                    </a:lnTo>
                    <a:lnTo>
                      <a:pt x="5962" y="1288"/>
                    </a:lnTo>
                    <a:lnTo>
                      <a:pt x="5963" y="1288"/>
                    </a:lnTo>
                    <a:lnTo>
                      <a:pt x="5965" y="1287"/>
                    </a:lnTo>
                    <a:lnTo>
                      <a:pt x="5968" y="1286"/>
                    </a:lnTo>
                    <a:lnTo>
                      <a:pt x="5971" y="1285"/>
                    </a:lnTo>
                    <a:lnTo>
                      <a:pt x="5978" y="1282"/>
                    </a:lnTo>
                    <a:lnTo>
                      <a:pt x="5984" y="1280"/>
                    </a:lnTo>
                    <a:lnTo>
                      <a:pt x="5986" y="1279"/>
                    </a:lnTo>
                    <a:lnTo>
                      <a:pt x="5988" y="1279"/>
                    </a:lnTo>
                    <a:lnTo>
                      <a:pt x="5988" y="1278"/>
                    </a:lnTo>
                    <a:lnTo>
                      <a:pt x="5989" y="1278"/>
                    </a:lnTo>
                    <a:lnTo>
                      <a:pt x="5997" y="1275"/>
                    </a:lnTo>
                    <a:lnTo>
                      <a:pt x="6006" y="1272"/>
                    </a:lnTo>
                    <a:lnTo>
                      <a:pt x="6007" y="1271"/>
                    </a:lnTo>
                    <a:lnTo>
                      <a:pt x="6009" y="1271"/>
                    </a:lnTo>
                    <a:lnTo>
                      <a:pt x="6011" y="1269"/>
                    </a:lnTo>
                    <a:lnTo>
                      <a:pt x="6014" y="1268"/>
                    </a:lnTo>
                    <a:lnTo>
                      <a:pt x="6018" y="1267"/>
                    </a:lnTo>
                    <a:lnTo>
                      <a:pt x="6022" y="1265"/>
                    </a:lnTo>
                    <a:lnTo>
                      <a:pt x="6026" y="1263"/>
                    </a:lnTo>
                    <a:lnTo>
                      <a:pt x="6030" y="1262"/>
                    </a:lnTo>
                    <a:lnTo>
                      <a:pt x="6033" y="1261"/>
                    </a:lnTo>
                    <a:lnTo>
                      <a:pt x="6035" y="1260"/>
                    </a:lnTo>
                    <a:lnTo>
                      <a:pt x="6037" y="1259"/>
                    </a:lnTo>
                    <a:lnTo>
                      <a:pt x="6038" y="1258"/>
                    </a:lnTo>
                    <a:lnTo>
                      <a:pt x="6046" y="1255"/>
                    </a:lnTo>
                    <a:lnTo>
                      <a:pt x="6054" y="1251"/>
                    </a:lnTo>
                    <a:lnTo>
                      <a:pt x="6054" y="1251"/>
                    </a:lnTo>
                    <a:lnTo>
                      <a:pt x="6054" y="1251"/>
                    </a:lnTo>
                    <a:lnTo>
                      <a:pt x="6056" y="1250"/>
                    </a:lnTo>
                    <a:lnTo>
                      <a:pt x="6058" y="1250"/>
                    </a:lnTo>
                    <a:lnTo>
                      <a:pt x="6063" y="1247"/>
                    </a:lnTo>
                    <a:lnTo>
                      <a:pt x="6069" y="1244"/>
                    </a:lnTo>
                    <a:lnTo>
                      <a:pt x="6071" y="1243"/>
                    </a:lnTo>
                    <a:lnTo>
                      <a:pt x="6073" y="1242"/>
                    </a:lnTo>
                    <a:lnTo>
                      <a:pt x="6076" y="1241"/>
                    </a:lnTo>
                    <a:lnTo>
                      <a:pt x="6078" y="1240"/>
                    </a:lnTo>
                    <a:lnTo>
                      <a:pt x="6081" y="1238"/>
                    </a:lnTo>
                    <a:lnTo>
                      <a:pt x="6084" y="1237"/>
                    </a:lnTo>
                    <a:lnTo>
                      <a:pt x="6087" y="1235"/>
                    </a:lnTo>
                    <a:lnTo>
                      <a:pt x="6091" y="1233"/>
                    </a:lnTo>
                    <a:lnTo>
                      <a:pt x="6094" y="1232"/>
                    </a:lnTo>
                    <a:lnTo>
                      <a:pt x="6096" y="1231"/>
                    </a:lnTo>
                    <a:lnTo>
                      <a:pt x="6097" y="1230"/>
                    </a:lnTo>
                    <a:lnTo>
                      <a:pt x="6098" y="1230"/>
                    </a:lnTo>
                    <a:lnTo>
                      <a:pt x="6105" y="1226"/>
                    </a:lnTo>
                    <a:lnTo>
                      <a:pt x="6112" y="1222"/>
                    </a:lnTo>
                    <a:lnTo>
                      <a:pt x="6112" y="1222"/>
                    </a:lnTo>
                    <a:lnTo>
                      <a:pt x="6112" y="1222"/>
                    </a:lnTo>
                    <a:lnTo>
                      <a:pt x="6113" y="1221"/>
                    </a:lnTo>
                    <a:lnTo>
                      <a:pt x="6115" y="1220"/>
                    </a:lnTo>
                    <a:lnTo>
                      <a:pt x="6120" y="1217"/>
                    </a:lnTo>
                    <a:lnTo>
                      <a:pt x="6126" y="1214"/>
                    </a:lnTo>
                    <a:lnTo>
                      <a:pt x="6127" y="1213"/>
                    </a:lnTo>
                    <a:lnTo>
                      <a:pt x="6127" y="1213"/>
                    </a:lnTo>
                    <a:lnTo>
                      <a:pt x="6130" y="1211"/>
                    </a:lnTo>
                    <a:lnTo>
                      <a:pt x="6133" y="1210"/>
                    </a:lnTo>
                    <a:lnTo>
                      <a:pt x="6136" y="1208"/>
                    </a:lnTo>
                    <a:lnTo>
                      <a:pt x="6138" y="1206"/>
                    </a:lnTo>
                    <a:lnTo>
                      <a:pt x="6140" y="1205"/>
                    </a:lnTo>
                    <a:lnTo>
                      <a:pt x="6142" y="1204"/>
                    </a:lnTo>
                    <a:lnTo>
                      <a:pt x="6145" y="1202"/>
                    </a:lnTo>
                    <a:lnTo>
                      <a:pt x="6147" y="1200"/>
                    </a:lnTo>
                    <a:lnTo>
                      <a:pt x="6149" y="1199"/>
                    </a:lnTo>
                    <a:lnTo>
                      <a:pt x="6150" y="1198"/>
                    </a:lnTo>
                    <a:lnTo>
                      <a:pt x="6153" y="1196"/>
                    </a:lnTo>
                    <a:lnTo>
                      <a:pt x="6155" y="1195"/>
                    </a:lnTo>
                    <a:lnTo>
                      <a:pt x="6158" y="1193"/>
                    </a:lnTo>
                    <a:lnTo>
                      <a:pt x="6161" y="1190"/>
                    </a:lnTo>
                    <a:lnTo>
                      <a:pt x="6162" y="1190"/>
                    </a:lnTo>
                    <a:lnTo>
                      <a:pt x="6163" y="1189"/>
                    </a:lnTo>
                    <a:lnTo>
                      <a:pt x="6166" y="1187"/>
                    </a:lnTo>
                    <a:lnTo>
                      <a:pt x="6168" y="1185"/>
                    </a:lnTo>
                    <a:lnTo>
                      <a:pt x="6171" y="1183"/>
                    </a:lnTo>
                    <a:lnTo>
                      <a:pt x="6173" y="1181"/>
                    </a:lnTo>
                    <a:lnTo>
                      <a:pt x="6174" y="1180"/>
                    </a:lnTo>
                    <a:lnTo>
                      <a:pt x="6175" y="1180"/>
                    </a:lnTo>
                    <a:lnTo>
                      <a:pt x="6177" y="1177"/>
                    </a:lnTo>
                    <a:lnTo>
                      <a:pt x="6180" y="1175"/>
                    </a:lnTo>
                    <a:lnTo>
                      <a:pt x="6182" y="1173"/>
                    </a:lnTo>
                    <a:lnTo>
                      <a:pt x="6185" y="1171"/>
                    </a:lnTo>
                    <a:lnTo>
                      <a:pt x="6185" y="1171"/>
                    </a:lnTo>
                    <a:lnTo>
                      <a:pt x="6185" y="1170"/>
                    </a:lnTo>
                    <a:lnTo>
                      <a:pt x="6189" y="1167"/>
                    </a:lnTo>
                    <a:lnTo>
                      <a:pt x="6192" y="1164"/>
                    </a:lnTo>
                    <a:lnTo>
                      <a:pt x="6193" y="1163"/>
                    </a:lnTo>
                    <a:lnTo>
                      <a:pt x="6195" y="1161"/>
                    </a:lnTo>
                    <a:lnTo>
                      <a:pt x="6195" y="1161"/>
                    </a:lnTo>
                    <a:lnTo>
                      <a:pt x="6195" y="1161"/>
                    </a:lnTo>
                    <a:lnTo>
                      <a:pt x="6198" y="1157"/>
                    </a:lnTo>
                    <a:lnTo>
                      <a:pt x="6202" y="1153"/>
                    </a:lnTo>
                    <a:lnTo>
                      <a:pt x="6202" y="1153"/>
                    </a:lnTo>
                    <a:lnTo>
                      <a:pt x="6203" y="1152"/>
                    </a:lnTo>
                    <a:lnTo>
                      <a:pt x="6204" y="1151"/>
                    </a:lnTo>
                    <a:lnTo>
                      <a:pt x="6205" y="1149"/>
                    </a:lnTo>
                    <a:lnTo>
                      <a:pt x="6207" y="1147"/>
                    </a:lnTo>
                    <a:lnTo>
                      <a:pt x="6208" y="1145"/>
                    </a:lnTo>
                    <a:lnTo>
                      <a:pt x="6209" y="1144"/>
                    </a:lnTo>
                    <a:lnTo>
                      <a:pt x="6210" y="1142"/>
                    </a:lnTo>
                    <a:lnTo>
                      <a:pt x="6211" y="1141"/>
                    </a:lnTo>
                    <a:lnTo>
                      <a:pt x="6212" y="1140"/>
                    </a:lnTo>
                    <a:lnTo>
                      <a:pt x="6213" y="1139"/>
                    </a:lnTo>
                    <a:lnTo>
                      <a:pt x="6214" y="1138"/>
                    </a:lnTo>
                    <a:lnTo>
                      <a:pt x="6216" y="1134"/>
                    </a:lnTo>
                    <a:lnTo>
                      <a:pt x="6218" y="1130"/>
                    </a:lnTo>
                    <a:lnTo>
                      <a:pt x="6834" y="58"/>
                    </a:lnTo>
                    <a:lnTo>
                      <a:pt x="6832" y="63"/>
                    </a:lnTo>
                    <a:lnTo>
                      <a:pt x="6829" y="67"/>
                    </a:lnTo>
                    <a:close/>
                  </a:path>
                </a:pathLst>
              </a:custGeom>
              <a:solidFill>
                <a:schemeClr val="accent2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10" name="Freeform 72">
                <a:extLst>
                  <a:ext uri="{FF2B5EF4-FFF2-40B4-BE49-F238E27FC236}">
                    <a16:creationId xmlns:a16="http://schemas.microsoft.com/office/drawing/2014/main" id="{5A4302DC-AD34-479D-A713-E0636673C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762" y="2311400"/>
                <a:ext cx="2978738" cy="408029"/>
              </a:xfrm>
              <a:custGeom>
                <a:avLst/>
                <a:gdLst>
                  <a:gd name="T0" fmla="*/ 45 w 6854"/>
                  <a:gd name="T1" fmla="*/ 366 h 940"/>
                  <a:gd name="T2" fmla="*/ 137 w 6854"/>
                  <a:gd name="T3" fmla="*/ 311 h 940"/>
                  <a:gd name="T4" fmla="*/ 275 w 6854"/>
                  <a:gd name="T5" fmla="*/ 260 h 940"/>
                  <a:gd name="T6" fmla="*/ 451 w 6854"/>
                  <a:gd name="T7" fmla="*/ 212 h 940"/>
                  <a:gd name="T8" fmla="*/ 661 w 6854"/>
                  <a:gd name="T9" fmla="*/ 170 h 940"/>
                  <a:gd name="T10" fmla="*/ 905 w 6854"/>
                  <a:gd name="T11" fmla="*/ 131 h 940"/>
                  <a:gd name="T12" fmla="*/ 1174 w 6854"/>
                  <a:gd name="T13" fmla="*/ 98 h 940"/>
                  <a:gd name="T14" fmla="*/ 1468 w 6854"/>
                  <a:gd name="T15" fmla="*/ 69 h 940"/>
                  <a:gd name="T16" fmla="*/ 1785 w 6854"/>
                  <a:gd name="T17" fmla="*/ 44 h 940"/>
                  <a:gd name="T18" fmla="*/ 2123 w 6854"/>
                  <a:gd name="T19" fmla="*/ 25 h 940"/>
                  <a:gd name="T20" fmla="*/ 2476 w 6854"/>
                  <a:gd name="T21" fmla="*/ 11 h 940"/>
                  <a:gd name="T22" fmla="*/ 2847 w 6854"/>
                  <a:gd name="T23" fmla="*/ 3 h 940"/>
                  <a:gd name="T24" fmla="*/ 3233 w 6854"/>
                  <a:gd name="T25" fmla="*/ 0 h 940"/>
                  <a:gd name="T26" fmla="*/ 3622 w 6854"/>
                  <a:gd name="T27" fmla="*/ 3 h 940"/>
                  <a:gd name="T28" fmla="*/ 4000 w 6854"/>
                  <a:gd name="T29" fmla="*/ 12 h 940"/>
                  <a:gd name="T30" fmla="*/ 4365 w 6854"/>
                  <a:gd name="T31" fmla="*/ 26 h 940"/>
                  <a:gd name="T32" fmla="*/ 4719 w 6854"/>
                  <a:gd name="T33" fmla="*/ 46 h 940"/>
                  <a:gd name="T34" fmla="*/ 5056 w 6854"/>
                  <a:gd name="T35" fmla="*/ 71 h 940"/>
                  <a:gd name="T36" fmla="*/ 5374 w 6854"/>
                  <a:gd name="T37" fmla="*/ 100 h 940"/>
                  <a:gd name="T38" fmla="*/ 5672 w 6854"/>
                  <a:gd name="T39" fmla="*/ 134 h 940"/>
                  <a:gd name="T40" fmla="*/ 5947 w 6854"/>
                  <a:gd name="T41" fmla="*/ 173 h 940"/>
                  <a:gd name="T42" fmla="*/ 6192 w 6854"/>
                  <a:gd name="T43" fmla="*/ 215 h 940"/>
                  <a:gd name="T44" fmla="*/ 6407 w 6854"/>
                  <a:gd name="T45" fmla="*/ 263 h 940"/>
                  <a:gd name="T46" fmla="*/ 6587 w 6854"/>
                  <a:gd name="T47" fmla="*/ 315 h 940"/>
                  <a:gd name="T48" fmla="*/ 6724 w 6854"/>
                  <a:gd name="T49" fmla="*/ 370 h 940"/>
                  <a:gd name="T50" fmla="*/ 6815 w 6854"/>
                  <a:gd name="T51" fmla="*/ 428 h 940"/>
                  <a:gd name="T52" fmla="*/ 6850 w 6854"/>
                  <a:gd name="T53" fmla="*/ 476 h 940"/>
                  <a:gd name="T54" fmla="*/ 6853 w 6854"/>
                  <a:gd name="T55" fmla="*/ 506 h 940"/>
                  <a:gd name="T56" fmla="*/ 6843 w 6854"/>
                  <a:gd name="T57" fmla="*/ 536 h 940"/>
                  <a:gd name="T58" fmla="*/ 6782 w 6854"/>
                  <a:gd name="T59" fmla="*/ 593 h 940"/>
                  <a:gd name="T60" fmla="*/ 6665 w 6854"/>
                  <a:gd name="T61" fmla="*/ 650 h 940"/>
                  <a:gd name="T62" fmla="*/ 6495 w 6854"/>
                  <a:gd name="T63" fmla="*/ 705 h 940"/>
                  <a:gd name="T64" fmla="*/ 6274 w 6854"/>
                  <a:gd name="T65" fmla="*/ 755 h 940"/>
                  <a:gd name="T66" fmla="*/ 6002 w 6854"/>
                  <a:gd name="T67" fmla="*/ 801 h 940"/>
                  <a:gd name="T68" fmla="*/ 5682 w 6854"/>
                  <a:gd name="T69" fmla="*/ 842 h 940"/>
                  <a:gd name="T70" fmla="*/ 5320 w 6854"/>
                  <a:gd name="T71" fmla="*/ 877 h 940"/>
                  <a:gd name="T72" fmla="*/ 4917 w 6854"/>
                  <a:gd name="T73" fmla="*/ 905 h 940"/>
                  <a:gd name="T74" fmla="*/ 4477 w 6854"/>
                  <a:gd name="T75" fmla="*/ 925 h 940"/>
                  <a:gd name="T76" fmla="*/ 4010 w 6854"/>
                  <a:gd name="T77" fmla="*/ 937 h 940"/>
                  <a:gd name="T78" fmla="*/ 3518 w 6854"/>
                  <a:gd name="T79" fmla="*/ 940 h 940"/>
                  <a:gd name="T80" fmla="*/ 3029 w 6854"/>
                  <a:gd name="T81" fmla="*/ 933 h 940"/>
                  <a:gd name="T82" fmla="*/ 2559 w 6854"/>
                  <a:gd name="T83" fmla="*/ 917 h 940"/>
                  <a:gd name="T84" fmla="*/ 2113 w 6854"/>
                  <a:gd name="T85" fmla="*/ 893 h 940"/>
                  <a:gd name="T86" fmla="*/ 1702 w 6854"/>
                  <a:gd name="T87" fmla="*/ 861 h 940"/>
                  <a:gd name="T88" fmla="*/ 1326 w 6854"/>
                  <a:gd name="T89" fmla="*/ 823 h 940"/>
                  <a:gd name="T90" fmla="*/ 989 w 6854"/>
                  <a:gd name="T91" fmla="*/ 780 h 940"/>
                  <a:gd name="T92" fmla="*/ 699 w 6854"/>
                  <a:gd name="T93" fmla="*/ 732 h 940"/>
                  <a:gd name="T94" fmla="*/ 456 w 6854"/>
                  <a:gd name="T95" fmla="*/ 680 h 940"/>
                  <a:gd name="T96" fmla="*/ 262 w 6854"/>
                  <a:gd name="T97" fmla="*/ 624 h 940"/>
                  <a:gd name="T98" fmla="*/ 121 w 6854"/>
                  <a:gd name="T99" fmla="*/ 567 h 940"/>
                  <a:gd name="T100" fmla="*/ 33 w 6854"/>
                  <a:gd name="T101" fmla="*/ 508 h 940"/>
                  <a:gd name="T102" fmla="*/ 4 w 6854"/>
                  <a:gd name="T103" fmla="*/ 466 h 940"/>
                  <a:gd name="T104" fmla="*/ 0 w 6854"/>
                  <a:gd name="T105" fmla="*/ 436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54" h="940">
                    <a:moveTo>
                      <a:pt x="7" y="412"/>
                    </a:moveTo>
                    <a:lnTo>
                      <a:pt x="13" y="400"/>
                    </a:lnTo>
                    <a:lnTo>
                      <a:pt x="22" y="389"/>
                    </a:lnTo>
                    <a:lnTo>
                      <a:pt x="32" y="377"/>
                    </a:lnTo>
                    <a:lnTo>
                      <a:pt x="45" y="366"/>
                    </a:lnTo>
                    <a:lnTo>
                      <a:pt x="60" y="355"/>
                    </a:lnTo>
                    <a:lnTo>
                      <a:pt x="76" y="344"/>
                    </a:lnTo>
                    <a:lnTo>
                      <a:pt x="95" y="333"/>
                    </a:lnTo>
                    <a:lnTo>
                      <a:pt x="115" y="322"/>
                    </a:lnTo>
                    <a:lnTo>
                      <a:pt x="137" y="311"/>
                    </a:lnTo>
                    <a:lnTo>
                      <a:pt x="161" y="301"/>
                    </a:lnTo>
                    <a:lnTo>
                      <a:pt x="187" y="290"/>
                    </a:lnTo>
                    <a:lnTo>
                      <a:pt x="214" y="280"/>
                    </a:lnTo>
                    <a:lnTo>
                      <a:pt x="245" y="270"/>
                    </a:lnTo>
                    <a:lnTo>
                      <a:pt x="275" y="260"/>
                    </a:lnTo>
                    <a:lnTo>
                      <a:pt x="308" y="250"/>
                    </a:lnTo>
                    <a:lnTo>
                      <a:pt x="342" y="240"/>
                    </a:lnTo>
                    <a:lnTo>
                      <a:pt x="377" y="231"/>
                    </a:lnTo>
                    <a:lnTo>
                      <a:pt x="413" y="221"/>
                    </a:lnTo>
                    <a:lnTo>
                      <a:pt x="451" y="212"/>
                    </a:lnTo>
                    <a:lnTo>
                      <a:pt x="490" y="203"/>
                    </a:lnTo>
                    <a:lnTo>
                      <a:pt x="531" y="195"/>
                    </a:lnTo>
                    <a:lnTo>
                      <a:pt x="573" y="186"/>
                    </a:lnTo>
                    <a:lnTo>
                      <a:pt x="616" y="178"/>
                    </a:lnTo>
                    <a:lnTo>
                      <a:pt x="661" y="170"/>
                    </a:lnTo>
                    <a:lnTo>
                      <a:pt x="707" y="162"/>
                    </a:lnTo>
                    <a:lnTo>
                      <a:pt x="754" y="154"/>
                    </a:lnTo>
                    <a:lnTo>
                      <a:pt x="803" y="146"/>
                    </a:lnTo>
                    <a:lnTo>
                      <a:pt x="854" y="139"/>
                    </a:lnTo>
                    <a:lnTo>
                      <a:pt x="905" y="131"/>
                    </a:lnTo>
                    <a:lnTo>
                      <a:pt x="957" y="124"/>
                    </a:lnTo>
                    <a:lnTo>
                      <a:pt x="1010" y="117"/>
                    </a:lnTo>
                    <a:lnTo>
                      <a:pt x="1064" y="110"/>
                    </a:lnTo>
                    <a:lnTo>
                      <a:pt x="1119" y="104"/>
                    </a:lnTo>
                    <a:lnTo>
                      <a:pt x="1174" y="98"/>
                    </a:lnTo>
                    <a:lnTo>
                      <a:pt x="1231" y="91"/>
                    </a:lnTo>
                    <a:lnTo>
                      <a:pt x="1289" y="85"/>
                    </a:lnTo>
                    <a:lnTo>
                      <a:pt x="1347" y="80"/>
                    </a:lnTo>
                    <a:lnTo>
                      <a:pt x="1407" y="74"/>
                    </a:lnTo>
                    <a:lnTo>
                      <a:pt x="1468" y="69"/>
                    </a:lnTo>
                    <a:lnTo>
                      <a:pt x="1530" y="63"/>
                    </a:lnTo>
                    <a:lnTo>
                      <a:pt x="1592" y="58"/>
                    </a:lnTo>
                    <a:lnTo>
                      <a:pt x="1656" y="54"/>
                    </a:lnTo>
                    <a:lnTo>
                      <a:pt x="1720" y="49"/>
                    </a:lnTo>
                    <a:lnTo>
                      <a:pt x="1785" y="44"/>
                    </a:lnTo>
                    <a:lnTo>
                      <a:pt x="1851" y="40"/>
                    </a:lnTo>
                    <a:lnTo>
                      <a:pt x="1918" y="36"/>
                    </a:lnTo>
                    <a:lnTo>
                      <a:pt x="1985" y="32"/>
                    </a:lnTo>
                    <a:lnTo>
                      <a:pt x="2054" y="29"/>
                    </a:lnTo>
                    <a:lnTo>
                      <a:pt x="2123" y="25"/>
                    </a:lnTo>
                    <a:lnTo>
                      <a:pt x="2192" y="22"/>
                    </a:lnTo>
                    <a:lnTo>
                      <a:pt x="2262" y="19"/>
                    </a:lnTo>
                    <a:lnTo>
                      <a:pt x="2332" y="16"/>
                    </a:lnTo>
                    <a:lnTo>
                      <a:pt x="2404" y="14"/>
                    </a:lnTo>
                    <a:lnTo>
                      <a:pt x="2476" y="11"/>
                    </a:lnTo>
                    <a:lnTo>
                      <a:pt x="2549" y="9"/>
                    </a:lnTo>
                    <a:lnTo>
                      <a:pt x="2622" y="7"/>
                    </a:lnTo>
                    <a:lnTo>
                      <a:pt x="2696" y="6"/>
                    </a:lnTo>
                    <a:lnTo>
                      <a:pt x="2772" y="4"/>
                    </a:lnTo>
                    <a:lnTo>
                      <a:pt x="2847" y="3"/>
                    </a:lnTo>
                    <a:lnTo>
                      <a:pt x="2923" y="2"/>
                    </a:lnTo>
                    <a:lnTo>
                      <a:pt x="3000" y="1"/>
                    </a:lnTo>
                    <a:lnTo>
                      <a:pt x="3077" y="0"/>
                    </a:lnTo>
                    <a:lnTo>
                      <a:pt x="3155" y="0"/>
                    </a:lnTo>
                    <a:lnTo>
                      <a:pt x="3233" y="0"/>
                    </a:lnTo>
                    <a:lnTo>
                      <a:pt x="3311" y="0"/>
                    </a:lnTo>
                    <a:lnTo>
                      <a:pt x="3390" y="1"/>
                    </a:lnTo>
                    <a:lnTo>
                      <a:pt x="3468" y="1"/>
                    </a:lnTo>
                    <a:lnTo>
                      <a:pt x="3545" y="2"/>
                    </a:lnTo>
                    <a:lnTo>
                      <a:pt x="3622" y="3"/>
                    </a:lnTo>
                    <a:lnTo>
                      <a:pt x="3698" y="5"/>
                    </a:lnTo>
                    <a:lnTo>
                      <a:pt x="3774" y="6"/>
                    </a:lnTo>
                    <a:lnTo>
                      <a:pt x="3850" y="8"/>
                    </a:lnTo>
                    <a:lnTo>
                      <a:pt x="3925" y="10"/>
                    </a:lnTo>
                    <a:lnTo>
                      <a:pt x="4000" y="12"/>
                    </a:lnTo>
                    <a:lnTo>
                      <a:pt x="4074" y="15"/>
                    </a:lnTo>
                    <a:lnTo>
                      <a:pt x="4148" y="17"/>
                    </a:lnTo>
                    <a:lnTo>
                      <a:pt x="4221" y="20"/>
                    </a:lnTo>
                    <a:lnTo>
                      <a:pt x="4293" y="23"/>
                    </a:lnTo>
                    <a:lnTo>
                      <a:pt x="4365" y="26"/>
                    </a:lnTo>
                    <a:lnTo>
                      <a:pt x="4436" y="30"/>
                    </a:lnTo>
                    <a:lnTo>
                      <a:pt x="4508" y="34"/>
                    </a:lnTo>
                    <a:lnTo>
                      <a:pt x="4579" y="38"/>
                    </a:lnTo>
                    <a:lnTo>
                      <a:pt x="4649" y="42"/>
                    </a:lnTo>
                    <a:lnTo>
                      <a:pt x="4719" y="46"/>
                    </a:lnTo>
                    <a:lnTo>
                      <a:pt x="4788" y="51"/>
                    </a:lnTo>
                    <a:lnTo>
                      <a:pt x="4856" y="55"/>
                    </a:lnTo>
                    <a:lnTo>
                      <a:pt x="4923" y="60"/>
                    </a:lnTo>
                    <a:lnTo>
                      <a:pt x="4990" y="65"/>
                    </a:lnTo>
                    <a:lnTo>
                      <a:pt x="5056" y="71"/>
                    </a:lnTo>
                    <a:lnTo>
                      <a:pt x="5121" y="76"/>
                    </a:lnTo>
                    <a:lnTo>
                      <a:pt x="5186" y="82"/>
                    </a:lnTo>
                    <a:lnTo>
                      <a:pt x="5250" y="88"/>
                    </a:lnTo>
                    <a:lnTo>
                      <a:pt x="5312" y="94"/>
                    </a:lnTo>
                    <a:lnTo>
                      <a:pt x="5374" y="100"/>
                    </a:lnTo>
                    <a:lnTo>
                      <a:pt x="5435" y="106"/>
                    </a:lnTo>
                    <a:lnTo>
                      <a:pt x="5494" y="113"/>
                    </a:lnTo>
                    <a:lnTo>
                      <a:pt x="5555" y="120"/>
                    </a:lnTo>
                    <a:lnTo>
                      <a:pt x="5614" y="127"/>
                    </a:lnTo>
                    <a:lnTo>
                      <a:pt x="5672" y="134"/>
                    </a:lnTo>
                    <a:lnTo>
                      <a:pt x="5729" y="141"/>
                    </a:lnTo>
                    <a:lnTo>
                      <a:pt x="5786" y="149"/>
                    </a:lnTo>
                    <a:lnTo>
                      <a:pt x="5841" y="157"/>
                    </a:lnTo>
                    <a:lnTo>
                      <a:pt x="5895" y="164"/>
                    </a:lnTo>
                    <a:lnTo>
                      <a:pt x="5947" y="173"/>
                    </a:lnTo>
                    <a:lnTo>
                      <a:pt x="5999" y="181"/>
                    </a:lnTo>
                    <a:lnTo>
                      <a:pt x="6049" y="189"/>
                    </a:lnTo>
                    <a:lnTo>
                      <a:pt x="6098" y="198"/>
                    </a:lnTo>
                    <a:lnTo>
                      <a:pt x="6146" y="206"/>
                    </a:lnTo>
                    <a:lnTo>
                      <a:pt x="6192" y="215"/>
                    </a:lnTo>
                    <a:lnTo>
                      <a:pt x="6237" y="224"/>
                    </a:lnTo>
                    <a:lnTo>
                      <a:pt x="6281" y="234"/>
                    </a:lnTo>
                    <a:lnTo>
                      <a:pt x="6324" y="244"/>
                    </a:lnTo>
                    <a:lnTo>
                      <a:pt x="6366" y="253"/>
                    </a:lnTo>
                    <a:lnTo>
                      <a:pt x="6407" y="263"/>
                    </a:lnTo>
                    <a:lnTo>
                      <a:pt x="6447" y="273"/>
                    </a:lnTo>
                    <a:lnTo>
                      <a:pt x="6484" y="283"/>
                    </a:lnTo>
                    <a:lnTo>
                      <a:pt x="6520" y="294"/>
                    </a:lnTo>
                    <a:lnTo>
                      <a:pt x="6554" y="304"/>
                    </a:lnTo>
                    <a:lnTo>
                      <a:pt x="6587" y="315"/>
                    </a:lnTo>
                    <a:lnTo>
                      <a:pt x="6618" y="325"/>
                    </a:lnTo>
                    <a:lnTo>
                      <a:pt x="6647" y="336"/>
                    </a:lnTo>
                    <a:lnTo>
                      <a:pt x="6675" y="347"/>
                    </a:lnTo>
                    <a:lnTo>
                      <a:pt x="6700" y="358"/>
                    </a:lnTo>
                    <a:lnTo>
                      <a:pt x="6724" y="370"/>
                    </a:lnTo>
                    <a:lnTo>
                      <a:pt x="6746" y="381"/>
                    </a:lnTo>
                    <a:lnTo>
                      <a:pt x="6766" y="393"/>
                    </a:lnTo>
                    <a:lnTo>
                      <a:pt x="6784" y="404"/>
                    </a:lnTo>
                    <a:lnTo>
                      <a:pt x="6801" y="416"/>
                    </a:lnTo>
                    <a:lnTo>
                      <a:pt x="6815" y="428"/>
                    </a:lnTo>
                    <a:lnTo>
                      <a:pt x="6827" y="440"/>
                    </a:lnTo>
                    <a:lnTo>
                      <a:pt x="6837" y="452"/>
                    </a:lnTo>
                    <a:lnTo>
                      <a:pt x="6845" y="464"/>
                    </a:lnTo>
                    <a:lnTo>
                      <a:pt x="6848" y="470"/>
                    </a:lnTo>
                    <a:lnTo>
                      <a:pt x="6850" y="476"/>
                    </a:lnTo>
                    <a:lnTo>
                      <a:pt x="6852" y="482"/>
                    </a:lnTo>
                    <a:lnTo>
                      <a:pt x="6853" y="488"/>
                    </a:lnTo>
                    <a:lnTo>
                      <a:pt x="6854" y="494"/>
                    </a:lnTo>
                    <a:lnTo>
                      <a:pt x="6854" y="500"/>
                    </a:lnTo>
                    <a:lnTo>
                      <a:pt x="6853" y="506"/>
                    </a:lnTo>
                    <a:lnTo>
                      <a:pt x="6852" y="512"/>
                    </a:lnTo>
                    <a:lnTo>
                      <a:pt x="6851" y="518"/>
                    </a:lnTo>
                    <a:lnTo>
                      <a:pt x="6849" y="524"/>
                    </a:lnTo>
                    <a:lnTo>
                      <a:pt x="6846" y="530"/>
                    </a:lnTo>
                    <a:lnTo>
                      <a:pt x="6843" y="536"/>
                    </a:lnTo>
                    <a:lnTo>
                      <a:pt x="6835" y="547"/>
                    </a:lnTo>
                    <a:lnTo>
                      <a:pt x="6825" y="559"/>
                    </a:lnTo>
                    <a:lnTo>
                      <a:pt x="6813" y="571"/>
                    </a:lnTo>
                    <a:lnTo>
                      <a:pt x="6798" y="582"/>
                    </a:lnTo>
                    <a:lnTo>
                      <a:pt x="6782" y="593"/>
                    </a:lnTo>
                    <a:lnTo>
                      <a:pt x="6763" y="605"/>
                    </a:lnTo>
                    <a:lnTo>
                      <a:pt x="6742" y="616"/>
                    </a:lnTo>
                    <a:lnTo>
                      <a:pt x="6719" y="628"/>
                    </a:lnTo>
                    <a:lnTo>
                      <a:pt x="6693" y="639"/>
                    </a:lnTo>
                    <a:lnTo>
                      <a:pt x="6665" y="650"/>
                    </a:lnTo>
                    <a:lnTo>
                      <a:pt x="6635" y="661"/>
                    </a:lnTo>
                    <a:lnTo>
                      <a:pt x="6603" y="672"/>
                    </a:lnTo>
                    <a:lnTo>
                      <a:pt x="6569" y="684"/>
                    </a:lnTo>
                    <a:lnTo>
                      <a:pt x="6533" y="694"/>
                    </a:lnTo>
                    <a:lnTo>
                      <a:pt x="6495" y="705"/>
                    </a:lnTo>
                    <a:lnTo>
                      <a:pt x="6455" y="715"/>
                    </a:lnTo>
                    <a:lnTo>
                      <a:pt x="6413" y="725"/>
                    </a:lnTo>
                    <a:lnTo>
                      <a:pt x="6368" y="735"/>
                    </a:lnTo>
                    <a:lnTo>
                      <a:pt x="6322" y="745"/>
                    </a:lnTo>
                    <a:lnTo>
                      <a:pt x="6274" y="755"/>
                    </a:lnTo>
                    <a:lnTo>
                      <a:pt x="6224" y="764"/>
                    </a:lnTo>
                    <a:lnTo>
                      <a:pt x="6173" y="774"/>
                    </a:lnTo>
                    <a:lnTo>
                      <a:pt x="6118" y="783"/>
                    </a:lnTo>
                    <a:lnTo>
                      <a:pt x="6061" y="792"/>
                    </a:lnTo>
                    <a:lnTo>
                      <a:pt x="6002" y="801"/>
                    </a:lnTo>
                    <a:lnTo>
                      <a:pt x="5942" y="810"/>
                    </a:lnTo>
                    <a:lnTo>
                      <a:pt x="5880" y="818"/>
                    </a:lnTo>
                    <a:lnTo>
                      <a:pt x="5816" y="826"/>
                    </a:lnTo>
                    <a:lnTo>
                      <a:pt x="5749" y="834"/>
                    </a:lnTo>
                    <a:lnTo>
                      <a:pt x="5682" y="842"/>
                    </a:lnTo>
                    <a:lnTo>
                      <a:pt x="5613" y="849"/>
                    </a:lnTo>
                    <a:lnTo>
                      <a:pt x="5542" y="857"/>
                    </a:lnTo>
                    <a:lnTo>
                      <a:pt x="5470" y="864"/>
                    </a:lnTo>
                    <a:lnTo>
                      <a:pt x="5396" y="870"/>
                    </a:lnTo>
                    <a:lnTo>
                      <a:pt x="5320" y="877"/>
                    </a:lnTo>
                    <a:lnTo>
                      <a:pt x="5243" y="883"/>
                    </a:lnTo>
                    <a:lnTo>
                      <a:pt x="5164" y="889"/>
                    </a:lnTo>
                    <a:lnTo>
                      <a:pt x="5084" y="894"/>
                    </a:lnTo>
                    <a:lnTo>
                      <a:pt x="5001" y="900"/>
                    </a:lnTo>
                    <a:lnTo>
                      <a:pt x="4917" y="905"/>
                    </a:lnTo>
                    <a:lnTo>
                      <a:pt x="4832" y="910"/>
                    </a:lnTo>
                    <a:lnTo>
                      <a:pt x="4745" y="914"/>
                    </a:lnTo>
                    <a:lnTo>
                      <a:pt x="4658" y="918"/>
                    </a:lnTo>
                    <a:lnTo>
                      <a:pt x="4569" y="922"/>
                    </a:lnTo>
                    <a:lnTo>
                      <a:pt x="4477" y="925"/>
                    </a:lnTo>
                    <a:lnTo>
                      <a:pt x="4386" y="928"/>
                    </a:lnTo>
                    <a:lnTo>
                      <a:pt x="4294" y="931"/>
                    </a:lnTo>
                    <a:lnTo>
                      <a:pt x="4200" y="933"/>
                    </a:lnTo>
                    <a:lnTo>
                      <a:pt x="4105" y="935"/>
                    </a:lnTo>
                    <a:lnTo>
                      <a:pt x="4010" y="937"/>
                    </a:lnTo>
                    <a:lnTo>
                      <a:pt x="3912" y="938"/>
                    </a:lnTo>
                    <a:lnTo>
                      <a:pt x="3815" y="939"/>
                    </a:lnTo>
                    <a:lnTo>
                      <a:pt x="3716" y="940"/>
                    </a:lnTo>
                    <a:lnTo>
                      <a:pt x="3617" y="940"/>
                    </a:lnTo>
                    <a:lnTo>
                      <a:pt x="3518" y="940"/>
                    </a:lnTo>
                    <a:lnTo>
                      <a:pt x="3419" y="939"/>
                    </a:lnTo>
                    <a:lnTo>
                      <a:pt x="3321" y="938"/>
                    </a:lnTo>
                    <a:lnTo>
                      <a:pt x="3222" y="936"/>
                    </a:lnTo>
                    <a:lnTo>
                      <a:pt x="3125" y="935"/>
                    </a:lnTo>
                    <a:lnTo>
                      <a:pt x="3029" y="933"/>
                    </a:lnTo>
                    <a:lnTo>
                      <a:pt x="2933" y="930"/>
                    </a:lnTo>
                    <a:lnTo>
                      <a:pt x="2839" y="927"/>
                    </a:lnTo>
                    <a:lnTo>
                      <a:pt x="2745" y="924"/>
                    </a:lnTo>
                    <a:lnTo>
                      <a:pt x="2651" y="921"/>
                    </a:lnTo>
                    <a:lnTo>
                      <a:pt x="2559" y="917"/>
                    </a:lnTo>
                    <a:lnTo>
                      <a:pt x="2468" y="913"/>
                    </a:lnTo>
                    <a:lnTo>
                      <a:pt x="2377" y="908"/>
                    </a:lnTo>
                    <a:lnTo>
                      <a:pt x="2288" y="903"/>
                    </a:lnTo>
                    <a:lnTo>
                      <a:pt x="2200" y="898"/>
                    </a:lnTo>
                    <a:lnTo>
                      <a:pt x="2113" y="893"/>
                    </a:lnTo>
                    <a:lnTo>
                      <a:pt x="2028" y="887"/>
                    </a:lnTo>
                    <a:lnTo>
                      <a:pt x="1944" y="881"/>
                    </a:lnTo>
                    <a:lnTo>
                      <a:pt x="1862" y="875"/>
                    </a:lnTo>
                    <a:lnTo>
                      <a:pt x="1781" y="868"/>
                    </a:lnTo>
                    <a:lnTo>
                      <a:pt x="1702" y="861"/>
                    </a:lnTo>
                    <a:lnTo>
                      <a:pt x="1624" y="854"/>
                    </a:lnTo>
                    <a:lnTo>
                      <a:pt x="1548" y="847"/>
                    </a:lnTo>
                    <a:lnTo>
                      <a:pt x="1472" y="839"/>
                    </a:lnTo>
                    <a:lnTo>
                      <a:pt x="1398" y="831"/>
                    </a:lnTo>
                    <a:lnTo>
                      <a:pt x="1326" y="823"/>
                    </a:lnTo>
                    <a:lnTo>
                      <a:pt x="1255" y="815"/>
                    </a:lnTo>
                    <a:lnTo>
                      <a:pt x="1186" y="807"/>
                    </a:lnTo>
                    <a:lnTo>
                      <a:pt x="1119" y="798"/>
                    </a:lnTo>
                    <a:lnTo>
                      <a:pt x="1053" y="789"/>
                    </a:lnTo>
                    <a:lnTo>
                      <a:pt x="989" y="780"/>
                    </a:lnTo>
                    <a:lnTo>
                      <a:pt x="926" y="770"/>
                    </a:lnTo>
                    <a:lnTo>
                      <a:pt x="867" y="761"/>
                    </a:lnTo>
                    <a:lnTo>
                      <a:pt x="808" y="751"/>
                    </a:lnTo>
                    <a:lnTo>
                      <a:pt x="753" y="742"/>
                    </a:lnTo>
                    <a:lnTo>
                      <a:pt x="699" y="732"/>
                    </a:lnTo>
                    <a:lnTo>
                      <a:pt x="647" y="722"/>
                    </a:lnTo>
                    <a:lnTo>
                      <a:pt x="596" y="711"/>
                    </a:lnTo>
                    <a:lnTo>
                      <a:pt x="548" y="701"/>
                    </a:lnTo>
                    <a:lnTo>
                      <a:pt x="501" y="691"/>
                    </a:lnTo>
                    <a:lnTo>
                      <a:pt x="456" y="680"/>
                    </a:lnTo>
                    <a:lnTo>
                      <a:pt x="414" y="668"/>
                    </a:lnTo>
                    <a:lnTo>
                      <a:pt x="373" y="657"/>
                    </a:lnTo>
                    <a:lnTo>
                      <a:pt x="334" y="646"/>
                    </a:lnTo>
                    <a:lnTo>
                      <a:pt x="297" y="635"/>
                    </a:lnTo>
                    <a:lnTo>
                      <a:pt x="262" y="624"/>
                    </a:lnTo>
                    <a:lnTo>
                      <a:pt x="229" y="612"/>
                    </a:lnTo>
                    <a:lnTo>
                      <a:pt x="198" y="601"/>
                    </a:lnTo>
                    <a:lnTo>
                      <a:pt x="170" y="589"/>
                    </a:lnTo>
                    <a:lnTo>
                      <a:pt x="144" y="578"/>
                    </a:lnTo>
                    <a:lnTo>
                      <a:pt x="121" y="567"/>
                    </a:lnTo>
                    <a:lnTo>
                      <a:pt x="99" y="555"/>
                    </a:lnTo>
                    <a:lnTo>
                      <a:pt x="79" y="543"/>
                    </a:lnTo>
                    <a:lnTo>
                      <a:pt x="62" y="532"/>
                    </a:lnTo>
                    <a:lnTo>
                      <a:pt x="47" y="520"/>
                    </a:lnTo>
                    <a:lnTo>
                      <a:pt x="33" y="508"/>
                    </a:lnTo>
                    <a:lnTo>
                      <a:pt x="22" y="496"/>
                    </a:lnTo>
                    <a:lnTo>
                      <a:pt x="13" y="484"/>
                    </a:lnTo>
                    <a:lnTo>
                      <a:pt x="10" y="478"/>
                    </a:lnTo>
                    <a:lnTo>
                      <a:pt x="7" y="472"/>
                    </a:lnTo>
                    <a:lnTo>
                      <a:pt x="4" y="466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6"/>
                    </a:lnTo>
                    <a:lnTo>
                      <a:pt x="1" y="430"/>
                    </a:lnTo>
                    <a:lnTo>
                      <a:pt x="2" y="424"/>
                    </a:lnTo>
                    <a:lnTo>
                      <a:pt x="4" y="418"/>
                    </a:lnTo>
                    <a:lnTo>
                      <a:pt x="7" y="4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>
                  <a:latin typeface="Manrope ExtraBold" pitchFamily="2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A0BD7AB-1989-4F39-BDC8-A2312A220770}"/>
                  </a:ext>
                </a:extLst>
              </p:cNvPr>
              <p:cNvSpPr/>
              <p:nvPr/>
            </p:nvSpPr>
            <p:spPr>
              <a:xfrm>
                <a:off x="2730302" y="2787071"/>
                <a:ext cx="631477" cy="36855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2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4485425-4376-4C76-B1BC-8AA5A4959B84}"/>
                </a:ext>
              </a:extLst>
            </p:cNvPr>
            <p:cNvGrpSpPr/>
            <p:nvPr/>
          </p:nvGrpSpPr>
          <p:grpSpPr>
            <a:xfrm rot="262878">
              <a:off x="1097110" y="643621"/>
              <a:ext cx="3962411" cy="1168783"/>
              <a:chOff x="1557762" y="2311400"/>
              <a:chExt cx="2978738" cy="878631"/>
            </a:xfrm>
          </p:grpSpPr>
          <p:sp>
            <p:nvSpPr>
              <p:cNvPr id="28" name="Freeform 71">
                <a:extLst>
                  <a:ext uri="{FF2B5EF4-FFF2-40B4-BE49-F238E27FC236}">
                    <a16:creationId xmlns:a16="http://schemas.microsoft.com/office/drawing/2014/main" id="{C302A844-6EDE-4AB6-8B06-845543D9A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1673" y="2518674"/>
                <a:ext cx="2969612" cy="671357"/>
              </a:xfrm>
              <a:custGeom>
                <a:avLst/>
                <a:gdLst>
                  <a:gd name="T0" fmla="*/ 6762 w 6834"/>
                  <a:gd name="T1" fmla="*/ 123 h 1545"/>
                  <a:gd name="T2" fmla="*/ 6641 w 6834"/>
                  <a:gd name="T3" fmla="*/ 179 h 1545"/>
                  <a:gd name="T4" fmla="*/ 6462 w 6834"/>
                  <a:gd name="T5" fmla="*/ 234 h 1545"/>
                  <a:gd name="T6" fmla="*/ 6280 w 6834"/>
                  <a:gd name="T7" fmla="*/ 275 h 1545"/>
                  <a:gd name="T8" fmla="*/ 6121 w 6834"/>
                  <a:gd name="T9" fmla="*/ 304 h 1545"/>
                  <a:gd name="T10" fmla="*/ 5925 w 6834"/>
                  <a:gd name="T11" fmla="*/ 334 h 1545"/>
                  <a:gd name="T12" fmla="*/ 5721 w 6834"/>
                  <a:gd name="T13" fmla="*/ 359 h 1545"/>
                  <a:gd name="T14" fmla="*/ 5489 w 6834"/>
                  <a:gd name="T15" fmla="*/ 384 h 1545"/>
                  <a:gd name="T16" fmla="*/ 5232 w 6834"/>
                  <a:gd name="T17" fmla="*/ 406 h 1545"/>
                  <a:gd name="T18" fmla="*/ 4968 w 6834"/>
                  <a:gd name="T19" fmla="*/ 424 h 1545"/>
                  <a:gd name="T20" fmla="*/ 4471 w 6834"/>
                  <a:gd name="T21" fmla="*/ 448 h 1545"/>
                  <a:gd name="T22" fmla="*/ 3977 w 6834"/>
                  <a:gd name="T23" fmla="*/ 460 h 1545"/>
                  <a:gd name="T24" fmla="*/ 3500 w 6834"/>
                  <a:gd name="T25" fmla="*/ 462 h 1545"/>
                  <a:gd name="T26" fmla="*/ 2984 w 6834"/>
                  <a:gd name="T27" fmla="*/ 455 h 1545"/>
                  <a:gd name="T28" fmla="*/ 2385 w 6834"/>
                  <a:gd name="T29" fmla="*/ 432 h 1545"/>
                  <a:gd name="T30" fmla="*/ 2039 w 6834"/>
                  <a:gd name="T31" fmla="*/ 411 h 1545"/>
                  <a:gd name="T32" fmla="*/ 1758 w 6834"/>
                  <a:gd name="T33" fmla="*/ 390 h 1545"/>
                  <a:gd name="T34" fmla="*/ 1476 w 6834"/>
                  <a:gd name="T35" fmla="*/ 364 h 1545"/>
                  <a:gd name="T36" fmla="*/ 1216 w 6834"/>
                  <a:gd name="T37" fmla="*/ 334 h 1545"/>
                  <a:gd name="T38" fmla="*/ 975 w 6834"/>
                  <a:gd name="T39" fmla="*/ 302 h 1545"/>
                  <a:gd name="T40" fmla="*/ 757 w 6834"/>
                  <a:gd name="T41" fmla="*/ 267 h 1545"/>
                  <a:gd name="T42" fmla="*/ 565 w 6834"/>
                  <a:gd name="T43" fmla="*/ 230 h 1545"/>
                  <a:gd name="T44" fmla="*/ 401 w 6834"/>
                  <a:gd name="T45" fmla="*/ 190 h 1545"/>
                  <a:gd name="T46" fmla="*/ 217 w 6834"/>
                  <a:gd name="T47" fmla="*/ 134 h 1545"/>
                  <a:gd name="T48" fmla="*/ 74 w 6834"/>
                  <a:gd name="T49" fmla="*/ 69 h 1545"/>
                  <a:gd name="T50" fmla="*/ 36 w 6834"/>
                  <a:gd name="T51" fmla="*/ 67 h 1545"/>
                  <a:gd name="T52" fmla="*/ 594 w 6834"/>
                  <a:gd name="T53" fmla="*/ 1090 h 1545"/>
                  <a:gd name="T54" fmla="*/ 643 w 6834"/>
                  <a:gd name="T55" fmla="*/ 1137 h 1545"/>
                  <a:gd name="T56" fmla="*/ 726 w 6834"/>
                  <a:gd name="T57" fmla="*/ 1187 h 1545"/>
                  <a:gd name="T58" fmla="*/ 812 w 6834"/>
                  <a:gd name="T59" fmla="*/ 1225 h 1545"/>
                  <a:gd name="T60" fmla="*/ 902 w 6834"/>
                  <a:gd name="T61" fmla="*/ 1258 h 1545"/>
                  <a:gd name="T62" fmla="*/ 1019 w 6834"/>
                  <a:gd name="T63" fmla="*/ 1294 h 1545"/>
                  <a:gd name="T64" fmla="*/ 1146 w 6834"/>
                  <a:gd name="T65" fmla="*/ 1326 h 1545"/>
                  <a:gd name="T66" fmla="*/ 1274 w 6834"/>
                  <a:gd name="T67" fmla="*/ 1355 h 1545"/>
                  <a:gd name="T68" fmla="*/ 1420 w 6834"/>
                  <a:gd name="T69" fmla="*/ 1383 h 1545"/>
                  <a:gd name="T70" fmla="*/ 1595 w 6834"/>
                  <a:gd name="T71" fmla="*/ 1412 h 1545"/>
                  <a:gd name="T72" fmla="*/ 1755 w 6834"/>
                  <a:gd name="T73" fmla="*/ 1435 h 1545"/>
                  <a:gd name="T74" fmla="*/ 1939 w 6834"/>
                  <a:gd name="T75" fmla="*/ 1458 h 1545"/>
                  <a:gd name="T76" fmla="*/ 2112 w 6834"/>
                  <a:gd name="T77" fmla="*/ 1477 h 1545"/>
                  <a:gd name="T78" fmla="*/ 2317 w 6834"/>
                  <a:gd name="T79" fmla="*/ 1495 h 1545"/>
                  <a:gd name="T80" fmla="*/ 2549 w 6834"/>
                  <a:gd name="T81" fmla="*/ 1512 h 1545"/>
                  <a:gd name="T82" fmla="*/ 2857 w 6834"/>
                  <a:gd name="T83" fmla="*/ 1529 h 1545"/>
                  <a:gd name="T84" fmla="*/ 3163 w 6834"/>
                  <a:gd name="T85" fmla="*/ 1540 h 1545"/>
                  <a:gd name="T86" fmla="*/ 3464 w 6834"/>
                  <a:gd name="T87" fmla="*/ 1544 h 1545"/>
                  <a:gd name="T88" fmla="*/ 3682 w 6834"/>
                  <a:gd name="T89" fmla="*/ 1544 h 1545"/>
                  <a:gd name="T90" fmla="*/ 3979 w 6834"/>
                  <a:gd name="T91" fmla="*/ 1539 h 1545"/>
                  <a:gd name="T92" fmla="*/ 4299 w 6834"/>
                  <a:gd name="T93" fmla="*/ 1528 h 1545"/>
                  <a:gd name="T94" fmla="*/ 4563 w 6834"/>
                  <a:gd name="T95" fmla="*/ 1513 h 1545"/>
                  <a:gd name="T96" fmla="*/ 4744 w 6834"/>
                  <a:gd name="T97" fmla="*/ 1499 h 1545"/>
                  <a:gd name="T98" fmla="*/ 4940 w 6834"/>
                  <a:gd name="T99" fmla="*/ 1481 h 1545"/>
                  <a:gd name="T100" fmla="*/ 5128 w 6834"/>
                  <a:gd name="T101" fmla="*/ 1460 h 1545"/>
                  <a:gd name="T102" fmla="*/ 5303 w 6834"/>
                  <a:gd name="T103" fmla="*/ 1436 h 1545"/>
                  <a:gd name="T104" fmla="*/ 5485 w 6834"/>
                  <a:gd name="T105" fmla="*/ 1406 h 1545"/>
                  <a:gd name="T106" fmla="*/ 5616 w 6834"/>
                  <a:gd name="T107" fmla="*/ 1381 h 1545"/>
                  <a:gd name="T108" fmla="*/ 5749 w 6834"/>
                  <a:gd name="T109" fmla="*/ 1351 h 1545"/>
                  <a:gd name="T110" fmla="*/ 5857 w 6834"/>
                  <a:gd name="T111" fmla="*/ 1322 h 1545"/>
                  <a:gd name="T112" fmla="*/ 5957 w 6834"/>
                  <a:gd name="T113" fmla="*/ 1290 h 1545"/>
                  <a:gd name="T114" fmla="*/ 6033 w 6834"/>
                  <a:gd name="T115" fmla="*/ 1261 h 1545"/>
                  <a:gd name="T116" fmla="*/ 6105 w 6834"/>
                  <a:gd name="T117" fmla="*/ 1226 h 1545"/>
                  <a:gd name="T118" fmla="*/ 6162 w 6834"/>
                  <a:gd name="T119" fmla="*/ 1190 h 1545"/>
                  <a:gd name="T120" fmla="*/ 6204 w 6834"/>
                  <a:gd name="T121" fmla="*/ 1151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34" h="1545">
                    <a:moveTo>
                      <a:pt x="6829" y="67"/>
                    </a:moveTo>
                    <a:lnTo>
                      <a:pt x="6828" y="68"/>
                    </a:lnTo>
                    <a:lnTo>
                      <a:pt x="6827" y="70"/>
                    </a:lnTo>
                    <a:lnTo>
                      <a:pt x="6824" y="73"/>
                    </a:lnTo>
                    <a:lnTo>
                      <a:pt x="6821" y="76"/>
                    </a:lnTo>
                    <a:lnTo>
                      <a:pt x="6820" y="78"/>
                    </a:lnTo>
                    <a:lnTo>
                      <a:pt x="6819" y="79"/>
                    </a:lnTo>
                    <a:lnTo>
                      <a:pt x="6815" y="83"/>
                    </a:lnTo>
                    <a:lnTo>
                      <a:pt x="6810" y="88"/>
                    </a:lnTo>
                    <a:lnTo>
                      <a:pt x="6808" y="89"/>
                    </a:lnTo>
                    <a:lnTo>
                      <a:pt x="6807" y="91"/>
                    </a:lnTo>
                    <a:lnTo>
                      <a:pt x="6803" y="94"/>
                    </a:lnTo>
                    <a:lnTo>
                      <a:pt x="6799" y="97"/>
                    </a:lnTo>
                    <a:lnTo>
                      <a:pt x="6797" y="99"/>
                    </a:lnTo>
                    <a:lnTo>
                      <a:pt x="6794" y="101"/>
                    </a:lnTo>
                    <a:lnTo>
                      <a:pt x="6791" y="104"/>
                    </a:lnTo>
                    <a:lnTo>
                      <a:pt x="6787" y="107"/>
                    </a:lnTo>
                    <a:lnTo>
                      <a:pt x="6784" y="109"/>
                    </a:lnTo>
                    <a:lnTo>
                      <a:pt x="6781" y="111"/>
                    </a:lnTo>
                    <a:lnTo>
                      <a:pt x="6777" y="113"/>
                    </a:lnTo>
                    <a:lnTo>
                      <a:pt x="6774" y="116"/>
                    </a:lnTo>
                    <a:lnTo>
                      <a:pt x="6770" y="118"/>
                    </a:lnTo>
                    <a:lnTo>
                      <a:pt x="6767" y="120"/>
                    </a:lnTo>
                    <a:lnTo>
                      <a:pt x="6762" y="123"/>
                    </a:lnTo>
                    <a:lnTo>
                      <a:pt x="6758" y="125"/>
                    </a:lnTo>
                    <a:lnTo>
                      <a:pt x="6755" y="127"/>
                    </a:lnTo>
                    <a:lnTo>
                      <a:pt x="6752" y="129"/>
                    </a:lnTo>
                    <a:lnTo>
                      <a:pt x="6747" y="132"/>
                    </a:lnTo>
                    <a:lnTo>
                      <a:pt x="6742" y="134"/>
                    </a:lnTo>
                    <a:lnTo>
                      <a:pt x="6739" y="136"/>
                    </a:lnTo>
                    <a:lnTo>
                      <a:pt x="6736" y="138"/>
                    </a:lnTo>
                    <a:lnTo>
                      <a:pt x="6729" y="141"/>
                    </a:lnTo>
                    <a:lnTo>
                      <a:pt x="6721" y="145"/>
                    </a:lnTo>
                    <a:lnTo>
                      <a:pt x="6720" y="146"/>
                    </a:lnTo>
                    <a:lnTo>
                      <a:pt x="6719" y="146"/>
                    </a:lnTo>
                    <a:lnTo>
                      <a:pt x="6709" y="151"/>
                    </a:lnTo>
                    <a:lnTo>
                      <a:pt x="6700" y="155"/>
                    </a:lnTo>
                    <a:lnTo>
                      <a:pt x="6697" y="156"/>
                    </a:lnTo>
                    <a:lnTo>
                      <a:pt x="6694" y="157"/>
                    </a:lnTo>
                    <a:lnTo>
                      <a:pt x="6687" y="160"/>
                    </a:lnTo>
                    <a:lnTo>
                      <a:pt x="6680" y="163"/>
                    </a:lnTo>
                    <a:lnTo>
                      <a:pt x="6677" y="165"/>
                    </a:lnTo>
                    <a:lnTo>
                      <a:pt x="6673" y="166"/>
                    </a:lnTo>
                    <a:lnTo>
                      <a:pt x="6665" y="170"/>
                    </a:lnTo>
                    <a:lnTo>
                      <a:pt x="6656" y="173"/>
                    </a:lnTo>
                    <a:lnTo>
                      <a:pt x="6654" y="174"/>
                    </a:lnTo>
                    <a:lnTo>
                      <a:pt x="6652" y="174"/>
                    </a:lnTo>
                    <a:lnTo>
                      <a:pt x="6641" y="179"/>
                    </a:lnTo>
                    <a:lnTo>
                      <a:pt x="6630" y="183"/>
                    </a:lnTo>
                    <a:lnTo>
                      <a:pt x="6627" y="184"/>
                    </a:lnTo>
                    <a:lnTo>
                      <a:pt x="6624" y="185"/>
                    </a:lnTo>
                    <a:lnTo>
                      <a:pt x="6615" y="188"/>
                    </a:lnTo>
                    <a:lnTo>
                      <a:pt x="6606" y="191"/>
                    </a:lnTo>
                    <a:lnTo>
                      <a:pt x="6602" y="192"/>
                    </a:lnTo>
                    <a:lnTo>
                      <a:pt x="6599" y="193"/>
                    </a:lnTo>
                    <a:lnTo>
                      <a:pt x="6587" y="197"/>
                    </a:lnTo>
                    <a:lnTo>
                      <a:pt x="6575" y="201"/>
                    </a:lnTo>
                    <a:lnTo>
                      <a:pt x="6573" y="203"/>
                    </a:lnTo>
                    <a:lnTo>
                      <a:pt x="6570" y="204"/>
                    </a:lnTo>
                    <a:lnTo>
                      <a:pt x="6559" y="207"/>
                    </a:lnTo>
                    <a:lnTo>
                      <a:pt x="6548" y="210"/>
                    </a:lnTo>
                    <a:lnTo>
                      <a:pt x="6545" y="211"/>
                    </a:lnTo>
                    <a:lnTo>
                      <a:pt x="6541" y="212"/>
                    </a:lnTo>
                    <a:lnTo>
                      <a:pt x="6528" y="216"/>
                    </a:lnTo>
                    <a:lnTo>
                      <a:pt x="6514" y="220"/>
                    </a:lnTo>
                    <a:lnTo>
                      <a:pt x="6512" y="221"/>
                    </a:lnTo>
                    <a:lnTo>
                      <a:pt x="6511" y="221"/>
                    </a:lnTo>
                    <a:lnTo>
                      <a:pt x="6498" y="225"/>
                    </a:lnTo>
                    <a:lnTo>
                      <a:pt x="6484" y="228"/>
                    </a:lnTo>
                    <a:lnTo>
                      <a:pt x="6481" y="229"/>
                    </a:lnTo>
                    <a:lnTo>
                      <a:pt x="6477" y="230"/>
                    </a:lnTo>
                    <a:lnTo>
                      <a:pt x="6462" y="234"/>
                    </a:lnTo>
                    <a:lnTo>
                      <a:pt x="6447" y="238"/>
                    </a:lnTo>
                    <a:lnTo>
                      <a:pt x="6445" y="238"/>
                    </a:lnTo>
                    <a:lnTo>
                      <a:pt x="6442" y="239"/>
                    </a:lnTo>
                    <a:lnTo>
                      <a:pt x="6429" y="242"/>
                    </a:lnTo>
                    <a:lnTo>
                      <a:pt x="6415" y="246"/>
                    </a:lnTo>
                    <a:lnTo>
                      <a:pt x="6411" y="247"/>
                    </a:lnTo>
                    <a:lnTo>
                      <a:pt x="6407" y="247"/>
                    </a:lnTo>
                    <a:lnTo>
                      <a:pt x="6399" y="249"/>
                    </a:lnTo>
                    <a:lnTo>
                      <a:pt x="6392" y="251"/>
                    </a:lnTo>
                    <a:lnTo>
                      <a:pt x="6383" y="253"/>
                    </a:lnTo>
                    <a:lnTo>
                      <a:pt x="6375" y="255"/>
                    </a:lnTo>
                    <a:lnTo>
                      <a:pt x="6371" y="256"/>
                    </a:lnTo>
                    <a:lnTo>
                      <a:pt x="6367" y="257"/>
                    </a:lnTo>
                    <a:lnTo>
                      <a:pt x="6353" y="260"/>
                    </a:lnTo>
                    <a:lnTo>
                      <a:pt x="6339" y="263"/>
                    </a:lnTo>
                    <a:lnTo>
                      <a:pt x="6335" y="263"/>
                    </a:lnTo>
                    <a:lnTo>
                      <a:pt x="6331" y="264"/>
                    </a:lnTo>
                    <a:lnTo>
                      <a:pt x="6323" y="266"/>
                    </a:lnTo>
                    <a:lnTo>
                      <a:pt x="6315" y="268"/>
                    </a:lnTo>
                    <a:lnTo>
                      <a:pt x="6306" y="270"/>
                    </a:lnTo>
                    <a:lnTo>
                      <a:pt x="6298" y="271"/>
                    </a:lnTo>
                    <a:lnTo>
                      <a:pt x="6293" y="272"/>
                    </a:lnTo>
                    <a:lnTo>
                      <a:pt x="6288" y="273"/>
                    </a:lnTo>
                    <a:lnTo>
                      <a:pt x="6280" y="275"/>
                    </a:lnTo>
                    <a:lnTo>
                      <a:pt x="6272" y="276"/>
                    </a:lnTo>
                    <a:lnTo>
                      <a:pt x="6264" y="278"/>
                    </a:lnTo>
                    <a:lnTo>
                      <a:pt x="6256" y="280"/>
                    </a:lnTo>
                    <a:lnTo>
                      <a:pt x="6254" y="280"/>
                    </a:lnTo>
                    <a:lnTo>
                      <a:pt x="6252" y="280"/>
                    </a:lnTo>
                    <a:lnTo>
                      <a:pt x="6250" y="281"/>
                    </a:lnTo>
                    <a:lnTo>
                      <a:pt x="6249" y="281"/>
                    </a:lnTo>
                    <a:lnTo>
                      <a:pt x="6241" y="282"/>
                    </a:lnTo>
                    <a:lnTo>
                      <a:pt x="6232" y="284"/>
                    </a:lnTo>
                    <a:lnTo>
                      <a:pt x="6224" y="286"/>
                    </a:lnTo>
                    <a:lnTo>
                      <a:pt x="6215" y="287"/>
                    </a:lnTo>
                    <a:lnTo>
                      <a:pt x="6210" y="288"/>
                    </a:lnTo>
                    <a:lnTo>
                      <a:pt x="6204" y="289"/>
                    </a:lnTo>
                    <a:lnTo>
                      <a:pt x="6195" y="291"/>
                    </a:lnTo>
                    <a:lnTo>
                      <a:pt x="6186" y="293"/>
                    </a:lnTo>
                    <a:lnTo>
                      <a:pt x="6177" y="294"/>
                    </a:lnTo>
                    <a:lnTo>
                      <a:pt x="6168" y="296"/>
                    </a:lnTo>
                    <a:lnTo>
                      <a:pt x="6163" y="297"/>
                    </a:lnTo>
                    <a:lnTo>
                      <a:pt x="6159" y="297"/>
                    </a:lnTo>
                    <a:lnTo>
                      <a:pt x="6151" y="299"/>
                    </a:lnTo>
                    <a:lnTo>
                      <a:pt x="6143" y="300"/>
                    </a:lnTo>
                    <a:lnTo>
                      <a:pt x="6134" y="302"/>
                    </a:lnTo>
                    <a:lnTo>
                      <a:pt x="6126" y="303"/>
                    </a:lnTo>
                    <a:lnTo>
                      <a:pt x="6121" y="304"/>
                    </a:lnTo>
                    <a:lnTo>
                      <a:pt x="6116" y="305"/>
                    </a:lnTo>
                    <a:lnTo>
                      <a:pt x="6107" y="306"/>
                    </a:lnTo>
                    <a:lnTo>
                      <a:pt x="6097" y="308"/>
                    </a:lnTo>
                    <a:lnTo>
                      <a:pt x="6087" y="309"/>
                    </a:lnTo>
                    <a:lnTo>
                      <a:pt x="6077" y="311"/>
                    </a:lnTo>
                    <a:lnTo>
                      <a:pt x="6072" y="312"/>
                    </a:lnTo>
                    <a:lnTo>
                      <a:pt x="6067" y="313"/>
                    </a:lnTo>
                    <a:lnTo>
                      <a:pt x="6058" y="314"/>
                    </a:lnTo>
                    <a:lnTo>
                      <a:pt x="6048" y="316"/>
                    </a:lnTo>
                    <a:lnTo>
                      <a:pt x="6039" y="317"/>
                    </a:lnTo>
                    <a:lnTo>
                      <a:pt x="6030" y="318"/>
                    </a:lnTo>
                    <a:lnTo>
                      <a:pt x="6027" y="319"/>
                    </a:lnTo>
                    <a:lnTo>
                      <a:pt x="6023" y="319"/>
                    </a:lnTo>
                    <a:lnTo>
                      <a:pt x="6013" y="321"/>
                    </a:lnTo>
                    <a:lnTo>
                      <a:pt x="6002" y="323"/>
                    </a:lnTo>
                    <a:lnTo>
                      <a:pt x="5991" y="324"/>
                    </a:lnTo>
                    <a:lnTo>
                      <a:pt x="5981" y="326"/>
                    </a:lnTo>
                    <a:lnTo>
                      <a:pt x="5975" y="327"/>
                    </a:lnTo>
                    <a:lnTo>
                      <a:pt x="5970" y="327"/>
                    </a:lnTo>
                    <a:lnTo>
                      <a:pt x="5959" y="329"/>
                    </a:lnTo>
                    <a:lnTo>
                      <a:pt x="5948" y="330"/>
                    </a:lnTo>
                    <a:lnTo>
                      <a:pt x="5937" y="332"/>
                    </a:lnTo>
                    <a:lnTo>
                      <a:pt x="5926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25" y="334"/>
                    </a:lnTo>
                    <a:lnTo>
                      <a:pt x="5913" y="335"/>
                    </a:lnTo>
                    <a:lnTo>
                      <a:pt x="5902" y="337"/>
                    </a:lnTo>
                    <a:lnTo>
                      <a:pt x="5890" y="338"/>
                    </a:lnTo>
                    <a:lnTo>
                      <a:pt x="5879" y="340"/>
                    </a:lnTo>
                    <a:lnTo>
                      <a:pt x="5873" y="341"/>
                    </a:lnTo>
                    <a:lnTo>
                      <a:pt x="5868" y="341"/>
                    </a:lnTo>
                    <a:lnTo>
                      <a:pt x="5856" y="343"/>
                    </a:lnTo>
                    <a:lnTo>
                      <a:pt x="5844" y="344"/>
                    </a:lnTo>
                    <a:lnTo>
                      <a:pt x="5833" y="346"/>
                    </a:lnTo>
                    <a:lnTo>
                      <a:pt x="5821" y="348"/>
                    </a:lnTo>
                    <a:lnTo>
                      <a:pt x="5817" y="348"/>
                    </a:lnTo>
                    <a:lnTo>
                      <a:pt x="5814" y="348"/>
                    </a:lnTo>
                    <a:lnTo>
                      <a:pt x="5804" y="350"/>
                    </a:lnTo>
                    <a:lnTo>
                      <a:pt x="5793" y="351"/>
                    </a:lnTo>
                    <a:lnTo>
                      <a:pt x="5782" y="352"/>
                    </a:lnTo>
                    <a:lnTo>
                      <a:pt x="5770" y="354"/>
                    </a:lnTo>
                    <a:lnTo>
                      <a:pt x="5764" y="354"/>
                    </a:lnTo>
                    <a:lnTo>
                      <a:pt x="5757" y="355"/>
                    </a:lnTo>
                    <a:lnTo>
                      <a:pt x="5745" y="357"/>
                    </a:lnTo>
                    <a:lnTo>
                      <a:pt x="5733" y="358"/>
                    </a:lnTo>
                    <a:lnTo>
                      <a:pt x="5721" y="359"/>
                    </a:lnTo>
                    <a:lnTo>
                      <a:pt x="5709" y="361"/>
                    </a:lnTo>
                    <a:lnTo>
                      <a:pt x="5704" y="361"/>
                    </a:lnTo>
                    <a:lnTo>
                      <a:pt x="5699" y="362"/>
                    </a:lnTo>
                    <a:lnTo>
                      <a:pt x="5688" y="363"/>
                    </a:lnTo>
                    <a:lnTo>
                      <a:pt x="5678" y="364"/>
                    </a:lnTo>
                    <a:lnTo>
                      <a:pt x="5667" y="366"/>
                    </a:lnTo>
                    <a:lnTo>
                      <a:pt x="5657" y="367"/>
                    </a:lnTo>
                    <a:lnTo>
                      <a:pt x="5649" y="368"/>
                    </a:lnTo>
                    <a:lnTo>
                      <a:pt x="5642" y="368"/>
                    </a:lnTo>
                    <a:lnTo>
                      <a:pt x="5629" y="370"/>
                    </a:lnTo>
                    <a:lnTo>
                      <a:pt x="5617" y="371"/>
                    </a:lnTo>
                    <a:lnTo>
                      <a:pt x="5604" y="372"/>
                    </a:lnTo>
                    <a:lnTo>
                      <a:pt x="5591" y="374"/>
                    </a:lnTo>
                    <a:lnTo>
                      <a:pt x="5587" y="374"/>
                    </a:lnTo>
                    <a:lnTo>
                      <a:pt x="5582" y="375"/>
                    </a:lnTo>
                    <a:lnTo>
                      <a:pt x="5571" y="376"/>
                    </a:lnTo>
                    <a:lnTo>
                      <a:pt x="5560" y="377"/>
                    </a:lnTo>
                    <a:lnTo>
                      <a:pt x="5549" y="378"/>
                    </a:lnTo>
                    <a:lnTo>
                      <a:pt x="5538" y="379"/>
                    </a:lnTo>
                    <a:lnTo>
                      <a:pt x="5529" y="380"/>
                    </a:lnTo>
                    <a:lnTo>
                      <a:pt x="5520" y="381"/>
                    </a:lnTo>
                    <a:lnTo>
                      <a:pt x="5510" y="382"/>
                    </a:lnTo>
                    <a:lnTo>
                      <a:pt x="5499" y="383"/>
                    </a:lnTo>
                    <a:lnTo>
                      <a:pt x="5489" y="384"/>
                    </a:lnTo>
                    <a:lnTo>
                      <a:pt x="5478" y="385"/>
                    </a:lnTo>
                    <a:lnTo>
                      <a:pt x="5472" y="386"/>
                    </a:lnTo>
                    <a:lnTo>
                      <a:pt x="5465" y="386"/>
                    </a:lnTo>
                    <a:lnTo>
                      <a:pt x="5452" y="387"/>
                    </a:lnTo>
                    <a:lnTo>
                      <a:pt x="5439" y="389"/>
                    </a:lnTo>
                    <a:lnTo>
                      <a:pt x="5425" y="390"/>
                    </a:lnTo>
                    <a:lnTo>
                      <a:pt x="5412" y="391"/>
                    </a:lnTo>
                    <a:lnTo>
                      <a:pt x="5402" y="392"/>
                    </a:lnTo>
                    <a:lnTo>
                      <a:pt x="5393" y="393"/>
                    </a:lnTo>
                    <a:lnTo>
                      <a:pt x="5383" y="394"/>
                    </a:lnTo>
                    <a:lnTo>
                      <a:pt x="5373" y="395"/>
                    </a:lnTo>
                    <a:lnTo>
                      <a:pt x="5364" y="395"/>
                    </a:lnTo>
                    <a:lnTo>
                      <a:pt x="5354" y="396"/>
                    </a:lnTo>
                    <a:lnTo>
                      <a:pt x="5344" y="397"/>
                    </a:lnTo>
                    <a:lnTo>
                      <a:pt x="5333" y="398"/>
                    </a:lnTo>
                    <a:lnTo>
                      <a:pt x="5322" y="399"/>
                    </a:lnTo>
                    <a:lnTo>
                      <a:pt x="5311" y="400"/>
                    </a:lnTo>
                    <a:lnTo>
                      <a:pt x="5300" y="401"/>
                    </a:lnTo>
                    <a:lnTo>
                      <a:pt x="5288" y="402"/>
                    </a:lnTo>
                    <a:lnTo>
                      <a:pt x="5282" y="402"/>
                    </a:lnTo>
                    <a:lnTo>
                      <a:pt x="5275" y="403"/>
                    </a:lnTo>
                    <a:lnTo>
                      <a:pt x="5261" y="404"/>
                    </a:lnTo>
                    <a:lnTo>
                      <a:pt x="5246" y="405"/>
                    </a:lnTo>
                    <a:lnTo>
                      <a:pt x="5232" y="406"/>
                    </a:lnTo>
                    <a:lnTo>
                      <a:pt x="5217" y="407"/>
                    </a:lnTo>
                    <a:lnTo>
                      <a:pt x="5206" y="408"/>
                    </a:lnTo>
                    <a:lnTo>
                      <a:pt x="5196" y="409"/>
                    </a:lnTo>
                    <a:lnTo>
                      <a:pt x="5186" y="410"/>
                    </a:lnTo>
                    <a:lnTo>
                      <a:pt x="5176" y="410"/>
                    </a:lnTo>
                    <a:lnTo>
                      <a:pt x="5166" y="411"/>
                    </a:lnTo>
                    <a:lnTo>
                      <a:pt x="5155" y="412"/>
                    </a:lnTo>
                    <a:lnTo>
                      <a:pt x="5143" y="413"/>
                    </a:lnTo>
                    <a:lnTo>
                      <a:pt x="5131" y="414"/>
                    </a:lnTo>
                    <a:lnTo>
                      <a:pt x="5121" y="414"/>
                    </a:lnTo>
                    <a:lnTo>
                      <a:pt x="5111" y="415"/>
                    </a:lnTo>
                    <a:lnTo>
                      <a:pt x="5101" y="416"/>
                    </a:lnTo>
                    <a:lnTo>
                      <a:pt x="5091" y="416"/>
                    </a:lnTo>
                    <a:lnTo>
                      <a:pt x="5079" y="417"/>
                    </a:lnTo>
                    <a:lnTo>
                      <a:pt x="5068" y="418"/>
                    </a:lnTo>
                    <a:lnTo>
                      <a:pt x="5058" y="418"/>
                    </a:lnTo>
                    <a:lnTo>
                      <a:pt x="5048" y="419"/>
                    </a:lnTo>
                    <a:lnTo>
                      <a:pt x="5038" y="420"/>
                    </a:lnTo>
                    <a:lnTo>
                      <a:pt x="5028" y="420"/>
                    </a:lnTo>
                    <a:lnTo>
                      <a:pt x="5015" y="421"/>
                    </a:lnTo>
                    <a:lnTo>
                      <a:pt x="5001" y="422"/>
                    </a:lnTo>
                    <a:lnTo>
                      <a:pt x="4990" y="423"/>
                    </a:lnTo>
                    <a:lnTo>
                      <a:pt x="4979" y="424"/>
                    </a:lnTo>
                    <a:lnTo>
                      <a:pt x="4968" y="424"/>
                    </a:lnTo>
                    <a:lnTo>
                      <a:pt x="4957" y="425"/>
                    </a:lnTo>
                    <a:lnTo>
                      <a:pt x="4946" y="426"/>
                    </a:lnTo>
                    <a:lnTo>
                      <a:pt x="4935" y="426"/>
                    </a:lnTo>
                    <a:lnTo>
                      <a:pt x="4919" y="427"/>
                    </a:lnTo>
                    <a:lnTo>
                      <a:pt x="4904" y="428"/>
                    </a:lnTo>
                    <a:lnTo>
                      <a:pt x="4888" y="429"/>
                    </a:lnTo>
                    <a:lnTo>
                      <a:pt x="4872" y="430"/>
                    </a:lnTo>
                    <a:lnTo>
                      <a:pt x="4869" y="430"/>
                    </a:lnTo>
                    <a:lnTo>
                      <a:pt x="4866" y="430"/>
                    </a:lnTo>
                    <a:lnTo>
                      <a:pt x="4832" y="432"/>
                    </a:lnTo>
                    <a:lnTo>
                      <a:pt x="4796" y="434"/>
                    </a:lnTo>
                    <a:lnTo>
                      <a:pt x="4761" y="436"/>
                    </a:lnTo>
                    <a:lnTo>
                      <a:pt x="4725" y="437"/>
                    </a:lnTo>
                    <a:lnTo>
                      <a:pt x="4722" y="438"/>
                    </a:lnTo>
                    <a:lnTo>
                      <a:pt x="4719" y="438"/>
                    </a:lnTo>
                    <a:lnTo>
                      <a:pt x="4686" y="439"/>
                    </a:lnTo>
                    <a:lnTo>
                      <a:pt x="4652" y="441"/>
                    </a:lnTo>
                    <a:lnTo>
                      <a:pt x="4619" y="442"/>
                    </a:lnTo>
                    <a:lnTo>
                      <a:pt x="4585" y="444"/>
                    </a:lnTo>
                    <a:lnTo>
                      <a:pt x="4574" y="444"/>
                    </a:lnTo>
                    <a:lnTo>
                      <a:pt x="4563" y="445"/>
                    </a:lnTo>
                    <a:lnTo>
                      <a:pt x="4532" y="446"/>
                    </a:lnTo>
                    <a:lnTo>
                      <a:pt x="4501" y="447"/>
                    </a:lnTo>
                    <a:lnTo>
                      <a:pt x="4471" y="448"/>
                    </a:lnTo>
                    <a:lnTo>
                      <a:pt x="4440" y="449"/>
                    </a:lnTo>
                    <a:lnTo>
                      <a:pt x="4419" y="450"/>
                    </a:lnTo>
                    <a:lnTo>
                      <a:pt x="4397" y="451"/>
                    </a:lnTo>
                    <a:lnTo>
                      <a:pt x="4376" y="451"/>
                    </a:lnTo>
                    <a:lnTo>
                      <a:pt x="4355" y="452"/>
                    </a:lnTo>
                    <a:lnTo>
                      <a:pt x="4337" y="452"/>
                    </a:lnTo>
                    <a:lnTo>
                      <a:pt x="4319" y="453"/>
                    </a:lnTo>
                    <a:lnTo>
                      <a:pt x="4301" y="453"/>
                    </a:lnTo>
                    <a:lnTo>
                      <a:pt x="4283" y="454"/>
                    </a:lnTo>
                    <a:lnTo>
                      <a:pt x="4261" y="455"/>
                    </a:lnTo>
                    <a:lnTo>
                      <a:pt x="4239" y="455"/>
                    </a:lnTo>
                    <a:lnTo>
                      <a:pt x="4217" y="456"/>
                    </a:lnTo>
                    <a:lnTo>
                      <a:pt x="4195" y="456"/>
                    </a:lnTo>
                    <a:lnTo>
                      <a:pt x="4176" y="457"/>
                    </a:lnTo>
                    <a:lnTo>
                      <a:pt x="4158" y="457"/>
                    </a:lnTo>
                    <a:lnTo>
                      <a:pt x="4140" y="457"/>
                    </a:lnTo>
                    <a:lnTo>
                      <a:pt x="4122" y="458"/>
                    </a:lnTo>
                    <a:lnTo>
                      <a:pt x="4100" y="458"/>
                    </a:lnTo>
                    <a:lnTo>
                      <a:pt x="4077" y="459"/>
                    </a:lnTo>
                    <a:lnTo>
                      <a:pt x="4055" y="459"/>
                    </a:lnTo>
                    <a:lnTo>
                      <a:pt x="4032" y="459"/>
                    </a:lnTo>
                    <a:lnTo>
                      <a:pt x="4014" y="460"/>
                    </a:lnTo>
                    <a:lnTo>
                      <a:pt x="3995" y="460"/>
                    </a:lnTo>
                    <a:lnTo>
                      <a:pt x="3977" y="460"/>
                    </a:lnTo>
                    <a:lnTo>
                      <a:pt x="3958" y="461"/>
                    </a:lnTo>
                    <a:lnTo>
                      <a:pt x="3936" y="461"/>
                    </a:lnTo>
                    <a:lnTo>
                      <a:pt x="3912" y="461"/>
                    </a:lnTo>
                    <a:lnTo>
                      <a:pt x="3889" y="461"/>
                    </a:lnTo>
                    <a:lnTo>
                      <a:pt x="3867" y="462"/>
                    </a:lnTo>
                    <a:lnTo>
                      <a:pt x="3845" y="462"/>
                    </a:lnTo>
                    <a:lnTo>
                      <a:pt x="3823" y="462"/>
                    </a:lnTo>
                    <a:lnTo>
                      <a:pt x="3801" y="462"/>
                    </a:lnTo>
                    <a:lnTo>
                      <a:pt x="3779" y="462"/>
                    </a:lnTo>
                    <a:lnTo>
                      <a:pt x="3775" y="462"/>
                    </a:lnTo>
                    <a:lnTo>
                      <a:pt x="3772" y="462"/>
                    </a:lnTo>
                    <a:lnTo>
                      <a:pt x="3751" y="462"/>
                    </a:lnTo>
                    <a:lnTo>
                      <a:pt x="3731" y="463"/>
                    </a:lnTo>
                    <a:lnTo>
                      <a:pt x="3711" y="463"/>
                    </a:lnTo>
                    <a:lnTo>
                      <a:pt x="3690" y="463"/>
                    </a:lnTo>
                    <a:lnTo>
                      <a:pt x="3670" y="463"/>
                    </a:lnTo>
                    <a:lnTo>
                      <a:pt x="3649" y="463"/>
                    </a:lnTo>
                    <a:lnTo>
                      <a:pt x="3629" y="463"/>
                    </a:lnTo>
                    <a:lnTo>
                      <a:pt x="3608" y="463"/>
                    </a:lnTo>
                    <a:lnTo>
                      <a:pt x="3586" y="463"/>
                    </a:lnTo>
                    <a:lnTo>
                      <a:pt x="3565" y="463"/>
                    </a:lnTo>
                    <a:lnTo>
                      <a:pt x="3543" y="463"/>
                    </a:lnTo>
                    <a:lnTo>
                      <a:pt x="3521" y="463"/>
                    </a:lnTo>
                    <a:lnTo>
                      <a:pt x="3500" y="462"/>
                    </a:lnTo>
                    <a:lnTo>
                      <a:pt x="3478" y="462"/>
                    </a:lnTo>
                    <a:lnTo>
                      <a:pt x="3457" y="462"/>
                    </a:lnTo>
                    <a:lnTo>
                      <a:pt x="3435" y="462"/>
                    </a:lnTo>
                    <a:lnTo>
                      <a:pt x="3417" y="462"/>
                    </a:lnTo>
                    <a:lnTo>
                      <a:pt x="3399" y="462"/>
                    </a:lnTo>
                    <a:lnTo>
                      <a:pt x="3382" y="462"/>
                    </a:lnTo>
                    <a:lnTo>
                      <a:pt x="3364" y="461"/>
                    </a:lnTo>
                    <a:lnTo>
                      <a:pt x="3338" y="461"/>
                    </a:lnTo>
                    <a:lnTo>
                      <a:pt x="3312" y="461"/>
                    </a:lnTo>
                    <a:lnTo>
                      <a:pt x="3285" y="461"/>
                    </a:lnTo>
                    <a:lnTo>
                      <a:pt x="3260" y="460"/>
                    </a:lnTo>
                    <a:lnTo>
                      <a:pt x="3240" y="460"/>
                    </a:lnTo>
                    <a:lnTo>
                      <a:pt x="3221" y="460"/>
                    </a:lnTo>
                    <a:lnTo>
                      <a:pt x="3201" y="459"/>
                    </a:lnTo>
                    <a:lnTo>
                      <a:pt x="3182" y="459"/>
                    </a:lnTo>
                    <a:lnTo>
                      <a:pt x="3158" y="458"/>
                    </a:lnTo>
                    <a:lnTo>
                      <a:pt x="3134" y="458"/>
                    </a:lnTo>
                    <a:lnTo>
                      <a:pt x="3110" y="458"/>
                    </a:lnTo>
                    <a:lnTo>
                      <a:pt x="3087" y="457"/>
                    </a:lnTo>
                    <a:lnTo>
                      <a:pt x="3067" y="457"/>
                    </a:lnTo>
                    <a:lnTo>
                      <a:pt x="3047" y="456"/>
                    </a:lnTo>
                    <a:lnTo>
                      <a:pt x="3027" y="456"/>
                    </a:lnTo>
                    <a:lnTo>
                      <a:pt x="3007" y="455"/>
                    </a:lnTo>
                    <a:lnTo>
                      <a:pt x="2984" y="455"/>
                    </a:lnTo>
                    <a:lnTo>
                      <a:pt x="2962" y="454"/>
                    </a:lnTo>
                    <a:lnTo>
                      <a:pt x="2939" y="453"/>
                    </a:lnTo>
                    <a:lnTo>
                      <a:pt x="2916" y="453"/>
                    </a:lnTo>
                    <a:lnTo>
                      <a:pt x="2896" y="452"/>
                    </a:lnTo>
                    <a:lnTo>
                      <a:pt x="2876" y="452"/>
                    </a:lnTo>
                    <a:lnTo>
                      <a:pt x="2856" y="451"/>
                    </a:lnTo>
                    <a:lnTo>
                      <a:pt x="2836" y="450"/>
                    </a:lnTo>
                    <a:lnTo>
                      <a:pt x="2811" y="450"/>
                    </a:lnTo>
                    <a:lnTo>
                      <a:pt x="2786" y="449"/>
                    </a:lnTo>
                    <a:lnTo>
                      <a:pt x="2761" y="448"/>
                    </a:lnTo>
                    <a:lnTo>
                      <a:pt x="2736" y="447"/>
                    </a:lnTo>
                    <a:lnTo>
                      <a:pt x="2723" y="447"/>
                    </a:lnTo>
                    <a:lnTo>
                      <a:pt x="2710" y="446"/>
                    </a:lnTo>
                    <a:lnTo>
                      <a:pt x="2672" y="445"/>
                    </a:lnTo>
                    <a:lnTo>
                      <a:pt x="2636" y="443"/>
                    </a:lnTo>
                    <a:lnTo>
                      <a:pt x="2600" y="442"/>
                    </a:lnTo>
                    <a:lnTo>
                      <a:pt x="2564" y="440"/>
                    </a:lnTo>
                    <a:lnTo>
                      <a:pt x="2552" y="440"/>
                    </a:lnTo>
                    <a:lnTo>
                      <a:pt x="2539" y="439"/>
                    </a:lnTo>
                    <a:lnTo>
                      <a:pt x="2502" y="438"/>
                    </a:lnTo>
                    <a:lnTo>
                      <a:pt x="2466" y="436"/>
                    </a:lnTo>
                    <a:lnTo>
                      <a:pt x="2429" y="434"/>
                    </a:lnTo>
                    <a:lnTo>
                      <a:pt x="2393" y="432"/>
                    </a:lnTo>
                    <a:lnTo>
                      <a:pt x="2385" y="432"/>
                    </a:lnTo>
                    <a:lnTo>
                      <a:pt x="2378" y="431"/>
                    </a:lnTo>
                    <a:lnTo>
                      <a:pt x="2359" y="430"/>
                    </a:lnTo>
                    <a:lnTo>
                      <a:pt x="2340" y="429"/>
                    </a:lnTo>
                    <a:lnTo>
                      <a:pt x="2320" y="428"/>
                    </a:lnTo>
                    <a:lnTo>
                      <a:pt x="2301" y="427"/>
                    </a:lnTo>
                    <a:lnTo>
                      <a:pt x="2283" y="426"/>
                    </a:lnTo>
                    <a:lnTo>
                      <a:pt x="2264" y="425"/>
                    </a:lnTo>
                    <a:lnTo>
                      <a:pt x="2245" y="424"/>
                    </a:lnTo>
                    <a:lnTo>
                      <a:pt x="2226" y="423"/>
                    </a:lnTo>
                    <a:lnTo>
                      <a:pt x="2223" y="423"/>
                    </a:lnTo>
                    <a:lnTo>
                      <a:pt x="2220" y="423"/>
                    </a:lnTo>
                    <a:lnTo>
                      <a:pt x="2201" y="422"/>
                    </a:lnTo>
                    <a:lnTo>
                      <a:pt x="2183" y="420"/>
                    </a:lnTo>
                    <a:lnTo>
                      <a:pt x="2164" y="419"/>
                    </a:lnTo>
                    <a:lnTo>
                      <a:pt x="2146" y="418"/>
                    </a:lnTo>
                    <a:lnTo>
                      <a:pt x="2140" y="418"/>
                    </a:lnTo>
                    <a:lnTo>
                      <a:pt x="2133" y="417"/>
                    </a:lnTo>
                    <a:lnTo>
                      <a:pt x="2119" y="416"/>
                    </a:lnTo>
                    <a:lnTo>
                      <a:pt x="2104" y="416"/>
                    </a:lnTo>
                    <a:lnTo>
                      <a:pt x="2090" y="415"/>
                    </a:lnTo>
                    <a:lnTo>
                      <a:pt x="2076" y="414"/>
                    </a:lnTo>
                    <a:lnTo>
                      <a:pt x="2063" y="413"/>
                    </a:lnTo>
                    <a:lnTo>
                      <a:pt x="2052" y="412"/>
                    </a:lnTo>
                    <a:lnTo>
                      <a:pt x="2039" y="411"/>
                    </a:lnTo>
                    <a:lnTo>
                      <a:pt x="2027" y="410"/>
                    </a:lnTo>
                    <a:lnTo>
                      <a:pt x="2014" y="409"/>
                    </a:lnTo>
                    <a:lnTo>
                      <a:pt x="2002" y="409"/>
                    </a:lnTo>
                    <a:lnTo>
                      <a:pt x="1991" y="408"/>
                    </a:lnTo>
                    <a:lnTo>
                      <a:pt x="1981" y="407"/>
                    </a:lnTo>
                    <a:lnTo>
                      <a:pt x="1965" y="406"/>
                    </a:lnTo>
                    <a:lnTo>
                      <a:pt x="1948" y="405"/>
                    </a:lnTo>
                    <a:lnTo>
                      <a:pt x="1931" y="404"/>
                    </a:lnTo>
                    <a:lnTo>
                      <a:pt x="1915" y="402"/>
                    </a:lnTo>
                    <a:lnTo>
                      <a:pt x="1907" y="402"/>
                    </a:lnTo>
                    <a:lnTo>
                      <a:pt x="1900" y="401"/>
                    </a:lnTo>
                    <a:lnTo>
                      <a:pt x="1887" y="400"/>
                    </a:lnTo>
                    <a:lnTo>
                      <a:pt x="1874" y="399"/>
                    </a:lnTo>
                    <a:lnTo>
                      <a:pt x="1861" y="398"/>
                    </a:lnTo>
                    <a:lnTo>
                      <a:pt x="1848" y="397"/>
                    </a:lnTo>
                    <a:lnTo>
                      <a:pt x="1838" y="396"/>
                    </a:lnTo>
                    <a:lnTo>
                      <a:pt x="1827" y="395"/>
                    </a:lnTo>
                    <a:lnTo>
                      <a:pt x="1812" y="394"/>
                    </a:lnTo>
                    <a:lnTo>
                      <a:pt x="1797" y="393"/>
                    </a:lnTo>
                    <a:lnTo>
                      <a:pt x="1782" y="392"/>
                    </a:lnTo>
                    <a:lnTo>
                      <a:pt x="1766" y="391"/>
                    </a:lnTo>
                    <a:lnTo>
                      <a:pt x="1765" y="390"/>
                    </a:lnTo>
                    <a:lnTo>
                      <a:pt x="1765" y="390"/>
                    </a:lnTo>
                    <a:lnTo>
                      <a:pt x="1758" y="390"/>
                    </a:lnTo>
                    <a:lnTo>
                      <a:pt x="1752" y="389"/>
                    </a:lnTo>
                    <a:lnTo>
                      <a:pt x="1739" y="388"/>
                    </a:lnTo>
                    <a:lnTo>
                      <a:pt x="1726" y="387"/>
                    </a:lnTo>
                    <a:lnTo>
                      <a:pt x="1713" y="386"/>
                    </a:lnTo>
                    <a:lnTo>
                      <a:pt x="1700" y="385"/>
                    </a:lnTo>
                    <a:lnTo>
                      <a:pt x="1690" y="384"/>
                    </a:lnTo>
                    <a:lnTo>
                      <a:pt x="1680" y="383"/>
                    </a:lnTo>
                    <a:lnTo>
                      <a:pt x="1665" y="382"/>
                    </a:lnTo>
                    <a:lnTo>
                      <a:pt x="1650" y="380"/>
                    </a:lnTo>
                    <a:lnTo>
                      <a:pt x="1636" y="379"/>
                    </a:lnTo>
                    <a:lnTo>
                      <a:pt x="1621" y="378"/>
                    </a:lnTo>
                    <a:lnTo>
                      <a:pt x="1615" y="377"/>
                    </a:lnTo>
                    <a:lnTo>
                      <a:pt x="1609" y="377"/>
                    </a:lnTo>
                    <a:lnTo>
                      <a:pt x="1596" y="375"/>
                    </a:lnTo>
                    <a:lnTo>
                      <a:pt x="1584" y="374"/>
                    </a:lnTo>
                    <a:lnTo>
                      <a:pt x="1571" y="373"/>
                    </a:lnTo>
                    <a:lnTo>
                      <a:pt x="1559" y="372"/>
                    </a:lnTo>
                    <a:lnTo>
                      <a:pt x="1549" y="371"/>
                    </a:lnTo>
                    <a:lnTo>
                      <a:pt x="1540" y="370"/>
                    </a:lnTo>
                    <a:lnTo>
                      <a:pt x="1526" y="369"/>
                    </a:lnTo>
                    <a:lnTo>
                      <a:pt x="1512" y="367"/>
                    </a:lnTo>
                    <a:lnTo>
                      <a:pt x="1497" y="366"/>
                    </a:lnTo>
                    <a:lnTo>
                      <a:pt x="1484" y="364"/>
                    </a:lnTo>
                    <a:lnTo>
                      <a:pt x="1476" y="364"/>
                    </a:lnTo>
                    <a:lnTo>
                      <a:pt x="1469" y="363"/>
                    </a:lnTo>
                    <a:lnTo>
                      <a:pt x="1456" y="362"/>
                    </a:lnTo>
                    <a:lnTo>
                      <a:pt x="1444" y="360"/>
                    </a:lnTo>
                    <a:lnTo>
                      <a:pt x="1431" y="359"/>
                    </a:lnTo>
                    <a:lnTo>
                      <a:pt x="1419" y="358"/>
                    </a:lnTo>
                    <a:lnTo>
                      <a:pt x="1413" y="357"/>
                    </a:lnTo>
                    <a:lnTo>
                      <a:pt x="1406" y="356"/>
                    </a:lnTo>
                    <a:lnTo>
                      <a:pt x="1392" y="355"/>
                    </a:lnTo>
                    <a:lnTo>
                      <a:pt x="1378" y="353"/>
                    </a:lnTo>
                    <a:lnTo>
                      <a:pt x="1364" y="352"/>
                    </a:lnTo>
                    <a:lnTo>
                      <a:pt x="1350" y="350"/>
                    </a:lnTo>
                    <a:lnTo>
                      <a:pt x="1343" y="349"/>
                    </a:lnTo>
                    <a:lnTo>
                      <a:pt x="1336" y="349"/>
                    </a:lnTo>
                    <a:lnTo>
                      <a:pt x="1322" y="347"/>
                    </a:lnTo>
                    <a:lnTo>
                      <a:pt x="1308" y="345"/>
                    </a:lnTo>
                    <a:lnTo>
                      <a:pt x="1294" y="344"/>
                    </a:lnTo>
                    <a:lnTo>
                      <a:pt x="1280" y="342"/>
                    </a:lnTo>
                    <a:lnTo>
                      <a:pt x="1276" y="342"/>
                    </a:lnTo>
                    <a:lnTo>
                      <a:pt x="1272" y="341"/>
                    </a:lnTo>
                    <a:lnTo>
                      <a:pt x="1259" y="340"/>
                    </a:lnTo>
                    <a:lnTo>
                      <a:pt x="1246" y="338"/>
                    </a:lnTo>
                    <a:lnTo>
                      <a:pt x="1233" y="337"/>
                    </a:lnTo>
                    <a:lnTo>
                      <a:pt x="1220" y="335"/>
                    </a:lnTo>
                    <a:lnTo>
                      <a:pt x="1216" y="334"/>
                    </a:lnTo>
                    <a:lnTo>
                      <a:pt x="1211" y="334"/>
                    </a:lnTo>
                    <a:lnTo>
                      <a:pt x="1198" y="332"/>
                    </a:lnTo>
                    <a:lnTo>
                      <a:pt x="1184" y="330"/>
                    </a:lnTo>
                    <a:lnTo>
                      <a:pt x="1171" y="329"/>
                    </a:lnTo>
                    <a:lnTo>
                      <a:pt x="1157" y="327"/>
                    </a:lnTo>
                    <a:lnTo>
                      <a:pt x="1151" y="326"/>
                    </a:lnTo>
                    <a:lnTo>
                      <a:pt x="1146" y="326"/>
                    </a:lnTo>
                    <a:lnTo>
                      <a:pt x="1133" y="324"/>
                    </a:lnTo>
                    <a:lnTo>
                      <a:pt x="1119" y="322"/>
                    </a:lnTo>
                    <a:lnTo>
                      <a:pt x="1106" y="320"/>
                    </a:lnTo>
                    <a:lnTo>
                      <a:pt x="1093" y="319"/>
                    </a:lnTo>
                    <a:lnTo>
                      <a:pt x="1088" y="318"/>
                    </a:lnTo>
                    <a:lnTo>
                      <a:pt x="1084" y="317"/>
                    </a:lnTo>
                    <a:lnTo>
                      <a:pt x="1071" y="316"/>
                    </a:lnTo>
                    <a:lnTo>
                      <a:pt x="1059" y="314"/>
                    </a:lnTo>
                    <a:lnTo>
                      <a:pt x="1046" y="312"/>
                    </a:lnTo>
                    <a:lnTo>
                      <a:pt x="1033" y="310"/>
                    </a:lnTo>
                    <a:lnTo>
                      <a:pt x="1032" y="310"/>
                    </a:lnTo>
                    <a:lnTo>
                      <a:pt x="1030" y="310"/>
                    </a:lnTo>
                    <a:lnTo>
                      <a:pt x="1017" y="308"/>
                    </a:lnTo>
                    <a:lnTo>
                      <a:pt x="1005" y="306"/>
                    </a:lnTo>
                    <a:lnTo>
                      <a:pt x="992" y="304"/>
                    </a:lnTo>
                    <a:lnTo>
                      <a:pt x="979" y="303"/>
                    </a:lnTo>
                    <a:lnTo>
                      <a:pt x="975" y="302"/>
                    </a:lnTo>
                    <a:lnTo>
                      <a:pt x="970" y="301"/>
                    </a:lnTo>
                    <a:lnTo>
                      <a:pt x="958" y="299"/>
                    </a:lnTo>
                    <a:lnTo>
                      <a:pt x="946" y="298"/>
                    </a:lnTo>
                    <a:lnTo>
                      <a:pt x="934" y="296"/>
                    </a:lnTo>
                    <a:lnTo>
                      <a:pt x="922" y="294"/>
                    </a:lnTo>
                    <a:lnTo>
                      <a:pt x="917" y="293"/>
                    </a:lnTo>
                    <a:lnTo>
                      <a:pt x="912" y="292"/>
                    </a:lnTo>
                    <a:lnTo>
                      <a:pt x="900" y="291"/>
                    </a:lnTo>
                    <a:lnTo>
                      <a:pt x="888" y="289"/>
                    </a:lnTo>
                    <a:lnTo>
                      <a:pt x="876" y="287"/>
                    </a:lnTo>
                    <a:lnTo>
                      <a:pt x="864" y="285"/>
                    </a:lnTo>
                    <a:lnTo>
                      <a:pt x="862" y="285"/>
                    </a:lnTo>
                    <a:lnTo>
                      <a:pt x="859" y="284"/>
                    </a:lnTo>
                    <a:lnTo>
                      <a:pt x="848" y="282"/>
                    </a:lnTo>
                    <a:lnTo>
                      <a:pt x="837" y="281"/>
                    </a:lnTo>
                    <a:lnTo>
                      <a:pt x="826" y="279"/>
                    </a:lnTo>
                    <a:lnTo>
                      <a:pt x="815" y="277"/>
                    </a:lnTo>
                    <a:lnTo>
                      <a:pt x="811" y="276"/>
                    </a:lnTo>
                    <a:lnTo>
                      <a:pt x="806" y="275"/>
                    </a:lnTo>
                    <a:lnTo>
                      <a:pt x="795" y="274"/>
                    </a:lnTo>
                    <a:lnTo>
                      <a:pt x="784" y="272"/>
                    </a:lnTo>
                    <a:lnTo>
                      <a:pt x="774" y="270"/>
                    </a:lnTo>
                    <a:lnTo>
                      <a:pt x="763" y="268"/>
                    </a:lnTo>
                    <a:lnTo>
                      <a:pt x="757" y="267"/>
                    </a:lnTo>
                    <a:lnTo>
                      <a:pt x="752" y="266"/>
                    </a:lnTo>
                    <a:lnTo>
                      <a:pt x="741" y="264"/>
                    </a:lnTo>
                    <a:lnTo>
                      <a:pt x="731" y="262"/>
                    </a:lnTo>
                    <a:lnTo>
                      <a:pt x="720" y="260"/>
                    </a:lnTo>
                    <a:lnTo>
                      <a:pt x="710" y="259"/>
                    </a:lnTo>
                    <a:lnTo>
                      <a:pt x="706" y="258"/>
                    </a:lnTo>
                    <a:lnTo>
                      <a:pt x="701" y="257"/>
                    </a:lnTo>
                    <a:lnTo>
                      <a:pt x="692" y="255"/>
                    </a:lnTo>
                    <a:lnTo>
                      <a:pt x="683" y="253"/>
                    </a:lnTo>
                    <a:lnTo>
                      <a:pt x="673" y="252"/>
                    </a:lnTo>
                    <a:lnTo>
                      <a:pt x="664" y="250"/>
                    </a:lnTo>
                    <a:lnTo>
                      <a:pt x="660" y="249"/>
                    </a:lnTo>
                    <a:lnTo>
                      <a:pt x="657" y="248"/>
                    </a:lnTo>
                    <a:lnTo>
                      <a:pt x="647" y="246"/>
                    </a:lnTo>
                    <a:lnTo>
                      <a:pt x="637" y="245"/>
                    </a:lnTo>
                    <a:lnTo>
                      <a:pt x="627" y="243"/>
                    </a:lnTo>
                    <a:lnTo>
                      <a:pt x="617" y="241"/>
                    </a:lnTo>
                    <a:lnTo>
                      <a:pt x="612" y="240"/>
                    </a:lnTo>
                    <a:lnTo>
                      <a:pt x="607" y="239"/>
                    </a:lnTo>
                    <a:lnTo>
                      <a:pt x="597" y="237"/>
                    </a:lnTo>
                    <a:lnTo>
                      <a:pt x="588" y="235"/>
                    </a:lnTo>
                    <a:lnTo>
                      <a:pt x="578" y="233"/>
                    </a:lnTo>
                    <a:lnTo>
                      <a:pt x="569" y="231"/>
                    </a:lnTo>
                    <a:lnTo>
                      <a:pt x="565" y="230"/>
                    </a:lnTo>
                    <a:lnTo>
                      <a:pt x="560" y="229"/>
                    </a:lnTo>
                    <a:lnTo>
                      <a:pt x="552" y="227"/>
                    </a:lnTo>
                    <a:lnTo>
                      <a:pt x="544" y="225"/>
                    </a:lnTo>
                    <a:lnTo>
                      <a:pt x="535" y="223"/>
                    </a:lnTo>
                    <a:lnTo>
                      <a:pt x="527" y="221"/>
                    </a:lnTo>
                    <a:lnTo>
                      <a:pt x="524" y="221"/>
                    </a:lnTo>
                    <a:lnTo>
                      <a:pt x="520" y="220"/>
                    </a:lnTo>
                    <a:lnTo>
                      <a:pt x="511" y="218"/>
                    </a:lnTo>
                    <a:lnTo>
                      <a:pt x="502" y="216"/>
                    </a:lnTo>
                    <a:lnTo>
                      <a:pt x="493" y="214"/>
                    </a:lnTo>
                    <a:lnTo>
                      <a:pt x="484" y="212"/>
                    </a:lnTo>
                    <a:lnTo>
                      <a:pt x="480" y="211"/>
                    </a:lnTo>
                    <a:lnTo>
                      <a:pt x="475" y="210"/>
                    </a:lnTo>
                    <a:lnTo>
                      <a:pt x="466" y="208"/>
                    </a:lnTo>
                    <a:lnTo>
                      <a:pt x="457" y="205"/>
                    </a:lnTo>
                    <a:lnTo>
                      <a:pt x="449" y="203"/>
                    </a:lnTo>
                    <a:lnTo>
                      <a:pt x="440" y="200"/>
                    </a:lnTo>
                    <a:lnTo>
                      <a:pt x="438" y="200"/>
                    </a:lnTo>
                    <a:lnTo>
                      <a:pt x="436" y="199"/>
                    </a:lnTo>
                    <a:lnTo>
                      <a:pt x="428" y="197"/>
                    </a:lnTo>
                    <a:lnTo>
                      <a:pt x="420" y="195"/>
                    </a:lnTo>
                    <a:lnTo>
                      <a:pt x="413" y="193"/>
                    </a:lnTo>
                    <a:lnTo>
                      <a:pt x="405" y="191"/>
                    </a:lnTo>
                    <a:lnTo>
                      <a:pt x="401" y="190"/>
                    </a:lnTo>
                    <a:lnTo>
                      <a:pt x="397" y="189"/>
                    </a:lnTo>
                    <a:lnTo>
                      <a:pt x="389" y="187"/>
                    </a:lnTo>
                    <a:lnTo>
                      <a:pt x="380" y="185"/>
                    </a:lnTo>
                    <a:lnTo>
                      <a:pt x="372" y="183"/>
                    </a:lnTo>
                    <a:lnTo>
                      <a:pt x="364" y="180"/>
                    </a:lnTo>
                    <a:lnTo>
                      <a:pt x="361" y="179"/>
                    </a:lnTo>
                    <a:lnTo>
                      <a:pt x="358" y="179"/>
                    </a:lnTo>
                    <a:lnTo>
                      <a:pt x="345" y="175"/>
                    </a:lnTo>
                    <a:lnTo>
                      <a:pt x="331" y="171"/>
                    </a:lnTo>
                    <a:lnTo>
                      <a:pt x="328" y="170"/>
                    </a:lnTo>
                    <a:lnTo>
                      <a:pt x="324" y="169"/>
                    </a:lnTo>
                    <a:lnTo>
                      <a:pt x="309" y="164"/>
                    </a:lnTo>
                    <a:lnTo>
                      <a:pt x="295" y="160"/>
                    </a:lnTo>
                    <a:lnTo>
                      <a:pt x="292" y="159"/>
                    </a:lnTo>
                    <a:lnTo>
                      <a:pt x="290" y="158"/>
                    </a:lnTo>
                    <a:lnTo>
                      <a:pt x="278" y="155"/>
                    </a:lnTo>
                    <a:lnTo>
                      <a:pt x="267" y="151"/>
                    </a:lnTo>
                    <a:lnTo>
                      <a:pt x="262" y="150"/>
                    </a:lnTo>
                    <a:lnTo>
                      <a:pt x="258" y="148"/>
                    </a:lnTo>
                    <a:lnTo>
                      <a:pt x="247" y="144"/>
                    </a:lnTo>
                    <a:lnTo>
                      <a:pt x="236" y="141"/>
                    </a:lnTo>
                    <a:lnTo>
                      <a:pt x="234" y="140"/>
                    </a:lnTo>
                    <a:lnTo>
                      <a:pt x="231" y="139"/>
                    </a:lnTo>
                    <a:lnTo>
                      <a:pt x="217" y="134"/>
                    </a:lnTo>
                    <a:lnTo>
                      <a:pt x="205" y="130"/>
                    </a:lnTo>
                    <a:lnTo>
                      <a:pt x="201" y="128"/>
                    </a:lnTo>
                    <a:lnTo>
                      <a:pt x="198" y="127"/>
                    </a:lnTo>
                    <a:lnTo>
                      <a:pt x="190" y="124"/>
                    </a:lnTo>
                    <a:lnTo>
                      <a:pt x="181" y="121"/>
                    </a:lnTo>
                    <a:lnTo>
                      <a:pt x="176" y="119"/>
                    </a:lnTo>
                    <a:lnTo>
                      <a:pt x="171" y="117"/>
                    </a:lnTo>
                    <a:lnTo>
                      <a:pt x="164" y="114"/>
                    </a:lnTo>
                    <a:lnTo>
                      <a:pt x="157" y="111"/>
                    </a:lnTo>
                    <a:lnTo>
                      <a:pt x="153" y="109"/>
                    </a:lnTo>
                    <a:lnTo>
                      <a:pt x="148" y="107"/>
                    </a:lnTo>
                    <a:lnTo>
                      <a:pt x="141" y="104"/>
                    </a:lnTo>
                    <a:lnTo>
                      <a:pt x="134" y="100"/>
                    </a:lnTo>
                    <a:lnTo>
                      <a:pt x="131" y="99"/>
                    </a:lnTo>
                    <a:lnTo>
                      <a:pt x="127" y="97"/>
                    </a:lnTo>
                    <a:lnTo>
                      <a:pt x="117" y="92"/>
                    </a:lnTo>
                    <a:lnTo>
                      <a:pt x="108" y="88"/>
                    </a:lnTo>
                    <a:lnTo>
                      <a:pt x="108" y="87"/>
                    </a:lnTo>
                    <a:lnTo>
                      <a:pt x="107" y="87"/>
                    </a:lnTo>
                    <a:lnTo>
                      <a:pt x="96" y="82"/>
                    </a:lnTo>
                    <a:lnTo>
                      <a:pt x="86" y="76"/>
                    </a:lnTo>
                    <a:lnTo>
                      <a:pt x="84" y="74"/>
                    </a:lnTo>
                    <a:lnTo>
                      <a:pt x="81" y="73"/>
                    </a:lnTo>
                    <a:lnTo>
                      <a:pt x="74" y="69"/>
                    </a:lnTo>
                    <a:lnTo>
                      <a:pt x="68" y="65"/>
                    </a:lnTo>
                    <a:lnTo>
                      <a:pt x="65" y="63"/>
                    </a:lnTo>
                    <a:lnTo>
                      <a:pt x="62" y="61"/>
                    </a:lnTo>
                    <a:lnTo>
                      <a:pt x="56" y="57"/>
                    </a:lnTo>
                    <a:lnTo>
                      <a:pt x="51" y="53"/>
                    </a:lnTo>
                    <a:lnTo>
                      <a:pt x="48" y="51"/>
                    </a:lnTo>
                    <a:lnTo>
                      <a:pt x="45" y="49"/>
                    </a:lnTo>
                    <a:lnTo>
                      <a:pt x="41" y="45"/>
                    </a:lnTo>
                    <a:lnTo>
                      <a:pt x="37" y="42"/>
                    </a:lnTo>
                    <a:lnTo>
                      <a:pt x="33" y="39"/>
                    </a:lnTo>
                    <a:lnTo>
                      <a:pt x="30" y="36"/>
                    </a:lnTo>
                    <a:lnTo>
                      <a:pt x="28" y="34"/>
                    </a:lnTo>
                    <a:lnTo>
                      <a:pt x="25" y="32"/>
                    </a:lnTo>
                    <a:lnTo>
                      <a:pt x="22" y="29"/>
                    </a:lnTo>
                    <a:lnTo>
                      <a:pt x="19" y="26"/>
                    </a:lnTo>
                    <a:lnTo>
                      <a:pt x="17" y="23"/>
                    </a:lnTo>
                    <a:lnTo>
                      <a:pt x="15" y="21"/>
                    </a:lnTo>
                    <a:lnTo>
                      <a:pt x="12" y="18"/>
                    </a:lnTo>
                    <a:lnTo>
                      <a:pt x="9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36" y="67"/>
                    </a:lnTo>
                    <a:lnTo>
                      <a:pt x="72" y="133"/>
                    </a:lnTo>
                    <a:lnTo>
                      <a:pt x="109" y="200"/>
                    </a:lnTo>
                    <a:lnTo>
                      <a:pt x="145" y="268"/>
                    </a:lnTo>
                    <a:lnTo>
                      <a:pt x="181" y="334"/>
                    </a:lnTo>
                    <a:lnTo>
                      <a:pt x="217" y="401"/>
                    </a:lnTo>
                    <a:lnTo>
                      <a:pt x="254" y="468"/>
                    </a:lnTo>
                    <a:lnTo>
                      <a:pt x="291" y="534"/>
                    </a:lnTo>
                    <a:lnTo>
                      <a:pt x="327" y="601"/>
                    </a:lnTo>
                    <a:lnTo>
                      <a:pt x="363" y="669"/>
                    </a:lnTo>
                    <a:lnTo>
                      <a:pt x="399" y="735"/>
                    </a:lnTo>
                    <a:lnTo>
                      <a:pt x="435" y="802"/>
                    </a:lnTo>
                    <a:lnTo>
                      <a:pt x="471" y="869"/>
                    </a:lnTo>
                    <a:lnTo>
                      <a:pt x="508" y="935"/>
                    </a:lnTo>
                    <a:lnTo>
                      <a:pt x="544" y="1002"/>
                    </a:lnTo>
                    <a:lnTo>
                      <a:pt x="580" y="1069"/>
                    </a:lnTo>
                    <a:lnTo>
                      <a:pt x="583" y="1074"/>
                    </a:lnTo>
                    <a:lnTo>
                      <a:pt x="586" y="1079"/>
                    </a:lnTo>
                    <a:lnTo>
                      <a:pt x="587" y="1079"/>
                    </a:lnTo>
                    <a:lnTo>
                      <a:pt x="587" y="1080"/>
                    </a:lnTo>
                    <a:lnTo>
                      <a:pt x="588" y="1082"/>
                    </a:lnTo>
                    <a:lnTo>
                      <a:pt x="589" y="1083"/>
                    </a:lnTo>
                    <a:lnTo>
                      <a:pt x="592" y="1087"/>
                    </a:lnTo>
                    <a:lnTo>
                      <a:pt x="594" y="1090"/>
                    </a:lnTo>
                    <a:lnTo>
                      <a:pt x="594" y="1090"/>
                    </a:lnTo>
                    <a:lnTo>
                      <a:pt x="595" y="1091"/>
                    </a:lnTo>
                    <a:lnTo>
                      <a:pt x="597" y="1093"/>
                    </a:lnTo>
                    <a:lnTo>
                      <a:pt x="599" y="1095"/>
                    </a:lnTo>
                    <a:lnTo>
                      <a:pt x="601" y="1098"/>
                    </a:lnTo>
                    <a:lnTo>
                      <a:pt x="603" y="1100"/>
                    </a:lnTo>
                    <a:lnTo>
                      <a:pt x="604" y="1101"/>
                    </a:lnTo>
                    <a:lnTo>
                      <a:pt x="604" y="1102"/>
                    </a:lnTo>
                    <a:lnTo>
                      <a:pt x="607" y="1104"/>
                    </a:lnTo>
                    <a:lnTo>
                      <a:pt x="609" y="1106"/>
                    </a:lnTo>
                    <a:lnTo>
                      <a:pt x="611" y="1110"/>
                    </a:lnTo>
                    <a:lnTo>
                      <a:pt x="613" y="1112"/>
                    </a:lnTo>
                    <a:lnTo>
                      <a:pt x="614" y="1113"/>
                    </a:lnTo>
                    <a:lnTo>
                      <a:pt x="615" y="1113"/>
                    </a:lnTo>
                    <a:lnTo>
                      <a:pt x="619" y="1117"/>
                    </a:lnTo>
                    <a:lnTo>
                      <a:pt x="623" y="1121"/>
                    </a:lnTo>
                    <a:lnTo>
                      <a:pt x="625" y="1122"/>
                    </a:lnTo>
                    <a:lnTo>
                      <a:pt x="627" y="1124"/>
                    </a:lnTo>
                    <a:lnTo>
                      <a:pt x="628" y="1125"/>
                    </a:lnTo>
                    <a:lnTo>
                      <a:pt x="629" y="1125"/>
                    </a:lnTo>
                    <a:lnTo>
                      <a:pt x="633" y="1129"/>
                    </a:lnTo>
                    <a:lnTo>
                      <a:pt x="638" y="1133"/>
                    </a:lnTo>
                    <a:lnTo>
                      <a:pt x="640" y="1135"/>
                    </a:lnTo>
                    <a:lnTo>
                      <a:pt x="642" y="1136"/>
                    </a:lnTo>
                    <a:lnTo>
                      <a:pt x="643" y="1137"/>
                    </a:lnTo>
                    <a:lnTo>
                      <a:pt x="644" y="1137"/>
                    </a:lnTo>
                    <a:lnTo>
                      <a:pt x="650" y="1141"/>
                    </a:lnTo>
                    <a:lnTo>
                      <a:pt x="656" y="1146"/>
                    </a:lnTo>
                    <a:lnTo>
                      <a:pt x="658" y="1147"/>
                    </a:lnTo>
                    <a:lnTo>
                      <a:pt x="660" y="1149"/>
                    </a:lnTo>
                    <a:lnTo>
                      <a:pt x="660" y="1149"/>
                    </a:lnTo>
                    <a:lnTo>
                      <a:pt x="660" y="1149"/>
                    </a:lnTo>
                    <a:lnTo>
                      <a:pt x="669" y="1155"/>
                    </a:lnTo>
                    <a:lnTo>
                      <a:pt x="679" y="1161"/>
                    </a:lnTo>
                    <a:lnTo>
                      <a:pt x="679" y="1161"/>
                    </a:lnTo>
                    <a:lnTo>
                      <a:pt x="679" y="1161"/>
                    </a:lnTo>
                    <a:lnTo>
                      <a:pt x="686" y="1165"/>
                    </a:lnTo>
                    <a:lnTo>
                      <a:pt x="695" y="1170"/>
                    </a:lnTo>
                    <a:lnTo>
                      <a:pt x="695" y="1170"/>
                    </a:lnTo>
                    <a:lnTo>
                      <a:pt x="696" y="1171"/>
                    </a:lnTo>
                    <a:lnTo>
                      <a:pt x="699" y="1173"/>
                    </a:lnTo>
                    <a:lnTo>
                      <a:pt x="702" y="1174"/>
                    </a:lnTo>
                    <a:lnTo>
                      <a:pt x="707" y="1177"/>
                    </a:lnTo>
                    <a:lnTo>
                      <a:pt x="712" y="1179"/>
                    </a:lnTo>
                    <a:lnTo>
                      <a:pt x="713" y="1180"/>
                    </a:lnTo>
                    <a:lnTo>
                      <a:pt x="715" y="1181"/>
                    </a:lnTo>
                    <a:lnTo>
                      <a:pt x="719" y="1183"/>
                    </a:lnTo>
                    <a:lnTo>
                      <a:pt x="723" y="1185"/>
                    </a:lnTo>
                    <a:lnTo>
                      <a:pt x="726" y="1187"/>
                    </a:lnTo>
                    <a:lnTo>
                      <a:pt x="730" y="1189"/>
                    </a:lnTo>
                    <a:lnTo>
                      <a:pt x="732" y="1190"/>
                    </a:lnTo>
                    <a:lnTo>
                      <a:pt x="735" y="1191"/>
                    </a:lnTo>
                    <a:lnTo>
                      <a:pt x="739" y="1193"/>
                    </a:lnTo>
                    <a:lnTo>
                      <a:pt x="743" y="1195"/>
                    </a:lnTo>
                    <a:lnTo>
                      <a:pt x="746" y="1197"/>
                    </a:lnTo>
                    <a:lnTo>
                      <a:pt x="749" y="1198"/>
                    </a:lnTo>
                    <a:lnTo>
                      <a:pt x="753" y="1200"/>
                    </a:lnTo>
                    <a:lnTo>
                      <a:pt x="758" y="1202"/>
                    </a:lnTo>
                    <a:lnTo>
                      <a:pt x="761" y="1204"/>
                    </a:lnTo>
                    <a:lnTo>
                      <a:pt x="764" y="1205"/>
                    </a:lnTo>
                    <a:lnTo>
                      <a:pt x="765" y="1205"/>
                    </a:lnTo>
                    <a:lnTo>
                      <a:pt x="766" y="1206"/>
                    </a:lnTo>
                    <a:lnTo>
                      <a:pt x="775" y="1210"/>
                    </a:lnTo>
                    <a:lnTo>
                      <a:pt x="784" y="1214"/>
                    </a:lnTo>
                    <a:lnTo>
                      <a:pt x="785" y="1214"/>
                    </a:lnTo>
                    <a:lnTo>
                      <a:pt x="785" y="1214"/>
                    </a:lnTo>
                    <a:lnTo>
                      <a:pt x="788" y="1215"/>
                    </a:lnTo>
                    <a:lnTo>
                      <a:pt x="790" y="1216"/>
                    </a:lnTo>
                    <a:lnTo>
                      <a:pt x="797" y="1219"/>
                    </a:lnTo>
                    <a:lnTo>
                      <a:pt x="803" y="1222"/>
                    </a:lnTo>
                    <a:lnTo>
                      <a:pt x="806" y="1223"/>
                    </a:lnTo>
                    <a:lnTo>
                      <a:pt x="809" y="1224"/>
                    </a:lnTo>
                    <a:lnTo>
                      <a:pt x="812" y="1225"/>
                    </a:lnTo>
                    <a:lnTo>
                      <a:pt x="816" y="1227"/>
                    </a:lnTo>
                    <a:lnTo>
                      <a:pt x="819" y="1228"/>
                    </a:lnTo>
                    <a:lnTo>
                      <a:pt x="823" y="1230"/>
                    </a:lnTo>
                    <a:lnTo>
                      <a:pt x="829" y="1232"/>
                    </a:lnTo>
                    <a:lnTo>
                      <a:pt x="836" y="1235"/>
                    </a:lnTo>
                    <a:lnTo>
                      <a:pt x="838" y="1235"/>
                    </a:lnTo>
                    <a:lnTo>
                      <a:pt x="840" y="1236"/>
                    </a:lnTo>
                    <a:lnTo>
                      <a:pt x="841" y="1237"/>
                    </a:lnTo>
                    <a:lnTo>
                      <a:pt x="843" y="1237"/>
                    </a:lnTo>
                    <a:lnTo>
                      <a:pt x="852" y="1240"/>
                    </a:lnTo>
                    <a:lnTo>
                      <a:pt x="862" y="1244"/>
                    </a:lnTo>
                    <a:lnTo>
                      <a:pt x="864" y="1245"/>
                    </a:lnTo>
                    <a:lnTo>
                      <a:pt x="866" y="1245"/>
                    </a:lnTo>
                    <a:lnTo>
                      <a:pt x="867" y="1246"/>
                    </a:lnTo>
                    <a:lnTo>
                      <a:pt x="868" y="1246"/>
                    </a:lnTo>
                    <a:lnTo>
                      <a:pt x="870" y="1247"/>
                    </a:lnTo>
                    <a:lnTo>
                      <a:pt x="872" y="1248"/>
                    </a:lnTo>
                    <a:lnTo>
                      <a:pt x="877" y="1249"/>
                    </a:lnTo>
                    <a:lnTo>
                      <a:pt x="882" y="1251"/>
                    </a:lnTo>
                    <a:lnTo>
                      <a:pt x="889" y="1253"/>
                    </a:lnTo>
                    <a:lnTo>
                      <a:pt x="895" y="1255"/>
                    </a:lnTo>
                    <a:lnTo>
                      <a:pt x="898" y="1256"/>
                    </a:lnTo>
                    <a:lnTo>
                      <a:pt x="900" y="1257"/>
                    </a:lnTo>
                    <a:lnTo>
                      <a:pt x="902" y="1258"/>
                    </a:lnTo>
                    <a:lnTo>
                      <a:pt x="903" y="1258"/>
                    </a:lnTo>
                    <a:lnTo>
                      <a:pt x="913" y="1261"/>
                    </a:lnTo>
                    <a:lnTo>
                      <a:pt x="923" y="1265"/>
                    </a:lnTo>
                    <a:lnTo>
                      <a:pt x="925" y="1266"/>
                    </a:lnTo>
                    <a:lnTo>
                      <a:pt x="928" y="1266"/>
                    </a:lnTo>
                    <a:lnTo>
                      <a:pt x="931" y="1267"/>
                    </a:lnTo>
                    <a:lnTo>
                      <a:pt x="934" y="1268"/>
                    </a:lnTo>
                    <a:lnTo>
                      <a:pt x="939" y="1270"/>
                    </a:lnTo>
                    <a:lnTo>
                      <a:pt x="944" y="1271"/>
                    </a:lnTo>
                    <a:lnTo>
                      <a:pt x="952" y="1274"/>
                    </a:lnTo>
                    <a:lnTo>
                      <a:pt x="961" y="1277"/>
                    </a:lnTo>
                    <a:lnTo>
                      <a:pt x="963" y="1277"/>
                    </a:lnTo>
                    <a:lnTo>
                      <a:pt x="964" y="1278"/>
                    </a:lnTo>
                    <a:lnTo>
                      <a:pt x="965" y="1278"/>
                    </a:lnTo>
                    <a:lnTo>
                      <a:pt x="965" y="1278"/>
                    </a:lnTo>
                    <a:lnTo>
                      <a:pt x="976" y="1281"/>
                    </a:lnTo>
                    <a:lnTo>
                      <a:pt x="987" y="1284"/>
                    </a:lnTo>
                    <a:lnTo>
                      <a:pt x="991" y="1285"/>
                    </a:lnTo>
                    <a:lnTo>
                      <a:pt x="994" y="1286"/>
                    </a:lnTo>
                    <a:lnTo>
                      <a:pt x="998" y="1288"/>
                    </a:lnTo>
                    <a:lnTo>
                      <a:pt x="1002" y="1289"/>
                    </a:lnTo>
                    <a:lnTo>
                      <a:pt x="1005" y="1290"/>
                    </a:lnTo>
                    <a:lnTo>
                      <a:pt x="1008" y="1291"/>
                    </a:lnTo>
                    <a:lnTo>
                      <a:pt x="1019" y="1294"/>
                    </a:lnTo>
                    <a:lnTo>
                      <a:pt x="1031" y="1297"/>
                    </a:lnTo>
                    <a:lnTo>
                      <a:pt x="1031" y="1297"/>
                    </a:lnTo>
                    <a:lnTo>
                      <a:pt x="1032" y="1297"/>
                    </a:lnTo>
                    <a:lnTo>
                      <a:pt x="1035" y="1298"/>
                    </a:lnTo>
                    <a:lnTo>
                      <a:pt x="1037" y="1299"/>
                    </a:lnTo>
                    <a:lnTo>
                      <a:pt x="1045" y="1301"/>
                    </a:lnTo>
                    <a:lnTo>
                      <a:pt x="1053" y="1303"/>
                    </a:lnTo>
                    <a:lnTo>
                      <a:pt x="1059" y="1305"/>
                    </a:lnTo>
                    <a:lnTo>
                      <a:pt x="1065" y="1306"/>
                    </a:lnTo>
                    <a:lnTo>
                      <a:pt x="1069" y="1307"/>
                    </a:lnTo>
                    <a:lnTo>
                      <a:pt x="1073" y="1308"/>
                    </a:lnTo>
                    <a:lnTo>
                      <a:pt x="1075" y="1309"/>
                    </a:lnTo>
                    <a:lnTo>
                      <a:pt x="1076" y="1309"/>
                    </a:lnTo>
                    <a:lnTo>
                      <a:pt x="1087" y="1312"/>
                    </a:lnTo>
                    <a:lnTo>
                      <a:pt x="1099" y="1315"/>
                    </a:lnTo>
                    <a:lnTo>
                      <a:pt x="1102" y="1315"/>
                    </a:lnTo>
                    <a:lnTo>
                      <a:pt x="1105" y="1316"/>
                    </a:lnTo>
                    <a:lnTo>
                      <a:pt x="1109" y="1317"/>
                    </a:lnTo>
                    <a:lnTo>
                      <a:pt x="1113" y="1318"/>
                    </a:lnTo>
                    <a:lnTo>
                      <a:pt x="1117" y="1319"/>
                    </a:lnTo>
                    <a:lnTo>
                      <a:pt x="1122" y="1320"/>
                    </a:lnTo>
                    <a:lnTo>
                      <a:pt x="1133" y="1323"/>
                    </a:lnTo>
                    <a:lnTo>
                      <a:pt x="1145" y="1326"/>
                    </a:lnTo>
                    <a:lnTo>
                      <a:pt x="1146" y="1326"/>
                    </a:lnTo>
                    <a:lnTo>
                      <a:pt x="1146" y="1326"/>
                    </a:lnTo>
                    <a:lnTo>
                      <a:pt x="1149" y="1327"/>
                    </a:lnTo>
                    <a:lnTo>
                      <a:pt x="1152" y="1328"/>
                    </a:lnTo>
                    <a:lnTo>
                      <a:pt x="1161" y="1330"/>
                    </a:lnTo>
                    <a:lnTo>
                      <a:pt x="1169" y="1332"/>
                    </a:lnTo>
                    <a:lnTo>
                      <a:pt x="1176" y="1333"/>
                    </a:lnTo>
                    <a:lnTo>
                      <a:pt x="1184" y="1335"/>
                    </a:lnTo>
                    <a:lnTo>
                      <a:pt x="1187" y="1336"/>
                    </a:lnTo>
                    <a:lnTo>
                      <a:pt x="1191" y="1337"/>
                    </a:lnTo>
                    <a:lnTo>
                      <a:pt x="1192" y="1337"/>
                    </a:lnTo>
                    <a:lnTo>
                      <a:pt x="1193" y="1337"/>
                    </a:lnTo>
                    <a:lnTo>
                      <a:pt x="1205" y="1340"/>
                    </a:lnTo>
                    <a:lnTo>
                      <a:pt x="1218" y="1343"/>
                    </a:lnTo>
                    <a:lnTo>
                      <a:pt x="1222" y="1344"/>
                    </a:lnTo>
                    <a:lnTo>
                      <a:pt x="1226" y="1345"/>
                    </a:lnTo>
                    <a:lnTo>
                      <a:pt x="1230" y="1345"/>
                    </a:lnTo>
                    <a:lnTo>
                      <a:pt x="1235" y="1346"/>
                    </a:lnTo>
                    <a:lnTo>
                      <a:pt x="1239" y="1347"/>
                    </a:lnTo>
                    <a:lnTo>
                      <a:pt x="1243" y="1348"/>
                    </a:lnTo>
                    <a:lnTo>
                      <a:pt x="1255" y="1351"/>
                    </a:lnTo>
                    <a:lnTo>
                      <a:pt x="1268" y="1354"/>
                    </a:lnTo>
                    <a:lnTo>
                      <a:pt x="1269" y="1354"/>
                    </a:lnTo>
                    <a:lnTo>
                      <a:pt x="1271" y="1354"/>
                    </a:lnTo>
                    <a:lnTo>
                      <a:pt x="1274" y="1355"/>
                    </a:lnTo>
                    <a:lnTo>
                      <a:pt x="1278" y="1356"/>
                    </a:lnTo>
                    <a:lnTo>
                      <a:pt x="1286" y="1357"/>
                    </a:lnTo>
                    <a:lnTo>
                      <a:pt x="1293" y="1359"/>
                    </a:lnTo>
                    <a:lnTo>
                      <a:pt x="1303" y="1361"/>
                    </a:lnTo>
                    <a:lnTo>
                      <a:pt x="1313" y="1363"/>
                    </a:lnTo>
                    <a:lnTo>
                      <a:pt x="1316" y="1363"/>
                    </a:lnTo>
                    <a:lnTo>
                      <a:pt x="1318" y="1364"/>
                    </a:lnTo>
                    <a:lnTo>
                      <a:pt x="1319" y="1364"/>
                    </a:lnTo>
                    <a:lnTo>
                      <a:pt x="1319" y="1364"/>
                    </a:lnTo>
                    <a:lnTo>
                      <a:pt x="1332" y="1367"/>
                    </a:lnTo>
                    <a:lnTo>
                      <a:pt x="1346" y="1369"/>
                    </a:lnTo>
                    <a:lnTo>
                      <a:pt x="1352" y="1370"/>
                    </a:lnTo>
                    <a:lnTo>
                      <a:pt x="1358" y="1372"/>
                    </a:lnTo>
                    <a:lnTo>
                      <a:pt x="1362" y="1372"/>
                    </a:lnTo>
                    <a:lnTo>
                      <a:pt x="1366" y="1373"/>
                    </a:lnTo>
                    <a:lnTo>
                      <a:pt x="1369" y="1374"/>
                    </a:lnTo>
                    <a:lnTo>
                      <a:pt x="1372" y="1374"/>
                    </a:lnTo>
                    <a:lnTo>
                      <a:pt x="1386" y="1377"/>
                    </a:lnTo>
                    <a:lnTo>
                      <a:pt x="1400" y="1379"/>
                    </a:lnTo>
                    <a:lnTo>
                      <a:pt x="1403" y="1380"/>
                    </a:lnTo>
                    <a:lnTo>
                      <a:pt x="1406" y="1380"/>
                    </a:lnTo>
                    <a:lnTo>
                      <a:pt x="1410" y="1381"/>
                    </a:lnTo>
                    <a:lnTo>
                      <a:pt x="1414" y="1382"/>
                    </a:lnTo>
                    <a:lnTo>
                      <a:pt x="1420" y="1383"/>
                    </a:lnTo>
                    <a:lnTo>
                      <a:pt x="1427" y="1384"/>
                    </a:lnTo>
                    <a:lnTo>
                      <a:pt x="1441" y="1387"/>
                    </a:lnTo>
                    <a:lnTo>
                      <a:pt x="1455" y="1389"/>
                    </a:lnTo>
                    <a:lnTo>
                      <a:pt x="1456" y="1389"/>
                    </a:lnTo>
                    <a:lnTo>
                      <a:pt x="1456" y="1389"/>
                    </a:lnTo>
                    <a:lnTo>
                      <a:pt x="1457" y="1390"/>
                    </a:lnTo>
                    <a:lnTo>
                      <a:pt x="1459" y="1390"/>
                    </a:lnTo>
                    <a:lnTo>
                      <a:pt x="1472" y="1392"/>
                    </a:lnTo>
                    <a:lnTo>
                      <a:pt x="1484" y="1394"/>
                    </a:lnTo>
                    <a:lnTo>
                      <a:pt x="1493" y="1396"/>
                    </a:lnTo>
                    <a:lnTo>
                      <a:pt x="1502" y="1397"/>
                    </a:lnTo>
                    <a:lnTo>
                      <a:pt x="1504" y="1397"/>
                    </a:lnTo>
                    <a:lnTo>
                      <a:pt x="1506" y="1398"/>
                    </a:lnTo>
                    <a:lnTo>
                      <a:pt x="1507" y="1398"/>
                    </a:lnTo>
                    <a:lnTo>
                      <a:pt x="1507" y="1398"/>
                    </a:lnTo>
                    <a:lnTo>
                      <a:pt x="1510" y="1399"/>
                    </a:lnTo>
                    <a:lnTo>
                      <a:pt x="1514" y="1399"/>
                    </a:lnTo>
                    <a:lnTo>
                      <a:pt x="1528" y="1402"/>
                    </a:lnTo>
                    <a:lnTo>
                      <a:pt x="1543" y="1404"/>
                    </a:lnTo>
                    <a:lnTo>
                      <a:pt x="1558" y="1406"/>
                    </a:lnTo>
                    <a:lnTo>
                      <a:pt x="1573" y="1409"/>
                    </a:lnTo>
                    <a:lnTo>
                      <a:pt x="1580" y="1410"/>
                    </a:lnTo>
                    <a:lnTo>
                      <a:pt x="1588" y="1411"/>
                    </a:lnTo>
                    <a:lnTo>
                      <a:pt x="1595" y="1412"/>
                    </a:lnTo>
                    <a:lnTo>
                      <a:pt x="1603" y="1413"/>
                    </a:lnTo>
                    <a:lnTo>
                      <a:pt x="1605" y="1414"/>
                    </a:lnTo>
                    <a:lnTo>
                      <a:pt x="1607" y="1414"/>
                    </a:lnTo>
                    <a:lnTo>
                      <a:pt x="1609" y="1414"/>
                    </a:lnTo>
                    <a:lnTo>
                      <a:pt x="1610" y="1414"/>
                    </a:lnTo>
                    <a:lnTo>
                      <a:pt x="1622" y="1416"/>
                    </a:lnTo>
                    <a:lnTo>
                      <a:pt x="1634" y="1418"/>
                    </a:lnTo>
                    <a:lnTo>
                      <a:pt x="1642" y="1419"/>
                    </a:lnTo>
                    <a:lnTo>
                      <a:pt x="1650" y="1420"/>
                    </a:lnTo>
                    <a:lnTo>
                      <a:pt x="1658" y="1422"/>
                    </a:lnTo>
                    <a:lnTo>
                      <a:pt x="1666" y="1423"/>
                    </a:lnTo>
                    <a:lnTo>
                      <a:pt x="1673" y="1424"/>
                    </a:lnTo>
                    <a:lnTo>
                      <a:pt x="1681" y="1425"/>
                    </a:lnTo>
                    <a:lnTo>
                      <a:pt x="1689" y="1426"/>
                    </a:lnTo>
                    <a:lnTo>
                      <a:pt x="1697" y="1427"/>
                    </a:lnTo>
                    <a:lnTo>
                      <a:pt x="1705" y="1428"/>
                    </a:lnTo>
                    <a:lnTo>
                      <a:pt x="1712" y="1429"/>
                    </a:lnTo>
                    <a:lnTo>
                      <a:pt x="1715" y="1430"/>
                    </a:lnTo>
                    <a:lnTo>
                      <a:pt x="1717" y="1430"/>
                    </a:lnTo>
                    <a:lnTo>
                      <a:pt x="1723" y="1431"/>
                    </a:lnTo>
                    <a:lnTo>
                      <a:pt x="1730" y="1432"/>
                    </a:lnTo>
                    <a:lnTo>
                      <a:pt x="1738" y="1433"/>
                    </a:lnTo>
                    <a:lnTo>
                      <a:pt x="1746" y="1434"/>
                    </a:lnTo>
                    <a:lnTo>
                      <a:pt x="1755" y="1435"/>
                    </a:lnTo>
                    <a:lnTo>
                      <a:pt x="1763" y="1436"/>
                    </a:lnTo>
                    <a:lnTo>
                      <a:pt x="1772" y="1437"/>
                    </a:lnTo>
                    <a:lnTo>
                      <a:pt x="1780" y="1439"/>
                    </a:lnTo>
                    <a:lnTo>
                      <a:pt x="1789" y="1440"/>
                    </a:lnTo>
                    <a:lnTo>
                      <a:pt x="1798" y="1441"/>
                    </a:lnTo>
                    <a:lnTo>
                      <a:pt x="1810" y="1442"/>
                    </a:lnTo>
                    <a:lnTo>
                      <a:pt x="1822" y="1444"/>
                    </a:lnTo>
                    <a:lnTo>
                      <a:pt x="1824" y="1444"/>
                    </a:lnTo>
                    <a:lnTo>
                      <a:pt x="1827" y="1445"/>
                    </a:lnTo>
                    <a:lnTo>
                      <a:pt x="1830" y="1445"/>
                    </a:lnTo>
                    <a:lnTo>
                      <a:pt x="1832" y="1445"/>
                    </a:lnTo>
                    <a:lnTo>
                      <a:pt x="1841" y="1446"/>
                    </a:lnTo>
                    <a:lnTo>
                      <a:pt x="1850" y="1447"/>
                    </a:lnTo>
                    <a:lnTo>
                      <a:pt x="1858" y="1449"/>
                    </a:lnTo>
                    <a:lnTo>
                      <a:pt x="1867" y="1450"/>
                    </a:lnTo>
                    <a:lnTo>
                      <a:pt x="1876" y="1451"/>
                    </a:lnTo>
                    <a:lnTo>
                      <a:pt x="1886" y="1452"/>
                    </a:lnTo>
                    <a:lnTo>
                      <a:pt x="1895" y="1453"/>
                    </a:lnTo>
                    <a:lnTo>
                      <a:pt x="1904" y="1454"/>
                    </a:lnTo>
                    <a:lnTo>
                      <a:pt x="1912" y="1455"/>
                    </a:lnTo>
                    <a:lnTo>
                      <a:pt x="1920" y="1456"/>
                    </a:lnTo>
                    <a:lnTo>
                      <a:pt x="1929" y="1457"/>
                    </a:lnTo>
                    <a:lnTo>
                      <a:pt x="1937" y="1458"/>
                    </a:lnTo>
                    <a:lnTo>
                      <a:pt x="1939" y="1458"/>
                    </a:lnTo>
                    <a:lnTo>
                      <a:pt x="1940" y="1458"/>
                    </a:lnTo>
                    <a:lnTo>
                      <a:pt x="1941" y="1458"/>
                    </a:lnTo>
                    <a:lnTo>
                      <a:pt x="1942" y="1459"/>
                    </a:lnTo>
                    <a:lnTo>
                      <a:pt x="1951" y="1460"/>
                    </a:lnTo>
                    <a:lnTo>
                      <a:pt x="1961" y="1461"/>
                    </a:lnTo>
                    <a:lnTo>
                      <a:pt x="1970" y="1462"/>
                    </a:lnTo>
                    <a:lnTo>
                      <a:pt x="1980" y="1463"/>
                    </a:lnTo>
                    <a:lnTo>
                      <a:pt x="1989" y="1464"/>
                    </a:lnTo>
                    <a:lnTo>
                      <a:pt x="1999" y="1465"/>
                    </a:lnTo>
                    <a:lnTo>
                      <a:pt x="2008" y="1466"/>
                    </a:lnTo>
                    <a:lnTo>
                      <a:pt x="2018" y="1467"/>
                    </a:lnTo>
                    <a:lnTo>
                      <a:pt x="2027" y="1468"/>
                    </a:lnTo>
                    <a:lnTo>
                      <a:pt x="2036" y="1469"/>
                    </a:lnTo>
                    <a:lnTo>
                      <a:pt x="2046" y="1470"/>
                    </a:lnTo>
                    <a:lnTo>
                      <a:pt x="2055" y="1471"/>
                    </a:lnTo>
                    <a:lnTo>
                      <a:pt x="2057" y="1471"/>
                    </a:lnTo>
                    <a:lnTo>
                      <a:pt x="2058" y="1471"/>
                    </a:lnTo>
                    <a:lnTo>
                      <a:pt x="2059" y="1471"/>
                    </a:lnTo>
                    <a:lnTo>
                      <a:pt x="2059" y="1471"/>
                    </a:lnTo>
                    <a:lnTo>
                      <a:pt x="2069" y="1472"/>
                    </a:lnTo>
                    <a:lnTo>
                      <a:pt x="2081" y="1473"/>
                    </a:lnTo>
                    <a:lnTo>
                      <a:pt x="2091" y="1475"/>
                    </a:lnTo>
                    <a:lnTo>
                      <a:pt x="2101" y="1476"/>
                    </a:lnTo>
                    <a:lnTo>
                      <a:pt x="2112" y="1477"/>
                    </a:lnTo>
                    <a:lnTo>
                      <a:pt x="2122" y="1478"/>
                    </a:lnTo>
                    <a:lnTo>
                      <a:pt x="2133" y="1479"/>
                    </a:lnTo>
                    <a:lnTo>
                      <a:pt x="2143" y="1480"/>
                    </a:lnTo>
                    <a:lnTo>
                      <a:pt x="2151" y="1480"/>
                    </a:lnTo>
                    <a:lnTo>
                      <a:pt x="2160" y="1481"/>
                    </a:lnTo>
                    <a:lnTo>
                      <a:pt x="2168" y="1482"/>
                    </a:lnTo>
                    <a:lnTo>
                      <a:pt x="2177" y="1483"/>
                    </a:lnTo>
                    <a:lnTo>
                      <a:pt x="2179" y="1483"/>
                    </a:lnTo>
                    <a:lnTo>
                      <a:pt x="2181" y="1483"/>
                    </a:lnTo>
                    <a:lnTo>
                      <a:pt x="2183" y="1483"/>
                    </a:lnTo>
                    <a:lnTo>
                      <a:pt x="2185" y="1484"/>
                    </a:lnTo>
                    <a:lnTo>
                      <a:pt x="2197" y="1485"/>
                    </a:lnTo>
                    <a:lnTo>
                      <a:pt x="2208" y="1486"/>
                    </a:lnTo>
                    <a:lnTo>
                      <a:pt x="2220" y="1487"/>
                    </a:lnTo>
                    <a:lnTo>
                      <a:pt x="2232" y="1488"/>
                    </a:lnTo>
                    <a:lnTo>
                      <a:pt x="2243" y="1489"/>
                    </a:lnTo>
                    <a:lnTo>
                      <a:pt x="2255" y="1490"/>
                    </a:lnTo>
                    <a:lnTo>
                      <a:pt x="2267" y="1491"/>
                    </a:lnTo>
                    <a:lnTo>
                      <a:pt x="2278" y="1492"/>
                    </a:lnTo>
                    <a:lnTo>
                      <a:pt x="2289" y="1493"/>
                    </a:lnTo>
                    <a:lnTo>
                      <a:pt x="2300" y="1494"/>
                    </a:lnTo>
                    <a:lnTo>
                      <a:pt x="2304" y="1494"/>
                    </a:lnTo>
                    <a:lnTo>
                      <a:pt x="2309" y="1495"/>
                    </a:lnTo>
                    <a:lnTo>
                      <a:pt x="2317" y="1495"/>
                    </a:lnTo>
                    <a:lnTo>
                      <a:pt x="2326" y="1496"/>
                    </a:lnTo>
                    <a:lnTo>
                      <a:pt x="2337" y="1497"/>
                    </a:lnTo>
                    <a:lnTo>
                      <a:pt x="2349" y="1498"/>
                    </a:lnTo>
                    <a:lnTo>
                      <a:pt x="2361" y="1499"/>
                    </a:lnTo>
                    <a:lnTo>
                      <a:pt x="2373" y="1500"/>
                    </a:lnTo>
                    <a:lnTo>
                      <a:pt x="2387" y="1501"/>
                    </a:lnTo>
                    <a:lnTo>
                      <a:pt x="2400" y="1502"/>
                    </a:lnTo>
                    <a:lnTo>
                      <a:pt x="2414" y="1503"/>
                    </a:lnTo>
                    <a:lnTo>
                      <a:pt x="2428" y="1504"/>
                    </a:lnTo>
                    <a:lnTo>
                      <a:pt x="2429" y="1504"/>
                    </a:lnTo>
                    <a:lnTo>
                      <a:pt x="2431" y="1504"/>
                    </a:lnTo>
                    <a:lnTo>
                      <a:pt x="2432" y="1504"/>
                    </a:lnTo>
                    <a:lnTo>
                      <a:pt x="2432" y="1504"/>
                    </a:lnTo>
                    <a:lnTo>
                      <a:pt x="2434" y="1504"/>
                    </a:lnTo>
                    <a:lnTo>
                      <a:pt x="2435" y="1504"/>
                    </a:lnTo>
                    <a:lnTo>
                      <a:pt x="2447" y="1505"/>
                    </a:lnTo>
                    <a:lnTo>
                      <a:pt x="2459" y="1506"/>
                    </a:lnTo>
                    <a:lnTo>
                      <a:pt x="2471" y="1507"/>
                    </a:lnTo>
                    <a:lnTo>
                      <a:pt x="2483" y="1508"/>
                    </a:lnTo>
                    <a:lnTo>
                      <a:pt x="2497" y="1509"/>
                    </a:lnTo>
                    <a:lnTo>
                      <a:pt x="2511" y="1510"/>
                    </a:lnTo>
                    <a:lnTo>
                      <a:pt x="2524" y="1511"/>
                    </a:lnTo>
                    <a:lnTo>
                      <a:pt x="2538" y="1512"/>
                    </a:lnTo>
                    <a:lnTo>
                      <a:pt x="2549" y="1512"/>
                    </a:lnTo>
                    <a:lnTo>
                      <a:pt x="2559" y="1513"/>
                    </a:lnTo>
                    <a:lnTo>
                      <a:pt x="2565" y="1513"/>
                    </a:lnTo>
                    <a:lnTo>
                      <a:pt x="2571" y="1514"/>
                    </a:lnTo>
                    <a:lnTo>
                      <a:pt x="2583" y="1514"/>
                    </a:lnTo>
                    <a:lnTo>
                      <a:pt x="2594" y="1515"/>
                    </a:lnTo>
                    <a:lnTo>
                      <a:pt x="2612" y="1516"/>
                    </a:lnTo>
                    <a:lnTo>
                      <a:pt x="2629" y="1517"/>
                    </a:lnTo>
                    <a:lnTo>
                      <a:pt x="2647" y="1518"/>
                    </a:lnTo>
                    <a:lnTo>
                      <a:pt x="2665" y="1519"/>
                    </a:lnTo>
                    <a:lnTo>
                      <a:pt x="2677" y="1520"/>
                    </a:lnTo>
                    <a:lnTo>
                      <a:pt x="2690" y="1521"/>
                    </a:lnTo>
                    <a:lnTo>
                      <a:pt x="2701" y="1521"/>
                    </a:lnTo>
                    <a:lnTo>
                      <a:pt x="2710" y="1522"/>
                    </a:lnTo>
                    <a:lnTo>
                      <a:pt x="2723" y="1523"/>
                    </a:lnTo>
                    <a:lnTo>
                      <a:pt x="2737" y="1523"/>
                    </a:lnTo>
                    <a:lnTo>
                      <a:pt x="2754" y="1524"/>
                    </a:lnTo>
                    <a:lnTo>
                      <a:pt x="2772" y="1525"/>
                    </a:lnTo>
                    <a:lnTo>
                      <a:pt x="2790" y="1526"/>
                    </a:lnTo>
                    <a:lnTo>
                      <a:pt x="2808" y="1527"/>
                    </a:lnTo>
                    <a:lnTo>
                      <a:pt x="2818" y="1527"/>
                    </a:lnTo>
                    <a:lnTo>
                      <a:pt x="2829" y="1528"/>
                    </a:lnTo>
                    <a:lnTo>
                      <a:pt x="2839" y="1528"/>
                    </a:lnTo>
                    <a:lnTo>
                      <a:pt x="2849" y="1529"/>
                    </a:lnTo>
                    <a:lnTo>
                      <a:pt x="2857" y="1529"/>
                    </a:lnTo>
                    <a:lnTo>
                      <a:pt x="2865" y="1529"/>
                    </a:lnTo>
                    <a:lnTo>
                      <a:pt x="2873" y="1530"/>
                    </a:lnTo>
                    <a:lnTo>
                      <a:pt x="2880" y="1530"/>
                    </a:lnTo>
                    <a:lnTo>
                      <a:pt x="2893" y="1531"/>
                    </a:lnTo>
                    <a:lnTo>
                      <a:pt x="2906" y="1531"/>
                    </a:lnTo>
                    <a:lnTo>
                      <a:pt x="2919" y="1532"/>
                    </a:lnTo>
                    <a:lnTo>
                      <a:pt x="2931" y="1532"/>
                    </a:lnTo>
                    <a:lnTo>
                      <a:pt x="2947" y="1533"/>
                    </a:lnTo>
                    <a:lnTo>
                      <a:pt x="2963" y="1533"/>
                    </a:lnTo>
                    <a:lnTo>
                      <a:pt x="2979" y="1534"/>
                    </a:lnTo>
                    <a:lnTo>
                      <a:pt x="2995" y="1535"/>
                    </a:lnTo>
                    <a:lnTo>
                      <a:pt x="3004" y="1535"/>
                    </a:lnTo>
                    <a:lnTo>
                      <a:pt x="3013" y="1535"/>
                    </a:lnTo>
                    <a:lnTo>
                      <a:pt x="3027" y="1536"/>
                    </a:lnTo>
                    <a:lnTo>
                      <a:pt x="3041" y="1536"/>
                    </a:lnTo>
                    <a:lnTo>
                      <a:pt x="3055" y="1536"/>
                    </a:lnTo>
                    <a:lnTo>
                      <a:pt x="3069" y="1537"/>
                    </a:lnTo>
                    <a:lnTo>
                      <a:pt x="3085" y="1537"/>
                    </a:lnTo>
                    <a:lnTo>
                      <a:pt x="3101" y="1538"/>
                    </a:lnTo>
                    <a:lnTo>
                      <a:pt x="3118" y="1538"/>
                    </a:lnTo>
                    <a:lnTo>
                      <a:pt x="3134" y="1539"/>
                    </a:lnTo>
                    <a:lnTo>
                      <a:pt x="3141" y="1539"/>
                    </a:lnTo>
                    <a:lnTo>
                      <a:pt x="3148" y="1539"/>
                    </a:lnTo>
                    <a:lnTo>
                      <a:pt x="3163" y="1540"/>
                    </a:lnTo>
                    <a:lnTo>
                      <a:pt x="3179" y="1540"/>
                    </a:lnTo>
                    <a:lnTo>
                      <a:pt x="3195" y="1540"/>
                    </a:lnTo>
                    <a:lnTo>
                      <a:pt x="3211" y="1541"/>
                    </a:lnTo>
                    <a:lnTo>
                      <a:pt x="3227" y="1541"/>
                    </a:lnTo>
                    <a:lnTo>
                      <a:pt x="3242" y="1541"/>
                    </a:lnTo>
                    <a:lnTo>
                      <a:pt x="3258" y="1542"/>
                    </a:lnTo>
                    <a:lnTo>
                      <a:pt x="3274" y="1542"/>
                    </a:lnTo>
                    <a:lnTo>
                      <a:pt x="3279" y="1542"/>
                    </a:lnTo>
                    <a:lnTo>
                      <a:pt x="3284" y="1542"/>
                    </a:lnTo>
                    <a:lnTo>
                      <a:pt x="3302" y="1542"/>
                    </a:lnTo>
                    <a:lnTo>
                      <a:pt x="3322" y="1543"/>
                    </a:lnTo>
                    <a:lnTo>
                      <a:pt x="3340" y="1543"/>
                    </a:lnTo>
                    <a:lnTo>
                      <a:pt x="3359" y="1543"/>
                    </a:lnTo>
                    <a:lnTo>
                      <a:pt x="3373" y="1543"/>
                    </a:lnTo>
                    <a:lnTo>
                      <a:pt x="3387" y="1543"/>
                    </a:lnTo>
                    <a:lnTo>
                      <a:pt x="3402" y="1544"/>
                    </a:lnTo>
                    <a:lnTo>
                      <a:pt x="3416" y="1544"/>
                    </a:lnTo>
                    <a:lnTo>
                      <a:pt x="3419" y="1544"/>
                    </a:lnTo>
                    <a:lnTo>
                      <a:pt x="3423" y="1544"/>
                    </a:lnTo>
                    <a:lnTo>
                      <a:pt x="3431" y="1544"/>
                    </a:lnTo>
                    <a:lnTo>
                      <a:pt x="3439" y="1544"/>
                    </a:lnTo>
                    <a:lnTo>
                      <a:pt x="3448" y="1544"/>
                    </a:lnTo>
                    <a:lnTo>
                      <a:pt x="3456" y="1544"/>
                    </a:lnTo>
                    <a:lnTo>
                      <a:pt x="3464" y="1544"/>
                    </a:lnTo>
                    <a:lnTo>
                      <a:pt x="3473" y="1544"/>
                    </a:lnTo>
                    <a:lnTo>
                      <a:pt x="3481" y="1544"/>
                    </a:lnTo>
                    <a:lnTo>
                      <a:pt x="3489" y="1544"/>
                    </a:lnTo>
                    <a:lnTo>
                      <a:pt x="3498" y="1544"/>
                    </a:lnTo>
                    <a:lnTo>
                      <a:pt x="3506" y="1544"/>
                    </a:lnTo>
                    <a:lnTo>
                      <a:pt x="3514" y="1544"/>
                    </a:lnTo>
                    <a:lnTo>
                      <a:pt x="3523" y="1545"/>
                    </a:lnTo>
                    <a:lnTo>
                      <a:pt x="3531" y="1545"/>
                    </a:lnTo>
                    <a:lnTo>
                      <a:pt x="3539" y="1545"/>
                    </a:lnTo>
                    <a:lnTo>
                      <a:pt x="3548" y="1545"/>
                    </a:lnTo>
                    <a:lnTo>
                      <a:pt x="3556" y="1545"/>
                    </a:lnTo>
                    <a:lnTo>
                      <a:pt x="3566" y="1545"/>
                    </a:lnTo>
                    <a:lnTo>
                      <a:pt x="3576" y="1545"/>
                    </a:lnTo>
                    <a:lnTo>
                      <a:pt x="3586" y="1545"/>
                    </a:lnTo>
                    <a:lnTo>
                      <a:pt x="3596" y="1545"/>
                    </a:lnTo>
                    <a:lnTo>
                      <a:pt x="3606" y="1545"/>
                    </a:lnTo>
                    <a:lnTo>
                      <a:pt x="3616" y="1545"/>
                    </a:lnTo>
                    <a:lnTo>
                      <a:pt x="3626" y="1544"/>
                    </a:lnTo>
                    <a:lnTo>
                      <a:pt x="3636" y="1544"/>
                    </a:lnTo>
                    <a:lnTo>
                      <a:pt x="3646" y="1544"/>
                    </a:lnTo>
                    <a:lnTo>
                      <a:pt x="3656" y="1544"/>
                    </a:lnTo>
                    <a:lnTo>
                      <a:pt x="3666" y="1544"/>
                    </a:lnTo>
                    <a:lnTo>
                      <a:pt x="3676" y="1544"/>
                    </a:lnTo>
                    <a:lnTo>
                      <a:pt x="3682" y="1544"/>
                    </a:lnTo>
                    <a:lnTo>
                      <a:pt x="3689" y="1544"/>
                    </a:lnTo>
                    <a:lnTo>
                      <a:pt x="3692" y="1544"/>
                    </a:lnTo>
                    <a:lnTo>
                      <a:pt x="3694" y="1544"/>
                    </a:lnTo>
                    <a:lnTo>
                      <a:pt x="3705" y="1544"/>
                    </a:lnTo>
                    <a:lnTo>
                      <a:pt x="3716" y="1544"/>
                    </a:lnTo>
                    <a:lnTo>
                      <a:pt x="3728" y="1544"/>
                    </a:lnTo>
                    <a:lnTo>
                      <a:pt x="3741" y="1544"/>
                    </a:lnTo>
                    <a:lnTo>
                      <a:pt x="3753" y="1543"/>
                    </a:lnTo>
                    <a:lnTo>
                      <a:pt x="3766" y="1543"/>
                    </a:lnTo>
                    <a:lnTo>
                      <a:pt x="3784" y="1543"/>
                    </a:lnTo>
                    <a:lnTo>
                      <a:pt x="3802" y="1543"/>
                    </a:lnTo>
                    <a:lnTo>
                      <a:pt x="3821" y="1543"/>
                    </a:lnTo>
                    <a:lnTo>
                      <a:pt x="3839" y="1542"/>
                    </a:lnTo>
                    <a:lnTo>
                      <a:pt x="3845" y="1542"/>
                    </a:lnTo>
                    <a:lnTo>
                      <a:pt x="3852" y="1542"/>
                    </a:lnTo>
                    <a:lnTo>
                      <a:pt x="3864" y="1542"/>
                    </a:lnTo>
                    <a:lnTo>
                      <a:pt x="3875" y="1542"/>
                    </a:lnTo>
                    <a:lnTo>
                      <a:pt x="3887" y="1541"/>
                    </a:lnTo>
                    <a:lnTo>
                      <a:pt x="3899" y="1541"/>
                    </a:lnTo>
                    <a:lnTo>
                      <a:pt x="3917" y="1541"/>
                    </a:lnTo>
                    <a:lnTo>
                      <a:pt x="3936" y="1540"/>
                    </a:lnTo>
                    <a:lnTo>
                      <a:pt x="3954" y="1540"/>
                    </a:lnTo>
                    <a:lnTo>
                      <a:pt x="3972" y="1540"/>
                    </a:lnTo>
                    <a:lnTo>
                      <a:pt x="3979" y="1539"/>
                    </a:lnTo>
                    <a:lnTo>
                      <a:pt x="3986" y="1539"/>
                    </a:lnTo>
                    <a:lnTo>
                      <a:pt x="3998" y="1539"/>
                    </a:lnTo>
                    <a:lnTo>
                      <a:pt x="4009" y="1539"/>
                    </a:lnTo>
                    <a:lnTo>
                      <a:pt x="4020" y="1538"/>
                    </a:lnTo>
                    <a:lnTo>
                      <a:pt x="4032" y="1538"/>
                    </a:lnTo>
                    <a:lnTo>
                      <a:pt x="4049" y="1537"/>
                    </a:lnTo>
                    <a:lnTo>
                      <a:pt x="4067" y="1537"/>
                    </a:lnTo>
                    <a:lnTo>
                      <a:pt x="4085" y="1536"/>
                    </a:lnTo>
                    <a:lnTo>
                      <a:pt x="4103" y="1536"/>
                    </a:lnTo>
                    <a:lnTo>
                      <a:pt x="4110" y="1535"/>
                    </a:lnTo>
                    <a:lnTo>
                      <a:pt x="4118" y="1535"/>
                    </a:lnTo>
                    <a:lnTo>
                      <a:pt x="4129" y="1535"/>
                    </a:lnTo>
                    <a:lnTo>
                      <a:pt x="4140" y="1534"/>
                    </a:lnTo>
                    <a:lnTo>
                      <a:pt x="4151" y="1534"/>
                    </a:lnTo>
                    <a:lnTo>
                      <a:pt x="4162" y="1533"/>
                    </a:lnTo>
                    <a:lnTo>
                      <a:pt x="4179" y="1533"/>
                    </a:lnTo>
                    <a:lnTo>
                      <a:pt x="4196" y="1532"/>
                    </a:lnTo>
                    <a:lnTo>
                      <a:pt x="4213" y="1531"/>
                    </a:lnTo>
                    <a:lnTo>
                      <a:pt x="4230" y="1531"/>
                    </a:lnTo>
                    <a:lnTo>
                      <a:pt x="4238" y="1530"/>
                    </a:lnTo>
                    <a:lnTo>
                      <a:pt x="4247" y="1530"/>
                    </a:lnTo>
                    <a:lnTo>
                      <a:pt x="4264" y="1529"/>
                    </a:lnTo>
                    <a:lnTo>
                      <a:pt x="4282" y="1529"/>
                    </a:lnTo>
                    <a:lnTo>
                      <a:pt x="4299" y="1528"/>
                    </a:lnTo>
                    <a:lnTo>
                      <a:pt x="4317" y="1527"/>
                    </a:lnTo>
                    <a:lnTo>
                      <a:pt x="4323" y="1527"/>
                    </a:lnTo>
                    <a:lnTo>
                      <a:pt x="4329" y="1526"/>
                    </a:lnTo>
                    <a:lnTo>
                      <a:pt x="4338" y="1526"/>
                    </a:lnTo>
                    <a:lnTo>
                      <a:pt x="4347" y="1525"/>
                    </a:lnTo>
                    <a:lnTo>
                      <a:pt x="4357" y="1525"/>
                    </a:lnTo>
                    <a:lnTo>
                      <a:pt x="4367" y="1524"/>
                    </a:lnTo>
                    <a:lnTo>
                      <a:pt x="4376" y="1524"/>
                    </a:lnTo>
                    <a:lnTo>
                      <a:pt x="4386" y="1523"/>
                    </a:lnTo>
                    <a:lnTo>
                      <a:pt x="4403" y="1522"/>
                    </a:lnTo>
                    <a:lnTo>
                      <a:pt x="4420" y="1521"/>
                    </a:lnTo>
                    <a:lnTo>
                      <a:pt x="4437" y="1520"/>
                    </a:lnTo>
                    <a:lnTo>
                      <a:pt x="4454" y="1519"/>
                    </a:lnTo>
                    <a:lnTo>
                      <a:pt x="4455" y="1519"/>
                    </a:lnTo>
                    <a:lnTo>
                      <a:pt x="4456" y="1519"/>
                    </a:lnTo>
                    <a:lnTo>
                      <a:pt x="4459" y="1519"/>
                    </a:lnTo>
                    <a:lnTo>
                      <a:pt x="4462" y="1519"/>
                    </a:lnTo>
                    <a:lnTo>
                      <a:pt x="4477" y="1518"/>
                    </a:lnTo>
                    <a:lnTo>
                      <a:pt x="4492" y="1517"/>
                    </a:lnTo>
                    <a:lnTo>
                      <a:pt x="4507" y="1516"/>
                    </a:lnTo>
                    <a:lnTo>
                      <a:pt x="4522" y="1515"/>
                    </a:lnTo>
                    <a:lnTo>
                      <a:pt x="4535" y="1514"/>
                    </a:lnTo>
                    <a:lnTo>
                      <a:pt x="4550" y="1513"/>
                    </a:lnTo>
                    <a:lnTo>
                      <a:pt x="4563" y="1513"/>
                    </a:lnTo>
                    <a:lnTo>
                      <a:pt x="4576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7" y="1512"/>
                    </a:lnTo>
                    <a:lnTo>
                      <a:pt x="4578" y="1512"/>
                    </a:lnTo>
                    <a:lnTo>
                      <a:pt x="4578" y="1512"/>
                    </a:lnTo>
                    <a:lnTo>
                      <a:pt x="4591" y="1511"/>
                    </a:lnTo>
                    <a:lnTo>
                      <a:pt x="4604" y="1510"/>
                    </a:lnTo>
                    <a:lnTo>
                      <a:pt x="4616" y="1509"/>
                    </a:lnTo>
                    <a:lnTo>
                      <a:pt x="4629" y="1508"/>
                    </a:lnTo>
                    <a:lnTo>
                      <a:pt x="4642" y="1507"/>
                    </a:lnTo>
                    <a:lnTo>
                      <a:pt x="4655" y="1506"/>
                    </a:lnTo>
                    <a:lnTo>
                      <a:pt x="4668" y="1505"/>
                    </a:lnTo>
                    <a:lnTo>
                      <a:pt x="4681" y="1504"/>
                    </a:lnTo>
                    <a:lnTo>
                      <a:pt x="4685" y="1504"/>
                    </a:lnTo>
                    <a:lnTo>
                      <a:pt x="4689" y="1503"/>
                    </a:lnTo>
                    <a:lnTo>
                      <a:pt x="4693" y="1503"/>
                    </a:lnTo>
                    <a:lnTo>
                      <a:pt x="4697" y="1503"/>
                    </a:lnTo>
                    <a:lnTo>
                      <a:pt x="4706" y="1502"/>
                    </a:lnTo>
                    <a:lnTo>
                      <a:pt x="4715" y="1501"/>
                    </a:lnTo>
                    <a:lnTo>
                      <a:pt x="4724" y="1501"/>
                    </a:lnTo>
                    <a:lnTo>
                      <a:pt x="4733" y="1500"/>
                    </a:lnTo>
                    <a:lnTo>
                      <a:pt x="4744" y="1499"/>
                    </a:lnTo>
                    <a:lnTo>
                      <a:pt x="4755" y="1498"/>
                    </a:lnTo>
                    <a:lnTo>
                      <a:pt x="4767" y="1497"/>
                    </a:lnTo>
                    <a:lnTo>
                      <a:pt x="4778" y="1496"/>
                    </a:lnTo>
                    <a:lnTo>
                      <a:pt x="4788" y="1495"/>
                    </a:lnTo>
                    <a:lnTo>
                      <a:pt x="4798" y="1494"/>
                    </a:lnTo>
                    <a:lnTo>
                      <a:pt x="4803" y="1494"/>
                    </a:lnTo>
                    <a:lnTo>
                      <a:pt x="4808" y="1493"/>
                    </a:lnTo>
                    <a:lnTo>
                      <a:pt x="4815" y="1493"/>
                    </a:lnTo>
                    <a:lnTo>
                      <a:pt x="4822" y="1492"/>
                    </a:lnTo>
                    <a:lnTo>
                      <a:pt x="4833" y="1491"/>
                    </a:lnTo>
                    <a:lnTo>
                      <a:pt x="4844" y="1490"/>
                    </a:lnTo>
                    <a:lnTo>
                      <a:pt x="4855" y="1489"/>
                    </a:lnTo>
                    <a:lnTo>
                      <a:pt x="4866" y="1488"/>
                    </a:lnTo>
                    <a:lnTo>
                      <a:pt x="4877" y="1487"/>
                    </a:lnTo>
                    <a:lnTo>
                      <a:pt x="4888" y="1486"/>
                    </a:lnTo>
                    <a:lnTo>
                      <a:pt x="4898" y="1485"/>
                    </a:lnTo>
                    <a:lnTo>
                      <a:pt x="4909" y="1484"/>
                    </a:lnTo>
                    <a:lnTo>
                      <a:pt x="4910" y="1484"/>
                    </a:lnTo>
                    <a:lnTo>
                      <a:pt x="4910" y="1484"/>
                    </a:lnTo>
                    <a:lnTo>
                      <a:pt x="4912" y="1484"/>
                    </a:lnTo>
                    <a:lnTo>
                      <a:pt x="4914" y="1483"/>
                    </a:lnTo>
                    <a:lnTo>
                      <a:pt x="4922" y="1483"/>
                    </a:lnTo>
                    <a:lnTo>
                      <a:pt x="4931" y="1482"/>
                    </a:lnTo>
                    <a:lnTo>
                      <a:pt x="4940" y="1481"/>
                    </a:lnTo>
                    <a:lnTo>
                      <a:pt x="4949" y="1480"/>
                    </a:lnTo>
                    <a:lnTo>
                      <a:pt x="4958" y="1479"/>
                    </a:lnTo>
                    <a:lnTo>
                      <a:pt x="4968" y="1478"/>
                    </a:lnTo>
                    <a:lnTo>
                      <a:pt x="4978" y="1477"/>
                    </a:lnTo>
                    <a:lnTo>
                      <a:pt x="4987" y="1476"/>
                    </a:lnTo>
                    <a:lnTo>
                      <a:pt x="5000" y="1474"/>
                    </a:lnTo>
                    <a:lnTo>
                      <a:pt x="5012" y="1473"/>
                    </a:lnTo>
                    <a:lnTo>
                      <a:pt x="5016" y="1473"/>
                    </a:lnTo>
                    <a:lnTo>
                      <a:pt x="5019" y="1472"/>
                    </a:lnTo>
                    <a:lnTo>
                      <a:pt x="5022" y="1472"/>
                    </a:lnTo>
                    <a:lnTo>
                      <a:pt x="5026" y="1472"/>
                    </a:lnTo>
                    <a:lnTo>
                      <a:pt x="5035" y="1470"/>
                    </a:lnTo>
                    <a:lnTo>
                      <a:pt x="5045" y="1469"/>
                    </a:lnTo>
                    <a:lnTo>
                      <a:pt x="5054" y="1468"/>
                    </a:lnTo>
                    <a:lnTo>
                      <a:pt x="5064" y="1467"/>
                    </a:lnTo>
                    <a:lnTo>
                      <a:pt x="5073" y="1466"/>
                    </a:lnTo>
                    <a:lnTo>
                      <a:pt x="5081" y="1465"/>
                    </a:lnTo>
                    <a:lnTo>
                      <a:pt x="5090" y="1464"/>
                    </a:lnTo>
                    <a:lnTo>
                      <a:pt x="5099" y="1463"/>
                    </a:lnTo>
                    <a:lnTo>
                      <a:pt x="5107" y="1462"/>
                    </a:lnTo>
                    <a:lnTo>
                      <a:pt x="5114" y="1461"/>
                    </a:lnTo>
                    <a:lnTo>
                      <a:pt x="5118" y="1461"/>
                    </a:lnTo>
                    <a:lnTo>
                      <a:pt x="5121" y="1460"/>
                    </a:lnTo>
                    <a:lnTo>
                      <a:pt x="5128" y="1460"/>
                    </a:lnTo>
                    <a:lnTo>
                      <a:pt x="5134" y="1459"/>
                    </a:lnTo>
                    <a:lnTo>
                      <a:pt x="5143" y="1458"/>
                    </a:lnTo>
                    <a:lnTo>
                      <a:pt x="5151" y="1457"/>
                    </a:lnTo>
                    <a:lnTo>
                      <a:pt x="5161" y="1455"/>
                    </a:lnTo>
                    <a:lnTo>
                      <a:pt x="5170" y="1454"/>
                    </a:lnTo>
                    <a:lnTo>
                      <a:pt x="5178" y="1453"/>
                    </a:lnTo>
                    <a:lnTo>
                      <a:pt x="5187" y="1452"/>
                    </a:lnTo>
                    <a:lnTo>
                      <a:pt x="5195" y="1451"/>
                    </a:lnTo>
                    <a:lnTo>
                      <a:pt x="5204" y="1450"/>
                    </a:lnTo>
                    <a:lnTo>
                      <a:pt x="5209" y="1449"/>
                    </a:lnTo>
                    <a:lnTo>
                      <a:pt x="5214" y="1449"/>
                    </a:lnTo>
                    <a:lnTo>
                      <a:pt x="5217" y="1448"/>
                    </a:lnTo>
                    <a:lnTo>
                      <a:pt x="5220" y="1448"/>
                    </a:lnTo>
                    <a:lnTo>
                      <a:pt x="5228" y="1447"/>
                    </a:lnTo>
                    <a:lnTo>
                      <a:pt x="5236" y="1446"/>
                    </a:lnTo>
                    <a:lnTo>
                      <a:pt x="5244" y="1444"/>
                    </a:lnTo>
                    <a:lnTo>
                      <a:pt x="5252" y="1443"/>
                    </a:lnTo>
                    <a:lnTo>
                      <a:pt x="5260" y="1442"/>
                    </a:lnTo>
                    <a:lnTo>
                      <a:pt x="5267" y="1441"/>
                    </a:lnTo>
                    <a:lnTo>
                      <a:pt x="5275" y="1440"/>
                    </a:lnTo>
                    <a:lnTo>
                      <a:pt x="5283" y="1439"/>
                    </a:lnTo>
                    <a:lnTo>
                      <a:pt x="5291" y="1438"/>
                    </a:lnTo>
                    <a:lnTo>
                      <a:pt x="5299" y="1437"/>
                    </a:lnTo>
                    <a:lnTo>
                      <a:pt x="5303" y="1436"/>
                    </a:lnTo>
                    <a:lnTo>
                      <a:pt x="5308" y="1435"/>
                    </a:lnTo>
                    <a:lnTo>
                      <a:pt x="5311" y="1435"/>
                    </a:lnTo>
                    <a:lnTo>
                      <a:pt x="5313" y="1434"/>
                    </a:lnTo>
                    <a:lnTo>
                      <a:pt x="5321" y="1433"/>
                    </a:lnTo>
                    <a:lnTo>
                      <a:pt x="5330" y="1432"/>
                    </a:lnTo>
                    <a:lnTo>
                      <a:pt x="5344" y="1430"/>
                    </a:lnTo>
                    <a:lnTo>
                      <a:pt x="5359" y="1427"/>
                    </a:lnTo>
                    <a:lnTo>
                      <a:pt x="5373" y="1425"/>
                    </a:lnTo>
                    <a:lnTo>
                      <a:pt x="5387" y="1423"/>
                    </a:lnTo>
                    <a:lnTo>
                      <a:pt x="5393" y="1422"/>
                    </a:lnTo>
                    <a:lnTo>
                      <a:pt x="5398" y="1421"/>
                    </a:lnTo>
                    <a:lnTo>
                      <a:pt x="5399" y="1421"/>
                    </a:lnTo>
                    <a:lnTo>
                      <a:pt x="5400" y="1421"/>
                    </a:lnTo>
                    <a:lnTo>
                      <a:pt x="5403" y="1420"/>
                    </a:lnTo>
                    <a:lnTo>
                      <a:pt x="5405" y="1420"/>
                    </a:lnTo>
                    <a:lnTo>
                      <a:pt x="5410" y="1419"/>
                    </a:lnTo>
                    <a:lnTo>
                      <a:pt x="5416" y="1418"/>
                    </a:lnTo>
                    <a:lnTo>
                      <a:pt x="5430" y="1416"/>
                    </a:lnTo>
                    <a:lnTo>
                      <a:pt x="5443" y="1414"/>
                    </a:lnTo>
                    <a:lnTo>
                      <a:pt x="5457" y="1411"/>
                    </a:lnTo>
                    <a:lnTo>
                      <a:pt x="5470" y="1409"/>
                    </a:lnTo>
                    <a:lnTo>
                      <a:pt x="5476" y="1408"/>
                    </a:lnTo>
                    <a:lnTo>
                      <a:pt x="5481" y="1407"/>
                    </a:lnTo>
                    <a:lnTo>
                      <a:pt x="5485" y="1406"/>
                    </a:lnTo>
                    <a:lnTo>
                      <a:pt x="5489" y="1406"/>
                    </a:lnTo>
                    <a:lnTo>
                      <a:pt x="5493" y="1405"/>
                    </a:lnTo>
                    <a:lnTo>
                      <a:pt x="5497" y="1404"/>
                    </a:lnTo>
                    <a:lnTo>
                      <a:pt x="5510" y="1402"/>
                    </a:lnTo>
                    <a:lnTo>
                      <a:pt x="5523" y="1399"/>
                    </a:lnTo>
                    <a:lnTo>
                      <a:pt x="5524" y="1399"/>
                    </a:lnTo>
                    <a:lnTo>
                      <a:pt x="5525" y="1399"/>
                    </a:lnTo>
                    <a:lnTo>
                      <a:pt x="5528" y="1398"/>
                    </a:lnTo>
                    <a:lnTo>
                      <a:pt x="5530" y="1398"/>
                    </a:lnTo>
                    <a:lnTo>
                      <a:pt x="5540" y="1396"/>
                    </a:lnTo>
                    <a:lnTo>
                      <a:pt x="5549" y="1394"/>
                    </a:lnTo>
                    <a:lnTo>
                      <a:pt x="5555" y="1393"/>
                    </a:lnTo>
                    <a:lnTo>
                      <a:pt x="5561" y="1392"/>
                    </a:lnTo>
                    <a:lnTo>
                      <a:pt x="5565" y="1391"/>
                    </a:lnTo>
                    <a:lnTo>
                      <a:pt x="5569" y="1390"/>
                    </a:lnTo>
                    <a:lnTo>
                      <a:pt x="5572" y="1390"/>
                    </a:lnTo>
                    <a:lnTo>
                      <a:pt x="5574" y="1390"/>
                    </a:lnTo>
                    <a:lnTo>
                      <a:pt x="5586" y="1387"/>
                    </a:lnTo>
                    <a:lnTo>
                      <a:pt x="5598" y="1385"/>
                    </a:lnTo>
                    <a:lnTo>
                      <a:pt x="5600" y="1384"/>
                    </a:lnTo>
                    <a:lnTo>
                      <a:pt x="5602" y="1384"/>
                    </a:lnTo>
                    <a:lnTo>
                      <a:pt x="5606" y="1383"/>
                    </a:lnTo>
                    <a:lnTo>
                      <a:pt x="5610" y="1382"/>
                    </a:lnTo>
                    <a:lnTo>
                      <a:pt x="5616" y="1381"/>
                    </a:lnTo>
                    <a:lnTo>
                      <a:pt x="5623" y="1380"/>
                    </a:lnTo>
                    <a:lnTo>
                      <a:pt x="5631" y="1378"/>
                    </a:lnTo>
                    <a:lnTo>
                      <a:pt x="5638" y="1376"/>
                    </a:lnTo>
                    <a:lnTo>
                      <a:pt x="5642" y="1376"/>
                    </a:lnTo>
                    <a:lnTo>
                      <a:pt x="5645" y="1375"/>
                    </a:lnTo>
                    <a:lnTo>
                      <a:pt x="5645" y="1375"/>
                    </a:lnTo>
                    <a:lnTo>
                      <a:pt x="5646" y="1375"/>
                    </a:lnTo>
                    <a:lnTo>
                      <a:pt x="5658" y="1372"/>
                    </a:lnTo>
                    <a:lnTo>
                      <a:pt x="5670" y="1369"/>
                    </a:lnTo>
                    <a:lnTo>
                      <a:pt x="5673" y="1369"/>
                    </a:lnTo>
                    <a:lnTo>
                      <a:pt x="5676" y="1368"/>
                    </a:lnTo>
                    <a:lnTo>
                      <a:pt x="5680" y="1367"/>
                    </a:lnTo>
                    <a:lnTo>
                      <a:pt x="5684" y="1366"/>
                    </a:lnTo>
                    <a:lnTo>
                      <a:pt x="5688" y="1365"/>
                    </a:lnTo>
                    <a:lnTo>
                      <a:pt x="5692" y="1364"/>
                    </a:lnTo>
                    <a:lnTo>
                      <a:pt x="5704" y="1362"/>
                    </a:lnTo>
                    <a:lnTo>
                      <a:pt x="5715" y="1359"/>
                    </a:lnTo>
                    <a:lnTo>
                      <a:pt x="5716" y="1359"/>
                    </a:lnTo>
                    <a:lnTo>
                      <a:pt x="5717" y="1358"/>
                    </a:lnTo>
                    <a:lnTo>
                      <a:pt x="5727" y="1356"/>
                    </a:lnTo>
                    <a:lnTo>
                      <a:pt x="5737" y="1354"/>
                    </a:lnTo>
                    <a:lnTo>
                      <a:pt x="5741" y="1353"/>
                    </a:lnTo>
                    <a:lnTo>
                      <a:pt x="5745" y="1352"/>
                    </a:lnTo>
                    <a:lnTo>
                      <a:pt x="5749" y="1351"/>
                    </a:lnTo>
                    <a:lnTo>
                      <a:pt x="5753" y="1350"/>
                    </a:lnTo>
                    <a:lnTo>
                      <a:pt x="5756" y="1349"/>
                    </a:lnTo>
                    <a:lnTo>
                      <a:pt x="5758" y="1348"/>
                    </a:lnTo>
                    <a:lnTo>
                      <a:pt x="5769" y="1346"/>
                    </a:lnTo>
                    <a:lnTo>
                      <a:pt x="5781" y="1343"/>
                    </a:lnTo>
                    <a:lnTo>
                      <a:pt x="5782" y="1343"/>
                    </a:lnTo>
                    <a:lnTo>
                      <a:pt x="5783" y="1343"/>
                    </a:lnTo>
                    <a:lnTo>
                      <a:pt x="5786" y="1342"/>
                    </a:lnTo>
                    <a:lnTo>
                      <a:pt x="5788" y="1341"/>
                    </a:lnTo>
                    <a:lnTo>
                      <a:pt x="5795" y="1339"/>
                    </a:lnTo>
                    <a:lnTo>
                      <a:pt x="5802" y="1338"/>
                    </a:lnTo>
                    <a:lnTo>
                      <a:pt x="5807" y="1336"/>
                    </a:lnTo>
                    <a:lnTo>
                      <a:pt x="5813" y="1335"/>
                    </a:lnTo>
                    <a:lnTo>
                      <a:pt x="5816" y="1334"/>
                    </a:lnTo>
                    <a:lnTo>
                      <a:pt x="5819" y="1333"/>
                    </a:lnTo>
                    <a:lnTo>
                      <a:pt x="5820" y="1332"/>
                    </a:lnTo>
                    <a:lnTo>
                      <a:pt x="5822" y="1332"/>
                    </a:lnTo>
                    <a:lnTo>
                      <a:pt x="5832" y="1329"/>
                    </a:lnTo>
                    <a:lnTo>
                      <a:pt x="5842" y="1326"/>
                    </a:lnTo>
                    <a:lnTo>
                      <a:pt x="5844" y="1326"/>
                    </a:lnTo>
                    <a:lnTo>
                      <a:pt x="5846" y="1325"/>
                    </a:lnTo>
                    <a:lnTo>
                      <a:pt x="5849" y="1324"/>
                    </a:lnTo>
                    <a:lnTo>
                      <a:pt x="5852" y="1324"/>
                    </a:lnTo>
                    <a:lnTo>
                      <a:pt x="5857" y="1322"/>
                    </a:lnTo>
                    <a:lnTo>
                      <a:pt x="5862" y="1321"/>
                    </a:lnTo>
                    <a:lnTo>
                      <a:pt x="5869" y="1319"/>
                    </a:lnTo>
                    <a:lnTo>
                      <a:pt x="5876" y="1317"/>
                    </a:lnTo>
                    <a:lnTo>
                      <a:pt x="5877" y="1316"/>
                    </a:lnTo>
                    <a:lnTo>
                      <a:pt x="5879" y="1315"/>
                    </a:lnTo>
                    <a:lnTo>
                      <a:pt x="5880" y="1315"/>
                    </a:lnTo>
                    <a:lnTo>
                      <a:pt x="5881" y="1315"/>
                    </a:lnTo>
                    <a:lnTo>
                      <a:pt x="5890" y="1312"/>
                    </a:lnTo>
                    <a:lnTo>
                      <a:pt x="5899" y="1309"/>
                    </a:lnTo>
                    <a:lnTo>
                      <a:pt x="5902" y="1308"/>
                    </a:lnTo>
                    <a:lnTo>
                      <a:pt x="5904" y="1308"/>
                    </a:lnTo>
                    <a:lnTo>
                      <a:pt x="5908" y="1307"/>
                    </a:lnTo>
                    <a:lnTo>
                      <a:pt x="5911" y="1306"/>
                    </a:lnTo>
                    <a:lnTo>
                      <a:pt x="5914" y="1304"/>
                    </a:lnTo>
                    <a:lnTo>
                      <a:pt x="5918" y="1303"/>
                    </a:lnTo>
                    <a:lnTo>
                      <a:pt x="5926" y="1301"/>
                    </a:lnTo>
                    <a:lnTo>
                      <a:pt x="5933" y="1298"/>
                    </a:lnTo>
                    <a:lnTo>
                      <a:pt x="5934" y="1298"/>
                    </a:lnTo>
                    <a:lnTo>
                      <a:pt x="5936" y="1297"/>
                    </a:lnTo>
                    <a:lnTo>
                      <a:pt x="5936" y="1297"/>
                    </a:lnTo>
                    <a:lnTo>
                      <a:pt x="5936" y="1297"/>
                    </a:lnTo>
                    <a:lnTo>
                      <a:pt x="5945" y="1294"/>
                    </a:lnTo>
                    <a:lnTo>
                      <a:pt x="5954" y="1291"/>
                    </a:lnTo>
                    <a:lnTo>
                      <a:pt x="5957" y="1290"/>
                    </a:lnTo>
                    <a:lnTo>
                      <a:pt x="5959" y="1289"/>
                    </a:lnTo>
                    <a:lnTo>
                      <a:pt x="5961" y="1289"/>
                    </a:lnTo>
                    <a:lnTo>
                      <a:pt x="5962" y="1288"/>
                    </a:lnTo>
                    <a:lnTo>
                      <a:pt x="5963" y="1288"/>
                    </a:lnTo>
                    <a:lnTo>
                      <a:pt x="5965" y="1287"/>
                    </a:lnTo>
                    <a:lnTo>
                      <a:pt x="5968" y="1286"/>
                    </a:lnTo>
                    <a:lnTo>
                      <a:pt x="5971" y="1285"/>
                    </a:lnTo>
                    <a:lnTo>
                      <a:pt x="5978" y="1282"/>
                    </a:lnTo>
                    <a:lnTo>
                      <a:pt x="5984" y="1280"/>
                    </a:lnTo>
                    <a:lnTo>
                      <a:pt x="5986" y="1279"/>
                    </a:lnTo>
                    <a:lnTo>
                      <a:pt x="5988" y="1279"/>
                    </a:lnTo>
                    <a:lnTo>
                      <a:pt x="5988" y="1278"/>
                    </a:lnTo>
                    <a:lnTo>
                      <a:pt x="5989" y="1278"/>
                    </a:lnTo>
                    <a:lnTo>
                      <a:pt x="5997" y="1275"/>
                    </a:lnTo>
                    <a:lnTo>
                      <a:pt x="6006" y="1272"/>
                    </a:lnTo>
                    <a:lnTo>
                      <a:pt x="6007" y="1271"/>
                    </a:lnTo>
                    <a:lnTo>
                      <a:pt x="6009" y="1271"/>
                    </a:lnTo>
                    <a:lnTo>
                      <a:pt x="6011" y="1269"/>
                    </a:lnTo>
                    <a:lnTo>
                      <a:pt x="6014" y="1268"/>
                    </a:lnTo>
                    <a:lnTo>
                      <a:pt x="6018" y="1267"/>
                    </a:lnTo>
                    <a:lnTo>
                      <a:pt x="6022" y="1265"/>
                    </a:lnTo>
                    <a:lnTo>
                      <a:pt x="6026" y="1263"/>
                    </a:lnTo>
                    <a:lnTo>
                      <a:pt x="6030" y="1262"/>
                    </a:lnTo>
                    <a:lnTo>
                      <a:pt x="6033" y="1261"/>
                    </a:lnTo>
                    <a:lnTo>
                      <a:pt x="6035" y="1260"/>
                    </a:lnTo>
                    <a:lnTo>
                      <a:pt x="6037" y="1259"/>
                    </a:lnTo>
                    <a:lnTo>
                      <a:pt x="6038" y="1258"/>
                    </a:lnTo>
                    <a:lnTo>
                      <a:pt x="6046" y="1255"/>
                    </a:lnTo>
                    <a:lnTo>
                      <a:pt x="6054" y="1251"/>
                    </a:lnTo>
                    <a:lnTo>
                      <a:pt x="6054" y="1251"/>
                    </a:lnTo>
                    <a:lnTo>
                      <a:pt x="6054" y="1251"/>
                    </a:lnTo>
                    <a:lnTo>
                      <a:pt x="6056" y="1250"/>
                    </a:lnTo>
                    <a:lnTo>
                      <a:pt x="6058" y="1250"/>
                    </a:lnTo>
                    <a:lnTo>
                      <a:pt x="6063" y="1247"/>
                    </a:lnTo>
                    <a:lnTo>
                      <a:pt x="6069" y="1244"/>
                    </a:lnTo>
                    <a:lnTo>
                      <a:pt x="6071" y="1243"/>
                    </a:lnTo>
                    <a:lnTo>
                      <a:pt x="6073" y="1242"/>
                    </a:lnTo>
                    <a:lnTo>
                      <a:pt x="6076" y="1241"/>
                    </a:lnTo>
                    <a:lnTo>
                      <a:pt x="6078" y="1240"/>
                    </a:lnTo>
                    <a:lnTo>
                      <a:pt x="6081" y="1238"/>
                    </a:lnTo>
                    <a:lnTo>
                      <a:pt x="6084" y="1237"/>
                    </a:lnTo>
                    <a:lnTo>
                      <a:pt x="6087" y="1235"/>
                    </a:lnTo>
                    <a:lnTo>
                      <a:pt x="6091" y="1233"/>
                    </a:lnTo>
                    <a:lnTo>
                      <a:pt x="6094" y="1232"/>
                    </a:lnTo>
                    <a:lnTo>
                      <a:pt x="6096" y="1231"/>
                    </a:lnTo>
                    <a:lnTo>
                      <a:pt x="6097" y="1230"/>
                    </a:lnTo>
                    <a:lnTo>
                      <a:pt x="6098" y="1230"/>
                    </a:lnTo>
                    <a:lnTo>
                      <a:pt x="6105" y="1226"/>
                    </a:lnTo>
                    <a:lnTo>
                      <a:pt x="6112" y="1222"/>
                    </a:lnTo>
                    <a:lnTo>
                      <a:pt x="6112" y="1222"/>
                    </a:lnTo>
                    <a:lnTo>
                      <a:pt x="6112" y="1222"/>
                    </a:lnTo>
                    <a:lnTo>
                      <a:pt x="6113" y="1221"/>
                    </a:lnTo>
                    <a:lnTo>
                      <a:pt x="6115" y="1220"/>
                    </a:lnTo>
                    <a:lnTo>
                      <a:pt x="6120" y="1217"/>
                    </a:lnTo>
                    <a:lnTo>
                      <a:pt x="6126" y="1214"/>
                    </a:lnTo>
                    <a:lnTo>
                      <a:pt x="6127" y="1213"/>
                    </a:lnTo>
                    <a:lnTo>
                      <a:pt x="6127" y="1213"/>
                    </a:lnTo>
                    <a:lnTo>
                      <a:pt x="6130" y="1211"/>
                    </a:lnTo>
                    <a:lnTo>
                      <a:pt x="6133" y="1210"/>
                    </a:lnTo>
                    <a:lnTo>
                      <a:pt x="6136" y="1208"/>
                    </a:lnTo>
                    <a:lnTo>
                      <a:pt x="6138" y="1206"/>
                    </a:lnTo>
                    <a:lnTo>
                      <a:pt x="6140" y="1205"/>
                    </a:lnTo>
                    <a:lnTo>
                      <a:pt x="6142" y="1204"/>
                    </a:lnTo>
                    <a:lnTo>
                      <a:pt x="6145" y="1202"/>
                    </a:lnTo>
                    <a:lnTo>
                      <a:pt x="6147" y="1200"/>
                    </a:lnTo>
                    <a:lnTo>
                      <a:pt x="6149" y="1199"/>
                    </a:lnTo>
                    <a:lnTo>
                      <a:pt x="6150" y="1198"/>
                    </a:lnTo>
                    <a:lnTo>
                      <a:pt x="6153" y="1196"/>
                    </a:lnTo>
                    <a:lnTo>
                      <a:pt x="6155" y="1195"/>
                    </a:lnTo>
                    <a:lnTo>
                      <a:pt x="6158" y="1193"/>
                    </a:lnTo>
                    <a:lnTo>
                      <a:pt x="6161" y="1190"/>
                    </a:lnTo>
                    <a:lnTo>
                      <a:pt x="6162" y="1190"/>
                    </a:lnTo>
                    <a:lnTo>
                      <a:pt x="6163" y="1189"/>
                    </a:lnTo>
                    <a:lnTo>
                      <a:pt x="6166" y="1187"/>
                    </a:lnTo>
                    <a:lnTo>
                      <a:pt x="6168" y="1185"/>
                    </a:lnTo>
                    <a:lnTo>
                      <a:pt x="6171" y="1183"/>
                    </a:lnTo>
                    <a:lnTo>
                      <a:pt x="6173" y="1181"/>
                    </a:lnTo>
                    <a:lnTo>
                      <a:pt x="6174" y="1180"/>
                    </a:lnTo>
                    <a:lnTo>
                      <a:pt x="6175" y="1180"/>
                    </a:lnTo>
                    <a:lnTo>
                      <a:pt x="6177" y="1177"/>
                    </a:lnTo>
                    <a:lnTo>
                      <a:pt x="6180" y="1175"/>
                    </a:lnTo>
                    <a:lnTo>
                      <a:pt x="6182" y="1173"/>
                    </a:lnTo>
                    <a:lnTo>
                      <a:pt x="6185" y="1171"/>
                    </a:lnTo>
                    <a:lnTo>
                      <a:pt x="6185" y="1171"/>
                    </a:lnTo>
                    <a:lnTo>
                      <a:pt x="6185" y="1170"/>
                    </a:lnTo>
                    <a:lnTo>
                      <a:pt x="6189" y="1167"/>
                    </a:lnTo>
                    <a:lnTo>
                      <a:pt x="6192" y="1164"/>
                    </a:lnTo>
                    <a:lnTo>
                      <a:pt x="6193" y="1163"/>
                    </a:lnTo>
                    <a:lnTo>
                      <a:pt x="6195" y="1161"/>
                    </a:lnTo>
                    <a:lnTo>
                      <a:pt x="6195" y="1161"/>
                    </a:lnTo>
                    <a:lnTo>
                      <a:pt x="6195" y="1161"/>
                    </a:lnTo>
                    <a:lnTo>
                      <a:pt x="6198" y="1157"/>
                    </a:lnTo>
                    <a:lnTo>
                      <a:pt x="6202" y="1153"/>
                    </a:lnTo>
                    <a:lnTo>
                      <a:pt x="6202" y="1153"/>
                    </a:lnTo>
                    <a:lnTo>
                      <a:pt x="6203" y="1152"/>
                    </a:lnTo>
                    <a:lnTo>
                      <a:pt x="6204" y="1151"/>
                    </a:lnTo>
                    <a:lnTo>
                      <a:pt x="6205" y="1149"/>
                    </a:lnTo>
                    <a:lnTo>
                      <a:pt x="6207" y="1147"/>
                    </a:lnTo>
                    <a:lnTo>
                      <a:pt x="6208" y="1145"/>
                    </a:lnTo>
                    <a:lnTo>
                      <a:pt x="6209" y="1144"/>
                    </a:lnTo>
                    <a:lnTo>
                      <a:pt x="6210" y="1142"/>
                    </a:lnTo>
                    <a:lnTo>
                      <a:pt x="6211" y="1141"/>
                    </a:lnTo>
                    <a:lnTo>
                      <a:pt x="6212" y="1140"/>
                    </a:lnTo>
                    <a:lnTo>
                      <a:pt x="6213" y="1139"/>
                    </a:lnTo>
                    <a:lnTo>
                      <a:pt x="6214" y="1138"/>
                    </a:lnTo>
                    <a:lnTo>
                      <a:pt x="6216" y="1134"/>
                    </a:lnTo>
                    <a:lnTo>
                      <a:pt x="6218" y="1130"/>
                    </a:lnTo>
                    <a:lnTo>
                      <a:pt x="6834" y="58"/>
                    </a:lnTo>
                    <a:lnTo>
                      <a:pt x="6832" y="63"/>
                    </a:lnTo>
                    <a:lnTo>
                      <a:pt x="6829" y="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29" name="Freeform 72">
                <a:extLst>
                  <a:ext uri="{FF2B5EF4-FFF2-40B4-BE49-F238E27FC236}">
                    <a16:creationId xmlns:a16="http://schemas.microsoft.com/office/drawing/2014/main" id="{36DCEC3A-8CAC-4CAA-8A9F-5F32310AC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762" y="2311400"/>
                <a:ext cx="2978738" cy="408029"/>
              </a:xfrm>
              <a:custGeom>
                <a:avLst/>
                <a:gdLst>
                  <a:gd name="T0" fmla="*/ 45 w 6854"/>
                  <a:gd name="T1" fmla="*/ 366 h 940"/>
                  <a:gd name="T2" fmla="*/ 137 w 6854"/>
                  <a:gd name="T3" fmla="*/ 311 h 940"/>
                  <a:gd name="T4" fmla="*/ 275 w 6854"/>
                  <a:gd name="T5" fmla="*/ 260 h 940"/>
                  <a:gd name="T6" fmla="*/ 451 w 6854"/>
                  <a:gd name="T7" fmla="*/ 212 h 940"/>
                  <a:gd name="T8" fmla="*/ 661 w 6854"/>
                  <a:gd name="T9" fmla="*/ 170 h 940"/>
                  <a:gd name="T10" fmla="*/ 905 w 6854"/>
                  <a:gd name="T11" fmla="*/ 131 h 940"/>
                  <a:gd name="T12" fmla="*/ 1174 w 6854"/>
                  <a:gd name="T13" fmla="*/ 98 h 940"/>
                  <a:gd name="T14" fmla="*/ 1468 w 6854"/>
                  <a:gd name="T15" fmla="*/ 69 h 940"/>
                  <a:gd name="T16" fmla="*/ 1785 w 6854"/>
                  <a:gd name="T17" fmla="*/ 44 h 940"/>
                  <a:gd name="T18" fmla="*/ 2123 w 6854"/>
                  <a:gd name="T19" fmla="*/ 25 h 940"/>
                  <a:gd name="T20" fmla="*/ 2476 w 6854"/>
                  <a:gd name="T21" fmla="*/ 11 h 940"/>
                  <a:gd name="T22" fmla="*/ 2847 w 6854"/>
                  <a:gd name="T23" fmla="*/ 3 h 940"/>
                  <a:gd name="T24" fmla="*/ 3233 w 6854"/>
                  <a:gd name="T25" fmla="*/ 0 h 940"/>
                  <a:gd name="T26" fmla="*/ 3622 w 6854"/>
                  <a:gd name="T27" fmla="*/ 3 h 940"/>
                  <a:gd name="T28" fmla="*/ 4000 w 6854"/>
                  <a:gd name="T29" fmla="*/ 12 h 940"/>
                  <a:gd name="T30" fmla="*/ 4365 w 6854"/>
                  <a:gd name="T31" fmla="*/ 26 h 940"/>
                  <a:gd name="T32" fmla="*/ 4719 w 6854"/>
                  <a:gd name="T33" fmla="*/ 46 h 940"/>
                  <a:gd name="T34" fmla="*/ 5056 w 6854"/>
                  <a:gd name="T35" fmla="*/ 71 h 940"/>
                  <a:gd name="T36" fmla="*/ 5374 w 6854"/>
                  <a:gd name="T37" fmla="*/ 100 h 940"/>
                  <a:gd name="T38" fmla="*/ 5672 w 6854"/>
                  <a:gd name="T39" fmla="*/ 134 h 940"/>
                  <a:gd name="T40" fmla="*/ 5947 w 6854"/>
                  <a:gd name="T41" fmla="*/ 173 h 940"/>
                  <a:gd name="T42" fmla="*/ 6192 w 6854"/>
                  <a:gd name="T43" fmla="*/ 215 h 940"/>
                  <a:gd name="T44" fmla="*/ 6407 w 6854"/>
                  <a:gd name="T45" fmla="*/ 263 h 940"/>
                  <a:gd name="T46" fmla="*/ 6587 w 6854"/>
                  <a:gd name="T47" fmla="*/ 315 h 940"/>
                  <a:gd name="T48" fmla="*/ 6724 w 6854"/>
                  <a:gd name="T49" fmla="*/ 370 h 940"/>
                  <a:gd name="T50" fmla="*/ 6815 w 6854"/>
                  <a:gd name="T51" fmla="*/ 428 h 940"/>
                  <a:gd name="T52" fmla="*/ 6850 w 6854"/>
                  <a:gd name="T53" fmla="*/ 476 h 940"/>
                  <a:gd name="T54" fmla="*/ 6853 w 6854"/>
                  <a:gd name="T55" fmla="*/ 506 h 940"/>
                  <a:gd name="T56" fmla="*/ 6843 w 6854"/>
                  <a:gd name="T57" fmla="*/ 536 h 940"/>
                  <a:gd name="T58" fmla="*/ 6782 w 6854"/>
                  <a:gd name="T59" fmla="*/ 593 h 940"/>
                  <a:gd name="T60" fmla="*/ 6665 w 6854"/>
                  <a:gd name="T61" fmla="*/ 650 h 940"/>
                  <a:gd name="T62" fmla="*/ 6495 w 6854"/>
                  <a:gd name="T63" fmla="*/ 705 h 940"/>
                  <a:gd name="T64" fmla="*/ 6274 w 6854"/>
                  <a:gd name="T65" fmla="*/ 755 h 940"/>
                  <a:gd name="T66" fmla="*/ 6002 w 6854"/>
                  <a:gd name="T67" fmla="*/ 801 h 940"/>
                  <a:gd name="T68" fmla="*/ 5682 w 6854"/>
                  <a:gd name="T69" fmla="*/ 842 h 940"/>
                  <a:gd name="T70" fmla="*/ 5320 w 6854"/>
                  <a:gd name="T71" fmla="*/ 877 h 940"/>
                  <a:gd name="T72" fmla="*/ 4917 w 6854"/>
                  <a:gd name="T73" fmla="*/ 905 h 940"/>
                  <a:gd name="T74" fmla="*/ 4477 w 6854"/>
                  <a:gd name="T75" fmla="*/ 925 h 940"/>
                  <a:gd name="T76" fmla="*/ 4010 w 6854"/>
                  <a:gd name="T77" fmla="*/ 937 h 940"/>
                  <a:gd name="T78" fmla="*/ 3518 w 6854"/>
                  <a:gd name="T79" fmla="*/ 940 h 940"/>
                  <a:gd name="T80" fmla="*/ 3029 w 6854"/>
                  <a:gd name="T81" fmla="*/ 933 h 940"/>
                  <a:gd name="T82" fmla="*/ 2559 w 6854"/>
                  <a:gd name="T83" fmla="*/ 917 h 940"/>
                  <a:gd name="T84" fmla="*/ 2113 w 6854"/>
                  <a:gd name="T85" fmla="*/ 893 h 940"/>
                  <a:gd name="T86" fmla="*/ 1702 w 6854"/>
                  <a:gd name="T87" fmla="*/ 861 h 940"/>
                  <a:gd name="T88" fmla="*/ 1326 w 6854"/>
                  <a:gd name="T89" fmla="*/ 823 h 940"/>
                  <a:gd name="T90" fmla="*/ 989 w 6854"/>
                  <a:gd name="T91" fmla="*/ 780 h 940"/>
                  <a:gd name="T92" fmla="*/ 699 w 6854"/>
                  <a:gd name="T93" fmla="*/ 732 h 940"/>
                  <a:gd name="T94" fmla="*/ 456 w 6854"/>
                  <a:gd name="T95" fmla="*/ 680 h 940"/>
                  <a:gd name="T96" fmla="*/ 262 w 6854"/>
                  <a:gd name="T97" fmla="*/ 624 h 940"/>
                  <a:gd name="T98" fmla="*/ 121 w 6854"/>
                  <a:gd name="T99" fmla="*/ 567 h 940"/>
                  <a:gd name="T100" fmla="*/ 33 w 6854"/>
                  <a:gd name="T101" fmla="*/ 508 h 940"/>
                  <a:gd name="T102" fmla="*/ 4 w 6854"/>
                  <a:gd name="T103" fmla="*/ 466 h 940"/>
                  <a:gd name="T104" fmla="*/ 0 w 6854"/>
                  <a:gd name="T105" fmla="*/ 436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54" h="940">
                    <a:moveTo>
                      <a:pt x="7" y="412"/>
                    </a:moveTo>
                    <a:lnTo>
                      <a:pt x="13" y="400"/>
                    </a:lnTo>
                    <a:lnTo>
                      <a:pt x="22" y="389"/>
                    </a:lnTo>
                    <a:lnTo>
                      <a:pt x="32" y="377"/>
                    </a:lnTo>
                    <a:lnTo>
                      <a:pt x="45" y="366"/>
                    </a:lnTo>
                    <a:lnTo>
                      <a:pt x="60" y="355"/>
                    </a:lnTo>
                    <a:lnTo>
                      <a:pt x="76" y="344"/>
                    </a:lnTo>
                    <a:lnTo>
                      <a:pt x="95" y="333"/>
                    </a:lnTo>
                    <a:lnTo>
                      <a:pt x="115" y="322"/>
                    </a:lnTo>
                    <a:lnTo>
                      <a:pt x="137" y="311"/>
                    </a:lnTo>
                    <a:lnTo>
                      <a:pt x="161" y="301"/>
                    </a:lnTo>
                    <a:lnTo>
                      <a:pt x="187" y="290"/>
                    </a:lnTo>
                    <a:lnTo>
                      <a:pt x="214" y="280"/>
                    </a:lnTo>
                    <a:lnTo>
                      <a:pt x="245" y="270"/>
                    </a:lnTo>
                    <a:lnTo>
                      <a:pt x="275" y="260"/>
                    </a:lnTo>
                    <a:lnTo>
                      <a:pt x="308" y="250"/>
                    </a:lnTo>
                    <a:lnTo>
                      <a:pt x="342" y="240"/>
                    </a:lnTo>
                    <a:lnTo>
                      <a:pt x="377" y="231"/>
                    </a:lnTo>
                    <a:lnTo>
                      <a:pt x="413" y="221"/>
                    </a:lnTo>
                    <a:lnTo>
                      <a:pt x="451" y="212"/>
                    </a:lnTo>
                    <a:lnTo>
                      <a:pt x="490" y="203"/>
                    </a:lnTo>
                    <a:lnTo>
                      <a:pt x="531" y="195"/>
                    </a:lnTo>
                    <a:lnTo>
                      <a:pt x="573" y="186"/>
                    </a:lnTo>
                    <a:lnTo>
                      <a:pt x="616" y="178"/>
                    </a:lnTo>
                    <a:lnTo>
                      <a:pt x="661" y="170"/>
                    </a:lnTo>
                    <a:lnTo>
                      <a:pt x="707" y="162"/>
                    </a:lnTo>
                    <a:lnTo>
                      <a:pt x="754" y="154"/>
                    </a:lnTo>
                    <a:lnTo>
                      <a:pt x="803" y="146"/>
                    </a:lnTo>
                    <a:lnTo>
                      <a:pt x="854" y="139"/>
                    </a:lnTo>
                    <a:lnTo>
                      <a:pt x="905" y="131"/>
                    </a:lnTo>
                    <a:lnTo>
                      <a:pt x="957" y="124"/>
                    </a:lnTo>
                    <a:lnTo>
                      <a:pt x="1010" y="117"/>
                    </a:lnTo>
                    <a:lnTo>
                      <a:pt x="1064" y="110"/>
                    </a:lnTo>
                    <a:lnTo>
                      <a:pt x="1119" y="104"/>
                    </a:lnTo>
                    <a:lnTo>
                      <a:pt x="1174" y="98"/>
                    </a:lnTo>
                    <a:lnTo>
                      <a:pt x="1231" y="91"/>
                    </a:lnTo>
                    <a:lnTo>
                      <a:pt x="1289" y="85"/>
                    </a:lnTo>
                    <a:lnTo>
                      <a:pt x="1347" y="80"/>
                    </a:lnTo>
                    <a:lnTo>
                      <a:pt x="1407" y="74"/>
                    </a:lnTo>
                    <a:lnTo>
                      <a:pt x="1468" y="69"/>
                    </a:lnTo>
                    <a:lnTo>
                      <a:pt x="1530" y="63"/>
                    </a:lnTo>
                    <a:lnTo>
                      <a:pt x="1592" y="58"/>
                    </a:lnTo>
                    <a:lnTo>
                      <a:pt x="1656" y="54"/>
                    </a:lnTo>
                    <a:lnTo>
                      <a:pt x="1720" y="49"/>
                    </a:lnTo>
                    <a:lnTo>
                      <a:pt x="1785" y="44"/>
                    </a:lnTo>
                    <a:lnTo>
                      <a:pt x="1851" y="40"/>
                    </a:lnTo>
                    <a:lnTo>
                      <a:pt x="1918" y="36"/>
                    </a:lnTo>
                    <a:lnTo>
                      <a:pt x="1985" y="32"/>
                    </a:lnTo>
                    <a:lnTo>
                      <a:pt x="2054" y="29"/>
                    </a:lnTo>
                    <a:lnTo>
                      <a:pt x="2123" y="25"/>
                    </a:lnTo>
                    <a:lnTo>
                      <a:pt x="2192" y="22"/>
                    </a:lnTo>
                    <a:lnTo>
                      <a:pt x="2262" y="19"/>
                    </a:lnTo>
                    <a:lnTo>
                      <a:pt x="2332" y="16"/>
                    </a:lnTo>
                    <a:lnTo>
                      <a:pt x="2404" y="14"/>
                    </a:lnTo>
                    <a:lnTo>
                      <a:pt x="2476" y="11"/>
                    </a:lnTo>
                    <a:lnTo>
                      <a:pt x="2549" y="9"/>
                    </a:lnTo>
                    <a:lnTo>
                      <a:pt x="2622" y="7"/>
                    </a:lnTo>
                    <a:lnTo>
                      <a:pt x="2696" y="6"/>
                    </a:lnTo>
                    <a:lnTo>
                      <a:pt x="2772" y="4"/>
                    </a:lnTo>
                    <a:lnTo>
                      <a:pt x="2847" y="3"/>
                    </a:lnTo>
                    <a:lnTo>
                      <a:pt x="2923" y="2"/>
                    </a:lnTo>
                    <a:lnTo>
                      <a:pt x="3000" y="1"/>
                    </a:lnTo>
                    <a:lnTo>
                      <a:pt x="3077" y="0"/>
                    </a:lnTo>
                    <a:lnTo>
                      <a:pt x="3155" y="0"/>
                    </a:lnTo>
                    <a:lnTo>
                      <a:pt x="3233" y="0"/>
                    </a:lnTo>
                    <a:lnTo>
                      <a:pt x="3311" y="0"/>
                    </a:lnTo>
                    <a:lnTo>
                      <a:pt x="3390" y="1"/>
                    </a:lnTo>
                    <a:lnTo>
                      <a:pt x="3468" y="1"/>
                    </a:lnTo>
                    <a:lnTo>
                      <a:pt x="3545" y="2"/>
                    </a:lnTo>
                    <a:lnTo>
                      <a:pt x="3622" y="3"/>
                    </a:lnTo>
                    <a:lnTo>
                      <a:pt x="3698" y="5"/>
                    </a:lnTo>
                    <a:lnTo>
                      <a:pt x="3774" y="6"/>
                    </a:lnTo>
                    <a:lnTo>
                      <a:pt x="3850" y="8"/>
                    </a:lnTo>
                    <a:lnTo>
                      <a:pt x="3925" y="10"/>
                    </a:lnTo>
                    <a:lnTo>
                      <a:pt x="4000" y="12"/>
                    </a:lnTo>
                    <a:lnTo>
                      <a:pt x="4074" y="15"/>
                    </a:lnTo>
                    <a:lnTo>
                      <a:pt x="4148" y="17"/>
                    </a:lnTo>
                    <a:lnTo>
                      <a:pt x="4221" y="20"/>
                    </a:lnTo>
                    <a:lnTo>
                      <a:pt x="4293" y="23"/>
                    </a:lnTo>
                    <a:lnTo>
                      <a:pt x="4365" y="26"/>
                    </a:lnTo>
                    <a:lnTo>
                      <a:pt x="4436" y="30"/>
                    </a:lnTo>
                    <a:lnTo>
                      <a:pt x="4508" y="34"/>
                    </a:lnTo>
                    <a:lnTo>
                      <a:pt x="4579" y="38"/>
                    </a:lnTo>
                    <a:lnTo>
                      <a:pt x="4649" y="42"/>
                    </a:lnTo>
                    <a:lnTo>
                      <a:pt x="4719" y="46"/>
                    </a:lnTo>
                    <a:lnTo>
                      <a:pt x="4788" y="51"/>
                    </a:lnTo>
                    <a:lnTo>
                      <a:pt x="4856" y="55"/>
                    </a:lnTo>
                    <a:lnTo>
                      <a:pt x="4923" y="60"/>
                    </a:lnTo>
                    <a:lnTo>
                      <a:pt x="4990" y="65"/>
                    </a:lnTo>
                    <a:lnTo>
                      <a:pt x="5056" y="71"/>
                    </a:lnTo>
                    <a:lnTo>
                      <a:pt x="5121" y="76"/>
                    </a:lnTo>
                    <a:lnTo>
                      <a:pt x="5186" y="82"/>
                    </a:lnTo>
                    <a:lnTo>
                      <a:pt x="5250" y="88"/>
                    </a:lnTo>
                    <a:lnTo>
                      <a:pt x="5312" y="94"/>
                    </a:lnTo>
                    <a:lnTo>
                      <a:pt x="5374" y="100"/>
                    </a:lnTo>
                    <a:lnTo>
                      <a:pt x="5435" y="106"/>
                    </a:lnTo>
                    <a:lnTo>
                      <a:pt x="5494" y="113"/>
                    </a:lnTo>
                    <a:lnTo>
                      <a:pt x="5555" y="120"/>
                    </a:lnTo>
                    <a:lnTo>
                      <a:pt x="5614" y="127"/>
                    </a:lnTo>
                    <a:lnTo>
                      <a:pt x="5672" y="134"/>
                    </a:lnTo>
                    <a:lnTo>
                      <a:pt x="5729" y="141"/>
                    </a:lnTo>
                    <a:lnTo>
                      <a:pt x="5786" y="149"/>
                    </a:lnTo>
                    <a:lnTo>
                      <a:pt x="5841" y="157"/>
                    </a:lnTo>
                    <a:lnTo>
                      <a:pt x="5895" y="164"/>
                    </a:lnTo>
                    <a:lnTo>
                      <a:pt x="5947" y="173"/>
                    </a:lnTo>
                    <a:lnTo>
                      <a:pt x="5999" y="181"/>
                    </a:lnTo>
                    <a:lnTo>
                      <a:pt x="6049" y="189"/>
                    </a:lnTo>
                    <a:lnTo>
                      <a:pt x="6098" y="198"/>
                    </a:lnTo>
                    <a:lnTo>
                      <a:pt x="6146" y="206"/>
                    </a:lnTo>
                    <a:lnTo>
                      <a:pt x="6192" y="215"/>
                    </a:lnTo>
                    <a:lnTo>
                      <a:pt x="6237" y="224"/>
                    </a:lnTo>
                    <a:lnTo>
                      <a:pt x="6281" y="234"/>
                    </a:lnTo>
                    <a:lnTo>
                      <a:pt x="6324" y="244"/>
                    </a:lnTo>
                    <a:lnTo>
                      <a:pt x="6366" y="253"/>
                    </a:lnTo>
                    <a:lnTo>
                      <a:pt x="6407" y="263"/>
                    </a:lnTo>
                    <a:lnTo>
                      <a:pt x="6447" y="273"/>
                    </a:lnTo>
                    <a:lnTo>
                      <a:pt x="6484" y="283"/>
                    </a:lnTo>
                    <a:lnTo>
                      <a:pt x="6520" y="294"/>
                    </a:lnTo>
                    <a:lnTo>
                      <a:pt x="6554" y="304"/>
                    </a:lnTo>
                    <a:lnTo>
                      <a:pt x="6587" y="315"/>
                    </a:lnTo>
                    <a:lnTo>
                      <a:pt x="6618" y="325"/>
                    </a:lnTo>
                    <a:lnTo>
                      <a:pt x="6647" y="336"/>
                    </a:lnTo>
                    <a:lnTo>
                      <a:pt x="6675" y="347"/>
                    </a:lnTo>
                    <a:lnTo>
                      <a:pt x="6700" y="358"/>
                    </a:lnTo>
                    <a:lnTo>
                      <a:pt x="6724" y="370"/>
                    </a:lnTo>
                    <a:lnTo>
                      <a:pt x="6746" y="381"/>
                    </a:lnTo>
                    <a:lnTo>
                      <a:pt x="6766" y="393"/>
                    </a:lnTo>
                    <a:lnTo>
                      <a:pt x="6784" y="404"/>
                    </a:lnTo>
                    <a:lnTo>
                      <a:pt x="6801" y="416"/>
                    </a:lnTo>
                    <a:lnTo>
                      <a:pt x="6815" y="428"/>
                    </a:lnTo>
                    <a:lnTo>
                      <a:pt x="6827" y="440"/>
                    </a:lnTo>
                    <a:lnTo>
                      <a:pt x="6837" y="452"/>
                    </a:lnTo>
                    <a:lnTo>
                      <a:pt x="6845" y="464"/>
                    </a:lnTo>
                    <a:lnTo>
                      <a:pt x="6848" y="470"/>
                    </a:lnTo>
                    <a:lnTo>
                      <a:pt x="6850" y="476"/>
                    </a:lnTo>
                    <a:lnTo>
                      <a:pt x="6852" y="482"/>
                    </a:lnTo>
                    <a:lnTo>
                      <a:pt x="6853" y="488"/>
                    </a:lnTo>
                    <a:lnTo>
                      <a:pt x="6854" y="494"/>
                    </a:lnTo>
                    <a:lnTo>
                      <a:pt x="6854" y="500"/>
                    </a:lnTo>
                    <a:lnTo>
                      <a:pt x="6853" y="506"/>
                    </a:lnTo>
                    <a:lnTo>
                      <a:pt x="6852" y="512"/>
                    </a:lnTo>
                    <a:lnTo>
                      <a:pt x="6851" y="518"/>
                    </a:lnTo>
                    <a:lnTo>
                      <a:pt x="6849" y="524"/>
                    </a:lnTo>
                    <a:lnTo>
                      <a:pt x="6846" y="530"/>
                    </a:lnTo>
                    <a:lnTo>
                      <a:pt x="6843" y="536"/>
                    </a:lnTo>
                    <a:lnTo>
                      <a:pt x="6835" y="547"/>
                    </a:lnTo>
                    <a:lnTo>
                      <a:pt x="6825" y="559"/>
                    </a:lnTo>
                    <a:lnTo>
                      <a:pt x="6813" y="571"/>
                    </a:lnTo>
                    <a:lnTo>
                      <a:pt x="6798" y="582"/>
                    </a:lnTo>
                    <a:lnTo>
                      <a:pt x="6782" y="593"/>
                    </a:lnTo>
                    <a:lnTo>
                      <a:pt x="6763" y="605"/>
                    </a:lnTo>
                    <a:lnTo>
                      <a:pt x="6742" y="616"/>
                    </a:lnTo>
                    <a:lnTo>
                      <a:pt x="6719" y="628"/>
                    </a:lnTo>
                    <a:lnTo>
                      <a:pt x="6693" y="639"/>
                    </a:lnTo>
                    <a:lnTo>
                      <a:pt x="6665" y="650"/>
                    </a:lnTo>
                    <a:lnTo>
                      <a:pt x="6635" y="661"/>
                    </a:lnTo>
                    <a:lnTo>
                      <a:pt x="6603" y="672"/>
                    </a:lnTo>
                    <a:lnTo>
                      <a:pt x="6569" y="684"/>
                    </a:lnTo>
                    <a:lnTo>
                      <a:pt x="6533" y="694"/>
                    </a:lnTo>
                    <a:lnTo>
                      <a:pt x="6495" y="705"/>
                    </a:lnTo>
                    <a:lnTo>
                      <a:pt x="6455" y="715"/>
                    </a:lnTo>
                    <a:lnTo>
                      <a:pt x="6413" y="725"/>
                    </a:lnTo>
                    <a:lnTo>
                      <a:pt x="6368" y="735"/>
                    </a:lnTo>
                    <a:lnTo>
                      <a:pt x="6322" y="745"/>
                    </a:lnTo>
                    <a:lnTo>
                      <a:pt x="6274" y="755"/>
                    </a:lnTo>
                    <a:lnTo>
                      <a:pt x="6224" y="764"/>
                    </a:lnTo>
                    <a:lnTo>
                      <a:pt x="6173" y="774"/>
                    </a:lnTo>
                    <a:lnTo>
                      <a:pt x="6118" y="783"/>
                    </a:lnTo>
                    <a:lnTo>
                      <a:pt x="6061" y="792"/>
                    </a:lnTo>
                    <a:lnTo>
                      <a:pt x="6002" y="801"/>
                    </a:lnTo>
                    <a:lnTo>
                      <a:pt x="5942" y="810"/>
                    </a:lnTo>
                    <a:lnTo>
                      <a:pt x="5880" y="818"/>
                    </a:lnTo>
                    <a:lnTo>
                      <a:pt x="5816" y="826"/>
                    </a:lnTo>
                    <a:lnTo>
                      <a:pt x="5749" y="834"/>
                    </a:lnTo>
                    <a:lnTo>
                      <a:pt x="5682" y="842"/>
                    </a:lnTo>
                    <a:lnTo>
                      <a:pt x="5613" y="849"/>
                    </a:lnTo>
                    <a:lnTo>
                      <a:pt x="5542" y="857"/>
                    </a:lnTo>
                    <a:lnTo>
                      <a:pt x="5470" y="864"/>
                    </a:lnTo>
                    <a:lnTo>
                      <a:pt x="5396" y="870"/>
                    </a:lnTo>
                    <a:lnTo>
                      <a:pt x="5320" y="877"/>
                    </a:lnTo>
                    <a:lnTo>
                      <a:pt x="5243" y="883"/>
                    </a:lnTo>
                    <a:lnTo>
                      <a:pt x="5164" y="889"/>
                    </a:lnTo>
                    <a:lnTo>
                      <a:pt x="5084" y="894"/>
                    </a:lnTo>
                    <a:lnTo>
                      <a:pt x="5001" y="900"/>
                    </a:lnTo>
                    <a:lnTo>
                      <a:pt x="4917" y="905"/>
                    </a:lnTo>
                    <a:lnTo>
                      <a:pt x="4832" y="910"/>
                    </a:lnTo>
                    <a:lnTo>
                      <a:pt x="4745" y="914"/>
                    </a:lnTo>
                    <a:lnTo>
                      <a:pt x="4658" y="918"/>
                    </a:lnTo>
                    <a:lnTo>
                      <a:pt x="4569" y="922"/>
                    </a:lnTo>
                    <a:lnTo>
                      <a:pt x="4477" y="925"/>
                    </a:lnTo>
                    <a:lnTo>
                      <a:pt x="4386" y="928"/>
                    </a:lnTo>
                    <a:lnTo>
                      <a:pt x="4294" y="931"/>
                    </a:lnTo>
                    <a:lnTo>
                      <a:pt x="4200" y="933"/>
                    </a:lnTo>
                    <a:lnTo>
                      <a:pt x="4105" y="935"/>
                    </a:lnTo>
                    <a:lnTo>
                      <a:pt x="4010" y="937"/>
                    </a:lnTo>
                    <a:lnTo>
                      <a:pt x="3912" y="938"/>
                    </a:lnTo>
                    <a:lnTo>
                      <a:pt x="3815" y="939"/>
                    </a:lnTo>
                    <a:lnTo>
                      <a:pt x="3716" y="940"/>
                    </a:lnTo>
                    <a:lnTo>
                      <a:pt x="3617" y="940"/>
                    </a:lnTo>
                    <a:lnTo>
                      <a:pt x="3518" y="940"/>
                    </a:lnTo>
                    <a:lnTo>
                      <a:pt x="3419" y="939"/>
                    </a:lnTo>
                    <a:lnTo>
                      <a:pt x="3321" y="938"/>
                    </a:lnTo>
                    <a:lnTo>
                      <a:pt x="3222" y="936"/>
                    </a:lnTo>
                    <a:lnTo>
                      <a:pt x="3125" y="935"/>
                    </a:lnTo>
                    <a:lnTo>
                      <a:pt x="3029" y="933"/>
                    </a:lnTo>
                    <a:lnTo>
                      <a:pt x="2933" y="930"/>
                    </a:lnTo>
                    <a:lnTo>
                      <a:pt x="2839" y="927"/>
                    </a:lnTo>
                    <a:lnTo>
                      <a:pt x="2745" y="924"/>
                    </a:lnTo>
                    <a:lnTo>
                      <a:pt x="2651" y="921"/>
                    </a:lnTo>
                    <a:lnTo>
                      <a:pt x="2559" y="917"/>
                    </a:lnTo>
                    <a:lnTo>
                      <a:pt x="2468" y="913"/>
                    </a:lnTo>
                    <a:lnTo>
                      <a:pt x="2377" y="908"/>
                    </a:lnTo>
                    <a:lnTo>
                      <a:pt x="2288" y="903"/>
                    </a:lnTo>
                    <a:lnTo>
                      <a:pt x="2200" y="898"/>
                    </a:lnTo>
                    <a:lnTo>
                      <a:pt x="2113" y="893"/>
                    </a:lnTo>
                    <a:lnTo>
                      <a:pt x="2028" y="887"/>
                    </a:lnTo>
                    <a:lnTo>
                      <a:pt x="1944" y="881"/>
                    </a:lnTo>
                    <a:lnTo>
                      <a:pt x="1862" y="875"/>
                    </a:lnTo>
                    <a:lnTo>
                      <a:pt x="1781" y="868"/>
                    </a:lnTo>
                    <a:lnTo>
                      <a:pt x="1702" y="861"/>
                    </a:lnTo>
                    <a:lnTo>
                      <a:pt x="1624" y="854"/>
                    </a:lnTo>
                    <a:lnTo>
                      <a:pt x="1548" y="847"/>
                    </a:lnTo>
                    <a:lnTo>
                      <a:pt x="1472" y="839"/>
                    </a:lnTo>
                    <a:lnTo>
                      <a:pt x="1398" y="831"/>
                    </a:lnTo>
                    <a:lnTo>
                      <a:pt x="1326" y="823"/>
                    </a:lnTo>
                    <a:lnTo>
                      <a:pt x="1255" y="815"/>
                    </a:lnTo>
                    <a:lnTo>
                      <a:pt x="1186" y="807"/>
                    </a:lnTo>
                    <a:lnTo>
                      <a:pt x="1119" y="798"/>
                    </a:lnTo>
                    <a:lnTo>
                      <a:pt x="1053" y="789"/>
                    </a:lnTo>
                    <a:lnTo>
                      <a:pt x="989" y="780"/>
                    </a:lnTo>
                    <a:lnTo>
                      <a:pt x="926" y="770"/>
                    </a:lnTo>
                    <a:lnTo>
                      <a:pt x="867" y="761"/>
                    </a:lnTo>
                    <a:lnTo>
                      <a:pt x="808" y="751"/>
                    </a:lnTo>
                    <a:lnTo>
                      <a:pt x="753" y="742"/>
                    </a:lnTo>
                    <a:lnTo>
                      <a:pt x="699" y="732"/>
                    </a:lnTo>
                    <a:lnTo>
                      <a:pt x="647" y="722"/>
                    </a:lnTo>
                    <a:lnTo>
                      <a:pt x="596" y="711"/>
                    </a:lnTo>
                    <a:lnTo>
                      <a:pt x="548" y="701"/>
                    </a:lnTo>
                    <a:lnTo>
                      <a:pt x="501" y="691"/>
                    </a:lnTo>
                    <a:lnTo>
                      <a:pt x="456" y="680"/>
                    </a:lnTo>
                    <a:lnTo>
                      <a:pt x="414" y="668"/>
                    </a:lnTo>
                    <a:lnTo>
                      <a:pt x="373" y="657"/>
                    </a:lnTo>
                    <a:lnTo>
                      <a:pt x="334" y="646"/>
                    </a:lnTo>
                    <a:lnTo>
                      <a:pt x="297" y="635"/>
                    </a:lnTo>
                    <a:lnTo>
                      <a:pt x="262" y="624"/>
                    </a:lnTo>
                    <a:lnTo>
                      <a:pt x="229" y="612"/>
                    </a:lnTo>
                    <a:lnTo>
                      <a:pt x="198" y="601"/>
                    </a:lnTo>
                    <a:lnTo>
                      <a:pt x="170" y="589"/>
                    </a:lnTo>
                    <a:lnTo>
                      <a:pt x="144" y="578"/>
                    </a:lnTo>
                    <a:lnTo>
                      <a:pt x="121" y="567"/>
                    </a:lnTo>
                    <a:lnTo>
                      <a:pt x="99" y="555"/>
                    </a:lnTo>
                    <a:lnTo>
                      <a:pt x="79" y="543"/>
                    </a:lnTo>
                    <a:lnTo>
                      <a:pt x="62" y="532"/>
                    </a:lnTo>
                    <a:lnTo>
                      <a:pt x="47" y="520"/>
                    </a:lnTo>
                    <a:lnTo>
                      <a:pt x="33" y="508"/>
                    </a:lnTo>
                    <a:lnTo>
                      <a:pt x="22" y="496"/>
                    </a:lnTo>
                    <a:lnTo>
                      <a:pt x="13" y="484"/>
                    </a:lnTo>
                    <a:lnTo>
                      <a:pt x="10" y="478"/>
                    </a:lnTo>
                    <a:lnTo>
                      <a:pt x="7" y="472"/>
                    </a:lnTo>
                    <a:lnTo>
                      <a:pt x="4" y="466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6"/>
                    </a:lnTo>
                    <a:lnTo>
                      <a:pt x="1" y="430"/>
                    </a:lnTo>
                    <a:lnTo>
                      <a:pt x="2" y="424"/>
                    </a:lnTo>
                    <a:lnTo>
                      <a:pt x="4" y="418"/>
                    </a:lnTo>
                    <a:lnTo>
                      <a:pt x="7" y="41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latin typeface="Manrope ExtraBold" pitchFamily="2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1875C2E-7180-4C6D-BE27-83C14F276620}"/>
                  </a:ext>
                </a:extLst>
              </p:cNvPr>
              <p:cNvSpPr/>
              <p:nvPr/>
            </p:nvSpPr>
            <p:spPr>
              <a:xfrm>
                <a:off x="2730302" y="2806106"/>
                <a:ext cx="631477" cy="33048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Manrope ExtraBold" pitchFamily="2" charset="0"/>
                    <a:cs typeface="Calibri Light" panose="020F0302020204030204" pitchFamily="34" charset="0"/>
                  </a:rPr>
                  <a:t>1</a:t>
                </a: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E0604AF-76F9-49CC-A6E9-4D9EC70D974F}"/>
              </a:ext>
            </a:extLst>
          </p:cNvPr>
          <p:cNvGrpSpPr/>
          <p:nvPr/>
        </p:nvGrpSpPr>
        <p:grpSpPr>
          <a:xfrm>
            <a:off x="989519" y="1793550"/>
            <a:ext cx="3559519" cy="4370221"/>
            <a:chOff x="796935" y="1680127"/>
            <a:chExt cx="3559519" cy="4370221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EFDBA0E-9F2D-4E09-B3ED-852705912BC3}"/>
                </a:ext>
              </a:extLst>
            </p:cNvPr>
            <p:cNvSpPr txBox="1"/>
            <p:nvPr/>
          </p:nvSpPr>
          <p:spPr>
            <a:xfrm>
              <a:off x="1488520" y="2062259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10C1DD7-B9D2-4D89-AA2E-1ABAD55B7B1F}"/>
                </a:ext>
              </a:extLst>
            </p:cNvPr>
            <p:cNvSpPr txBox="1"/>
            <p:nvPr/>
          </p:nvSpPr>
          <p:spPr>
            <a:xfrm>
              <a:off x="1488520" y="1680127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one</a:t>
              </a: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100384D1-49FD-453B-A93E-A1DA239D8806}"/>
                </a:ext>
              </a:extLst>
            </p:cNvPr>
            <p:cNvSpPr/>
            <p:nvPr/>
          </p:nvSpPr>
          <p:spPr>
            <a:xfrm>
              <a:off x="796935" y="1775378"/>
              <a:ext cx="527206" cy="527206"/>
            </a:xfrm>
            <a:prstGeom prst="roundRect">
              <a:avLst>
                <a:gd name="adj" fmla="val 1713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AAAAB18-9879-4966-A454-17586F6D165E}"/>
                </a:ext>
              </a:extLst>
            </p:cNvPr>
            <p:cNvSpPr txBox="1"/>
            <p:nvPr/>
          </p:nvSpPr>
          <p:spPr>
            <a:xfrm>
              <a:off x="1488519" y="3289222"/>
              <a:ext cx="2408324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B04AE84-392C-498B-89B8-36E25C8A67FE}"/>
                </a:ext>
              </a:extLst>
            </p:cNvPr>
            <p:cNvSpPr txBox="1"/>
            <p:nvPr/>
          </p:nvSpPr>
          <p:spPr>
            <a:xfrm>
              <a:off x="1488520" y="2907090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two</a:t>
              </a: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27B126BD-114D-44E4-9D73-B43E70014B11}"/>
                </a:ext>
              </a:extLst>
            </p:cNvPr>
            <p:cNvSpPr/>
            <p:nvPr/>
          </p:nvSpPr>
          <p:spPr>
            <a:xfrm>
              <a:off x="796935" y="2938212"/>
              <a:ext cx="527206" cy="527206"/>
            </a:xfrm>
            <a:prstGeom prst="roundRect">
              <a:avLst>
                <a:gd name="adj" fmla="val 15416"/>
              </a:avLst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8C6B009-203C-461C-9971-EE5984B347E7}"/>
                </a:ext>
              </a:extLst>
            </p:cNvPr>
            <p:cNvSpPr txBox="1"/>
            <p:nvPr/>
          </p:nvSpPr>
          <p:spPr>
            <a:xfrm>
              <a:off x="1488520" y="4516185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176A760-FCB4-4604-B90C-71980624AD8C}"/>
                </a:ext>
              </a:extLst>
            </p:cNvPr>
            <p:cNvSpPr txBox="1"/>
            <p:nvPr/>
          </p:nvSpPr>
          <p:spPr>
            <a:xfrm>
              <a:off x="1488519" y="4134053"/>
              <a:ext cx="2867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three</a:t>
              </a:r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91614705-6452-45CF-8720-34FBAA695C8B}"/>
                </a:ext>
              </a:extLst>
            </p:cNvPr>
            <p:cNvSpPr/>
            <p:nvPr/>
          </p:nvSpPr>
          <p:spPr>
            <a:xfrm>
              <a:off x="796935" y="4176159"/>
              <a:ext cx="527206" cy="527206"/>
            </a:xfrm>
            <a:prstGeom prst="roundRect">
              <a:avLst>
                <a:gd name="adj" fmla="val 15416"/>
              </a:avLst>
            </a:pr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CAA9560-8AB2-442A-96E3-4A0B2F75D12B}"/>
                </a:ext>
              </a:extLst>
            </p:cNvPr>
            <p:cNvSpPr txBox="1"/>
            <p:nvPr/>
          </p:nvSpPr>
          <p:spPr>
            <a:xfrm>
              <a:off x="1488520" y="5743148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F329E-8E75-45CE-B8D9-F5BA8AD356CC}"/>
                </a:ext>
              </a:extLst>
            </p:cNvPr>
            <p:cNvSpPr txBox="1"/>
            <p:nvPr/>
          </p:nvSpPr>
          <p:spPr>
            <a:xfrm>
              <a:off x="1488520" y="5361016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four</a:t>
              </a: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A80C6612-A000-44B7-B87B-70C0940AFF7F}"/>
                </a:ext>
              </a:extLst>
            </p:cNvPr>
            <p:cNvSpPr/>
            <p:nvPr/>
          </p:nvSpPr>
          <p:spPr>
            <a:xfrm>
              <a:off x="796935" y="5338945"/>
              <a:ext cx="527206" cy="527206"/>
            </a:xfrm>
            <a:prstGeom prst="roundRect">
              <a:avLst>
                <a:gd name="adj" fmla="val 17133"/>
              </a:avLst>
            </a:pr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5480BA5-6D0A-4D4A-8D2A-5F0D017E649F}"/>
              </a:ext>
            </a:extLst>
          </p:cNvPr>
          <p:cNvGrpSpPr/>
          <p:nvPr/>
        </p:nvGrpSpPr>
        <p:grpSpPr>
          <a:xfrm>
            <a:off x="8411417" y="1793550"/>
            <a:ext cx="3559519" cy="4370221"/>
            <a:chOff x="796935" y="1680127"/>
            <a:chExt cx="3559519" cy="4370221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8D10382-1030-4EB3-B627-52CBFA836463}"/>
                </a:ext>
              </a:extLst>
            </p:cNvPr>
            <p:cNvSpPr txBox="1"/>
            <p:nvPr/>
          </p:nvSpPr>
          <p:spPr>
            <a:xfrm>
              <a:off x="1488520" y="2062259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89A9F44-4197-4CC1-B2BD-64957B0D5904}"/>
                </a:ext>
              </a:extLst>
            </p:cNvPr>
            <p:cNvSpPr txBox="1"/>
            <p:nvPr/>
          </p:nvSpPr>
          <p:spPr>
            <a:xfrm>
              <a:off x="1488520" y="1680127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five</a:t>
              </a: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BB8A2EB7-1FA7-4E95-8F5C-CC44F9B8467D}"/>
                </a:ext>
              </a:extLst>
            </p:cNvPr>
            <p:cNvSpPr/>
            <p:nvPr/>
          </p:nvSpPr>
          <p:spPr>
            <a:xfrm>
              <a:off x="796935" y="1775378"/>
              <a:ext cx="527206" cy="527206"/>
            </a:xfrm>
            <a:prstGeom prst="roundRect">
              <a:avLst>
                <a:gd name="adj" fmla="val 17133"/>
              </a:avLst>
            </a:pr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05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58F2323-55DC-4D29-AF2F-7B3725C01B9D}"/>
                </a:ext>
              </a:extLst>
            </p:cNvPr>
            <p:cNvSpPr txBox="1"/>
            <p:nvPr/>
          </p:nvSpPr>
          <p:spPr>
            <a:xfrm>
              <a:off x="1488519" y="3289222"/>
              <a:ext cx="2408324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627FC97-DF3E-4565-B73F-2914EC463941}"/>
                </a:ext>
              </a:extLst>
            </p:cNvPr>
            <p:cNvSpPr txBox="1"/>
            <p:nvPr/>
          </p:nvSpPr>
          <p:spPr>
            <a:xfrm>
              <a:off x="1488520" y="2907090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six</a:t>
              </a: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8614448F-FB08-47A6-9D4C-6B7292C84136}"/>
                </a:ext>
              </a:extLst>
            </p:cNvPr>
            <p:cNvSpPr/>
            <p:nvPr/>
          </p:nvSpPr>
          <p:spPr>
            <a:xfrm>
              <a:off x="796935" y="2938212"/>
              <a:ext cx="527206" cy="527206"/>
            </a:xfrm>
            <a:prstGeom prst="roundRect">
              <a:avLst>
                <a:gd name="adj" fmla="val 15416"/>
              </a:avLst>
            </a:pr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06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8CA3907-8055-4D9B-81C1-9F3945CCB507}"/>
                </a:ext>
              </a:extLst>
            </p:cNvPr>
            <p:cNvSpPr txBox="1"/>
            <p:nvPr/>
          </p:nvSpPr>
          <p:spPr>
            <a:xfrm>
              <a:off x="1488520" y="4516185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BE5332C-D9DA-4487-A354-05982DD261E4}"/>
                </a:ext>
              </a:extLst>
            </p:cNvPr>
            <p:cNvSpPr txBox="1"/>
            <p:nvPr/>
          </p:nvSpPr>
          <p:spPr>
            <a:xfrm>
              <a:off x="1488519" y="4134053"/>
              <a:ext cx="2867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seven</a:t>
              </a: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8889A51-B528-4EE4-B623-B086E6063515}"/>
                </a:ext>
              </a:extLst>
            </p:cNvPr>
            <p:cNvSpPr/>
            <p:nvPr/>
          </p:nvSpPr>
          <p:spPr>
            <a:xfrm>
              <a:off x="796935" y="4176159"/>
              <a:ext cx="527206" cy="527206"/>
            </a:xfrm>
            <a:prstGeom prst="roundRect">
              <a:avLst>
                <a:gd name="adj" fmla="val 1541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07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16BFA3-6C21-4E79-8A1A-44AA67CC35E2}"/>
                </a:ext>
              </a:extLst>
            </p:cNvPr>
            <p:cNvSpPr txBox="1"/>
            <p:nvPr/>
          </p:nvSpPr>
          <p:spPr>
            <a:xfrm>
              <a:off x="1488520" y="5743148"/>
              <a:ext cx="2336282" cy="30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6F6BA10-14C2-40D4-8AB5-6FE44CEA34C3}"/>
                </a:ext>
              </a:extLst>
            </p:cNvPr>
            <p:cNvSpPr txBox="1"/>
            <p:nvPr/>
          </p:nvSpPr>
          <p:spPr>
            <a:xfrm>
              <a:off x="1488520" y="5361016"/>
              <a:ext cx="2867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eight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5E29D5F1-6949-41E0-93D9-9E2CE192989D}"/>
                </a:ext>
              </a:extLst>
            </p:cNvPr>
            <p:cNvSpPr/>
            <p:nvPr/>
          </p:nvSpPr>
          <p:spPr>
            <a:xfrm>
              <a:off x="796935" y="5338945"/>
              <a:ext cx="527206" cy="527206"/>
            </a:xfrm>
            <a:prstGeom prst="roundRect">
              <a:avLst>
                <a:gd name="adj" fmla="val 1713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08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794FE28A-9FE5-4731-9D93-018052F0C4E2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7881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839368E9-E0F6-464A-A427-FEE79D8E5A7D}"/>
              </a:ext>
            </a:extLst>
          </p:cNvPr>
          <p:cNvSpPr/>
          <p:nvPr/>
        </p:nvSpPr>
        <p:spPr>
          <a:xfrm flipH="1">
            <a:off x="11527309" y="-3125239"/>
            <a:ext cx="250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Pretium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aenean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pharetra magna ac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placerat</a:t>
            </a:r>
            <a:endParaRPr lang="id-ID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08845D5-2CE3-478A-8929-FD6837E63001}"/>
              </a:ext>
            </a:extLst>
          </p:cNvPr>
          <p:cNvGrpSpPr/>
          <p:nvPr/>
        </p:nvGrpSpPr>
        <p:grpSpPr>
          <a:xfrm>
            <a:off x="10760051" y="-3341523"/>
            <a:ext cx="627559" cy="440136"/>
            <a:chOff x="7895408" y="2187737"/>
            <a:chExt cx="627559" cy="44013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1CF30D2-66E9-4EC6-89F5-33700B70E476}"/>
                </a:ext>
              </a:extLst>
            </p:cNvPr>
            <p:cNvSpPr/>
            <p:nvPr/>
          </p:nvSpPr>
          <p:spPr>
            <a:xfrm>
              <a:off x="7986576" y="2187737"/>
              <a:ext cx="440142" cy="44013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58D5ECD-7A79-4CE1-8672-B2A036F87826}"/>
                </a:ext>
              </a:extLst>
            </p:cNvPr>
            <p:cNvSpPr/>
            <p:nvPr/>
          </p:nvSpPr>
          <p:spPr>
            <a:xfrm flipH="1">
              <a:off x="7895408" y="2256430"/>
              <a:ext cx="627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 Light" panose="020B0306030504020204" pitchFamily="34" charset="0"/>
                  <a:cs typeface="Segoe UI" panose="020B0502040204020203" pitchFamily="34" charset="0"/>
                </a:rPr>
                <a:t>01</a:t>
              </a:r>
              <a:endParaRPr lang="id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00AB779-A657-4D41-8DBE-8B10476B3DB7}"/>
              </a:ext>
            </a:extLst>
          </p:cNvPr>
          <p:cNvSpPr txBox="1"/>
          <p:nvPr/>
        </p:nvSpPr>
        <p:spPr>
          <a:xfrm>
            <a:off x="11507130" y="-3430132"/>
            <a:ext cx="252828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ra"/>
                <a:ea typeface="+mn-ea"/>
                <a:cs typeface="+mn-cs"/>
              </a:rPr>
              <a:t>Visibility Reach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Sora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F6CD5E9-DAE7-49E7-8106-4D30F1F19549}"/>
              </a:ext>
            </a:extLst>
          </p:cNvPr>
          <p:cNvSpPr/>
          <p:nvPr/>
        </p:nvSpPr>
        <p:spPr>
          <a:xfrm flipH="1">
            <a:off x="14689268" y="-3125239"/>
            <a:ext cx="250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Pretium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aenean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pharetra magna ac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placerat</a:t>
            </a:r>
            <a:endParaRPr lang="id-ID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390B116-E53F-4AB6-8580-451843BDBE34}"/>
              </a:ext>
            </a:extLst>
          </p:cNvPr>
          <p:cNvGrpSpPr/>
          <p:nvPr/>
        </p:nvGrpSpPr>
        <p:grpSpPr>
          <a:xfrm>
            <a:off x="13922010" y="-3341523"/>
            <a:ext cx="627559" cy="440136"/>
            <a:chOff x="7895408" y="2187737"/>
            <a:chExt cx="627559" cy="440136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937101B-A425-499B-B457-492AABA034F5}"/>
                </a:ext>
              </a:extLst>
            </p:cNvPr>
            <p:cNvSpPr/>
            <p:nvPr/>
          </p:nvSpPr>
          <p:spPr>
            <a:xfrm>
              <a:off x="7986576" y="2187737"/>
              <a:ext cx="440142" cy="44013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8441670-5210-4B27-98CF-A2BE8A630C9B}"/>
                </a:ext>
              </a:extLst>
            </p:cNvPr>
            <p:cNvSpPr/>
            <p:nvPr/>
          </p:nvSpPr>
          <p:spPr>
            <a:xfrm flipH="1">
              <a:off x="7895408" y="2256430"/>
              <a:ext cx="627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 Light" panose="020B0306030504020204" pitchFamily="34" charset="0"/>
                  <a:cs typeface="Segoe UI" panose="020B0502040204020203" pitchFamily="34" charset="0"/>
                </a:rPr>
                <a:t>02</a:t>
              </a:r>
              <a:endParaRPr lang="id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CDB7117-ACCA-48C4-A622-0FC7DF47EC06}"/>
              </a:ext>
            </a:extLst>
          </p:cNvPr>
          <p:cNvSpPr txBox="1"/>
          <p:nvPr/>
        </p:nvSpPr>
        <p:spPr>
          <a:xfrm>
            <a:off x="14669089" y="-3430132"/>
            <a:ext cx="252828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ora"/>
                <a:ea typeface="+mn-ea"/>
                <a:cs typeface="+mn-cs"/>
              </a:rPr>
              <a:t>Broaden Impact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Sora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F60C749-BC7A-4325-B8A1-3040E01ED013}"/>
              </a:ext>
            </a:extLst>
          </p:cNvPr>
          <p:cNvSpPr/>
          <p:nvPr/>
        </p:nvSpPr>
        <p:spPr>
          <a:xfrm flipH="1">
            <a:off x="11527309" y="-1700456"/>
            <a:ext cx="250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Pretium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aenean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pharetra magna ac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placerat</a:t>
            </a:r>
            <a:endParaRPr lang="id-ID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FD50F50-E49A-4EAC-83F9-D9118C3D337B}"/>
              </a:ext>
            </a:extLst>
          </p:cNvPr>
          <p:cNvGrpSpPr/>
          <p:nvPr/>
        </p:nvGrpSpPr>
        <p:grpSpPr>
          <a:xfrm>
            <a:off x="10760051" y="-1916740"/>
            <a:ext cx="627559" cy="440136"/>
            <a:chOff x="7895408" y="2187737"/>
            <a:chExt cx="627559" cy="440136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DE4E9DE-0A6D-4141-8CFD-C0B048C2ED1E}"/>
                </a:ext>
              </a:extLst>
            </p:cNvPr>
            <p:cNvSpPr/>
            <p:nvPr/>
          </p:nvSpPr>
          <p:spPr>
            <a:xfrm>
              <a:off x="7986576" y="2187737"/>
              <a:ext cx="440142" cy="44013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F435263-EDC5-44E6-83D6-ADBA9BB17585}"/>
                </a:ext>
              </a:extLst>
            </p:cNvPr>
            <p:cNvSpPr/>
            <p:nvPr/>
          </p:nvSpPr>
          <p:spPr>
            <a:xfrm flipH="1">
              <a:off x="7895408" y="2256430"/>
              <a:ext cx="627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 Light" panose="020B0306030504020204" pitchFamily="34" charset="0"/>
                  <a:cs typeface="Segoe UI" panose="020B0502040204020203" pitchFamily="34" charset="0"/>
                </a:rPr>
                <a:t>03</a:t>
              </a:r>
              <a:endParaRPr lang="id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47461621-988E-45CE-A555-E23BB3D36F58}"/>
              </a:ext>
            </a:extLst>
          </p:cNvPr>
          <p:cNvSpPr txBox="1"/>
          <p:nvPr/>
        </p:nvSpPr>
        <p:spPr>
          <a:xfrm>
            <a:off x="11507130" y="-2005349"/>
            <a:ext cx="252828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Sora"/>
                <a:ea typeface="+mn-ea"/>
                <a:cs typeface="+mn-cs"/>
              </a:rPr>
              <a:t>Expand Network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Sor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BD69759-D135-4953-A067-71F757F60136}"/>
              </a:ext>
            </a:extLst>
          </p:cNvPr>
          <p:cNvSpPr/>
          <p:nvPr/>
        </p:nvSpPr>
        <p:spPr>
          <a:xfrm flipH="1">
            <a:off x="14689268" y="-1700456"/>
            <a:ext cx="250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Pretium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aenean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pharetra magna ac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placerat</a:t>
            </a:r>
            <a:endParaRPr lang="id-ID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A583142-591A-419C-8105-25574FC3B503}"/>
              </a:ext>
            </a:extLst>
          </p:cNvPr>
          <p:cNvGrpSpPr/>
          <p:nvPr/>
        </p:nvGrpSpPr>
        <p:grpSpPr>
          <a:xfrm>
            <a:off x="13922010" y="-1916740"/>
            <a:ext cx="627559" cy="440136"/>
            <a:chOff x="7895408" y="2187737"/>
            <a:chExt cx="627559" cy="44013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CC18CDD-14E9-4FDC-A838-3B17B01DBF99}"/>
                </a:ext>
              </a:extLst>
            </p:cNvPr>
            <p:cNvSpPr/>
            <p:nvPr/>
          </p:nvSpPr>
          <p:spPr>
            <a:xfrm>
              <a:off x="7986576" y="2187737"/>
              <a:ext cx="440142" cy="440136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10A09DD-4F7F-44F2-A7C2-7E113959BF99}"/>
                </a:ext>
              </a:extLst>
            </p:cNvPr>
            <p:cNvSpPr/>
            <p:nvPr/>
          </p:nvSpPr>
          <p:spPr>
            <a:xfrm flipH="1">
              <a:off x="7895408" y="2256430"/>
              <a:ext cx="627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 Light" panose="020B0306030504020204" pitchFamily="34" charset="0"/>
                  <a:cs typeface="Segoe UI" panose="020B0502040204020203" pitchFamily="34" charset="0"/>
                </a:rPr>
                <a:t>04</a:t>
              </a:r>
              <a:endParaRPr lang="id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7EBE0460-E5CF-4BC7-A6CF-5BD5B7B69D97}"/>
              </a:ext>
            </a:extLst>
          </p:cNvPr>
          <p:cNvSpPr txBox="1"/>
          <p:nvPr/>
        </p:nvSpPr>
        <p:spPr>
          <a:xfrm>
            <a:off x="14669089" y="-2005349"/>
            <a:ext cx="252828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chemeClr val="accent4"/>
                </a:solidFill>
                <a:latin typeface="Sora"/>
              </a:rPr>
              <a:t>Increase Diverse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Sora"/>
              <a:ea typeface="+mn-ea"/>
              <a:cs typeface="+mn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4606373-E009-4585-A4CE-242814561946}"/>
              </a:ext>
            </a:extLst>
          </p:cNvPr>
          <p:cNvSpPr/>
          <p:nvPr/>
        </p:nvSpPr>
        <p:spPr>
          <a:xfrm flipH="1">
            <a:off x="17851227" y="-3125239"/>
            <a:ext cx="2508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Pretium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aenean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pharetra magna ac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placerat</a:t>
            </a:r>
            <a:endParaRPr lang="id-ID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964905E-D484-48E7-A1D6-04D507068898}"/>
              </a:ext>
            </a:extLst>
          </p:cNvPr>
          <p:cNvGrpSpPr/>
          <p:nvPr/>
        </p:nvGrpSpPr>
        <p:grpSpPr>
          <a:xfrm>
            <a:off x="17083969" y="-3341523"/>
            <a:ext cx="627559" cy="440136"/>
            <a:chOff x="7895408" y="2187737"/>
            <a:chExt cx="627559" cy="440136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CC53FEA-9614-4D01-884D-D5998D0EF827}"/>
                </a:ext>
              </a:extLst>
            </p:cNvPr>
            <p:cNvSpPr/>
            <p:nvPr/>
          </p:nvSpPr>
          <p:spPr>
            <a:xfrm>
              <a:off x="7986576" y="2187737"/>
              <a:ext cx="440142" cy="44013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2434137-AD0D-4377-A83D-F0495FF8727F}"/>
                </a:ext>
              </a:extLst>
            </p:cNvPr>
            <p:cNvSpPr/>
            <p:nvPr/>
          </p:nvSpPr>
          <p:spPr>
            <a:xfrm flipH="1">
              <a:off x="7895408" y="2256430"/>
              <a:ext cx="627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Open Sans Light" panose="020B0306030504020204" pitchFamily="34" charset="0"/>
                  <a:cs typeface="Segoe UI" panose="020B0502040204020203" pitchFamily="34" charset="0"/>
                </a:rPr>
                <a:t>05</a:t>
              </a:r>
              <a:endParaRPr lang="id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56F0730E-8125-4DC4-B50A-BBD0ED36A921}"/>
              </a:ext>
            </a:extLst>
          </p:cNvPr>
          <p:cNvSpPr txBox="1"/>
          <p:nvPr/>
        </p:nvSpPr>
        <p:spPr>
          <a:xfrm>
            <a:off x="17831048" y="-3430132"/>
            <a:ext cx="252828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Sora"/>
                <a:ea typeface="+mn-ea"/>
                <a:cs typeface="+mn-cs"/>
              </a:rPr>
              <a:t>Diversity Equity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Sora"/>
              <a:ea typeface="+mn-ea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BE3FE04-E3E5-49C2-A2FF-6F4D66DF943A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4FD3D41-1C32-4D19-86A6-6C0B5DAC9613}"/>
              </a:ext>
            </a:extLst>
          </p:cNvPr>
          <p:cNvCxnSpPr>
            <a:cxnSpLocks/>
          </p:cNvCxnSpPr>
          <p:nvPr/>
        </p:nvCxnSpPr>
        <p:spPr>
          <a:xfrm>
            <a:off x="5498067" y="3429000"/>
            <a:ext cx="1195867" cy="0"/>
          </a:xfrm>
          <a:prstGeom prst="straightConnector1">
            <a:avLst/>
          </a:prstGeom>
          <a:ln w="38100">
            <a:solidFill>
              <a:schemeClr val="bg2">
                <a:lumMod val="90000"/>
              </a:schemeClr>
            </a:solidFill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6B31CA05-624D-4F4B-B124-D88B67ADE03E}"/>
              </a:ext>
            </a:extLst>
          </p:cNvPr>
          <p:cNvSpPr/>
          <p:nvPr/>
        </p:nvSpPr>
        <p:spPr>
          <a:xfrm>
            <a:off x="5094501" y="2715693"/>
            <a:ext cx="2002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Open Sans" panose="020B0606030504020204" pitchFamily="34" charset="0"/>
                <a:cs typeface="Segoe UI" panose="020B0502040204020203" pitchFamily="34" charset="0"/>
              </a:rPr>
              <a:t>Next step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83" name="Rectangle: Top Corners Rounded 82">
            <a:extLst>
              <a:ext uri="{FF2B5EF4-FFF2-40B4-BE49-F238E27FC236}">
                <a16:creationId xmlns:a16="http://schemas.microsoft.com/office/drawing/2014/main" id="{89AD880C-33D6-486F-92FC-5C5B9CD507AD}"/>
              </a:ext>
            </a:extLst>
          </p:cNvPr>
          <p:cNvSpPr/>
          <p:nvPr/>
        </p:nvSpPr>
        <p:spPr>
          <a:xfrm>
            <a:off x="927100" y="4899298"/>
            <a:ext cx="10337800" cy="1958702"/>
          </a:xfrm>
          <a:prstGeom prst="round2SameRect">
            <a:avLst>
              <a:gd name="adj1" fmla="val 2059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1072EFF-6C51-46D5-B505-709138FE4F89}"/>
              </a:ext>
            </a:extLst>
          </p:cNvPr>
          <p:cNvGrpSpPr/>
          <p:nvPr/>
        </p:nvGrpSpPr>
        <p:grpSpPr>
          <a:xfrm>
            <a:off x="1273046" y="5184341"/>
            <a:ext cx="9645909" cy="1215151"/>
            <a:chOff x="1451353" y="4980421"/>
            <a:chExt cx="9645909" cy="121515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05F90D4-B3EB-4702-94AE-530E190A5ABE}"/>
                </a:ext>
              </a:extLst>
            </p:cNvPr>
            <p:cNvSpPr/>
            <p:nvPr/>
          </p:nvSpPr>
          <p:spPr>
            <a:xfrm flipH="1">
              <a:off x="1451353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663EA8B-1CD2-47D4-BC32-AA9E9D356631}"/>
                </a:ext>
              </a:extLst>
            </p:cNvPr>
            <p:cNvSpPr/>
            <p:nvPr/>
          </p:nvSpPr>
          <p:spPr>
            <a:xfrm flipH="1">
              <a:off x="1451353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17D9F68-4CAE-42F6-9CF2-DBDCEA073B95}"/>
                </a:ext>
              </a:extLst>
            </p:cNvPr>
            <p:cNvSpPr/>
            <p:nvPr/>
          </p:nvSpPr>
          <p:spPr>
            <a:xfrm flipH="1">
              <a:off x="3951984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928E914-1510-4D2D-8125-540CCE7B115E}"/>
                </a:ext>
              </a:extLst>
            </p:cNvPr>
            <p:cNvSpPr/>
            <p:nvPr/>
          </p:nvSpPr>
          <p:spPr>
            <a:xfrm flipH="1">
              <a:off x="3951984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AB75CB7-0756-4F6E-BCF4-7297ED624883}"/>
                </a:ext>
              </a:extLst>
            </p:cNvPr>
            <p:cNvSpPr/>
            <p:nvPr/>
          </p:nvSpPr>
          <p:spPr>
            <a:xfrm flipH="1">
              <a:off x="6452615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91BF440-6191-4ED8-91EA-B86F02BF6EF5}"/>
                </a:ext>
              </a:extLst>
            </p:cNvPr>
            <p:cNvSpPr/>
            <p:nvPr/>
          </p:nvSpPr>
          <p:spPr>
            <a:xfrm flipH="1">
              <a:off x="6452615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4469DC2F-BB98-43FE-8553-58D443C0D00F}"/>
                </a:ext>
              </a:extLst>
            </p:cNvPr>
            <p:cNvSpPr/>
            <p:nvPr/>
          </p:nvSpPr>
          <p:spPr>
            <a:xfrm flipH="1">
              <a:off x="8953246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A9A4C13-9302-428E-B9BB-CD976142BBAF}"/>
                </a:ext>
              </a:extLst>
            </p:cNvPr>
            <p:cNvSpPr/>
            <p:nvPr/>
          </p:nvSpPr>
          <p:spPr>
            <a:xfrm flipH="1">
              <a:off x="8953246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73C0B68-3C3C-4808-9F9C-BA84275223A3}"/>
              </a:ext>
            </a:extLst>
          </p:cNvPr>
          <p:cNvGrpSpPr/>
          <p:nvPr/>
        </p:nvGrpSpPr>
        <p:grpSpPr>
          <a:xfrm>
            <a:off x="1262687" y="1432760"/>
            <a:ext cx="3839993" cy="3614249"/>
            <a:chOff x="6769509" y="1779445"/>
            <a:chExt cx="4585973" cy="431637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4DC5E1F-254C-4552-A4B3-D95DDFD2EDF1}"/>
                </a:ext>
              </a:extLst>
            </p:cNvPr>
            <p:cNvSpPr/>
            <p:nvPr/>
          </p:nvSpPr>
          <p:spPr>
            <a:xfrm>
              <a:off x="7292582" y="2298188"/>
              <a:ext cx="3461308" cy="3461308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ADECD47-6F49-4F86-AA7B-B3436050764F}"/>
                </a:ext>
              </a:extLst>
            </p:cNvPr>
            <p:cNvSpPr/>
            <p:nvPr/>
          </p:nvSpPr>
          <p:spPr>
            <a:xfrm>
              <a:off x="7640816" y="2646422"/>
              <a:ext cx="2764840" cy="276484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032DAAF-6F27-4D97-A251-BEA2979EA6A9}"/>
                </a:ext>
              </a:extLst>
            </p:cNvPr>
            <p:cNvSpPr/>
            <p:nvPr/>
          </p:nvSpPr>
          <p:spPr>
            <a:xfrm>
              <a:off x="6956258" y="1961864"/>
              <a:ext cx="4133956" cy="4133956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4983CC9-2E9B-4A34-BBFF-A3F90E58DCD9}"/>
                </a:ext>
              </a:extLst>
            </p:cNvPr>
            <p:cNvSpPr/>
            <p:nvPr/>
          </p:nvSpPr>
          <p:spPr>
            <a:xfrm>
              <a:off x="8726020" y="3731600"/>
              <a:ext cx="2319253" cy="2319252"/>
            </a:xfrm>
            <a:custGeom>
              <a:avLst/>
              <a:gdLst>
                <a:gd name="connsiteX0" fmla="*/ 361593 w 2486843"/>
                <a:gd name="connsiteY0" fmla="*/ 0 h 2486843"/>
                <a:gd name="connsiteX1" fmla="*/ 361619 w 2486843"/>
                <a:gd name="connsiteY1" fmla="*/ 0 h 2486843"/>
                <a:gd name="connsiteX2" fmla="*/ 1864378 w 2486843"/>
                <a:gd name="connsiteY2" fmla="*/ 622460 h 2486843"/>
                <a:gd name="connsiteX3" fmla="*/ 2486843 w 2486843"/>
                <a:gd name="connsiteY3" fmla="*/ 2125219 h 2486843"/>
                <a:gd name="connsiteX4" fmla="*/ 2486843 w 2486843"/>
                <a:gd name="connsiteY4" fmla="*/ 2486843 h 2486843"/>
                <a:gd name="connsiteX5" fmla="*/ 2125219 w 2486843"/>
                <a:gd name="connsiteY5" fmla="*/ 2486843 h 2486843"/>
                <a:gd name="connsiteX6" fmla="*/ 622460 w 2486843"/>
                <a:gd name="connsiteY6" fmla="*/ 1864378 h 2486843"/>
                <a:gd name="connsiteX7" fmla="*/ 0 w 2486843"/>
                <a:gd name="connsiteY7" fmla="*/ 361619 h 2486843"/>
                <a:gd name="connsiteX8" fmla="*/ 0 w 2486843"/>
                <a:gd name="connsiteY8" fmla="*/ 361593 h 2486843"/>
                <a:gd name="connsiteX9" fmla="*/ 361593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361593" y="0"/>
                  </a:moveTo>
                  <a:lnTo>
                    <a:pt x="361619" y="0"/>
                  </a:lnTo>
                  <a:cubicBezTo>
                    <a:pt x="925268" y="0"/>
                    <a:pt x="1465824" y="223906"/>
                    <a:pt x="1864378" y="622460"/>
                  </a:cubicBezTo>
                  <a:cubicBezTo>
                    <a:pt x="2262937" y="1021019"/>
                    <a:pt x="2486843" y="1561585"/>
                    <a:pt x="2486843" y="2125219"/>
                  </a:cubicBezTo>
                  <a:lnTo>
                    <a:pt x="2486843" y="2486843"/>
                  </a:lnTo>
                  <a:lnTo>
                    <a:pt x="2125219" y="2486843"/>
                  </a:lnTo>
                  <a:cubicBezTo>
                    <a:pt x="1561569" y="2486843"/>
                    <a:pt x="1021019" y="2262937"/>
                    <a:pt x="622460" y="1864378"/>
                  </a:cubicBezTo>
                  <a:cubicBezTo>
                    <a:pt x="223906" y="1465824"/>
                    <a:pt x="0" y="925269"/>
                    <a:pt x="0" y="361619"/>
                  </a:cubicBezTo>
                  <a:lnTo>
                    <a:pt x="0" y="361593"/>
                  </a:lnTo>
                  <a:cubicBezTo>
                    <a:pt x="0" y="161895"/>
                    <a:pt x="161895" y="0"/>
                    <a:pt x="3615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380E796-50FF-4231-A576-616170F0F5E6}"/>
                </a:ext>
              </a:extLst>
            </p:cNvPr>
            <p:cNvSpPr/>
            <p:nvPr/>
          </p:nvSpPr>
          <p:spPr>
            <a:xfrm>
              <a:off x="8726020" y="2006832"/>
              <a:ext cx="2319253" cy="2319252"/>
            </a:xfrm>
            <a:custGeom>
              <a:avLst/>
              <a:gdLst>
                <a:gd name="connsiteX0" fmla="*/ 2125219 w 2486843"/>
                <a:gd name="connsiteY0" fmla="*/ 0 h 2486843"/>
                <a:gd name="connsiteX1" fmla="*/ 2486843 w 2486843"/>
                <a:gd name="connsiteY1" fmla="*/ 0 h 2486843"/>
                <a:gd name="connsiteX2" fmla="*/ 2486843 w 2486843"/>
                <a:gd name="connsiteY2" fmla="*/ 361619 h 2486843"/>
                <a:gd name="connsiteX3" fmla="*/ 1864378 w 2486843"/>
                <a:gd name="connsiteY3" fmla="*/ 1864378 h 2486843"/>
                <a:gd name="connsiteX4" fmla="*/ 361619 w 2486843"/>
                <a:gd name="connsiteY4" fmla="*/ 2486843 h 2486843"/>
                <a:gd name="connsiteX5" fmla="*/ 361593 w 2486843"/>
                <a:gd name="connsiteY5" fmla="*/ 2486843 h 2486843"/>
                <a:gd name="connsiteX6" fmla="*/ 0 w 2486843"/>
                <a:gd name="connsiteY6" fmla="*/ 2125266 h 2486843"/>
                <a:gd name="connsiteX7" fmla="*/ 0 w 2486843"/>
                <a:gd name="connsiteY7" fmla="*/ 2125219 h 2486843"/>
                <a:gd name="connsiteX8" fmla="*/ 622460 w 2486843"/>
                <a:gd name="connsiteY8" fmla="*/ 622460 h 2486843"/>
                <a:gd name="connsiteX9" fmla="*/ 2125219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2125219" y="0"/>
                  </a:moveTo>
                  <a:lnTo>
                    <a:pt x="2486843" y="0"/>
                  </a:lnTo>
                  <a:lnTo>
                    <a:pt x="2486843" y="361619"/>
                  </a:lnTo>
                  <a:cubicBezTo>
                    <a:pt x="2486843" y="925269"/>
                    <a:pt x="2262937" y="1465824"/>
                    <a:pt x="1864378" y="1864378"/>
                  </a:cubicBezTo>
                  <a:cubicBezTo>
                    <a:pt x="1465824" y="2262937"/>
                    <a:pt x="925268" y="2486843"/>
                    <a:pt x="361619" y="2486843"/>
                  </a:cubicBezTo>
                  <a:lnTo>
                    <a:pt x="361593" y="2486843"/>
                  </a:lnTo>
                  <a:cubicBezTo>
                    <a:pt x="161895" y="2486843"/>
                    <a:pt x="0" y="2324964"/>
                    <a:pt x="0" y="2125266"/>
                  </a:cubicBezTo>
                  <a:lnTo>
                    <a:pt x="0" y="2125219"/>
                  </a:lnTo>
                  <a:cubicBezTo>
                    <a:pt x="0" y="1561585"/>
                    <a:pt x="223906" y="1021019"/>
                    <a:pt x="622460" y="622460"/>
                  </a:cubicBezTo>
                  <a:cubicBezTo>
                    <a:pt x="1021019" y="223906"/>
                    <a:pt x="1561569" y="0"/>
                    <a:pt x="21252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FD02188-F858-44CC-BFB6-0914416D6E3F}"/>
                </a:ext>
              </a:extLst>
            </p:cNvPr>
            <p:cNvSpPr/>
            <p:nvPr/>
          </p:nvSpPr>
          <p:spPr>
            <a:xfrm>
              <a:off x="7001199" y="3731600"/>
              <a:ext cx="2319253" cy="2319252"/>
            </a:xfrm>
            <a:custGeom>
              <a:avLst/>
              <a:gdLst>
                <a:gd name="connsiteX0" fmla="*/ 2125219 w 2486843"/>
                <a:gd name="connsiteY0" fmla="*/ 0 h 2486843"/>
                <a:gd name="connsiteX1" fmla="*/ 2125250 w 2486843"/>
                <a:gd name="connsiteY1" fmla="*/ 0 h 2486843"/>
                <a:gd name="connsiteX2" fmla="*/ 2486843 w 2486843"/>
                <a:gd name="connsiteY2" fmla="*/ 361593 h 2486843"/>
                <a:gd name="connsiteX3" fmla="*/ 2486843 w 2486843"/>
                <a:gd name="connsiteY3" fmla="*/ 361619 h 2486843"/>
                <a:gd name="connsiteX4" fmla="*/ 1864378 w 2486843"/>
                <a:gd name="connsiteY4" fmla="*/ 1864378 h 2486843"/>
                <a:gd name="connsiteX5" fmla="*/ 361619 w 2486843"/>
                <a:gd name="connsiteY5" fmla="*/ 2486843 h 2486843"/>
                <a:gd name="connsiteX6" fmla="*/ 0 w 2486843"/>
                <a:gd name="connsiteY6" fmla="*/ 2486843 h 2486843"/>
                <a:gd name="connsiteX7" fmla="*/ 0 w 2486843"/>
                <a:gd name="connsiteY7" fmla="*/ 2125219 h 2486843"/>
                <a:gd name="connsiteX8" fmla="*/ 622460 w 2486843"/>
                <a:gd name="connsiteY8" fmla="*/ 622460 h 2486843"/>
                <a:gd name="connsiteX9" fmla="*/ 2125219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2125219" y="0"/>
                  </a:moveTo>
                  <a:lnTo>
                    <a:pt x="2125250" y="0"/>
                  </a:lnTo>
                  <a:cubicBezTo>
                    <a:pt x="2324948" y="0"/>
                    <a:pt x="2486843" y="161895"/>
                    <a:pt x="2486843" y="361593"/>
                  </a:cubicBezTo>
                  <a:lnTo>
                    <a:pt x="2486843" y="361619"/>
                  </a:lnTo>
                  <a:cubicBezTo>
                    <a:pt x="2486843" y="925269"/>
                    <a:pt x="2262937" y="1465824"/>
                    <a:pt x="1864378" y="1864378"/>
                  </a:cubicBezTo>
                  <a:cubicBezTo>
                    <a:pt x="1465824" y="2262937"/>
                    <a:pt x="925269" y="2486843"/>
                    <a:pt x="361619" y="2486843"/>
                  </a:cubicBezTo>
                  <a:lnTo>
                    <a:pt x="0" y="2486843"/>
                  </a:lnTo>
                  <a:lnTo>
                    <a:pt x="0" y="2125219"/>
                  </a:lnTo>
                  <a:cubicBezTo>
                    <a:pt x="0" y="1561585"/>
                    <a:pt x="223907" y="1021019"/>
                    <a:pt x="622460" y="622460"/>
                  </a:cubicBezTo>
                  <a:cubicBezTo>
                    <a:pt x="1021019" y="223906"/>
                    <a:pt x="1561570" y="0"/>
                    <a:pt x="21252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AF5110E-747D-48BA-9C2D-9C934A68D943}"/>
                </a:ext>
              </a:extLst>
            </p:cNvPr>
            <p:cNvSpPr/>
            <p:nvPr/>
          </p:nvSpPr>
          <p:spPr>
            <a:xfrm>
              <a:off x="7001199" y="2006832"/>
              <a:ext cx="2319253" cy="2319252"/>
            </a:xfrm>
            <a:custGeom>
              <a:avLst/>
              <a:gdLst>
                <a:gd name="connsiteX0" fmla="*/ 0 w 2486843"/>
                <a:gd name="connsiteY0" fmla="*/ 0 h 2486843"/>
                <a:gd name="connsiteX1" fmla="*/ 361619 w 2486843"/>
                <a:gd name="connsiteY1" fmla="*/ 0 h 2486843"/>
                <a:gd name="connsiteX2" fmla="*/ 1864378 w 2486843"/>
                <a:gd name="connsiteY2" fmla="*/ 622460 h 2486843"/>
                <a:gd name="connsiteX3" fmla="*/ 2486843 w 2486843"/>
                <a:gd name="connsiteY3" fmla="*/ 2125219 h 2486843"/>
                <a:gd name="connsiteX4" fmla="*/ 2486843 w 2486843"/>
                <a:gd name="connsiteY4" fmla="*/ 2125266 h 2486843"/>
                <a:gd name="connsiteX5" fmla="*/ 2125250 w 2486843"/>
                <a:gd name="connsiteY5" fmla="*/ 2486843 h 2486843"/>
                <a:gd name="connsiteX6" fmla="*/ 2125219 w 2486843"/>
                <a:gd name="connsiteY6" fmla="*/ 2486843 h 2486843"/>
                <a:gd name="connsiteX7" fmla="*/ 622460 w 2486843"/>
                <a:gd name="connsiteY7" fmla="*/ 1864378 h 2486843"/>
                <a:gd name="connsiteX8" fmla="*/ 0 w 2486843"/>
                <a:gd name="connsiteY8" fmla="*/ 361619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6843" h="2486843">
                  <a:moveTo>
                    <a:pt x="0" y="0"/>
                  </a:moveTo>
                  <a:lnTo>
                    <a:pt x="361619" y="0"/>
                  </a:lnTo>
                  <a:cubicBezTo>
                    <a:pt x="925269" y="0"/>
                    <a:pt x="1465824" y="223906"/>
                    <a:pt x="1864378" y="622460"/>
                  </a:cubicBezTo>
                  <a:cubicBezTo>
                    <a:pt x="2262937" y="1021019"/>
                    <a:pt x="2486843" y="1561585"/>
                    <a:pt x="2486843" y="2125219"/>
                  </a:cubicBezTo>
                  <a:lnTo>
                    <a:pt x="2486843" y="2125266"/>
                  </a:lnTo>
                  <a:cubicBezTo>
                    <a:pt x="2486843" y="2324964"/>
                    <a:pt x="2324948" y="2486843"/>
                    <a:pt x="2125250" y="2486843"/>
                  </a:cubicBezTo>
                  <a:lnTo>
                    <a:pt x="2125219" y="2486843"/>
                  </a:lnTo>
                  <a:cubicBezTo>
                    <a:pt x="1561570" y="2486843"/>
                    <a:pt x="1021019" y="2262937"/>
                    <a:pt x="622460" y="1864378"/>
                  </a:cubicBezTo>
                  <a:cubicBezTo>
                    <a:pt x="223907" y="1465824"/>
                    <a:pt x="0" y="925269"/>
                    <a:pt x="0" y="3616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289D5BE-EA1E-4F27-9970-0F90DB648454}"/>
                </a:ext>
              </a:extLst>
            </p:cNvPr>
            <p:cNvSpPr/>
            <p:nvPr/>
          </p:nvSpPr>
          <p:spPr>
            <a:xfrm>
              <a:off x="7940168" y="2945807"/>
              <a:ext cx="2165496" cy="2166090"/>
            </a:xfrm>
            <a:custGeom>
              <a:avLst/>
              <a:gdLst>
                <a:gd name="connsiteX0" fmla="*/ 1307513 w 2614312"/>
                <a:gd name="connsiteY0" fmla="*/ 0 h 2615031"/>
                <a:gd name="connsiteX1" fmla="*/ 1647380 w 2614312"/>
                <a:gd name="connsiteY1" fmla="*/ 967239 h 2615031"/>
                <a:gd name="connsiteX2" fmla="*/ 1647376 w 2614312"/>
                <a:gd name="connsiteY2" fmla="*/ 967239 h 2615031"/>
                <a:gd name="connsiteX3" fmla="*/ 1647595 w 2614312"/>
                <a:gd name="connsiteY3" fmla="*/ 969312 h 2615031"/>
                <a:gd name="connsiteX4" fmla="*/ 1647654 w 2614312"/>
                <a:gd name="connsiteY4" fmla="*/ 969321 h 2615031"/>
                <a:gd name="connsiteX5" fmla="*/ 1647446 w 2614312"/>
                <a:gd name="connsiteY5" fmla="*/ 967220 h 2615031"/>
                <a:gd name="connsiteX6" fmla="*/ 2614312 w 2614312"/>
                <a:gd name="connsiteY6" fmla="*/ 1307017 h 2615031"/>
                <a:gd name="connsiteX7" fmla="*/ 1647836 w 2614312"/>
                <a:gd name="connsiteY7" fmla="*/ 1647766 h 2615031"/>
                <a:gd name="connsiteX8" fmla="*/ 1647960 w 2614312"/>
                <a:gd name="connsiteY8" fmla="*/ 1646475 h 2615031"/>
                <a:gd name="connsiteX9" fmla="*/ 1647513 w 2614312"/>
                <a:gd name="connsiteY9" fmla="*/ 1646500 h 2615031"/>
                <a:gd name="connsiteX10" fmla="*/ 1647377 w 2614312"/>
                <a:gd name="connsiteY10" fmla="*/ 1647791 h 2615031"/>
                <a:gd name="connsiteX11" fmla="*/ 1646113 w 2614312"/>
                <a:gd name="connsiteY11" fmla="*/ 1647912 h 2615031"/>
                <a:gd name="connsiteX12" fmla="*/ 1646113 w 2614312"/>
                <a:gd name="connsiteY12" fmla="*/ 1647916 h 2615031"/>
                <a:gd name="connsiteX13" fmla="*/ 1647375 w 2614312"/>
                <a:gd name="connsiteY13" fmla="*/ 1647795 h 2615031"/>
                <a:gd name="connsiteX14" fmla="*/ 1307509 w 2614312"/>
                <a:gd name="connsiteY14" fmla="*/ 2615031 h 2615031"/>
                <a:gd name="connsiteX15" fmla="*/ 967220 w 2614312"/>
                <a:gd name="connsiteY15" fmla="*/ 1647388 h 2615031"/>
                <a:gd name="connsiteX16" fmla="*/ 967672 w 2614312"/>
                <a:gd name="connsiteY16" fmla="*/ 1647433 h 2615031"/>
                <a:gd name="connsiteX17" fmla="*/ 967218 w 2614312"/>
                <a:gd name="connsiteY17" fmla="*/ 1643122 h 2615031"/>
                <a:gd name="connsiteX18" fmla="*/ 966808 w 2614312"/>
                <a:gd name="connsiteY18" fmla="*/ 1643083 h 2615031"/>
                <a:gd name="connsiteX19" fmla="*/ 967220 w 2614312"/>
                <a:gd name="connsiteY19" fmla="*/ 1647394 h 2615031"/>
                <a:gd name="connsiteX20" fmla="*/ 915172 w 2614312"/>
                <a:gd name="connsiteY20" fmla="*/ 1638214 h 2615031"/>
                <a:gd name="connsiteX21" fmla="*/ 910525 w 2614312"/>
                <a:gd name="connsiteY21" fmla="*/ 1637776 h 2615031"/>
                <a:gd name="connsiteX22" fmla="*/ 806297 w 2614312"/>
                <a:gd name="connsiteY22" fmla="*/ 1620590 h 2615031"/>
                <a:gd name="connsiteX23" fmla="*/ 785036 w 2614312"/>
                <a:gd name="connsiteY23" fmla="*/ 1615261 h 2615031"/>
                <a:gd name="connsiteX24" fmla="*/ 711606 w 2614312"/>
                <a:gd name="connsiteY24" fmla="*/ 1602310 h 2615031"/>
                <a:gd name="connsiteX25" fmla="*/ 0 w 2614312"/>
                <a:gd name="connsiteY25" fmla="*/ 1307511 h 2615031"/>
                <a:gd name="connsiteX26" fmla="*/ 711973 w 2614312"/>
                <a:gd name="connsiteY26" fmla="*/ 1012722 h 2615031"/>
                <a:gd name="connsiteX27" fmla="*/ 967577 w 2614312"/>
                <a:gd name="connsiteY27" fmla="*/ 967816 h 2615031"/>
                <a:gd name="connsiteX28" fmla="*/ 1012305 w 2614312"/>
                <a:gd name="connsiteY28" fmla="*/ 712876 h 2615031"/>
                <a:gd name="connsiteX29" fmla="*/ 1307513 w 2614312"/>
                <a:gd name="connsiteY29" fmla="*/ 0 h 261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14312" h="2615031">
                  <a:moveTo>
                    <a:pt x="1307513" y="0"/>
                  </a:moveTo>
                  <a:cubicBezTo>
                    <a:pt x="1489196" y="292546"/>
                    <a:pt x="1605825" y="622059"/>
                    <a:pt x="1647380" y="967239"/>
                  </a:cubicBezTo>
                  <a:lnTo>
                    <a:pt x="1647376" y="967239"/>
                  </a:lnTo>
                  <a:lnTo>
                    <a:pt x="1647595" y="969312"/>
                  </a:lnTo>
                  <a:lnTo>
                    <a:pt x="1647654" y="969321"/>
                  </a:lnTo>
                  <a:lnTo>
                    <a:pt x="1647446" y="967220"/>
                  </a:lnTo>
                  <a:cubicBezTo>
                    <a:pt x="1991206" y="1008806"/>
                    <a:pt x="2321143" y="1125052"/>
                    <a:pt x="2614312" y="1307017"/>
                  </a:cubicBezTo>
                  <a:cubicBezTo>
                    <a:pt x="2321191" y="1489970"/>
                    <a:pt x="1991341" y="1606216"/>
                    <a:pt x="1647836" y="1647766"/>
                  </a:cubicBezTo>
                  <a:lnTo>
                    <a:pt x="1647960" y="1646475"/>
                  </a:lnTo>
                  <a:lnTo>
                    <a:pt x="1647513" y="1646500"/>
                  </a:lnTo>
                  <a:lnTo>
                    <a:pt x="1647377" y="1647791"/>
                  </a:lnTo>
                  <a:lnTo>
                    <a:pt x="1646113" y="1647912"/>
                  </a:lnTo>
                  <a:lnTo>
                    <a:pt x="1646113" y="1647916"/>
                  </a:lnTo>
                  <a:lnTo>
                    <a:pt x="1647375" y="1647795"/>
                  </a:lnTo>
                  <a:cubicBezTo>
                    <a:pt x="1605825" y="1992973"/>
                    <a:pt x="1489191" y="2322486"/>
                    <a:pt x="1307509" y="2615031"/>
                  </a:cubicBezTo>
                  <a:cubicBezTo>
                    <a:pt x="1125250" y="2321555"/>
                    <a:pt x="1008452" y="1990894"/>
                    <a:pt x="967220" y="1647388"/>
                  </a:cubicBezTo>
                  <a:lnTo>
                    <a:pt x="967672" y="1647433"/>
                  </a:lnTo>
                  <a:lnTo>
                    <a:pt x="967218" y="1643122"/>
                  </a:lnTo>
                  <a:lnTo>
                    <a:pt x="966808" y="1643083"/>
                  </a:lnTo>
                  <a:lnTo>
                    <a:pt x="967220" y="1647394"/>
                  </a:lnTo>
                  <a:lnTo>
                    <a:pt x="915172" y="1638214"/>
                  </a:lnTo>
                  <a:lnTo>
                    <a:pt x="910525" y="1637776"/>
                  </a:lnTo>
                  <a:cubicBezTo>
                    <a:pt x="873820" y="1633060"/>
                    <a:pt x="838940" y="1627289"/>
                    <a:pt x="806297" y="1620590"/>
                  </a:cubicBezTo>
                  <a:lnTo>
                    <a:pt x="785036" y="1615261"/>
                  </a:lnTo>
                  <a:lnTo>
                    <a:pt x="711606" y="1602310"/>
                  </a:lnTo>
                  <a:cubicBezTo>
                    <a:pt x="459595" y="1543461"/>
                    <a:pt x="219396" y="1443785"/>
                    <a:pt x="0" y="1307511"/>
                  </a:cubicBezTo>
                  <a:cubicBezTo>
                    <a:pt x="219550" y="1171160"/>
                    <a:pt x="459922" y="1071450"/>
                    <a:pt x="711973" y="1012722"/>
                  </a:cubicBezTo>
                  <a:lnTo>
                    <a:pt x="967577" y="967816"/>
                  </a:lnTo>
                  <a:lnTo>
                    <a:pt x="1012305" y="712876"/>
                  </a:lnTo>
                  <a:cubicBezTo>
                    <a:pt x="1070943" y="461128"/>
                    <a:pt x="1170819" y="220093"/>
                    <a:pt x="1307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19200" dist="889000" dir="3660000" sx="87000" sy="87000" algn="tl" rotWithShape="0">
                <a:prstClr val="black">
                  <a:alpha val="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Sora"/>
                <a:cs typeface="Sora ExtraBold" pitchFamily="2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64E054B-E7DD-43CA-80A4-1C01DF4907D1}"/>
                </a:ext>
              </a:extLst>
            </p:cNvPr>
            <p:cNvCxnSpPr/>
            <p:nvPr/>
          </p:nvCxnSpPr>
          <p:spPr>
            <a:xfrm>
              <a:off x="8028188" y="2645461"/>
              <a:ext cx="202304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B8EC278-D173-4590-BEED-10B4A3806501}"/>
                </a:ext>
              </a:extLst>
            </p:cNvPr>
            <p:cNvCxnSpPr/>
            <p:nvPr/>
          </p:nvCxnSpPr>
          <p:spPr>
            <a:xfrm flipV="1">
              <a:off x="8028188" y="5410804"/>
              <a:ext cx="202304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6AF0878-F537-48A3-8E75-231D9EF82074}"/>
                </a:ext>
              </a:extLst>
            </p:cNvPr>
            <p:cNvSpPr/>
            <p:nvPr/>
          </p:nvSpPr>
          <p:spPr>
            <a:xfrm>
              <a:off x="10883226" y="3838042"/>
              <a:ext cx="472256" cy="472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2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2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7BF55DC-7CA6-4417-A9CC-B1427438DA85}"/>
                </a:ext>
              </a:extLst>
            </p:cNvPr>
            <p:cNvSpPr/>
            <p:nvPr/>
          </p:nvSpPr>
          <p:spPr>
            <a:xfrm>
              <a:off x="8787108" y="5541746"/>
              <a:ext cx="472256" cy="4722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3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3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6741E18-889F-46C4-ABE1-559109592E7A}"/>
                </a:ext>
              </a:extLst>
            </p:cNvPr>
            <p:cNvSpPr/>
            <p:nvPr/>
          </p:nvSpPr>
          <p:spPr>
            <a:xfrm>
              <a:off x="8787108" y="1779445"/>
              <a:ext cx="472256" cy="4722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1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701377F-04CB-44EE-B14C-817E5A6C8850}"/>
                </a:ext>
              </a:extLst>
            </p:cNvPr>
            <p:cNvSpPr/>
            <p:nvPr/>
          </p:nvSpPr>
          <p:spPr>
            <a:xfrm>
              <a:off x="6769509" y="3838042"/>
              <a:ext cx="472256" cy="4722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4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4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2912B5-A20D-4149-9018-C65562FED808}"/>
                </a:ext>
              </a:extLst>
            </p:cNvPr>
            <p:cNvSpPr/>
            <p:nvPr/>
          </p:nvSpPr>
          <p:spPr>
            <a:xfrm>
              <a:off x="7940170" y="3852525"/>
              <a:ext cx="2165494" cy="332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Your progress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83BA804-A81B-4E72-8E72-8D67F93C5997}"/>
                </a:ext>
              </a:extLst>
            </p:cNvPr>
            <p:cNvSpPr/>
            <p:nvPr/>
          </p:nvSpPr>
          <p:spPr>
            <a:xfrm>
              <a:off x="7001199" y="2454956"/>
              <a:ext cx="1381761" cy="499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01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3DD3E2B-B07A-4271-B34E-BB1F01ED736D}"/>
                </a:ext>
              </a:extLst>
            </p:cNvPr>
            <p:cNvSpPr/>
            <p:nvPr/>
          </p:nvSpPr>
          <p:spPr>
            <a:xfrm>
              <a:off x="9766113" y="2469106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02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FAE470F-E4E0-40C2-9550-58589742084D}"/>
                </a:ext>
              </a:extLst>
            </p:cNvPr>
            <p:cNvSpPr/>
            <p:nvPr/>
          </p:nvSpPr>
          <p:spPr>
            <a:xfrm>
              <a:off x="6996687" y="5238858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04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CD1C188-AD8F-4D97-84D2-2F5C745F3F13}"/>
                </a:ext>
              </a:extLst>
            </p:cNvPr>
            <p:cNvSpPr/>
            <p:nvPr/>
          </p:nvSpPr>
          <p:spPr>
            <a:xfrm>
              <a:off x="9714776" y="5197627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03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EFABDB7-A73E-482D-AE80-27DCA02FD9E5}"/>
              </a:ext>
            </a:extLst>
          </p:cNvPr>
          <p:cNvGrpSpPr/>
          <p:nvPr/>
        </p:nvGrpSpPr>
        <p:grpSpPr>
          <a:xfrm>
            <a:off x="7078962" y="1432760"/>
            <a:ext cx="3839993" cy="3614249"/>
            <a:chOff x="6769509" y="1779445"/>
            <a:chExt cx="4585973" cy="4316375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F6D38929-AEC6-40C0-A033-7BCDEAD39337}"/>
                </a:ext>
              </a:extLst>
            </p:cNvPr>
            <p:cNvSpPr/>
            <p:nvPr/>
          </p:nvSpPr>
          <p:spPr>
            <a:xfrm>
              <a:off x="7292582" y="2298188"/>
              <a:ext cx="3461308" cy="3461308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30971D0-2991-47B1-B29F-FCC1D5F310EB}"/>
                </a:ext>
              </a:extLst>
            </p:cNvPr>
            <p:cNvSpPr/>
            <p:nvPr/>
          </p:nvSpPr>
          <p:spPr>
            <a:xfrm>
              <a:off x="7640816" y="2646422"/>
              <a:ext cx="2764840" cy="276484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656F8C7C-E343-428B-87AE-C79DEBFD38BE}"/>
                </a:ext>
              </a:extLst>
            </p:cNvPr>
            <p:cNvSpPr/>
            <p:nvPr/>
          </p:nvSpPr>
          <p:spPr>
            <a:xfrm>
              <a:off x="6956258" y="1961864"/>
              <a:ext cx="4133956" cy="4133956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BEDB805-1B8F-4B9B-B793-8EBBB4BD4AC1}"/>
                </a:ext>
              </a:extLst>
            </p:cNvPr>
            <p:cNvSpPr/>
            <p:nvPr/>
          </p:nvSpPr>
          <p:spPr>
            <a:xfrm>
              <a:off x="8726020" y="3731600"/>
              <a:ext cx="2319253" cy="2319252"/>
            </a:xfrm>
            <a:custGeom>
              <a:avLst/>
              <a:gdLst>
                <a:gd name="connsiteX0" fmla="*/ 361593 w 2486843"/>
                <a:gd name="connsiteY0" fmla="*/ 0 h 2486843"/>
                <a:gd name="connsiteX1" fmla="*/ 361619 w 2486843"/>
                <a:gd name="connsiteY1" fmla="*/ 0 h 2486843"/>
                <a:gd name="connsiteX2" fmla="*/ 1864378 w 2486843"/>
                <a:gd name="connsiteY2" fmla="*/ 622460 h 2486843"/>
                <a:gd name="connsiteX3" fmla="*/ 2486843 w 2486843"/>
                <a:gd name="connsiteY3" fmla="*/ 2125219 h 2486843"/>
                <a:gd name="connsiteX4" fmla="*/ 2486843 w 2486843"/>
                <a:gd name="connsiteY4" fmla="*/ 2486843 h 2486843"/>
                <a:gd name="connsiteX5" fmla="*/ 2125219 w 2486843"/>
                <a:gd name="connsiteY5" fmla="*/ 2486843 h 2486843"/>
                <a:gd name="connsiteX6" fmla="*/ 622460 w 2486843"/>
                <a:gd name="connsiteY6" fmla="*/ 1864378 h 2486843"/>
                <a:gd name="connsiteX7" fmla="*/ 0 w 2486843"/>
                <a:gd name="connsiteY7" fmla="*/ 361619 h 2486843"/>
                <a:gd name="connsiteX8" fmla="*/ 0 w 2486843"/>
                <a:gd name="connsiteY8" fmla="*/ 361593 h 2486843"/>
                <a:gd name="connsiteX9" fmla="*/ 361593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361593" y="0"/>
                  </a:moveTo>
                  <a:lnTo>
                    <a:pt x="361619" y="0"/>
                  </a:lnTo>
                  <a:cubicBezTo>
                    <a:pt x="925268" y="0"/>
                    <a:pt x="1465824" y="223906"/>
                    <a:pt x="1864378" y="622460"/>
                  </a:cubicBezTo>
                  <a:cubicBezTo>
                    <a:pt x="2262937" y="1021019"/>
                    <a:pt x="2486843" y="1561585"/>
                    <a:pt x="2486843" y="2125219"/>
                  </a:cubicBezTo>
                  <a:lnTo>
                    <a:pt x="2486843" y="2486843"/>
                  </a:lnTo>
                  <a:lnTo>
                    <a:pt x="2125219" y="2486843"/>
                  </a:lnTo>
                  <a:cubicBezTo>
                    <a:pt x="1561569" y="2486843"/>
                    <a:pt x="1021019" y="2262937"/>
                    <a:pt x="622460" y="1864378"/>
                  </a:cubicBezTo>
                  <a:cubicBezTo>
                    <a:pt x="223906" y="1465824"/>
                    <a:pt x="0" y="925269"/>
                    <a:pt x="0" y="361619"/>
                  </a:cubicBezTo>
                  <a:lnTo>
                    <a:pt x="0" y="361593"/>
                  </a:lnTo>
                  <a:cubicBezTo>
                    <a:pt x="0" y="161895"/>
                    <a:pt x="161895" y="0"/>
                    <a:pt x="3615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5F1C3ADC-D215-4000-833E-5BF47D40593A}"/>
                </a:ext>
              </a:extLst>
            </p:cNvPr>
            <p:cNvSpPr/>
            <p:nvPr/>
          </p:nvSpPr>
          <p:spPr>
            <a:xfrm>
              <a:off x="8726020" y="2006832"/>
              <a:ext cx="2319253" cy="2319252"/>
            </a:xfrm>
            <a:custGeom>
              <a:avLst/>
              <a:gdLst>
                <a:gd name="connsiteX0" fmla="*/ 2125219 w 2486843"/>
                <a:gd name="connsiteY0" fmla="*/ 0 h 2486843"/>
                <a:gd name="connsiteX1" fmla="*/ 2486843 w 2486843"/>
                <a:gd name="connsiteY1" fmla="*/ 0 h 2486843"/>
                <a:gd name="connsiteX2" fmla="*/ 2486843 w 2486843"/>
                <a:gd name="connsiteY2" fmla="*/ 361619 h 2486843"/>
                <a:gd name="connsiteX3" fmla="*/ 1864378 w 2486843"/>
                <a:gd name="connsiteY3" fmla="*/ 1864378 h 2486843"/>
                <a:gd name="connsiteX4" fmla="*/ 361619 w 2486843"/>
                <a:gd name="connsiteY4" fmla="*/ 2486843 h 2486843"/>
                <a:gd name="connsiteX5" fmla="*/ 361593 w 2486843"/>
                <a:gd name="connsiteY5" fmla="*/ 2486843 h 2486843"/>
                <a:gd name="connsiteX6" fmla="*/ 0 w 2486843"/>
                <a:gd name="connsiteY6" fmla="*/ 2125266 h 2486843"/>
                <a:gd name="connsiteX7" fmla="*/ 0 w 2486843"/>
                <a:gd name="connsiteY7" fmla="*/ 2125219 h 2486843"/>
                <a:gd name="connsiteX8" fmla="*/ 622460 w 2486843"/>
                <a:gd name="connsiteY8" fmla="*/ 622460 h 2486843"/>
                <a:gd name="connsiteX9" fmla="*/ 2125219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2125219" y="0"/>
                  </a:moveTo>
                  <a:lnTo>
                    <a:pt x="2486843" y="0"/>
                  </a:lnTo>
                  <a:lnTo>
                    <a:pt x="2486843" y="361619"/>
                  </a:lnTo>
                  <a:cubicBezTo>
                    <a:pt x="2486843" y="925269"/>
                    <a:pt x="2262937" y="1465824"/>
                    <a:pt x="1864378" y="1864378"/>
                  </a:cubicBezTo>
                  <a:cubicBezTo>
                    <a:pt x="1465824" y="2262937"/>
                    <a:pt x="925268" y="2486843"/>
                    <a:pt x="361619" y="2486843"/>
                  </a:cubicBezTo>
                  <a:lnTo>
                    <a:pt x="361593" y="2486843"/>
                  </a:lnTo>
                  <a:cubicBezTo>
                    <a:pt x="161895" y="2486843"/>
                    <a:pt x="0" y="2324964"/>
                    <a:pt x="0" y="2125266"/>
                  </a:cubicBezTo>
                  <a:lnTo>
                    <a:pt x="0" y="2125219"/>
                  </a:lnTo>
                  <a:cubicBezTo>
                    <a:pt x="0" y="1561585"/>
                    <a:pt x="223906" y="1021019"/>
                    <a:pt x="622460" y="622460"/>
                  </a:cubicBezTo>
                  <a:cubicBezTo>
                    <a:pt x="1021019" y="223906"/>
                    <a:pt x="1561569" y="0"/>
                    <a:pt x="21252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38D2FDE-32F1-4D47-8D7A-87341B629D99}"/>
                </a:ext>
              </a:extLst>
            </p:cNvPr>
            <p:cNvSpPr/>
            <p:nvPr/>
          </p:nvSpPr>
          <p:spPr>
            <a:xfrm>
              <a:off x="7001199" y="3731600"/>
              <a:ext cx="2319253" cy="2319252"/>
            </a:xfrm>
            <a:custGeom>
              <a:avLst/>
              <a:gdLst>
                <a:gd name="connsiteX0" fmla="*/ 2125219 w 2486843"/>
                <a:gd name="connsiteY0" fmla="*/ 0 h 2486843"/>
                <a:gd name="connsiteX1" fmla="*/ 2125250 w 2486843"/>
                <a:gd name="connsiteY1" fmla="*/ 0 h 2486843"/>
                <a:gd name="connsiteX2" fmla="*/ 2486843 w 2486843"/>
                <a:gd name="connsiteY2" fmla="*/ 361593 h 2486843"/>
                <a:gd name="connsiteX3" fmla="*/ 2486843 w 2486843"/>
                <a:gd name="connsiteY3" fmla="*/ 361619 h 2486843"/>
                <a:gd name="connsiteX4" fmla="*/ 1864378 w 2486843"/>
                <a:gd name="connsiteY4" fmla="*/ 1864378 h 2486843"/>
                <a:gd name="connsiteX5" fmla="*/ 361619 w 2486843"/>
                <a:gd name="connsiteY5" fmla="*/ 2486843 h 2486843"/>
                <a:gd name="connsiteX6" fmla="*/ 0 w 2486843"/>
                <a:gd name="connsiteY6" fmla="*/ 2486843 h 2486843"/>
                <a:gd name="connsiteX7" fmla="*/ 0 w 2486843"/>
                <a:gd name="connsiteY7" fmla="*/ 2125219 h 2486843"/>
                <a:gd name="connsiteX8" fmla="*/ 622460 w 2486843"/>
                <a:gd name="connsiteY8" fmla="*/ 622460 h 2486843"/>
                <a:gd name="connsiteX9" fmla="*/ 2125219 w 2486843"/>
                <a:gd name="connsiteY9" fmla="*/ 0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6843" h="2486843">
                  <a:moveTo>
                    <a:pt x="2125219" y="0"/>
                  </a:moveTo>
                  <a:lnTo>
                    <a:pt x="2125250" y="0"/>
                  </a:lnTo>
                  <a:cubicBezTo>
                    <a:pt x="2324948" y="0"/>
                    <a:pt x="2486843" y="161895"/>
                    <a:pt x="2486843" y="361593"/>
                  </a:cubicBezTo>
                  <a:lnTo>
                    <a:pt x="2486843" y="361619"/>
                  </a:lnTo>
                  <a:cubicBezTo>
                    <a:pt x="2486843" y="925269"/>
                    <a:pt x="2262937" y="1465824"/>
                    <a:pt x="1864378" y="1864378"/>
                  </a:cubicBezTo>
                  <a:cubicBezTo>
                    <a:pt x="1465824" y="2262937"/>
                    <a:pt x="925269" y="2486843"/>
                    <a:pt x="361619" y="2486843"/>
                  </a:cubicBezTo>
                  <a:lnTo>
                    <a:pt x="0" y="2486843"/>
                  </a:lnTo>
                  <a:lnTo>
                    <a:pt x="0" y="2125219"/>
                  </a:lnTo>
                  <a:cubicBezTo>
                    <a:pt x="0" y="1561585"/>
                    <a:pt x="223907" y="1021019"/>
                    <a:pt x="622460" y="622460"/>
                  </a:cubicBezTo>
                  <a:cubicBezTo>
                    <a:pt x="1021019" y="223906"/>
                    <a:pt x="1561570" y="0"/>
                    <a:pt x="212521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AA819E5-0FD1-4010-8F8A-F9D908722760}"/>
                </a:ext>
              </a:extLst>
            </p:cNvPr>
            <p:cNvSpPr/>
            <p:nvPr/>
          </p:nvSpPr>
          <p:spPr>
            <a:xfrm>
              <a:off x="7001199" y="2006832"/>
              <a:ext cx="2319253" cy="2319252"/>
            </a:xfrm>
            <a:custGeom>
              <a:avLst/>
              <a:gdLst>
                <a:gd name="connsiteX0" fmla="*/ 0 w 2486843"/>
                <a:gd name="connsiteY0" fmla="*/ 0 h 2486843"/>
                <a:gd name="connsiteX1" fmla="*/ 361619 w 2486843"/>
                <a:gd name="connsiteY1" fmla="*/ 0 h 2486843"/>
                <a:gd name="connsiteX2" fmla="*/ 1864378 w 2486843"/>
                <a:gd name="connsiteY2" fmla="*/ 622460 h 2486843"/>
                <a:gd name="connsiteX3" fmla="*/ 2486843 w 2486843"/>
                <a:gd name="connsiteY3" fmla="*/ 2125219 h 2486843"/>
                <a:gd name="connsiteX4" fmla="*/ 2486843 w 2486843"/>
                <a:gd name="connsiteY4" fmla="*/ 2125266 h 2486843"/>
                <a:gd name="connsiteX5" fmla="*/ 2125250 w 2486843"/>
                <a:gd name="connsiteY5" fmla="*/ 2486843 h 2486843"/>
                <a:gd name="connsiteX6" fmla="*/ 2125219 w 2486843"/>
                <a:gd name="connsiteY6" fmla="*/ 2486843 h 2486843"/>
                <a:gd name="connsiteX7" fmla="*/ 622460 w 2486843"/>
                <a:gd name="connsiteY7" fmla="*/ 1864378 h 2486843"/>
                <a:gd name="connsiteX8" fmla="*/ 0 w 2486843"/>
                <a:gd name="connsiteY8" fmla="*/ 361619 h 248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6843" h="2486843">
                  <a:moveTo>
                    <a:pt x="0" y="0"/>
                  </a:moveTo>
                  <a:lnTo>
                    <a:pt x="361619" y="0"/>
                  </a:lnTo>
                  <a:cubicBezTo>
                    <a:pt x="925269" y="0"/>
                    <a:pt x="1465824" y="223906"/>
                    <a:pt x="1864378" y="622460"/>
                  </a:cubicBezTo>
                  <a:cubicBezTo>
                    <a:pt x="2262937" y="1021019"/>
                    <a:pt x="2486843" y="1561585"/>
                    <a:pt x="2486843" y="2125219"/>
                  </a:cubicBezTo>
                  <a:lnTo>
                    <a:pt x="2486843" y="2125266"/>
                  </a:lnTo>
                  <a:cubicBezTo>
                    <a:pt x="2486843" y="2324964"/>
                    <a:pt x="2324948" y="2486843"/>
                    <a:pt x="2125250" y="2486843"/>
                  </a:cubicBezTo>
                  <a:lnTo>
                    <a:pt x="2125219" y="2486843"/>
                  </a:lnTo>
                  <a:cubicBezTo>
                    <a:pt x="1561570" y="2486843"/>
                    <a:pt x="1021019" y="2262937"/>
                    <a:pt x="622460" y="1864378"/>
                  </a:cubicBezTo>
                  <a:cubicBezTo>
                    <a:pt x="223907" y="1465824"/>
                    <a:pt x="0" y="925269"/>
                    <a:pt x="0" y="3616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030121C-140A-4B3F-AF18-2CD48B867F75}"/>
                </a:ext>
              </a:extLst>
            </p:cNvPr>
            <p:cNvSpPr/>
            <p:nvPr/>
          </p:nvSpPr>
          <p:spPr>
            <a:xfrm>
              <a:off x="7940168" y="2945807"/>
              <a:ext cx="2165496" cy="2166090"/>
            </a:xfrm>
            <a:custGeom>
              <a:avLst/>
              <a:gdLst>
                <a:gd name="connsiteX0" fmla="*/ 1307513 w 2614312"/>
                <a:gd name="connsiteY0" fmla="*/ 0 h 2615031"/>
                <a:gd name="connsiteX1" fmla="*/ 1647380 w 2614312"/>
                <a:gd name="connsiteY1" fmla="*/ 967239 h 2615031"/>
                <a:gd name="connsiteX2" fmla="*/ 1647376 w 2614312"/>
                <a:gd name="connsiteY2" fmla="*/ 967239 h 2615031"/>
                <a:gd name="connsiteX3" fmla="*/ 1647595 w 2614312"/>
                <a:gd name="connsiteY3" fmla="*/ 969312 h 2615031"/>
                <a:gd name="connsiteX4" fmla="*/ 1647654 w 2614312"/>
                <a:gd name="connsiteY4" fmla="*/ 969321 h 2615031"/>
                <a:gd name="connsiteX5" fmla="*/ 1647446 w 2614312"/>
                <a:gd name="connsiteY5" fmla="*/ 967220 h 2615031"/>
                <a:gd name="connsiteX6" fmla="*/ 2614312 w 2614312"/>
                <a:gd name="connsiteY6" fmla="*/ 1307017 h 2615031"/>
                <a:gd name="connsiteX7" fmla="*/ 1647836 w 2614312"/>
                <a:gd name="connsiteY7" fmla="*/ 1647766 h 2615031"/>
                <a:gd name="connsiteX8" fmla="*/ 1647960 w 2614312"/>
                <a:gd name="connsiteY8" fmla="*/ 1646475 h 2615031"/>
                <a:gd name="connsiteX9" fmla="*/ 1647513 w 2614312"/>
                <a:gd name="connsiteY9" fmla="*/ 1646500 h 2615031"/>
                <a:gd name="connsiteX10" fmla="*/ 1647377 w 2614312"/>
                <a:gd name="connsiteY10" fmla="*/ 1647791 h 2615031"/>
                <a:gd name="connsiteX11" fmla="*/ 1646113 w 2614312"/>
                <a:gd name="connsiteY11" fmla="*/ 1647912 h 2615031"/>
                <a:gd name="connsiteX12" fmla="*/ 1646113 w 2614312"/>
                <a:gd name="connsiteY12" fmla="*/ 1647916 h 2615031"/>
                <a:gd name="connsiteX13" fmla="*/ 1647375 w 2614312"/>
                <a:gd name="connsiteY13" fmla="*/ 1647795 h 2615031"/>
                <a:gd name="connsiteX14" fmla="*/ 1307509 w 2614312"/>
                <a:gd name="connsiteY14" fmla="*/ 2615031 h 2615031"/>
                <a:gd name="connsiteX15" fmla="*/ 967220 w 2614312"/>
                <a:gd name="connsiteY15" fmla="*/ 1647388 h 2615031"/>
                <a:gd name="connsiteX16" fmla="*/ 967672 w 2614312"/>
                <a:gd name="connsiteY16" fmla="*/ 1647433 h 2615031"/>
                <a:gd name="connsiteX17" fmla="*/ 967218 w 2614312"/>
                <a:gd name="connsiteY17" fmla="*/ 1643122 h 2615031"/>
                <a:gd name="connsiteX18" fmla="*/ 966808 w 2614312"/>
                <a:gd name="connsiteY18" fmla="*/ 1643083 h 2615031"/>
                <a:gd name="connsiteX19" fmla="*/ 967220 w 2614312"/>
                <a:gd name="connsiteY19" fmla="*/ 1647394 h 2615031"/>
                <a:gd name="connsiteX20" fmla="*/ 915172 w 2614312"/>
                <a:gd name="connsiteY20" fmla="*/ 1638214 h 2615031"/>
                <a:gd name="connsiteX21" fmla="*/ 910525 w 2614312"/>
                <a:gd name="connsiteY21" fmla="*/ 1637776 h 2615031"/>
                <a:gd name="connsiteX22" fmla="*/ 806297 w 2614312"/>
                <a:gd name="connsiteY22" fmla="*/ 1620590 h 2615031"/>
                <a:gd name="connsiteX23" fmla="*/ 785036 w 2614312"/>
                <a:gd name="connsiteY23" fmla="*/ 1615261 h 2615031"/>
                <a:gd name="connsiteX24" fmla="*/ 711606 w 2614312"/>
                <a:gd name="connsiteY24" fmla="*/ 1602310 h 2615031"/>
                <a:gd name="connsiteX25" fmla="*/ 0 w 2614312"/>
                <a:gd name="connsiteY25" fmla="*/ 1307511 h 2615031"/>
                <a:gd name="connsiteX26" fmla="*/ 711973 w 2614312"/>
                <a:gd name="connsiteY26" fmla="*/ 1012722 h 2615031"/>
                <a:gd name="connsiteX27" fmla="*/ 967577 w 2614312"/>
                <a:gd name="connsiteY27" fmla="*/ 967816 h 2615031"/>
                <a:gd name="connsiteX28" fmla="*/ 1012305 w 2614312"/>
                <a:gd name="connsiteY28" fmla="*/ 712876 h 2615031"/>
                <a:gd name="connsiteX29" fmla="*/ 1307513 w 2614312"/>
                <a:gd name="connsiteY29" fmla="*/ 0 h 261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14312" h="2615031">
                  <a:moveTo>
                    <a:pt x="1307513" y="0"/>
                  </a:moveTo>
                  <a:cubicBezTo>
                    <a:pt x="1489196" y="292546"/>
                    <a:pt x="1605825" y="622059"/>
                    <a:pt x="1647380" y="967239"/>
                  </a:cubicBezTo>
                  <a:lnTo>
                    <a:pt x="1647376" y="967239"/>
                  </a:lnTo>
                  <a:lnTo>
                    <a:pt x="1647595" y="969312"/>
                  </a:lnTo>
                  <a:lnTo>
                    <a:pt x="1647654" y="969321"/>
                  </a:lnTo>
                  <a:lnTo>
                    <a:pt x="1647446" y="967220"/>
                  </a:lnTo>
                  <a:cubicBezTo>
                    <a:pt x="1991206" y="1008806"/>
                    <a:pt x="2321143" y="1125052"/>
                    <a:pt x="2614312" y="1307017"/>
                  </a:cubicBezTo>
                  <a:cubicBezTo>
                    <a:pt x="2321191" y="1489970"/>
                    <a:pt x="1991341" y="1606216"/>
                    <a:pt x="1647836" y="1647766"/>
                  </a:cubicBezTo>
                  <a:lnTo>
                    <a:pt x="1647960" y="1646475"/>
                  </a:lnTo>
                  <a:lnTo>
                    <a:pt x="1647513" y="1646500"/>
                  </a:lnTo>
                  <a:lnTo>
                    <a:pt x="1647377" y="1647791"/>
                  </a:lnTo>
                  <a:lnTo>
                    <a:pt x="1646113" y="1647912"/>
                  </a:lnTo>
                  <a:lnTo>
                    <a:pt x="1646113" y="1647916"/>
                  </a:lnTo>
                  <a:lnTo>
                    <a:pt x="1647375" y="1647795"/>
                  </a:lnTo>
                  <a:cubicBezTo>
                    <a:pt x="1605825" y="1992973"/>
                    <a:pt x="1489191" y="2322486"/>
                    <a:pt x="1307509" y="2615031"/>
                  </a:cubicBezTo>
                  <a:cubicBezTo>
                    <a:pt x="1125250" y="2321555"/>
                    <a:pt x="1008452" y="1990894"/>
                    <a:pt x="967220" y="1647388"/>
                  </a:cubicBezTo>
                  <a:lnTo>
                    <a:pt x="967672" y="1647433"/>
                  </a:lnTo>
                  <a:lnTo>
                    <a:pt x="967218" y="1643122"/>
                  </a:lnTo>
                  <a:lnTo>
                    <a:pt x="966808" y="1643083"/>
                  </a:lnTo>
                  <a:lnTo>
                    <a:pt x="967220" y="1647394"/>
                  </a:lnTo>
                  <a:lnTo>
                    <a:pt x="915172" y="1638214"/>
                  </a:lnTo>
                  <a:lnTo>
                    <a:pt x="910525" y="1637776"/>
                  </a:lnTo>
                  <a:cubicBezTo>
                    <a:pt x="873820" y="1633060"/>
                    <a:pt x="838940" y="1627289"/>
                    <a:pt x="806297" y="1620590"/>
                  </a:cubicBezTo>
                  <a:lnTo>
                    <a:pt x="785036" y="1615261"/>
                  </a:lnTo>
                  <a:lnTo>
                    <a:pt x="711606" y="1602310"/>
                  </a:lnTo>
                  <a:cubicBezTo>
                    <a:pt x="459595" y="1543461"/>
                    <a:pt x="219396" y="1443785"/>
                    <a:pt x="0" y="1307511"/>
                  </a:cubicBezTo>
                  <a:cubicBezTo>
                    <a:pt x="219550" y="1171160"/>
                    <a:pt x="459922" y="1071450"/>
                    <a:pt x="711973" y="1012722"/>
                  </a:cubicBezTo>
                  <a:lnTo>
                    <a:pt x="967577" y="967816"/>
                  </a:lnTo>
                  <a:lnTo>
                    <a:pt x="1012305" y="712876"/>
                  </a:lnTo>
                  <a:cubicBezTo>
                    <a:pt x="1070943" y="461128"/>
                    <a:pt x="1170819" y="220093"/>
                    <a:pt x="1307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19200" dist="889000" dir="3660000" sx="87000" sy="87000" algn="tl" rotWithShape="0">
                <a:prstClr val="black">
                  <a:alpha val="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Sora"/>
                <a:cs typeface="Sora ExtraBold" pitchFamily="2" charset="0"/>
              </a:endParaRP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FF6AFB7F-BA34-470C-8775-BC379E8C9165}"/>
                </a:ext>
              </a:extLst>
            </p:cNvPr>
            <p:cNvCxnSpPr/>
            <p:nvPr/>
          </p:nvCxnSpPr>
          <p:spPr>
            <a:xfrm>
              <a:off x="8028188" y="2645461"/>
              <a:ext cx="202304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65A0209-FF89-4CC5-A22F-E97754D2111C}"/>
                </a:ext>
              </a:extLst>
            </p:cNvPr>
            <p:cNvCxnSpPr/>
            <p:nvPr/>
          </p:nvCxnSpPr>
          <p:spPr>
            <a:xfrm flipV="1">
              <a:off x="8028188" y="5410804"/>
              <a:ext cx="202304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759D793-E02F-4B6D-BC39-87A0A5E4B4E2}"/>
                </a:ext>
              </a:extLst>
            </p:cNvPr>
            <p:cNvSpPr/>
            <p:nvPr/>
          </p:nvSpPr>
          <p:spPr>
            <a:xfrm>
              <a:off x="10883226" y="3838042"/>
              <a:ext cx="472256" cy="4722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2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6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B2FC4DF3-39C5-4CB2-8672-AC59265DD733}"/>
                </a:ext>
              </a:extLst>
            </p:cNvPr>
            <p:cNvSpPr/>
            <p:nvPr/>
          </p:nvSpPr>
          <p:spPr>
            <a:xfrm>
              <a:off x="8787108" y="5541746"/>
              <a:ext cx="472256" cy="4722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3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7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2838CC55-096B-4A5B-8632-DA78D2A08FE5}"/>
                </a:ext>
              </a:extLst>
            </p:cNvPr>
            <p:cNvSpPr/>
            <p:nvPr/>
          </p:nvSpPr>
          <p:spPr>
            <a:xfrm>
              <a:off x="8787108" y="1779445"/>
              <a:ext cx="472256" cy="4722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5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66CC1BF7-D513-419B-BBBD-35410FEAE0AA}"/>
                </a:ext>
              </a:extLst>
            </p:cNvPr>
            <p:cNvSpPr/>
            <p:nvPr/>
          </p:nvSpPr>
          <p:spPr>
            <a:xfrm>
              <a:off x="6769509" y="3838042"/>
              <a:ext cx="472256" cy="4722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30200" dir="2700000" sx="96000" sy="96000" algn="br" rotWithShape="0">
                <a:schemeClr val="accent4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8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BB125B0D-5108-4D58-AE7F-BF629981760C}"/>
                </a:ext>
              </a:extLst>
            </p:cNvPr>
            <p:cNvSpPr/>
            <p:nvPr/>
          </p:nvSpPr>
          <p:spPr>
            <a:xfrm>
              <a:off x="7940170" y="3852525"/>
              <a:ext cx="2165494" cy="332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Your progress</a:t>
              </a: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90DE60C5-4142-46F2-8A83-7A9273109B74}"/>
                </a:ext>
              </a:extLst>
            </p:cNvPr>
            <p:cNvSpPr/>
            <p:nvPr/>
          </p:nvSpPr>
          <p:spPr>
            <a:xfrm>
              <a:off x="7001199" y="2454957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05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963CF2C9-C405-4D9F-A2DE-E530F673361C}"/>
                </a:ext>
              </a:extLst>
            </p:cNvPr>
            <p:cNvSpPr/>
            <p:nvPr/>
          </p:nvSpPr>
          <p:spPr>
            <a:xfrm>
              <a:off x="9766113" y="2469106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06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6AFEE568-399A-4BF0-8A22-38271AB0F5DC}"/>
                </a:ext>
              </a:extLst>
            </p:cNvPr>
            <p:cNvSpPr/>
            <p:nvPr/>
          </p:nvSpPr>
          <p:spPr>
            <a:xfrm>
              <a:off x="6996687" y="5238858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08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DE4E3C9-7C28-4F7C-9FB6-E18F05DE1124}"/>
                </a:ext>
              </a:extLst>
            </p:cNvPr>
            <p:cNvSpPr/>
            <p:nvPr/>
          </p:nvSpPr>
          <p:spPr>
            <a:xfrm>
              <a:off x="9714776" y="5197627"/>
              <a:ext cx="1381761" cy="551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rPr>
                <a:t>07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8415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E094B3-376C-4F5D-BA53-ECF14DE564C2}"/>
              </a:ext>
            </a:extLst>
          </p:cNvPr>
          <p:cNvSpPr/>
          <p:nvPr/>
        </p:nvSpPr>
        <p:spPr>
          <a:xfrm>
            <a:off x="662318" y="1425965"/>
            <a:ext cx="7492315" cy="4799231"/>
          </a:xfrm>
          <a:prstGeom prst="roundRect">
            <a:avLst>
              <a:gd name="adj" fmla="val 4041"/>
            </a:avLst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CEB226-63ED-421D-92B5-41CD84DA9CAA}"/>
              </a:ext>
            </a:extLst>
          </p:cNvPr>
          <p:cNvCxnSpPr>
            <a:cxnSpLocks/>
          </p:cNvCxnSpPr>
          <p:nvPr/>
        </p:nvCxnSpPr>
        <p:spPr>
          <a:xfrm flipV="1">
            <a:off x="3893195" y="3588410"/>
            <a:ext cx="2738178" cy="1338862"/>
          </a:xfrm>
          <a:prstGeom prst="line">
            <a:avLst/>
          </a:prstGeom>
          <a:ln w="12700" cap="rnd">
            <a:solidFill>
              <a:schemeClr val="accent3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D787AC-C83B-4A62-84F1-A8C582CAECBC}"/>
              </a:ext>
            </a:extLst>
          </p:cNvPr>
          <p:cNvCxnSpPr>
            <a:cxnSpLocks/>
            <a:stCxn id="61" idx="3"/>
            <a:endCxn id="41" idx="2"/>
          </p:cNvCxnSpPr>
          <p:nvPr/>
        </p:nvCxnSpPr>
        <p:spPr>
          <a:xfrm flipV="1">
            <a:off x="3458607" y="2376716"/>
            <a:ext cx="2738178" cy="1338861"/>
          </a:xfrm>
          <a:prstGeom prst="line">
            <a:avLst/>
          </a:prstGeom>
          <a:ln w="12700" cap="rnd">
            <a:solidFill>
              <a:schemeClr val="accent2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8437A12-DB3D-4543-B342-0DD3DFF21DAA}"/>
              </a:ext>
            </a:extLst>
          </p:cNvPr>
          <p:cNvCxnSpPr>
            <a:cxnSpLocks/>
            <a:stCxn id="65" idx="3"/>
            <a:endCxn id="41" idx="2"/>
          </p:cNvCxnSpPr>
          <p:nvPr/>
        </p:nvCxnSpPr>
        <p:spPr>
          <a:xfrm>
            <a:off x="3458607" y="2376716"/>
            <a:ext cx="2738178" cy="0"/>
          </a:xfrm>
          <a:prstGeom prst="line">
            <a:avLst/>
          </a:prstGeom>
          <a:ln w="12700" cap="rnd">
            <a:solidFill>
              <a:schemeClr val="accent1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B096F9B-7C30-439D-B8D3-6ED6002D4211}"/>
              </a:ext>
            </a:extLst>
          </p:cNvPr>
          <p:cNvCxnSpPr>
            <a:cxnSpLocks/>
            <a:stCxn id="49" idx="0"/>
            <a:endCxn id="37" idx="1"/>
          </p:cNvCxnSpPr>
          <p:nvPr/>
        </p:nvCxnSpPr>
        <p:spPr>
          <a:xfrm>
            <a:off x="5652449" y="3732688"/>
            <a:ext cx="544337" cy="0"/>
          </a:xfrm>
          <a:prstGeom prst="line">
            <a:avLst/>
          </a:prstGeom>
          <a:ln w="12700" cap="rnd">
            <a:solidFill>
              <a:schemeClr val="accent2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5F734CE-2447-4F5B-9AD3-AF5602897E51}"/>
              </a:ext>
            </a:extLst>
          </p:cNvPr>
          <p:cNvCxnSpPr>
            <a:cxnSpLocks/>
            <a:stCxn id="61" idx="3"/>
            <a:endCxn id="49" idx="0"/>
          </p:cNvCxnSpPr>
          <p:nvPr/>
        </p:nvCxnSpPr>
        <p:spPr>
          <a:xfrm>
            <a:off x="3458607" y="3715576"/>
            <a:ext cx="2193841" cy="17112"/>
          </a:xfrm>
          <a:prstGeom prst="line">
            <a:avLst/>
          </a:prstGeom>
          <a:ln w="12700" cap="rnd">
            <a:solidFill>
              <a:schemeClr val="accent1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32F6E7-BABB-4244-BF2A-BD23CC922B08}"/>
              </a:ext>
            </a:extLst>
          </p:cNvPr>
          <p:cNvCxnSpPr>
            <a:cxnSpLocks/>
            <a:stCxn id="57" idx="0"/>
          </p:cNvCxnSpPr>
          <p:nvPr/>
        </p:nvCxnSpPr>
        <p:spPr>
          <a:xfrm flipV="1">
            <a:off x="4170893" y="5054436"/>
            <a:ext cx="1369089" cy="2"/>
          </a:xfrm>
          <a:prstGeom prst="line">
            <a:avLst/>
          </a:prstGeom>
          <a:ln w="12700" cap="rnd">
            <a:solidFill>
              <a:schemeClr val="accent2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5A149B2-1C7C-4844-AA65-FA594C1391C9}"/>
              </a:ext>
            </a:extLst>
          </p:cNvPr>
          <p:cNvGrpSpPr/>
          <p:nvPr/>
        </p:nvGrpSpPr>
        <p:grpSpPr>
          <a:xfrm>
            <a:off x="1809102" y="1881864"/>
            <a:ext cx="1649505" cy="989702"/>
            <a:chOff x="4875450" y="1524646"/>
            <a:chExt cx="1703605" cy="1022163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76A052E5-7B91-452E-B2B8-62F1E75CA1F4}"/>
                </a:ext>
              </a:extLst>
            </p:cNvPr>
            <p:cNvSpPr/>
            <p:nvPr/>
          </p:nvSpPr>
          <p:spPr>
            <a:xfrm>
              <a:off x="4875450" y="1524646"/>
              <a:ext cx="1703605" cy="1022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250060B-AF64-4FC9-BDD2-D903AD2706C3}"/>
                </a:ext>
              </a:extLst>
            </p:cNvPr>
            <p:cNvGrpSpPr/>
            <p:nvPr/>
          </p:nvGrpSpPr>
          <p:grpSpPr>
            <a:xfrm>
              <a:off x="4991603" y="1638541"/>
              <a:ext cx="1471298" cy="804051"/>
              <a:chOff x="1479033" y="4609482"/>
              <a:chExt cx="2087287" cy="804051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A0FD943-3217-4392-9331-C43C7AE20605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3617F10-24A3-4AE8-9DDA-C6ED8D91E273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one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9BC0C4-3C0F-40EE-B8BC-9F12FBF2A81B}"/>
              </a:ext>
            </a:extLst>
          </p:cNvPr>
          <p:cNvGrpSpPr/>
          <p:nvPr/>
        </p:nvGrpSpPr>
        <p:grpSpPr>
          <a:xfrm>
            <a:off x="1809102" y="3220725"/>
            <a:ext cx="1649505" cy="989702"/>
            <a:chOff x="4875450" y="2916256"/>
            <a:chExt cx="1703605" cy="1022163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855CE30-61BB-419B-8E38-5AB7B2CAC011}"/>
                </a:ext>
              </a:extLst>
            </p:cNvPr>
            <p:cNvSpPr/>
            <p:nvPr/>
          </p:nvSpPr>
          <p:spPr>
            <a:xfrm>
              <a:off x="4875450" y="2916256"/>
              <a:ext cx="1703605" cy="10221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1118A9E-E434-4DA6-B142-0BB74D58D5BE}"/>
                </a:ext>
              </a:extLst>
            </p:cNvPr>
            <p:cNvGrpSpPr/>
            <p:nvPr/>
          </p:nvGrpSpPr>
          <p:grpSpPr>
            <a:xfrm>
              <a:off x="4991603" y="3047824"/>
              <a:ext cx="1471298" cy="804051"/>
              <a:chOff x="1479033" y="4609482"/>
              <a:chExt cx="2087287" cy="804051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39AD73C-6D91-4284-8C9E-D86571AC09F0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BAE43D4-1B1A-45CC-8A88-53568C5D88EB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four</a:t>
                </a: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2AFFB9C-E636-4755-88F1-1D5ABC5FE781}"/>
              </a:ext>
            </a:extLst>
          </p:cNvPr>
          <p:cNvGrpSpPr/>
          <p:nvPr/>
        </p:nvGrpSpPr>
        <p:grpSpPr>
          <a:xfrm>
            <a:off x="2521388" y="4559586"/>
            <a:ext cx="1649505" cy="989702"/>
            <a:chOff x="4875450" y="4307866"/>
            <a:chExt cx="1703605" cy="1022163"/>
          </a:xfrm>
        </p:grpSpPr>
        <p:sp>
          <p:nvSpPr>
            <p:cNvPr id="57" name="Rectangle: Diagonal Corners Rounded 56">
              <a:extLst>
                <a:ext uri="{FF2B5EF4-FFF2-40B4-BE49-F238E27FC236}">
                  <a16:creationId xmlns:a16="http://schemas.microsoft.com/office/drawing/2014/main" id="{7817D2CE-93E3-4FD4-9C08-4852A50A9264}"/>
                </a:ext>
              </a:extLst>
            </p:cNvPr>
            <p:cNvSpPr/>
            <p:nvPr/>
          </p:nvSpPr>
          <p:spPr>
            <a:xfrm>
              <a:off x="4875450" y="4307866"/>
              <a:ext cx="1703605" cy="1022163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F3146E3E-6293-409B-AA5F-6811C7C17B73}"/>
                </a:ext>
              </a:extLst>
            </p:cNvPr>
            <p:cNvGrpSpPr/>
            <p:nvPr/>
          </p:nvGrpSpPr>
          <p:grpSpPr>
            <a:xfrm>
              <a:off x="4991603" y="4421761"/>
              <a:ext cx="1471298" cy="804051"/>
              <a:chOff x="1479033" y="4609482"/>
              <a:chExt cx="2087287" cy="80405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695091FE-BB22-4114-8A43-BD76FE2BDC1F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C38D71F-9B07-4A9F-90AA-F5B33DA7F276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seven</a:t>
                </a: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504FF84-AF67-44EE-B4BC-080B8584ED7D}"/>
              </a:ext>
            </a:extLst>
          </p:cNvPr>
          <p:cNvGrpSpPr/>
          <p:nvPr/>
        </p:nvGrpSpPr>
        <p:grpSpPr>
          <a:xfrm>
            <a:off x="4002944" y="1881864"/>
            <a:ext cx="1649505" cy="989702"/>
            <a:chOff x="7141245" y="1524646"/>
            <a:chExt cx="1703605" cy="1022163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B540F5D-A6DB-45F9-9A70-FEDE0582366D}"/>
                </a:ext>
              </a:extLst>
            </p:cNvPr>
            <p:cNvSpPr/>
            <p:nvPr/>
          </p:nvSpPr>
          <p:spPr>
            <a:xfrm>
              <a:off x="7141245" y="1524646"/>
              <a:ext cx="1703605" cy="1022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16F6315-7B14-4CE7-A240-08209E3197FD}"/>
                </a:ext>
              </a:extLst>
            </p:cNvPr>
            <p:cNvGrpSpPr/>
            <p:nvPr/>
          </p:nvGrpSpPr>
          <p:grpSpPr>
            <a:xfrm>
              <a:off x="7257398" y="1638541"/>
              <a:ext cx="1471298" cy="804051"/>
              <a:chOff x="1479033" y="4609482"/>
              <a:chExt cx="2087287" cy="804051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A4F427D7-0212-4997-95D0-37FB54AA5494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887B970-1438-46E5-A420-72C5EDB79DA7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two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926BBBB-6F5D-434A-89F8-26AFDDCD99E3}"/>
              </a:ext>
            </a:extLst>
          </p:cNvPr>
          <p:cNvGrpSpPr/>
          <p:nvPr/>
        </p:nvGrpSpPr>
        <p:grpSpPr>
          <a:xfrm>
            <a:off x="4002944" y="3237837"/>
            <a:ext cx="1649505" cy="989702"/>
            <a:chOff x="7141245" y="2933929"/>
            <a:chExt cx="1703605" cy="1022163"/>
          </a:xfrm>
        </p:grpSpPr>
        <p:sp>
          <p:nvSpPr>
            <p:cNvPr id="49" name="Rectangle: Diagonal Corners Rounded 48">
              <a:extLst>
                <a:ext uri="{FF2B5EF4-FFF2-40B4-BE49-F238E27FC236}">
                  <a16:creationId xmlns:a16="http://schemas.microsoft.com/office/drawing/2014/main" id="{45931D4E-27F3-4727-81ED-FDC82E7DB63F}"/>
                </a:ext>
              </a:extLst>
            </p:cNvPr>
            <p:cNvSpPr/>
            <p:nvPr/>
          </p:nvSpPr>
          <p:spPr>
            <a:xfrm>
              <a:off x="7141245" y="2933929"/>
              <a:ext cx="1703605" cy="1022163"/>
            </a:xfrm>
            <a:prstGeom prst="round2Diag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5C66D16-BE58-4BD5-AAC6-BA5E4970E40B}"/>
                </a:ext>
              </a:extLst>
            </p:cNvPr>
            <p:cNvGrpSpPr/>
            <p:nvPr/>
          </p:nvGrpSpPr>
          <p:grpSpPr>
            <a:xfrm>
              <a:off x="7257398" y="3047824"/>
              <a:ext cx="1471298" cy="804051"/>
              <a:chOff x="1479033" y="4609482"/>
              <a:chExt cx="2087287" cy="804051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126E437-7811-48B8-9374-E3C20B2E0FBC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</a:t>
                </a:r>
                <a:endPara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B02DF31-DF7C-4985-BBF4-4B6F40722335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Step five</a:t>
                </a: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217530B-0681-4CF2-8B60-966D337F29F5}"/>
              </a:ext>
            </a:extLst>
          </p:cNvPr>
          <p:cNvGrpSpPr/>
          <p:nvPr/>
        </p:nvGrpSpPr>
        <p:grpSpPr>
          <a:xfrm>
            <a:off x="4940162" y="4576698"/>
            <a:ext cx="1649505" cy="989702"/>
            <a:chOff x="7141245" y="4307866"/>
            <a:chExt cx="1703605" cy="1022163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179B529-0827-45E3-BDFD-C369B3B59018}"/>
                </a:ext>
              </a:extLst>
            </p:cNvPr>
            <p:cNvSpPr/>
            <p:nvPr/>
          </p:nvSpPr>
          <p:spPr>
            <a:xfrm>
              <a:off x="7141245" y="4307866"/>
              <a:ext cx="1703605" cy="102216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F6FCBC0-5745-4495-B0B4-2F0E3CB09C89}"/>
                </a:ext>
              </a:extLst>
            </p:cNvPr>
            <p:cNvGrpSpPr/>
            <p:nvPr/>
          </p:nvGrpSpPr>
          <p:grpSpPr>
            <a:xfrm>
              <a:off x="7257398" y="4421761"/>
              <a:ext cx="1471298" cy="804051"/>
              <a:chOff x="1479033" y="4609482"/>
              <a:chExt cx="2087287" cy="804051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269E33B8-53D2-4AAF-BAC4-75B03842B5E6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CEFB2AA-30D2-49D7-87AC-64ACA4E1A2D0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eight</a:t>
                </a: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089AF56-9FFF-4EC1-9A33-B51C34C52BA8}"/>
              </a:ext>
            </a:extLst>
          </p:cNvPr>
          <p:cNvGrpSpPr/>
          <p:nvPr/>
        </p:nvGrpSpPr>
        <p:grpSpPr>
          <a:xfrm>
            <a:off x="6196785" y="1881864"/>
            <a:ext cx="1649505" cy="989702"/>
            <a:chOff x="9407040" y="1524646"/>
            <a:chExt cx="1703605" cy="1022163"/>
          </a:xfrm>
        </p:grpSpPr>
        <p:sp>
          <p:nvSpPr>
            <p:cNvPr id="41" name="Rectangle: Diagonal Corners Rounded 40">
              <a:extLst>
                <a:ext uri="{FF2B5EF4-FFF2-40B4-BE49-F238E27FC236}">
                  <a16:creationId xmlns:a16="http://schemas.microsoft.com/office/drawing/2014/main" id="{B3B2B3C5-6BE2-40A0-90A2-5E3B0C657C0E}"/>
                </a:ext>
              </a:extLst>
            </p:cNvPr>
            <p:cNvSpPr/>
            <p:nvPr/>
          </p:nvSpPr>
          <p:spPr>
            <a:xfrm>
              <a:off x="9407040" y="1524646"/>
              <a:ext cx="1703605" cy="1022163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4DFB7745-87D5-4468-A79F-6FD314491804}"/>
                </a:ext>
              </a:extLst>
            </p:cNvPr>
            <p:cNvGrpSpPr/>
            <p:nvPr/>
          </p:nvGrpSpPr>
          <p:grpSpPr>
            <a:xfrm>
              <a:off x="9523193" y="1638541"/>
              <a:ext cx="1471298" cy="804051"/>
              <a:chOff x="1479033" y="4609482"/>
              <a:chExt cx="2087287" cy="804051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3010406-47D7-4182-9BB4-50A7FC3825D6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635A652-48AC-407C-A451-819150E8EED6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three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3B5007-76AC-4288-8F5D-977CD141B841}"/>
              </a:ext>
            </a:extLst>
          </p:cNvPr>
          <p:cNvGrpSpPr/>
          <p:nvPr/>
        </p:nvGrpSpPr>
        <p:grpSpPr>
          <a:xfrm>
            <a:off x="6196785" y="3237837"/>
            <a:ext cx="1649505" cy="989702"/>
            <a:chOff x="9407040" y="2933929"/>
            <a:chExt cx="1703605" cy="102216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519E614-2707-4C3D-ADD5-14DD2451A0B6}"/>
                </a:ext>
              </a:extLst>
            </p:cNvPr>
            <p:cNvSpPr/>
            <p:nvPr/>
          </p:nvSpPr>
          <p:spPr>
            <a:xfrm>
              <a:off x="9407040" y="2933929"/>
              <a:ext cx="1703605" cy="10221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89B94D5-7342-430E-A5AB-51B6F20B079A}"/>
                </a:ext>
              </a:extLst>
            </p:cNvPr>
            <p:cNvGrpSpPr/>
            <p:nvPr/>
          </p:nvGrpSpPr>
          <p:grpSpPr>
            <a:xfrm>
              <a:off x="9523193" y="3047824"/>
              <a:ext cx="1471298" cy="804051"/>
              <a:chOff x="1479033" y="4609482"/>
              <a:chExt cx="2087287" cy="804051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E466F62-74D0-4E28-8A0C-AB9C87E69959}"/>
                  </a:ext>
                </a:extLst>
              </p:cNvPr>
              <p:cNvSpPr txBox="1"/>
              <p:nvPr/>
            </p:nvSpPr>
            <p:spPr>
              <a:xfrm>
                <a:off x="1479033" y="4848317"/>
                <a:ext cx="2087287" cy="565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dirty="0">
                    <a:solidFill>
                      <a:schemeClr val="bg1"/>
                    </a:solidFill>
                  </a:rPr>
                  <a:t>A wonderful serenity has taken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8D1F544-3B04-458F-8909-6E7DD5E89647}"/>
                  </a:ext>
                </a:extLst>
              </p:cNvPr>
              <p:cNvSpPr txBox="1"/>
              <p:nvPr/>
            </p:nvSpPr>
            <p:spPr>
              <a:xfrm>
                <a:off x="1479033" y="4609482"/>
                <a:ext cx="2087287" cy="317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600" b="1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Segoe UI" panose="020B0502040204020203" pitchFamily="34" charset="0"/>
                  </a:defRPr>
                </a:lvl1pPr>
                <a:lvl2pPr marL="1095566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/>
                </a:lvl2pPr>
                <a:lvl3pPr marL="1825943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/>
                </a:lvl3pPr>
                <a:lvl4pPr marL="2556320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4pPr>
                <a:lvl5pPr marL="3286697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5pPr>
                <a:lvl6pPr marL="4017074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6pPr>
                <a:lvl7pPr marL="4747451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7pPr>
                <a:lvl8pPr marL="5477828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8pPr>
                <a:lvl9pPr marL="6208205" indent="-365189" defTabSz="1460754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/>
                </a:lvl9pPr>
              </a:lstStyle>
              <a:p>
                <a:r>
                  <a:rPr lang="en-GB" sz="1400" dirty="0"/>
                  <a:t>Step six</a:t>
                </a: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3D2E788F-A2A9-4D08-8E1F-03D66EF2A730}"/>
              </a:ext>
            </a:extLst>
          </p:cNvPr>
          <p:cNvSpPr txBox="1"/>
          <p:nvPr/>
        </p:nvSpPr>
        <p:spPr>
          <a:xfrm>
            <a:off x="763722" y="1628885"/>
            <a:ext cx="105826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Progress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75E055-6C34-429E-8F6B-2EA53301C5E6}"/>
              </a:ext>
            </a:extLst>
          </p:cNvPr>
          <p:cNvSpPr txBox="1"/>
          <p:nvPr/>
        </p:nvSpPr>
        <p:spPr>
          <a:xfrm>
            <a:off x="659166" y="5667870"/>
            <a:ext cx="126737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step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5CBB884-9F68-4DEA-AB86-D91BF4B3F38C}"/>
              </a:ext>
            </a:extLst>
          </p:cNvPr>
          <p:cNvCxnSpPr>
            <a:cxnSpLocks/>
          </p:cNvCxnSpPr>
          <p:nvPr/>
        </p:nvCxnSpPr>
        <p:spPr>
          <a:xfrm>
            <a:off x="1292854" y="1897087"/>
            <a:ext cx="0" cy="3669313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olid"/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A832D43-602F-4B44-A920-E8090FD7DA80}"/>
              </a:ext>
            </a:extLst>
          </p:cNvPr>
          <p:cNvCxnSpPr>
            <a:cxnSpLocks/>
          </p:cNvCxnSpPr>
          <p:nvPr/>
        </p:nvCxnSpPr>
        <p:spPr>
          <a:xfrm flipH="1">
            <a:off x="1921567" y="5834607"/>
            <a:ext cx="4878151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olid"/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BE00BDD-C8C1-4E12-88F7-437FDFAFC681}"/>
              </a:ext>
            </a:extLst>
          </p:cNvPr>
          <p:cNvSpPr txBox="1"/>
          <p:nvPr/>
        </p:nvSpPr>
        <p:spPr>
          <a:xfrm>
            <a:off x="6788024" y="5687092"/>
            <a:ext cx="105826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Progress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E832F29-F152-4D94-B59A-ADC96F8344E5}"/>
              </a:ext>
            </a:extLst>
          </p:cNvPr>
          <p:cNvSpPr txBox="1"/>
          <p:nvPr/>
        </p:nvSpPr>
        <p:spPr>
          <a:xfrm>
            <a:off x="2151733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AEA7ED8F-CC18-416B-84C9-FBA10115ADA1}"/>
              </a:ext>
            </a:extLst>
          </p:cNvPr>
          <p:cNvGrpSpPr/>
          <p:nvPr/>
        </p:nvGrpSpPr>
        <p:grpSpPr>
          <a:xfrm>
            <a:off x="8614231" y="1723526"/>
            <a:ext cx="2966447" cy="1152786"/>
            <a:chOff x="7519106" y="926687"/>
            <a:chExt cx="3617205" cy="1152786"/>
          </a:xfrm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904E333-934E-4FA0-BB7B-2FF774FF4250}"/>
                </a:ext>
              </a:extLst>
            </p:cNvPr>
            <p:cNvSpPr/>
            <p:nvPr/>
          </p:nvSpPr>
          <p:spPr>
            <a:xfrm>
              <a:off x="7519106" y="1380499"/>
              <a:ext cx="3617205" cy="698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A wonderful serenity has taken possession of my soul.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90CBE-D8B7-44BB-9A94-02EDCA684812}"/>
                </a:ext>
              </a:extLst>
            </p:cNvPr>
            <p:cNvSpPr txBox="1"/>
            <p:nvPr/>
          </p:nvSpPr>
          <p:spPr>
            <a:xfrm>
              <a:off x="7519107" y="926687"/>
              <a:ext cx="22508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00E18"/>
                  </a:solidFill>
                  <a:latin typeface="+mj-lt"/>
                  <a:cs typeface="Poppins" panose="00000500000000000000" pitchFamily="2" charset="0"/>
                </a:rPr>
                <a:t>Your text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417E7A46-6F87-40ED-BF87-888BCE087B9B}"/>
              </a:ext>
            </a:extLst>
          </p:cNvPr>
          <p:cNvGrpSpPr/>
          <p:nvPr/>
        </p:nvGrpSpPr>
        <p:grpSpPr>
          <a:xfrm>
            <a:off x="8614231" y="3256814"/>
            <a:ext cx="2966447" cy="1152786"/>
            <a:chOff x="7519106" y="926687"/>
            <a:chExt cx="3617205" cy="1152786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C7607DE0-DA3C-43E8-8989-4E1DCED2E4DA}"/>
                </a:ext>
              </a:extLst>
            </p:cNvPr>
            <p:cNvSpPr/>
            <p:nvPr/>
          </p:nvSpPr>
          <p:spPr>
            <a:xfrm>
              <a:off x="7519106" y="1380499"/>
              <a:ext cx="3617205" cy="698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A wonderful serenity has taken possession of my soul.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D1DAD83-237F-456C-82C5-332EDC3BEDA8}"/>
                </a:ext>
              </a:extLst>
            </p:cNvPr>
            <p:cNvSpPr txBox="1"/>
            <p:nvPr/>
          </p:nvSpPr>
          <p:spPr>
            <a:xfrm>
              <a:off x="7519107" y="926687"/>
              <a:ext cx="22508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00E18"/>
                  </a:solidFill>
                  <a:latin typeface="+mj-lt"/>
                  <a:cs typeface="Poppins" panose="00000500000000000000" pitchFamily="2" charset="0"/>
                </a:rPr>
                <a:t>Your text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25A3255-33BB-4FB0-872A-6E29C0811E13}"/>
              </a:ext>
            </a:extLst>
          </p:cNvPr>
          <p:cNvGrpSpPr/>
          <p:nvPr/>
        </p:nvGrpSpPr>
        <p:grpSpPr>
          <a:xfrm>
            <a:off x="8614231" y="4790103"/>
            <a:ext cx="2966447" cy="1152786"/>
            <a:chOff x="7519106" y="926687"/>
            <a:chExt cx="3617205" cy="1152786"/>
          </a:xfrm>
        </p:grpSpPr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22E44745-837B-4208-BCF9-D5374B518027}"/>
                </a:ext>
              </a:extLst>
            </p:cNvPr>
            <p:cNvSpPr/>
            <p:nvPr/>
          </p:nvSpPr>
          <p:spPr>
            <a:xfrm>
              <a:off x="7519106" y="1380499"/>
              <a:ext cx="3617205" cy="698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A wonderful serenity has taken possession of my soul.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E731DD69-742A-4F01-AB5D-411EED9AD53D}"/>
                </a:ext>
              </a:extLst>
            </p:cNvPr>
            <p:cNvSpPr txBox="1"/>
            <p:nvPr/>
          </p:nvSpPr>
          <p:spPr>
            <a:xfrm>
              <a:off x="7519107" y="926687"/>
              <a:ext cx="22508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00E18"/>
                  </a:solidFill>
                  <a:latin typeface="+mj-lt"/>
                  <a:cs typeface="Poppins" panose="00000500000000000000" pitchFamily="2" charset="0"/>
                </a:rPr>
                <a:t>Your text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419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29">
            <a:extLst>
              <a:ext uri="{FF2B5EF4-FFF2-40B4-BE49-F238E27FC236}">
                <a16:creationId xmlns:a16="http://schemas.microsoft.com/office/drawing/2014/main" id="{92B71AB7-6EDB-4C29-A97A-72916FA829E2}"/>
              </a:ext>
            </a:extLst>
          </p:cNvPr>
          <p:cNvSpPr>
            <a:spLocks/>
          </p:cNvSpPr>
          <p:nvPr/>
        </p:nvSpPr>
        <p:spPr bwMode="auto">
          <a:xfrm>
            <a:off x="1050994" y="1971371"/>
            <a:ext cx="1992714" cy="1698737"/>
          </a:xfrm>
          <a:custGeom>
            <a:avLst/>
            <a:gdLst>
              <a:gd name="T0" fmla="*/ 2147483646 w 446"/>
              <a:gd name="T1" fmla="*/ 2147483646 h 380"/>
              <a:gd name="T2" fmla="*/ 2147483646 w 446"/>
              <a:gd name="T3" fmla="*/ 2147483646 h 380"/>
              <a:gd name="T4" fmla="*/ 2147483646 w 446"/>
              <a:gd name="T5" fmla="*/ 2147483646 h 380"/>
              <a:gd name="T6" fmla="*/ 2147483646 w 446"/>
              <a:gd name="T7" fmla="*/ 2147483646 h 380"/>
              <a:gd name="T8" fmla="*/ 2147483646 w 446"/>
              <a:gd name="T9" fmla="*/ 2109453097 h 380"/>
              <a:gd name="T10" fmla="*/ 2147483646 w 446"/>
              <a:gd name="T11" fmla="*/ 2147483646 h 380"/>
              <a:gd name="T12" fmla="*/ 2147483646 w 446"/>
              <a:gd name="T13" fmla="*/ 2147483646 h 380"/>
              <a:gd name="T14" fmla="*/ 2147483646 w 446"/>
              <a:gd name="T15" fmla="*/ 2147483646 h 380"/>
              <a:gd name="T16" fmla="*/ 2147483646 w 446"/>
              <a:gd name="T17" fmla="*/ 2147483646 h 380"/>
              <a:gd name="T18" fmla="*/ 2147483646 w 446"/>
              <a:gd name="T19" fmla="*/ 407342588 h 380"/>
              <a:gd name="T20" fmla="*/ 2147483646 w 446"/>
              <a:gd name="T21" fmla="*/ 0 h 380"/>
              <a:gd name="T22" fmla="*/ 0 w 446"/>
              <a:gd name="T23" fmla="*/ 0 h 380"/>
              <a:gd name="T24" fmla="*/ 0 w 446"/>
              <a:gd name="T25" fmla="*/ 2147483646 h 380"/>
              <a:gd name="T26" fmla="*/ 537697763 w 446"/>
              <a:gd name="T27" fmla="*/ 2147483646 h 380"/>
              <a:gd name="T28" fmla="*/ 2147483646 w 446"/>
              <a:gd name="T29" fmla="*/ 2147483646 h 380"/>
              <a:gd name="T30" fmla="*/ 2147483646 w 446"/>
              <a:gd name="T31" fmla="*/ 2147483646 h 380"/>
              <a:gd name="T32" fmla="*/ 2147483646 w 446"/>
              <a:gd name="T33" fmla="*/ 2147483646 h 380"/>
              <a:gd name="T34" fmla="*/ 2147483646 w 446"/>
              <a:gd name="T35" fmla="*/ 2147483646 h 380"/>
              <a:gd name="T36" fmla="*/ 2147483646 w 446"/>
              <a:gd name="T37" fmla="*/ 2147483646 h 380"/>
              <a:gd name="T38" fmla="*/ 2147483646 w 446"/>
              <a:gd name="T39" fmla="*/ 2147483646 h 380"/>
              <a:gd name="T40" fmla="*/ 2147483646 w 446"/>
              <a:gd name="T41" fmla="*/ 2147483646 h 3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46" h="380">
                <a:moveTo>
                  <a:pt x="370" y="230"/>
                </a:moveTo>
                <a:cubicBezTo>
                  <a:pt x="374" y="235"/>
                  <a:pt x="376" y="241"/>
                  <a:pt x="380" y="246"/>
                </a:cubicBezTo>
                <a:cubicBezTo>
                  <a:pt x="391" y="261"/>
                  <a:pt x="414" y="263"/>
                  <a:pt x="428" y="249"/>
                </a:cubicBezTo>
                <a:cubicBezTo>
                  <a:pt x="441" y="235"/>
                  <a:pt x="446" y="215"/>
                  <a:pt x="446" y="197"/>
                </a:cubicBezTo>
                <a:cubicBezTo>
                  <a:pt x="446" y="178"/>
                  <a:pt x="441" y="159"/>
                  <a:pt x="428" y="145"/>
                </a:cubicBezTo>
                <a:cubicBezTo>
                  <a:pt x="414" y="131"/>
                  <a:pt x="391" y="132"/>
                  <a:pt x="380" y="148"/>
                </a:cubicBezTo>
                <a:cubicBezTo>
                  <a:pt x="376" y="153"/>
                  <a:pt x="374" y="159"/>
                  <a:pt x="370" y="163"/>
                </a:cubicBezTo>
                <a:cubicBezTo>
                  <a:pt x="363" y="172"/>
                  <a:pt x="352" y="172"/>
                  <a:pt x="341" y="172"/>
                </a:cubicBezTo>
                <a:cubicBezTo>
                  <a:pt x="335" y="172"/>
                  <a:pt x="331" y="167"/>
                  <a:pt x="329" y="163"/>
                </a:cubicBezTo>
                <a:cubicBezTo>
                  <a:pt x="329" y="28"/>
                  <a:pt x="329" y="28"/>
                  <a:pt x="329" y="28"/>
                </a:cubicBezTo>
                <a:cubicBezTo>
                  <a:pt x="329" y="13"/>
                  <a:pt x="314" y="0"/>
                  <a:pt x="29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0"/>
                  <a:pt x="0" y="380"/>
                  <a:pt x="0" y="380"/>
                </a:cubicBezTo>
                <a:cubicBezTo>
                  <a:pt x="37" y="380"/>
                  <a:pt x="37" y="380"/>
                  <a:pt x="37" y="380"/>
                </a:cubicBezTo>
                <a:cubicBezTo>
                  <a:pt x="194" y="380"/>
                  <a:pt x="194" y="380"/>
                  <a:pt x="194" y="380"/>
                </a:cubicBezTo>
                <a:cubicBezTo>
                  <a:pt x="247" y="380"/>
                  <a:pt x="247" y="380"/>
                  <a:pt x="247" y="380"/>
                </a:cubicBezTo>
                <a:cubicBezTo>
                  <a:pt x="296" y="380"/>
                  <a:pt x="296" y="380"/>
                  <a:pt x="296" y="380"/>
                </a:cubicBezTo>
                <a:cubicBezTo>
                  <a:pt x="314" y="380"/>
                  <a:pt x="329" y="367"/>
                  <a:pt x="329" y="351"/>
                </a:cubicBezTo>
                <a:cubicBezTo>
                  <a:pt x="329" y="230"/>
                  <a:pt x="329" y="230"/>
                  <a:pt x="329" y="230"/>
                </a:cubicBezTo>
                <a:cubicBezTo>
                  <a:pt x="331" y="226"/>
                  <a:pt x="335" y="222"/>
                  <a:pt x="341" y="222"/>
                </a:cubicBezTo>
                <a:cubicBezTo>
                  <a:pt x="352" y="221"/>
                  <a:pt x="363" y="222"/>
                  <a:pt x="370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18" name="Freeform 30">
            <a:extLst>
              <a:ext uri="{FF2B5EF4-FFF2-40B4-BE49-F238E27FC236}">
                <a16:creationId xmlns:a16="http://schemas.microsoft.com/office/drawing/2014/main" id="{D2084697-11BF-426B-AC56-52FE149CEC04}"/>
              </a:ext>
            </a:extLst>
          </p:cNvPr>
          <p:cNvSpPr>
            <a:spLocks/>
          </p:cNvSpPr>
          <p:nvPr/>
        </p:nvSpPr>
        <p:spPr bwMode="auto">
          <a:xfrm>
            <a:off x="537466" y="1971372"/>
            <a:ext cx="513528" cy="1698737"/>
          </a:xfrm>
          <a:custGeom>
            <a:avLst/>
            <a:gdLst>
              <a:gd name="T0" fmla="*/ 479031300 w 115"/>
              <a:gd name="T1" fmla="*/ 0 h 380"/>
              <a:gd name="T2" fmla="*/ 0 w 115"/>
              <a:gd name="T3" fmla="*/ 407342588 h 380"/>
              <a:gd name="T4" fmla="*/ 0 w 115"/>
              <a:gd name="T5" fmla="*/ 2147483646 h 380"/>
              <a:gd name="T6" fmla="*/ 479031300 w 115"/>
              <a:gd name="T7" fmla="*/ 2147483646 h 380"/>
              <a:gd name="T8" fmla="*/ 1524190500 w 115"/>
              <a:gd name="T9" fmla="*/ 2147483646 h 380"/>
              <a:gd name="T10" fmla="*/ 1669351500 w 115"/>
              <a:gd name="T11" fmla="*/ 2147483646 h 380"/>
              <a:gd name="T12" fmla="*/ 1669351500 w 115"/>
              <a:gd name="T13" fmla="*/ 0 h 380"/>
              <a:gd name="T14" fmla="*/ 479031300 w 115"/>
              <a:gd name="T15" fmla="*/ 0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5" h="380">
                <a:moveTo>
                  <a:pt x="33" y="0"/>
                </a:moveTo>
                <a:cubicBezTo>
                  <a:pt x="15" y="0"/>
                  <a:pt x="0" y="13"/>
                  <a:pt x="0" y="28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67"/>
                  <a:pt x="15" y="380"/>
                  <a:pt x="33" y="380"/>
                </a:cubicBezTo>
                <a:cubicBezTo>
                  <a:pt x="105" y="380"/>
                  <a:pt x="105" y="380"/>
                  <a:pt x="105" y="380"/>
                </a:cubicBezTo>
                <a:cubicBezTo>
                  <a:pt x="115" y="380"/>
                  <a:pt x="115" y="380"/>
                  <a:pt x="115" y="380"/>
                </a:cubicBezTo>
                <a:cubicBezTo>
                  <a:pt x="115" y="0"/>
                  <a:pt x="115" y="0"/>
                  <a:pt x="115" y="0"/>
                </a:cubicBezTo>
                <a:lnTo>
                  <a:pt x="3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0" dist="330200" dir="2700000" sx="96000" sy="96000" algn="b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EFC646-0C12-467F-94DB-1F9CFE3998CF}"/>
              </a:ext>
            </a:extLst>
          </p:cNvPr>
          <p:cNvSpPr txBox="1"/>
          <p:nvPr/>
        </p:nvSpPr>
        <p:spPr>
          <a:xfrm>
            <a:off x="1135255" y="3277004"/>
            <a:ext cx="1285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one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Freeform 28">
            <a:extLst>
              <a:ext uri="{FF2B5EF4-FFF2-40B4-BE49-F238E27FC236}">
                <a16:creationId xmlns:a16="http://schemas.microsoft.com/office/drawing/2014/main" id="{86A15533-7E4D-44EF-978C-8E9422C4B348}"/>
              </a:ext>
            </a:extLst>
          </p:cNvPr>
          <p:cNvSpPr>
            <a:spLocks/>
          </p:cNvSpPr>
          <p:nvPr/>
        </p:nvSpPr>
        <p:spPr bwMode="auto">
          <a:xfrm>
            <a:off x="5227314" y="1971372"/>
            <a:ext cx="1916430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2" y="230"/>
                </a:moveTo>
                <a:cubicBezTo>
                  <a:pt x="356" y="235"/>
                  <a:pt x="359" y="241"/>
                  <a:pt x="363" y="246"/>
                </a:cubicBezTo>
                <a:cubicBezTo>
                  <a:pt x="374" y="261"/>
                  <a:pt x="397" y="263"/>
                  <a:pt x="411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1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6" y="159"/>
                  <a:pt x="352" y="163"/>
                </a:cubicBezTo>
                <a:cubicBezTo>
                  <a:pt x="345" y="172"/>
                  <a:pt x="335" y="172"/>
                  <a:pt x="323" y="172"/>
                </a:cubicBezTo>
                <a:cubicBezTo>
                  <a:pt x="318" y="172"/>
                  <a:pt x="314" y="167"/>
                  <a:pt x="312" y="163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2" y="13"/>
                  <a:pt x="297" y="0"/>
                  <a:pt x="2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8" y="394"/>
                  <a:pt x="278" y="394"/>
                  <a:pt x="278" y="394"/>
                </a:cubicBezTo>
                <a:cubicBezTo>
                  <a:pt x="297" y="394"/>
                  <a:pt x="312" y="381"/>
                  <a:pt x="312" y="365"/>
                </a:cubicBezTo>
                <a:cubicBezTo>
                  <a:pt x="312" y="230"/>
                  <a:pt x="312" y="230"/>
                  <a:pt x="312" y="230"/>
                </a:cubicBezTo>
                <a:cubicBezTo>
                  <a:pt x="314" y="226"/>
                  <a:pt x="318" y="222"/>
                  <a:pt x="323" y="222"/>
                </a:cubicBezTo>
                <a:cubicBezTo>
                  <a:pt x="335" y="221"/>
                  <a:pt x="345" y="222"/>
                  <a:pt x="352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D205291-8324-407F-82B6-B91D27BDC43B}"/>
              </a:ext>
            </a:extLst>
          </p:cNvPr>
          <p:cNvSpPr>
            <a:spLocks/>
          </p:cNvSpPr>
          <p:nvPr/>
        </p:nvSpPr>
        <p:spPr bwMode="auto">
          <a:xfrm>
            <a:off x="4710063" y="1971371"/>
            <a:ext cx="517250" cy="1761998"/>
          </a:xfrm>
          <a:custGeom>
            <a:avLst/>
            <a:gdLst>
              <a:gd name="connsiteX0" fmla="*/ 441325 w 441325"/>
              <a:gd name="connsiteY0" fmla="*/ 750887 h 1503362"/>
              <a:gd name="connsiteX1" fmla="*/ 441325 w 441325"/>
              <a:gd name="connsiteY1" fmla="*/ 1503362 h 1503362"/>
              <a:gd name="connsiteX2" fmla="*/ 125550 w 441325"/>
              <a:gd name="connsiteY2" fmla="*/ 1503362 h 1503362"/>
              <a:gd name="connsiteX3" fmla="*/ 0 w 441325"/>
              <a:gd name="connsiteY3" fmla="*/ 1392592 h 1503362"/>
              <a:gd name="connsiteX4" fmla="*/ 0 w 441325"/>
              <a:gd name="connsiteY4" fmla="*/ 1006805 h 1503362"/>
              <a:gd name="connsiteX5" fmla="*/ 175008 w 441325"/>
              <a:gd name="connsiteY5" fmla="*/ 1079379 h 1503362"/>
              <a:gd name="connsiteX6" fmla="*/ 346212 w 441325"/>
              <a:gd name="connsiteY6" fmla="*/ 1010625 h 1503362"/>
              <a:gd name="connsiteX7" fmla="*/ 441325 w 441325"/>
              <a:gd name="connsiteY7" fmla="*/ 750887 h 1503362"/>
              <a:gd name="connsiteX8" fmla="*/ 125550 w 441325"/>
              <a:gd name="connsiteY8" fmla="*/ 0 h 1503362"/>
              <a:gd name="connsiteX9" fmla="*/ 441325 w 441325"/>
              <a:gd name="connsiteY9" fmla="*/ 0 h 1503362"/>
              <a:gd name="connsiteX10" fmla="*/ 441325 w 441325"/>
              <a:gd name="connsiteY10" fmla="*/ 750887 h 1503362"/>
              <a:gd name="connsiteX11" fmla="*/ 346212 w 441325"/>
              <a:gd name="connsiteY11" fmla="*/ 491698 h 1503362"/>
              <a:gd name="connsiteX12" fmla="*/ 175008 w 441325"/>
              <a:gd name="connsiteY12" fmla="*/ 419277 h 1503362"/>
              <a:gd name="connsiteX13" fmla="*/ 0 w 441325"/>
              <a:gd name="connsiteY13" fmla="*/ 495509 h 1503362"/>
              <a:gd name="connsiteX14" fmla="*/ 0 w 441325"/>
              <a:gd name="connsiteY14" fmla="*/ 106725 h 1503362"/>
              <a:gd name="connsiteX15" fmla="*/ 125550 w 441325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325" h="1503362">
                <a:moveTo>
                  <a:pt x="441325" y="750887"/>
                </a:moveTo>
                <a:cubicBezTo>
                  <a:pt x="441325" y="750887"/>
                  <a:pt x="441325" y="750887"/>
                  <a:pt x="441325" y="1503362"/>
                </a:cubicBezTo>
                <a:cubicBezTo>
                  <a:pt x="441325" y="1503362"/>
                  <a:pt x="441325" y="1503362"/>
                  <a:pt x="125550" y="1503362"/>
                </a:cubicBezTo>
                <a:cubicBezTo>
                  <a:pt x="57068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5655" y="1052641"/>
                  <a:pt x="106527" y="1079379"/>
                  <a:pt x="175008" y="1079379"/>
                </a:cubicBezTo>
                <a:cubicBezTo>
                  <a:pt x="239685" y="1079379"/>
                  <a:pt x="300558" y="1052641"/>
                  <a:pt x="346212" y="1010625"/>
                </a:cubicBezTo>
                <a:cubicBezTo>
                  <a:pt x="407085" y="945690"/>
                  <a:pt x="441325" y="854018"/>
                  <a:pt x="441325" y="750887"/>
                </a:cubicBezTo>
                <a:close/>
                <a:moveTo>
                  <a:pt x="125550" y="0"/>
                </a:moveTo>
                <a:lnTo>
                  <a:pt x="441325" y="0"/>
                </a:lnTo>
                <a:cubicBezTo>
                  <a:pt x="441325" y="0"/>
                  <a:pt x="441325" y="0"/>
                  <a:pt x="441325" y="750887"/>
                </a:cubicBezTo>
                <a:cubicBezTo>
                  <a:pt x="441325" y="647974"/>
                  <a:pt x="407085" y="556495"/>
                  <a:pt x="346212" y="491698"/>
                </a:cubicBezTo>
                <a:cubicBezTo>
                  <a:pt x="300558" y="445958"/>
                  <a:pt x="239685" y="419277"/>
                  <a:pt x="175008" y="419277"/>
                </a:cubicBezTo>
                <a:cubicBezTo>
                  <a:pt x="106527" y="419277"/>
                  <a:pt x="45655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068" y="0"/>
                  <a:pt x="1255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0" dist="330200" dir="2700000" sx="96000" sy="96000" algn="br" rotWithShape="0">
              <a:schemeClr val="accent3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Freeform 31">
            <a:extLst>
              <a:ext uri="{FF2B5EF4-FFF2-40B4-BE49-F238E27FC236}">
                <a16:creationId xmlns:a16="http://schemas.microsoft.com/office/drawing/2014/main" id="{BE5377E0-294A-4AF1-B1CF-367C120C7C10}"/>
              </a:ext>
            </a:extLst>
          </p:cNvPr>
          <p:cNvSpPr>
            <a:spLocks/>
          </p:cNvSpPr>
          <p:nvPr/>
        </p:nvSpPr>
        <p:spPr bwMode="auto">
          <a:xfrm>
            <a:off x="7283288" y="1971372"/>
            <a:ext cx="1916429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2" y="230"/>
                </a:moveTo>
                <a:cubicBezTo>
                  <a:pt x="356" y="235"/>
                  <a:pt x="359" y="241"/>
                  <a:pt x="363" y="246"/>
                </a:cubicBezTo>
                <a:cubicBezTo>
                  <a:pt x="374" y="261"/>
                  <a:pt x="397" y="263"/>
                  <a:pt x="410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0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6" y="159"/>
                  <a:pt x="352" y="163"/>
                </a:cubicBezTo>
                <a:cubicBezTo>
                  <a:pt x="345" y="172"/>
                  <a:pt x="335" y="172"/>
                  <a:pt x="323" y="172"/>
                </a:cubicBezTo>
                <a:cubicBezTo>
                  <a:pt x="317" y="172"/>
                  <a:pt x="314" y="167"/>
                  <a:pt x="311" y="163"/>
                </a:cubicBezTo>
                <a:cubicBezTo>
                  <a:pt x="311" y="28"/>
                  <a:pt x="311" y="28"/>
                  <a:pt x="311" y="28"/>
                </a:cubicBezTo>
                <a:cubicBezTo>
                  <a:pt x="311" y="13"/>
                  <a:pt x="297" y="0"/>
                  <a:pt x="2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8" y="394"/>
                  <a:pt x="278" y="394"/>
                  <a:pt x="278" y="394"/>
                </a:cubicBezTo>
                <a:cubicBezTo>
                  <a:pt x="297" y="394"/>
                  <a:pt x="311" y="381"/>
                  <a:pt x="311" y="365"/>
                </a:cubicBezTo>
                <a:cubicBezTo>
                  <a:pt x="311" y="230"/>
                  <a:pt x="311" y="230"/>
                  <a:pt x="311" y="230"/>
                </a:cubicBezTo>
                <a:cubicBezTo>
                  <a:pt x="314" y="226"/>
                  <a:pt x="317" y="222"/>
                  <a:pt x="323" y="222"/>
                </a:cubicBezTo>
                <a:cubicBezTo>
                  <a:pt x="335" y="221"/>
                  <a:pt x="345" y="222"/>
                  <a:pt x="352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EBC7A71-7952-48DF-8556-AA07054A0C7C}"/>
              </a:ext>
            </a:extLst>
          </p:cNvPr>
          <p:cNvSpPr>
            <a:spLocks/>
          </p:cNvSpPr>
          <p:nvPr/>
        </p:nvSpPr>
        <p:spPr bwMode="auto">
          <a:xfrm>
            <a:off x="6764178" y="1971371"/>
            <a:ext cx="519110" cy="1761998"/>
          </a:xfrm>
          <a:custGeom>
            <a:avLst/>
            <a:gdLst>
              <a:gd name="connsiteX0" fmla="*/ 442912 w 442912"/>
              <a:gd name="connsiteY0" fmla="*/ 750887 h 1503362"/>
              <a:gd name="connsiteX1" fmla="*/ 442912 w 442912"/>
              <a:gd name="connsiteY1" fmla="*/ 1503362 h 1503362"/>
              <a:gd name="connsiteX2" fmla="*/ 126001 w 442912"/>
              <a:gd name="connsiteY2" fmla="*/ 1503362 h 1503362"/>
              <a:gd name="connsiteX3" fmla="*/ 0 w 442912"/>
              <a:gd name="connsiteY3" fmla="*/ 1392592 h 1503362"/>
              <a:gd name="connsiteX4" fmla="*/ 0 w 442912"/>
              <a:gd name="connsiteY4" fmla="*/ 1006805 h 1503362"/>
              <a:gd name="connsiteX5" fmla="*/ 175638 w 442912"/>
              <a:gd name="connsiteY5" fmla="*/ 1079379 h 1503362"/>
              <a:gd name="connsiteX6" fmla="*/ 347457 w 442912"/>
              <a:gd name="connsiteY6" fmla="*/ 1010625 h 1503362"/>
              <a:gd name="connsiteX7" fmla="*/ 442912 w 442912"/>
              <a:gd name="connsiteY7" fmla="*/ 750887 h 1503362"/>
              <a:gd name="connsiteX8" fmla="*/ 126001 w 442912"/>
              <a:gd name="connsiteY8" fmla="*/ 0 h 1503362"/>
              <a:gd name="connsiteX9" fmla="*/ 442912 w 442912"/>
              <a:gd name="connsiteY9" fmla="*/ 0 h 1503362"/>
              <a:gd name="connsiteX10" fmla="*/ 442912 w 442912"/>
              <a:gd name="connsiteY10" fmla="*/ 750887 h 1503362"/>
              <a:gd name="connsiteX11" fmla="*/ 347457 w 442912"/>
              <a:gd name="connsiteY11" fmla="*/ 491697 h 1503362"/>
              <a:gd name="connsiteX12" fmla="*/ 175638 w 442912"/>
              <a:gd name="connsiteY12" fmla="*/ 419277 h 1503362"/>
              <a:gd name="connsiteX13" fmla="*/ 0 w 442912"/>
              <a:gd name="connsiteY13" fmla="*/ 495509 h 1503362"/>
              <a:gd name="connsiteX14" fmla="*/ 0 w 442912"/>
              <a:gd name="connsiteY14" fmla="*/ 106725 h 1503362"/>
              <a:gd name="connsiteX15" fmla="*/ 126001 w 442912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912" h="1503362">
                <a:moveTo>
                  <a:pt x="442912" y="750887"/>
                </a:moveTo>
                <a:cubicBezTo>
                  <a:pt x="442912" y="750887"/>
                  <a:pt x="442912" y="750887"/>
                  <a:pt x="442912" y="1503362"/>
                </a:cubicBezTo>
                <a:cubicBezTo>
                  <a:pt x="442912" y="1503362"/>
                  <a:pt x="442912" y="1503362"/>
                  <a:pt x="126001" y="1503362"/>
                </a:cubicBezTo>
                <a:cubicBezTo>
                  <a:pt x="57273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2001" y="1052641"/>
                  <a:pt x="106910" y="1079379"/>
                  <a:pt x="175638" y="1079379"/>
                </a:cubicBezTo>
                <a:cubicBezTo>
                  <a:pt x="240547" y="1079379"/>
                  <a:pt x="301639" y="1052641"/>
                  <a:pt x="347457" y="1010625"/>
                </a:cubicBezTo>
                <a:cubicBezTo>
                  <a:pt x="408548" y="945690"/>
                  <a:pt x="442912" y="854018"/>
                  <a:pt x="442912" y="750887"/>
                </a:cubicBezTo>
                <a:close/>
                <a:moveTo>
                  <a:pt x="126001" y="0"/>
                </a:moveTo>
                <a:lnTo>
                  <a:pt x="442912" y="0"/>
                </a:lnTo>
                <a:cubicBezTo>
                  <a:pt x="442912" y="0"/>
                  <a:pt x="442912" y="0"/>
                  <a:pt x="442912" y="750887"/>
                </a:cubicBezTo>
                <a:cubicBezTo>
                  <a:pt x="442912" y="647973"/>
                  <a:pt x="408548" y="556495"/>
                  <a:pt x="347457" y="491697"/>
                </a:cubicBezTo>
                <a:cubicBezTo>
                  <a:pt x="301639" y="445958"/>
                  <a:pt x="240547" y="419277"/>
                  <a:pt x="175638" y="419277"/>
                </a:cubicBezTo>
                <a:cubicBezTo>
                  <a:pt x="106910" y="419277"/>
                  <a:pt x="42001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273" y="0"/>
                  <a:pt x="12600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0" dist="330200" dir="2700000" sx="96000" sy="96000" algn="br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5781E056-7B54-4679-8951-20E7F6A5ABDB}"/>
              </a:ext>
            </a:extLst>
          </p:cNvPr>
          <p:cNvSpPr>
            <a:spLocks/>
          </p:cNvSpPr>
          <p:nvPr/>
        </p:nvSpPr>
        <p:spPr bwMode="auto">
          <a:xfrm>
            <a:off x="3183255" y="1971372"/>
            <a:ext cx="1916430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3" y="230"/>
                </a:moveTo>
                <a:cubicBezTo>
                  <a:pt x="357" y="235"/>
                  <a:pt x="359" y="241"/>
                  <a:pt x="363" y="246"/>
                </a:cubicBezTo>
                <a:cubicBezTo>
                  <a:pt x="374" y="261"/>
                  <a:pt x="397" y="263"/>
                  <a:pt x="411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1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7" y="159"/>
                  <a:pt x="353" y="163"/>
                </a:cubicBezTo>
                <a:cubicBezTo>
                  <a:pt x="346" y="172"/>
                  <a:pt x="335" y="172"/>
                  <a:pt x="324" y="172"/>
                </a:cubicBezTo>
                <a:cubicBezTo>
                  <a:pt x="318" y="172"/>
                  <a:pt x="314" y="167"/>
                  <a:pt x="312" y="163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2" y="13"/>
                  <a:pt x="297" y="0"/>
                  <a:pt x="27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9" y="394"/>
                  <a:pt x="279" y="394"/>
                  <a:pt x="279" y="394"/>
                </a:cubicBezTo>
                <a:cubicBezTo>
                  <a:pt x="297" y="394"/>
                  <a:pt x="312" y="381"/>
                  <a:pt x="312" y="365"/>
                </a:cubicBezTo>
                <a:cubicBezTo>
                  <a:pt x="312" y="230"/>
                  <a:pt x="312" y="230"/>
                  <a:pt x="312" y="230"/>
                </a:cubicBezTo>
                <a:cubicBezTo>
                  <a:pt x="314" y="226"/>
                  <a:pt x="318" y="222"/>
                  <a:pt x="324" y="222"/>
                </a:cubicBezTo>
                <a:cubicBezTo>
                  <a:pt x="335" y="221"/>
                  <a:pt x="346" y="222"/>
                  <a:pt x="353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610E580-F829-40C0-A5B7-DB8B169BF0CF}"/>
              </a:ext>
            </a:extLst>
          </p:cNvPr>
          <p:cNvSpPr>
            <a:spLocks/>
          </p:cNvSpPr>
          <p:nvPr/>
        </p:nvSpPr>
        <p:spPr bwMode="auto">
          <a:xfrm>
            <a:off x="2664143" y="1971371"/>
            <a:ext cx="519111" cy="1761998"/>
          </a:xfrm>
          <a:custGeom>
            <a:avLst/>
            <a:gdLst>
              <a:gd name="connsiteX0" fmla="*/ 442913 w 442913"/>
              <a:gd name="connsiteY0" fmla="*/ 750887 h 1503362"/>
              <a:gd name="connsiteX1" fmla="*/ 442913 w 442913"/>
              <a:gd name="connsiteY1" fmla="*/ 1503362 h 1503362"/>
              <a:gd name="connsiteX2" fmla="*/ 129819 w 442913"/>
              <a:gd name="connsiteY2" fmla="*/ 1503362 h 1503362"/>
              <a:gd name="connsiteX3" fmla="*/ 0 w 442913"/>
              <a:gd name="connsiteY3" fmla="*/ 1392592 h 1503362"/>
              <a:gd name="connsiteX4" fmla="*/ 0 w 442913"/>
              <a:gd name="connsiteY4" fmla="*/ 1006805 h 1503362"/>
              <a:gd name="connsiteX5" fmla="*/ 175638 w 442913"/>
              <a:gd name="connsiteY5" fmla="*/ 1079379 h 1503362"/>
              <a:gd name="connsiteX6" fmla="*/ 347458 w 442913"/>
              <a:gd name="connsiteY6" fmla="*/ 1010625 h 1503362"/>
              <a:gd name="connsiteX7" fmla="*/ 442913 w 442913"/>
              <a:gd name="connsiteY7" fmla="*/ 750887 h 1503362"/>
              <a:gd name="connsiteX8" fmla="*/ 129819 w 442913"/>
              <a:gd name="connsiteY8" fmla="*/ 0 h 1503362"/>
              <a:gd name="connsiteX9" fmla="*/ 442913 w 442913"/>
              <a:gd name="connsiteY9" fmla="*/ 0 h 1503362"/>
              <a:gd name="connsiteX10" fmla="*/ 442913 w 442913"/>
              <a:gd name="connsiteY10" fmla="*/ 750887 h 1503362"/>
              <a:gd name="connsiteX11" fmla="*/ 347458 w 442913"/>
              <a:gd name="connsiteY11" fmla="*/ 491697 h 1503362"/>
              <a:gd name="connsiteX12" fmla="*/ 175638 w 442913"/>
              <a:gd name="connsiteY12" fmla="*/ 419277 h 1503362"/>
              <a:gd name="connsiteX13" fmla="*/ 0 w 442913"/>
              <a:gd name="connsiteY13" fmla="*/ 495509 h 1503362"/>
              <a:gd name="connsiteX14" fmla="*/ 0 w 442913"/>
              <a:gd name="connsiteY14" fmla="*/ 106725 h 1503362"/>
              <a:gd name="connsiteX15" fmla="*/ 129819 w 442913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913" h="1503362">
                <a:moveTo>
                  <a:pt x="442913" y="750887"/>
                </a:moveTo>
                <a:cubicBezTo>
                  <a:pt x="442913" y="750887"/>
                  <a:pt x="442913" y="750887"/>
                  <a:pt x="442913" y="1503362"/>
                </a:cubicBezTo>
                <a:cubicBezTo>
                  <a:pt x="442913" y="1503362"/>
                  <a:pt x="442913" y="1503362"/>
                  <a:pt x="129819" y="1503362"/>
                </a:cubicBezTo>
                <a:cubicBezTo>
                  <a:pt x="57273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5819" y="1052641"/>
                  <a:pt x="106910" y="1079379"/>
                  <a:pt x="175638" y="1079379"/>
                </a:cubicBezTo>
                <a:cubicBezTo>
                  <a:pt x="240548" y="1079379"/>
                  <a:pt x="305457" y="1052641"/>
                  <a:pt x="347458" y="1010625"/>
                </a:cubicBezTo>
                <a:cubicBezTo>
                  <a:pt x="408549" y="945690"/>
                  <a:pt x="442913" y="854018"/>
                  <a:pt x="442913" y="750887"/>
                </a:cubicBezTo>
                <a:close/>
                <a:moveTo>
                  <a:pt x="129819" y="0"/>
                </a:moveTo>
                <a:lnTo>
                  <a:pt x="442913" y="0"/>
                </a:lnTo>
                <a:cubicBezTo>
                  <a:pt x="442913" y="0"/>
                  <a:pt x="442913" y="0"/>
                  <a:pt x="442913" y="750887"/>
                </a:cubicBezTo>
                <a:cubicBezTo>
                  <a:pt x="442913" y="647973"/>
                  <a:pt x="408549" y="556495"/>
                  <a:pt x="347458" y="491697"/>
                </a:cubicBezTo>
                <a:cubicBezTo>
                  <a:pt x="305457" y="445958"/>
                  <a:pt x="240548" y="419277"/>
                  <a:pt x="175638" y="419277"/>
                </a:cubicBezTo>
                <a:cubicBezTo>
                  <a:pt x="106910" y="419277"/>
                  <a:pt x="45819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273" y="0"/>
                  <a:pt x="1298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0" dist="330200" dir="2700000" sx="96000" sy="96000" algn="br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F7ADE9-819D-4B7D-9F14-5990A70BCD9D}"/>
              </a:ext>
            </a:extLst>
          </p:cNvPr>
          <p:cNvSpPr txBox="1"/>
          <p:nvPr/>
        </p:nvSpPr>
        <p:spPr>
          <a:xfrm>
            <a:off x="3262157" y="3277004"/>
            <a:ext cx="128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two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BFBF26-52E6-4DB3-A213-95F51CC20A7F}"/>
              </a:ext>
            </a:extLst>
          </p:cNvPr>
          <p:cNvSpPr txBox="1"/>
          <p:nvPr/>
        </p:nvSpPr>
        <p:spPr>
          <a:xfrm>
            <a:off x="5326499" y="3277004"/>
            <a:ext cx="128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three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F1A9E0-706B-4C0C-A4D0-D951784653A8}"/>
              </a:ext>
            </a:extLst>
          </p:cNvPr>
          <p:cNvSpPr txBox="1"/>
          <p:nvPr/>
        </p:nvSpPr>
        <p:spPr>
          <a:xfrm>
            <a:off x="7374918" y="3277004"/>
            <a:ext cx="128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four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F1386926-B71E-47D7-BD68-E12FE034E3A0}"/>
              </a:ext>
            </a:extLst>
          </p:cNvPr>
          <p:cNvGrpSpPr/>
          <p:nvPr/>
        </p:nvGrpSpPr>
        <p:grpSpPr>
          <a:xfrm>
            <a:off x="5395158" y="2253035"/>
            <a:ext cx="871679" cy="871679"/>
            <a:chOff x="2205960" y="1591861"/>
            <a:chExt cx="1006902" cy="1006902"/>
          </a:xfrm>
        </p:grpSpPr>
        <p:sp>
          <p:nvSpPr>
            <p:cNvPr id="101" name="Oval 33">
              <a:extLst>
                <a:ext uri="{FF2B5EF4-FFF2-40B4-BE49-F238E27FC236}">
                  <a16:creationId xmlns:a16="http://schemas.microsoft.com/office/drawing/2014/main" id="{CC6A088E-5A14-4EE6-BC55-16CD09645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960" y="1591861"/>
              <a:ext cx="1006902" cy="10069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2" name="任意形状 1089">
              <a:extLst>
                <a:ext uri="{FF2B5EF4-FFF2-40B4-BE49-F238E27FC236}">
                  <a16:creationId xmlns:a16="http://schemas.microsoft.com/office/drawing/2014/main" id="{3D8EA2DB-C9F3-4895-8500-8C39D2C94705}"/>
                </a:ext>
              </a:extLst>
            </p:cNvPr>
            <p:cNvSpPr/>
            <p:nvPr/>
          </p:nvSpPr>
          <p:spPr>
            <a:xfrm>
              <a:off x="2533809" y="1891734"/>
              <a:ext cx="363028" cy="400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503" extrusionOk="0">
                  <a:moveTo>
                    <a:pt x="19814" y="9549"/>
                  </a:moveTo>
                  <a:lnTo>
                    <a:pt x="21167" y="10287"/>
                  </a:lnTo>
                  <a:cubicBezTo>
                    <a:pt x="21433" y="10432"/>
                    <a:pt x="21520" y="10746"/>
                    <a:pt x="21360" y="10988"/>
                  </a:cubicBezTo>
                  <a:cubicBezTo>
                    <a:pt x="21313" y="11061"/>
                    <a:pt x="21246" y="11121"/>
                    <a:pt x="21167" y="11164"/>
                  </a:cubicBezTo>
                  <a:lnTo>
                    <a:pt x="10720" y="16864"/>
                  </a:lnTo>
                  <a:lnTo>
                    <a:pt x="273" y="11164"/>
                  </a:lnTo>
                  <a:cubicBezTo>
                    <a:pt x="7" y="11019"/>
                    <a:pt x="-80" y="10705"/>
                    <a:pt x="80" y="10463"/>
                  </a:cubicBezTo>
                  <a:cubicBezTo>
                    <a:pt x="127" y="10390"/>
                    <a:pt x="194" y="10330"/>
                    <a:pt x="273" y="10287"/>
                  </a:cubicBezTo>
                  <a:lnTo>
                    <a:pt x="1626" y="9549"/>
                  </a:lnTo>
                  <a:lnTo>
                    <a:pt x="10720" y="14511"/>
                  </a:lnTo>
                  <a:lnTo>
                    <a:pt x="19814" y="9549"/>
                  </a:lnTo>
                  <a:close/>
                  <a:moveTo>
                    <a:pt x="19814" y="14357"/>
                  </a:moveTo>
                  <a:lnTo>
                    <a:pt x="21167" y="15095"/>
                  </a:lnTo>
                  <a:cubicBezTo>
                    <a:pt x="21433" y="15240"/>
                    <a:pt x="21520" y="15554"/>
                    <a:pt x="21360" y="15797"/>
                  </a:cubicBezTo>
                  <a:cubicBezTo>
                    <a:pt x="21313" y="15869"/>
                    <a:pt x="21246" y="15929"/>
                    <a:pt x="21167" y="15973"/>
                  </a:cubicBezTo>
                  <a:lnTo>
                    <a:pt x="11299" y="21356"/>
                  </a:lnTo>
                  <a:cubicBezTo>
                    <a:pt x="10943" y="21551"/>
                    <a:pt x="10497" y="21551"/>
                    <a:pt x="10141" y="21356"/>
                  </a:cubicBezTo>
                  <a:lnTo>
                    <a:pt x="273" y="15973"/>
                  </a:lnTo>
                  <a:cubicBezTo>
                    <a:pt x="7" y="15828"/>
                    <a:pt x="-80" y="15513"/>
                    <a:pt x="80" y="15271"/>
                  </a:cubicBezTo>
                  <a:cubicBezTo>
                    <a:pt x="127" y="15199"/>
                    <a:pt x="194" y="15138"/>
                    <a:pt x="273" y="15095"/>
                  </a:cubicBezTo>
                  <a:lnTo>
                    <a:pt x="1626" y="14357"/>
                  </a:lnTo>
                  <a:lnTo>
                    <a:pt x="10720" y="19319"/>
                  </a:lnTo>
                  <a:lnTo>
                    <a:pt x="19814" y="14357"/>
                  </a:lnTo>
                  <a:close/>
                  <a:moveTo>
                    <a:pt x="11298" y="146"/>
                  </a:moveTo>
                  <a:lnTo>
                    <a:pt x="21167" y="5529"/>
                  </a:lnTo>
                  <a:cubicBezTo>
                    <a:pt x="21433" y="5674"/>
                    <a:pt x="21520" y="5989"/>
                    <a:pt x="21360" y="6231"/>
                  </a:cubicBezTo>
                  <a:cubicBezTo>
                    <a:pt x="21313" y="6303"/>
                    <a:pt x="21246" y="6364"/>
                    <a:pt x="21167" y="6407"/>
                  </a:cubicBezTo>
                  <a:lnTo>
                    <a:pt x="10720" y="12107"/>
                  </a:lnTo>
                  <a:lnTo>
                    <a:pt x="273" y="6407"/>
                  </a:lnTo>
                  <a:cubicBezTo>
                    <a:pt x="7" y="6262"/>
                    <a:pt x="-80" y="5948"/>
                    <a:pt x="80" y="5705"/>
                  </a:cubicBezTo>
                  <a:cubicBezTo>
                    <a:pt x="127" y="5633"/>
                    <a:pt x="194" y="5573"/>
                    <a:pt x="273" y="5529"/>
                  </a:cubicBezTo>
                  <a:lnTo>
                    <a:pt x="10141" y="146"/>
                  </a:lnTo>
                  <a:cubicBezTo>
                    <a:pt x="10497" y="-49"/>
                    <a:pt x="10943" y="-49"/>
                    <a:pt x="11299" y="1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306F96A-014E-4ADA-9ED7-9FE8926B10B0}"/>
              </a:ext>
            </a:extLst>
          </p:cNvPr>
          <p:cNvGrpSpPr/>
          <p:nvPr/>
        </p:nvGrpSpPr>
        <p:grpSpPr>
          <a:xfrm>
            <a:off x="7450521" y="2255371"/>
            <a:ext cx="861713" cy="861713"/>
            <a:chOff x="3432010" y="2347088"/>
            <a:chExt cx="1006902" cy="1006902"/>
          </a:xfrm>
        </p:grpSpPr>
        <p:sp>
          <p:nvSpPr>
            <p:cNvPr id="104" name="Oval 32">
              <a:extLst>
                <a:ext uri="{FF2B5EF4-FFF2-40B4-BE49-F238E27FC236}">
                  <a16:creationId xmlns:a16="http://schemas.microsoft.com/office/drawing/2014/main" id="{59290639-4612-4EE2-8948-736BB7153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010" y="2347088"/>
              <a:ext cx="1006902" cy="10069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5" name="任意形状 1059">
              <a:extLst>
                <a:ext uri="{FF2B5EF4-FFF2-40B4-BE49-F238E27FC236}">
                  <a16:creationId xmlns:a16="http://schemas.microsoft.com/office/drawing/2014/main" id="{EDB489D2-8FD7-42C9-ACA3-D908BCB3F52C}"/>
                </a:ext>
              </a:extLst>
            </p:cNvPr>
            <p:cNvSpPr/>
            <p:nvPr/>
          </p:nvSpPr>
          <p:spPr>
            <a:xfrm>
              <a:off x="3707225" y="2694797"/>
              <a:ext cx="385015" cy="384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1" h="21323" extrusionOk="0">
                  <a:moveTo>
                    <a:pt x="415" y="7444"/>
                  </a:moveTo>
                  <a:cubicBezTo>
                    <a:pt x="-137" y="7261"/>
                    <a:pt x="-142" y="6964"/>
                    <a:pt x="425" y="6775"/>
                  </a:cubicBezTo>
                  <a:lnTo>
                    <a:pt x="20579" y="54"/>
                  </a:lnTo>
                  <a:cubicBezTo>
                    <a:pt x="21138" y="-132"/>
                    <a:pt x="21458" y="181"/>
                    <a:pt x="21302" y="728"/>
                  </a:cubicBezTo>
                  <a:lnTo>
                    <a:pt x="15543" y="20890"/>
                  </a:lnTo>
                  <a:cubicBezTo>
                    <a:pt x="15384" y="21449"/>
                    <a:pt x="15062" y="21468"/>
                    <a:pt x="14826" y="20938"/>
                  </a:cubicBezTo>
                  <a:lnTo>
                    <a:pt x="11031" y="12394"/>
                  </a:lnTo>
                  <a:lnTo>
                    <a:pt x="17366" y="3942"/>
                  </a:lnTo>
                  <a:lnTo>
                    <a:pt x="8919" y="10281"/>
                  </a:lnTo>
                  <a:lnTo>
                    <a:pt x="415" y="7444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D888616-0537-4B8B-9A98-EEF5C1B8738D}"/>
              </a:ext>
            </a:extLst>
          </p:cNvPr>
          <p:cNvGrpSpPr/>
          <p:nvPr/>
        </p:nvGrpSpPr>
        <p:grpSpPr>
          <a:xfrm>
            <a:off x="3310980" y="2252582"/>
            <a:ext cx="873863" cy="871679"/>
            <a:chOff x="1015298" y="2437659"/>
            <a:chExt cx="1006902" cy="1004385"/>
          </a:xfrm>
        </p:grpSpPr>
        <p:sp>
          <p:nvSpPr>
            <p:cNvPr id="114" name="Oval 30">
              <a:extLst>
                <a:ext uri="{FF2B5EF4-FFF2-40B4-BE49-F238E27FC236}">
                  <a16:creationId xmlns:a16="http://schemas.microsoft.com/office/drawing/2014/main" id="{7DA9383E-E9A5-41BF-A5DF-28AC7E2FB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298" y="2437659"/>
              <a:ext cx="1006902" cy="10043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5" name="任意形状 999">
              <a:extLst>
                <a:ext uri="{FF2B5EF4-FFF2-40B4-BE49-F238E27FC236}">
                  <a16:creationId xmlns:a16="http://schemas.microsoft.com/office/drawing/2014/main" id="{E6560A30-F675-4A6E-A8A0-E8105AE2101E}"/>
                </a:ext>
              </a:extLst>
            </p:cNvPr>
            <p:cNvSpPr/>
            <p:nvPr/>
          </p:nvSpPr>
          <p:spPr>
            <a:xfrm>
              <a:off x="1322248" y="2743509"/>
              <a:ext cx="393003" cy="393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60" y="1517"/>
                  </a:moveTo>
                  <a:lnTo>
                    <a:pt x="9060" y="12540"/>
                  </a:lnTo>
                  <a:lnTo>
                    <a:pt x="20083" y="12540"/>
                  </a:lnTo>
                  <a:cubicBezTo>
                    <a:pt x="19579" y="17627"/>
                    <a:pt x="15286" y="21600"/>
                    <a:pt x="10067" y="21600"/>
                  </a:cubicBezTo>
                  <a:cubicBezTo>
                    <a:pt x="4507" y="21600"/>
                    <a:pt x="0" y="17093"/>
                    <a:pt x="0" y="11533"/>
                  </a:cubicBezTo>
                  <a:cubicBezTo>
                    <a:pt x="0" y="6314"/>
                    <a:pt x="3973" y="2021"/>
                    <a:pt x="9060" y="1517"/>
                  </a:cubicBezTo>
                  <a:close/>
                  <a:moveTo>
                    <a:pt x="11073" y="0"/>
                  </a:moveTo>
                  <a:cubicBezTo>
                    <a:pt x="16663" y="480"/>
                    <a:pt x="21119" y="4937"/>
                    <a:pt x="21600" y="10527"/>
                  </a:cubicBezTo>
                  <a:lnTo>
                    <a:pt x="11073" y="10527"/>
                  </a:lnTo>
                  <a:lnTo>
                    <a:pt x="11073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D8F7819-109F-4571-97EC-94DA0286E7F8}"/>
              </a:ext>
            </a:extLst>
          </p:cNvPr>
          <p:cNvGrpSpPr/>
          <p:nvPr/>
        </p:nvGrpSpPr>
        <p:grpSpPr>
          <a:xfrm>
            <a:off x="1181831" y="2248213"/>
            <a:ext cx="876048" cy="876048"/>
            <a:chOff x="962436" y="3791942"/>
            <a:chExt cx="1009420" cy="1009420"/>
          </a:xfrm>
        </p:grpSpPr>
        <p:sp>
          <p:nvSpPr>
            <p:cNvPr id="117" name="Oval 31">
              <a:extLst>
                <a:ext uri="{FF2B5EF4-FFF2-40B4-BE49-F238E27FC236}">
                  <a16:creationId xmlns:a16="http://schemas.microsoft.com/office/drawing/2014/main" id="{2E0BC0A9-7D64-4F8D-BFB8-C3C77C444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436" y="3791942"/>
              <a:ext cx="1009420" cy="1009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8" name="任意形状 879">
              <a:extLst>
                <a:ext uri="{FF2B5EF4-FFF2-40B4-BE49-F238E27FC236}">
                  <a16:creationId xmlns:a16="http://schemas.microsoft.com/office/drawing/2014/main" id="{F0487D85-4362-49DC-A9F2-E9D279093CDA}"/>
                </a:ext>
              </a:extLst>
            </p:cNvPr>
            <p:cNvSpPr/>
            <p:nvPr/>
          </p:nvSpPr>
          <p:spPr>
            <a:xfrm>
              <a:off x="1291409" y="4120915"/>
              <a:ext cx="351473" cy="351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4320"/>
                  </a:moveTo>
                  <a:lnTo>
                    <a:pt x="5400" y="1080"/>
                  </a:lnTo>
                  <a:cubicBezTo>
                    <a:pt x="5400" y="483"/>
                    <a:pt x="5883" y="0"/>
                    <a:pt x="6480" y="0"/>
                  </a:cubicBezTo>
                  <a:lnTo>
                    <a:pt x="15120" y="0"/>
                  </a:lnTo>
                  <a:cubicBezTo>
                    <a:pt x="15717" y="0"/>
                    <a:pt x="16200" y="483"/>
                    <a:pt x="16200" y="1080"/>
                  </a:cubicBezTo>
                  <a:lnTo>
                    <a:pt x="16200" y="4320"/>
                  </a:lnTo>
                  <a:lnTo>
                    <a:pt x="20520" y="4320"/>
                  </a:lnTo>
                  <a:cubicBezTo>
                    <a:pt x="21117" y="4320"/>
                    <a:pt x="21600" y="4803"/>
                    <a:pt x="21600" y="5400"/>
                  </a:cubicBezTo>
                  <a:lnTo>
                    <a:pt x="21600" y="20520"/>
                  </a:lnTo>
                  <a:cubicBezTo>
                    <a:pt x="21600" y="21117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117"/>
                    <a:pt x="0" y="20520"/>
                  </a:cubicBezTo>
                  <a:lnTo>
                    <a:pt x="0" y="5400"/>
                  </a:lnTo>
                  <a:cubicBezTo>
                    <a:pt x="0" y="4803"/>
                    <a:pt x="483" y="4320"/>
                    <a:pt x="1080" y="4320"/>
                  </a:cubicBezTo>
                  <a:lnTo>
                    <a:pt x="5400" y="4320"/>
                  </a:lnTo>
                  <a:close/>
                  <a:moveTo>
                    <a:pt x="2160" y="15120"/>
                  </a:moveTo>
                  <a:lnTo>
                    <a:pt x="2160" y="19440"/>
                  </a:lnTo>
                  <a:lnTo>
                    <a:pt x="19440" y="19440"/>
                  </a:lnTo>
                  <a:lnTo>
                    <a:pt x="19440" y="15120"/>
                  </a:lnTo>
                  <a:lnTo>
                    <a:pt x="2160" y="15120"/>
                  </a:lnTo>
                  <a:close/>
                  <a:moveTo>
                    <a:pt x="9720" y="10800"/>
                  </a:moveTo>
                  <a:lnTo>
                    <a:pt x="9720" y="12960"/>
                  </a:lnTo>
                  <a:lnTo>
                    <a:pt x="11880" y="12960"/>
                  </a:lnTo>
                  <a:lnTo>
                    <a:pt x="11880" y="10800"/>
                  </a:lnTo>
                  <a:lnTo>
                    <a:pt x="9720" y="10800"/>
                  </a:lnTo>
                  <a:close/>
                  <a:moveTo>
                    <a:pt x="7560" y="2160"/>
                  </a:moveTo>
                  <a:lnTo>
                    <a:pt x="7560" y="4320"/>
                  </a:lnTo>
                  <a:lnTo>
                    <a:pt x="14040" y="4320"/>
                  </a:lnTo>
                  <a:lnTo>
                    <a:pt x="14040" y="2160"/>
                  </a:lnTo>
                  <a:lnTo>
                    <a:pt x="7560" y="216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sp>
        <p:nvSpPr>
          <p:cNvPr id="74" name="Freeform 29">
            <a:extLst>
              <a:ext uri="{FF2B5EF4-FFF2-40B4-BE49-F238E27FC236}">
                <a16:creationId xmlns:a16="http://schemas.microsoft.com/office/drawing/2014/main" id="{1C26711E-6834-43C5-A20B-4EFDAC05D3A2}"/>
              </a:ext>
            </a:extLst>
          </p:cNvPr>
          <p:cNvSpPr>
            <a:spLocks/>
          </p:cNvSpPr>
          <p:nvPr/>
        </p:nvSpPr>
        <p:spPr bwMode="auto">
          <a:xfrm>
            <a:off x="1564522" y="4227755"/>
            <a:ext cx="1992715" cy="1698737"/>
          </a:xfrm>
          <a:custGeom>
            <a:avLst/>
            <a:gdLst>
              <a:gd name="T0" fmla="*/ 2147483646 w 446"/>
              <a:gd name="T1" fmla="*/ 2147483646 h 380"/>
              <a:gd name="T2" fmla="*/ 2147483646 w 446"/>
              <a:gd name="T3" fmla="*/ 2147483646 h 380"/>
              <a:gd name="T4" fmla="*/ 2147483646 w 446"/>
              <a:gd name="T5" fmla="*/ 2147483646 h 380"/>
              <a:gd name="T6" fmla="*/ 2147483646 w 446"/>
              <a:gd name="T7" fmla="*/ 2147483646 h 380"/>
              <a:gd name="T8" fmla="*/ 2147483646 w 446"/>
              <a:gd name="T9" fmla="*/ 2109453097 h 380"/>
              <a:gd name="T10" fmla="*/ 2147483646 w 446"/>
              <a:gd name="T11" fmla="*/ 2147483646 h 380"/>
              <a:gd name="T12" fmla="*/ 2147483646 w 446"/>
              <a:gd name="T13" fmla="*/ 2147483646 h 380"/>
              <a:gd name="T14" fmla="*/ 2147483646 w 446"/>
              <a:gd name="T15" fmla="*/ 2147483646 h 380"/>
              <a:gd name="T16" fmla="*/ 2147483646 w 446"/>
              <a:gd name="T17" fmla="*/ 2147483646 h 380"/>
              <a:gd name="T18" fmla="*/ 2147483646 w 446"/>
              <a:gd name="T19" fmla="*/ 407342588 h 380"/>
              <a:gd name="T20" fmla="*/ 2147483646 w 446"/>
              <a:gd name="T21" fmla="*/ 0 h 380"/>
              <a:gd name="T22" fmla="*/ 0 w 446"/>
              <a:gd name="T23" fmla="*/ 0 h 380"/>
              <a:gd name="T24" fmla="*/ 0 w 446"/>
              <a:gd name="T25" fmla="*/ 2147483646 h 380"/>
              <a:gd name="T26" fmla="*/ 537697763 w 446"/>
              <a:gd name="T27" fmla="*/ 2147483646 h 380"/>
              <a:gd name="T28" fmla="*/ 2147483646 w 446"/>
              <a:gd name="T29" fmla="*/ 2147483646 h 380"/>
              <a:gd name="T30" fmla="*/ 2147483646 w 446"/>
              <a:gd name="T31" fmla="*/ 2147483646 h 380"/>
              <a:gd name="T32" fmla="*/ 2147483646 w 446"/>
              <a:gd name="T33" fmla="*/ 2147483646 h 380"/>
              <a:gd name="T34" fmla="*/ 2147483646 w 446"/>
              <a:gd name="T35" fmla="*/ 2147483646 h 380"/>
              <a:gd name="T36" fmla="*/ 2147483646 w 446"/>
              <a:gd name="T37" fmla="*/ 2147483646 h 380"/>
              <a:gd name="T38" fmla="*/ 2147483646 w 446"/>
              <a:gd name="T39" fmla="*/ 2147483646 h 380"/>
              <a:gd name="T40" fmla="*/ 2147483646 w 446"/>
              <a:gd name="T41" fmla="*/ 2147483646 h 3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46" h="380">
                <a:moveTo>
                  <a:pt x="370" y="230"/>
                </a:moveTo>
                <a:cubicBezTo>
                  <a:pt x="374" y="235"/>
                  <a:pt x="376" y="241"/>
                  <a:pt x="380" y="246"/>
                </a:cubicBezTo>
                <a:cubicBezTo>
                  <a:pt x="391" y="261"/>
                  <a:pt x="414" y="263"/>
                  <a:pt x="428" y="249"/>
                </a:cubicBezTo>
                <a:cubicBezTo>
                  <a:pt x="441" y="235"/>
                  <a:pt x="446" y="215"/>
                  <a:pt x="446" y="197"/>
                </a:cubicBezTo>
                <a:cubicBezTo>
                  <a:pt x="446" y="178"/>
                  <a:pt x="441" y="159"/>
                  <a:pt x="428" y="145"/>
                </a:cubicBezTo>
                <a:cubicBezTo>
                  <a:pt x="414" y="131"/>
                  <a:pt x="391" y="132"/>
                  <a:pt x="380" y="148"/>
                </a:cubicBezTo>
                <a:cubicBezTo>
                  <a:pt x="376" y="153"/>
                  <a:pt x="374" y="159"/>
                  <a:pt x="370" y="163"/>
                </a:cubicBezTo>
                <a:cubicBezTo>
                  <a:pt x="363" y="172"/>
                  <a:pt x="352" y="172"/>
                  <a:pt x="341" y="172"/>
                </a:cubicBezTo>
                <a:cubicBezTo>
                  <a:pt x="335" y="172"/>
                  <a:pt x="331" y="167"/>
                  <a:pt x="329" y="163"/>
                </a:cubicBezTo>
                <a:cubicBezTo>
                  <a:pt x="329" y="28"/>
                  <a:pt x="329" y="28"/>
                  <a:pt x="329" y="28"/>
                </a:cubicBezTo>
                <a:cubicBezTo>
                  <a:pt x="329" y="13"/>
                  <a:pt x="314" y="0"/>
                  <a:pt x="29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0"/>
                  <a:pt x="0" y="380"/>
                  <a:pt x="0" y="380"/>
                </a:cubicBezTo>
                <a:cubicBezTo>
                  <a:pt x="37" y="380"/>
                  <a:pt x="37" y="380"/>
                  <a:pt x="37" y="380"/>
                </a:cubicBezTo>
                <a:cubicBezTo>
                  <a:pt x="194" y="380"/>
                  <a:pt x="194" y="380"/>
                  <a:pt x="194" y="380"/>
                </a:cubicBezTo>
                <a:cubicBezTo>
                  <a:pt x="247" y="380"/>
                  <a:pt x="247" y="380"/>
                  <a:pt x="247" y="380"/>
                </a:cubicBezTo>
                <a:cubicBezTo>
                  <a:pt x="296" y="380"/>
                  <a:pt x="296" y="380"/>
                  <a:pt x="296" y="380"/>
                </a:cubicBezTo>
                <a:cubicBezTo>
                  <a:pt x="314" y="380"/>
                  <a:pt x="329" y="367"/>
                  <a:pt x="329" y="351"/>
                </a:cubicBezTo>
                <a:cubicBezTo>
                  <a:pt x="329" y="230"/>
                  <a:pt x="329" y="230"/>
                  <a:pt x="329" y="230"/>
                </a:cubicBezTo>
                <a:cubicBezTo>
                  <a:pt x="331" y="226"/>
                  <a:pt x="335" y="222"/>
                  <a:pt x="341" y="222"/>
                </a:cubicBezTo>
                <a:cubicBezTo>
                  <a:pt x="352" y="221"/>
                  <a:pt x="363" y="222"/>
                  <a:pt x="370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75" name="Freeform 30">
            <a:extLst>
              <a:ext uri="{FF2B5EF4-FFF2-40B4-BE49-F238E27FC236}">
                <a16:creationId xmlns:a16="http://schemas.microsoft.com/office/drawing/2014/main" id="{C2E53872-2FB1-4218-837D-8158FA0EA3FC}"/>
              </a:ext>
            </a:extLst>
          </p:cNvPr>
          <p:cNvSpPr>
            <a:spLocks/>
          </p:cNvSpPr>
          <p:nvPr/>
        </p:nvSpPr>
        <p:spPr bwMode="auto">
          <a:xfrm>
            <a:off x="1050994" y="4227756"/>
            <a:ext cx="513528" cy="1698737"/>
          </a:xfrm>
          <a:custGeom>
            <a:avLst/>
            <a:gdLst>
              <a:gd name="T0" fmla="*/ 479031300 w 115"/>
              <a:gd name="T1" fmla="*/ 0 h 380"/>
              <a:gd name="T2" fmla="*/ 0 w 115"/>
              <a:gd name="T3" fmla="*/ 407342588 h 380"/>
              <a:gd name="T4" fmla="*/ 0 w 115"/>
              <a:gd name="T5" fmla="*/ 2147483646 h 380"/>
              <a:gd name="T6" fmla="*/ 479031300 w 115"/>
              <a:gd name="T7" fmla="*/ 2147483646 h 380"/>
              <a:gd name="T8" fmla="*/ 1524190500 w 115"/>
              <a:gd name="T9" fmla="*/ 2147483646 h 380"/>
              <a:gd name="T10" fmla="*/ 1669351500 w 115"/>
              <a:gd name="T11" fmla="*/ 2147483646 h 380"/>
              <a:gd name="T12" fmla="*/ 1669351500 w 115"/>
              <a:gd name="T13" fmla="*/ 0 h 380"/>
              <a:gd name="T14" fmla="*/ 479031300 w 115"/>
              <a:gd name="T15" fmla="*/ 0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5" h="380">
                <a:moveTo>
                  <a:pt x="33" y="0"/>
                </a:moveTo>
                <a:cubicBezTo>
                  <a:pt x="15" y="0"/>
                  <a:pt x="0" y="13"/>
                  <a:pt x="0" y="28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67"/>
                  <a:pt x="15" y="380"/>
                  <a:pt x="33" y="380"/>
                </a:cubicBezTo>
                <a:cubicBezTo>
                  <a:pt x="105" y="380"/>
                  <a:pt x="105" y="380"/>
                  <a:pt x="105" y="380"/>
                </a:cubicBezTo>
                <a:cubicBezTo>
                  <a:pt x="115" y="380"/>
                  <a:pt x="115" y="380"/>
                  <a:pt x="115" y="380"/>
                </a:cubicBezTo>
                <a:cubicBezTo>
                  <a:pt x="115" y="0"/>
                  <a:pt x="115" y="0"/>
                  <a:pt x="115" y="0"/>
                </a:cubicBezTo>
                <a:lnTo>
                  <a:pt x="3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0" dist="330200" dir="2700000" sx="96000" sy="96000" algn="b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6A7F8F2-D18C-4B29-84DE-5BABE8D13734}"/>
              </a:ext>
            </a:extLst>
          </p:cNvPr>
          <p:cNvSpPr txBox="1"/>
          <p:nvPr/>
        </p:nvSpPr>
        <p:spPr>
          <a:xfrm>
            <a:off x="1648784" y="5533388"/>
            <a:ext cx="128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five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1" name="Freeform 28">
            <a:extLst>
              <a:ext uri="{FF2B5EF4-FFF2-40B4-BE49-F238E27FC236}">
                <a16:creationId xmlns:a16="http://schemas.microsoft.com/office/drawing/2014/main" id="{E8581A2F-5C9E-432B-8820-27C26CEC432F}"/>
              </a:ext>
            </a:extLst>
          </p:cNvPr>
          <p:cNvSpPr>
            <a:spLocks/>
          </p:cNvSpPr>
          <p:nvPr/>
        </p:nvSpPr>
        <p:spPr bwMode="auto">
          <a:xfrm>
            <a:off x="5687846" y="4220705"/>
            <a:ext cx="1916430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2" y="230"/>
                </a:moveTo>
                <a:cubicBezTo>
                  <a:pt x="356" y="235"/>
                  <a:pt x="359" y="241"/>
                  <a:pt x="363" y="246"/>
                </a:cubicBezTo>
                <a:cubicBezTo>
                  <a:pt x="374" y="261"/>
                  <a:pt x="397" y="263"/>
                  <a:pt x="411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1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6" y="159"/>
                  <a:pt x="352" y="163"/>
                </a:cubicBezTo>
                <a:cubicBezTo>
                  <a:pt x="345" y="172"/>
                  <a:pt x="335" y="172"/>
                  <a:pt x="323" y="172"/>
                </a:cubicBezTo>
                <a:cubicBezTo>
                  <a:pt x="318" y="172"/>
                  <a:pt x="314" y="167"/>
                  <a:pt x="312" y="163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2" y="13"/>
                  <a:pt x="297" y="0"/>
                  <a:pt x="2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8" y="394"/>
                  <a:pt x="278" y="394"/>
                  <a:pt x="278" y="394"/>
                </a:cubicBezTo>
                <a:cubicBezTo>
                  <a:pt x="297" y="394"/>
                  <a:pt x="312" y="381"/>
                  <a:pt x="312" y="365"/>
                </a:cubicBezTo>
                <a:cubicBezTo>
                  <a:pt x="312" y="230"/>
                  <a:pt x="312" y="230"/>
                  <a:pt x="312" y="230"/>
                </a:cubicBezTo>
                <a:cubicBezTo>
                  <a:pt x="314" y="226"/>
                  <a:pt x="318" y="222"/>
                  <a:pt x="323" y="222"/>
                </a:cubicBezTo>
                <a:cubicBezTo>
                  <a:pt x="335" y="221"/>
                  <a:pt x="345" y="222"/>
                  <a:pt x="352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6B5CFFA0-5023-4DD8-BE73-E8F56BB3CC3E}"/>
              </a:ext>
            </a:extLst>
          </p:cNvPr>
          <p:cNvSpPr>
            <a:spLocks/>
          </p:cNvSpPr>
          <p:nvPr/>
        </p:nvSpPr>
        <p:spPr bwMode="auto">
          <a:xfrm>
            <a:off x="5170595" y="4220704"/>
            <a:ext cx="517250" cy="1761998"/>
          </a:xfrm>
          <a:custGeom>
            <a:avLst/>
            <a:gdLst>
              <a:gd name="connsiteX0" fmla="*/ 441325 w 441325"/>
              <a:gd name="connsiteY0" fmla="*/ 750887 h 1503362"/>
              <a:gd name="connsiteX1" fmla="*/ 441325 w 441325"/>
              <a:gd name="connsiteY1" fmla="*/ 1503362 h 1503362"/>
              <a:gd name="connsiteX2" fmla="*/ 125550 w 441325"/>
              <a:gd name="connsiteY2" fmla="*/ 1503362 h 1503362"/>
              <a:gd name="connsiteX3" fmla="*/ 0 w 441325"/>
              <a:gd name="connsiteY3" fmla="*/ 1392592 h 1503362"/>
              <a:gd name="connsiteX4" fmla="*/ 0 w 441325"/>
              <a:gd name="connsiteY4" fmla="*/ 1006805 h 1503362"/>
              <a:gd name="connsiteX5" fmla="*/ 175008 w 441325"/>
              <a:gd name="connsiteY5" fmla="*/ 1079379 h 1503362"/>
              <a:gd name="connsiteX6" fmla="*/ 346212 w 441325"/>
              <a:gd name="connsiteY6" fmla="*/ 1010625 h 1503362"/>
              <a:gd name="connsiteX7" fmla="*/ 441325 w 441325"/>
              <a:gd name="connsiteY7" fmla="*/ 750887 h 1503362"/>
              <a:gd name="connsiteX8" fmla="*/ 125550 w 441325"/>
              <a:gd name="connsiteY8" fmla="*/ 0 h 1503362"/>
              <a:gd name="connsiteX9" fmla="*/ 441325 w 441325"/>
              <a:gd name="connsiteY9" fmla="*/ 0 h 1503362"/>
              <a:gd name="connsiteX10" fmla="*/ 441325 w 441325"/>
              <a:gd name="connsiteY10" fmla="*/ 750887 h 1503362"/>
              <a:gd name="connsiteX11" fmla="*/ 346212 w 441325"/>
              <a:gd name="connsiteY11" fmla="*/ 491698 h 1503362"/>
              <a:gd name="connsiteX12" fmla="*/ 175008 w 441325"/>
              <a:gd name="connsiteY12" fmla="*/ 419277 h 1503362"/>
              <a:gd name="connsiteX13" fmla="*/ 0 w 441325"/>
              <a:gd name="connsiteY13" fmla="*/ 495509 h 1503362"/>
              <a:gd name="connsiteX14" fmla="*/ 0 w 441325"/>
              <a:gd name="connsiteY14" fmla="*/ 106725 h 1503362"/>
              <a:gd name="connsiteX15" fmla="*/ 125550 w 441325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325" h="1503362">
                <a:moveTo>
                  <a:pt x="441325" y="750887"/>
                </a:moveTo>
                <a:cubicBezTo>
                  <a:pt x="441325" y="750887"/>
                  <a:pt x="441325" y="750887"/>
                  <a:pt x="441325" y="1503362"/>
                </a:cubicBezTo>
                <a:cubicBezTo>
                  <a:pt x="441325" y="1503362"/>
                  <a:pt x="441325" y="1503362"/>
                  <a:pt x="125550" y="1503362"/>
                </a:cubicBezTo>
                <a:cubicBezTo>
                  <a:pt x="57068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5655" y="1052641"/>
                  <a:pt x="106527" y="1079379"/>
                  <a:pt x="175008" y="1079379"/>
                </a:cubicBezTo>
                <a:cubicBezTo>
                  <a:pt x="239685" y="1079379"/>
                  <a:pt x="300558" y="1052641"/>
                  <a:pt x="346212" y="1010625"/>
                </a:cubicBezTo>
                <a:cubicBezTo>
                  <a:pt x="407085" y="945690"/>
                  <a:pt x="441325" y="854018"/>
                  <a:pt x="441325" y="750887"/>
                </a:cubicBezTo>
                <a:close/>
                <a:moveTo>
                  <a:pt x="125550" y="0"/>
                </a:moveTo>
                <a:lnTo>
                  <a:pt x="441325" y="0"/>
                </a:lnTo>
                <a:cubicBezTo>
                  <a:pt x="441325" y="0"/>
                  <a:pt x="441325" y="0"/>
                  <a:pt x="441325" y="750887"/>
                </a:cubicBezTo>
                <a:cubicBezTo>
                  <a:pt x="441325" y="647974"/>
                  <a:pt x="407085" y="556495"/>
                  <a:pt x="346212" y="491698"/>
                </a:cubicBezTo>
                <a:cubicBezTo>
                  <a:pt x="300558" y="445958"/>
                  <a:pt x="239685" y="419277"/>
                  <a:pt x="175008" y="419277"/>
                </a:cubicBezTo>
                <a:cubicBezTo>
                  <a:pt x="106527" y="419277"/>
                  <a:pt x="45655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068" y="0"/>
                  <a:pt x="12555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71500" dist="330200" dir="2700000" sx="96000" sy="96000" algn="br" rotWithShape="0">
              <a:schemeClr val="accent3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Freeform 31">
            <a:extLst>
              <a:ext uri="{FF2B5EF4-FFF2-40B4-BE49-F238E27FC236}">
                <a16:creationId xmlns:a16="http://schemas.microsoft.com/office/drawing/2014/main" id="{2C31C9AE-74FA-4A06-81BE-5A910B48DF39}"/>
              </a:ext>
            </a:extLst>
          </p:cNvPr>
          <p:cNvSpPr>
            <a:spLocks/>
          </p:cNvSpPr>
          <p:nvPr/>
        </p:nvSpPr>
        <p:spPr bwMode="auto">
          <a:xfrm>
            <a:off x="7743820" y="4220705"/>
            <a:ext cx="1916429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2" y="230"/>
                </a:moveTo>
                <a:cubicBezTo>
                  <a:pt x="356" y="235"/>
                  <a:pt x="359" y="241"/>
                  <a:pt x="363" y="246"/>
                </a:cubicBezTo>
                <a:cubicBezTo>
                  <a:pt x="374" y="261"/>
                  <a:pt x="397" y="263"/>
                  <a:pt x="410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0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6" y="159"/>
                  <a:pt x="352" y="163"/>
                </a:cubicBezTo>
                <a:cubicBezTo>
                  <a:pt x="345" y="172"/>
                  <a:pt x="335" y="172"/>
                  <a:pt x="323" y="172"/>
                </a:cubicBezTo>
                <a:cubicBezTo>
                  <a:pt x="317" y="172"/>
                  <a:pt x="314" y="167"/>
                  <a:pt x="311" y="163"/>
                </a:cubicBezTo>
                <a:cubicBezTo>
                  <a:pt x="311" y="28"/>
                  <a:pt x="311" y="28"/>
                  <a:pt x="311" y="28"/>
                </a:cubicBezTo>
                <a:cubicBezTo>
                  <a:pt x="311" y="13"/>
                  <a:pt x="297" y="0"/>
                  <a:pt x="2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8" y="394"/>
                  <a:pt x="278" y="394"/>
                  <a:pt x="278" y="394"/>
                </a:cubicBezTo>
                <a:cubicBezTo>
                  <a:pt x="297" y="394"/>
                  <a:pt x="311" y="381"/>
                  <a:pt x="311" y="365"/>
                </a:cubicBezTo>
                <a:cubicBezTo>
                  <a:pt x="311" y="230"/>
                  <a:pt x="311" y="230"/>
                  <a:pt x="311" y="230"/>
                </a:cubicBezTo>
                <a:cubicBezTo>
                  <a:pt x="314" y="226"/>
                  <a:pt x="317" y="222"/>
                  <a:pt x="323" y="222"/>
                </a:cubicBezTo>
                <a:cubicBezTo>
                  <a:pt x="335" y="221"/>
                  <a:pt x="345" y="222"/>
                  <a:pt x="352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DA553D53-6457-400E-9EE1-23FD2D4A2FF8}"/>
              </a:ext>
            </a:extLst>
          </p:cNvPr>
          <p:cNvSpPr>
            <a:spLocks/>
          </p:cNvSpPr>
          <p:nvPr/>
        </p:nvSpPr>
        <p:spPr bwMode="auto">
          <a:xfrm>
            <a:off x="7224710" y="4220704"/>
            <a:ext cx="519110" cy="1761998"/>
          </a:xfrm>
          <a:custGeom>
            <a:avLst/>
            <a:gdLst>
              <a:gd name="connsiteX0" fmla="*/ 442912 w 442912"/>
              <a:gd name="connsiteY0" fmla="*/ 750887 h 1503362"/>
              <a:gd name="connsiteX1" fmla="*/ 442912 w 442912"/>
              <a:gd name="connsiteY1" fmla="*/ 1503362 h 1503362"/>
              <a:gd name="connsiteX2" fmla="*/ 126001 w 442912"/>
              <a:gd name="connsiteY2" fmla="*/ 1503362 h 1503362"/>
              <a:gd name="connsiteX3" fmla="*/ 0 w 442912"/>
              <a:gd name="connsiteY3" fmla="*/ 1392592 h 1503362"/>
              <a:gd name="connsiteX4" fmla="*/ 0 w 442912"/>
              <a:gd name="connsiteY4" fmla="*/ 1006805 h 1503362"/>
              <a:gd name="connsiteX5" fmla="*/ 175638 w 442912"/>
              <a:gd name="connsiteY5" fmla="*/ 1079379 h 1503362"/>
              <a:gd name="connsiteX6" fmla="*/ 347457 w 442912"/>
              <a:gd name="connsiteY6" fmla="*/ 1010625 h 1503362"/>
              <a:gd name="connsiteX7" fmla="*/ 442912 w 442912"/>
              <a:gd name="connsiteY7" fmla="*/ 750887 h 1503362"/>
              <a:gd name="connsiteX8" fmla="*/ 126001 w 442912"/>
              <a:gd name="connsiteY8" fmla="*/ 0 h 1503362"/>
              <a:gd name="connsiteX9" fmla="*/ 442912 w 442912"/>
              <a:gd name="connsiteY9" fmla="*/ 0 h 1503362"/>
              <a:gd name="connsiteX10" fmla="*/ 442912 w 442912"/>
              <a:gd name="connsiteY10" fmla="*/ 750887 h 1503362"/>
              <a:gd name="connsiteX11" fmla="*/ 347457 w 442912"/>
              <a:gd name="connsiteY11" fmla="*/ 491697 h 1503362"/>
              <a:gd name="connsiteX12" fmla="*/ 175638 w 442912"/>
              <a:gd name="connsiteY12" fmla="*/ 419277 h 1503362"/>
              <a:gd name="connsiteX13" fmla="*/ 0 w 442912"/>
              <a:gd name="connsiteY13" fmla="*/ 495509 h 1503362"/>
              <a:gd name="connsiteX14" fmla="*/ 0 w 442912"/>
              <a:gd name="connsiteY14" fmla="*/ 106725 h 1503362"/>
              <a:gd name="connsiteX15" fmla="*/ 126001 w 442912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912" h="1503362">
                <a:moveTo>
                  <a:pt x="442912" y="750887"/>
                </a:moveTo>
                <a:cubicBezTo>
                  <a:pt x="442912" y="750887"/>
                  <a:pt x="442912" y="750887"/>
                  <a:pt x="442912" y="1503362"/>
                </a:cubicBezTo>
                <a:cubicBezTo>
                  <a:pt x="442912" y="1503362"/>
                  <a:pt x="442912" y="1503362"/>
                  <a:pt x="126001" y="1503362"/>
                </a:cubicBezTo>
                <a:cubicBezTo>
                  <a:pt x="57273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2001" y="1052641"/>
                  <a:pt x="106910" y="1079379"/>
                  <a:pt x="175638" y="1079379"/>
                </a:cubicBezTo>
                <a:cubicBezTo>
                  <a:pt x="240547" y="1079379"/>
                  <a:pt x="301639" y="1052641"/>
                  <a:pt x="347457" y="1010625"/>
                </a:cubicBezTo>
                <a:cubicBezTo>
                  <a:pt x="408548" y="945690"/>
                  <a:pt x="442912" y="854018"/>
                  <a:pt x="442912" y="750887"/>
                </a:cubicBezTo>
                <a:close/>
                <a:moveTo>
                  <a:pt x="126001" y="0"/>
                </a:moveTo>
                <a:lnTo>
                  <a:pt x="442912" y="0"/>
                </a:lnTo>
                <a:cubicBezTo>
                  <a:pt x="442912" y="0"/>
                  <a:pt x="442912" y="0"/>
                  <a:pt x="442912" y="750887"/>
                </a:cubicBezTo>
                <a:cubicBezTo>
                  <a:pt x="442912" y="647973"/>
                  <a:pt x="408548" y="556495"/>
                  <a:pt x="347457" y="491697"/>
                </a:cubicBezTo>
                <a:cubicBezTo>
                  <a:pt x="301639" y="445958"/>
                  <a:pt x="240547" y="419277"/>
                  <a:pt x="175638" y="419277"/>
                </a:cubicBezTo>
                <a:cubicBezTo>
                  <a:pt x="106910" y="419277"/>
                  <a:pt x="42001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273" y="0"/>
                  <a:pt x="1260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71500" dist="330200" dir="2700000" sx="96000" sy="96000" algn="br" rotWithShape="0">
              <a:schemeClr val="accent4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Freeform 24">
            <a:extLst>
              <a:ext uri="{FF2B5EF4-FFF2-40B4-BE49-F238E27FC236}">
                <a16:creationId xmlns:a16="http://schemas.microsoft.com/office/drawing/2014/main" id="{D6602B44-6F49-44D4-B66A-50F2AAD0FD10}"/>
              </a:ext>
            </a:extLst>
          </p:cNvPr>
          <p:cNvSpPr>
            <a:spLocks/>
          </p:cNvSpPr>
          <p:nvPr/>
        </p:nvSpPr>
        <p:spPr bwMode="auto">
          <a:xfrm>
            <a:off x="3643787" y="4220705"/>
            <a:ext cx="1916430" cy="1761998"/>
          </a:xfrm>
          <a:custGeom>
            <a:avLst/>
            <a:gdLst>
              <a:gd name="T0" fmla="*/ 2147483646 w 429"/>
              <a:gd name="T1" fmla="*/ 2147483646 h 394"/>
              <a:gd name="T2" fmla="*/ 2147483646 w 429"/>
              <a:gd name="T3" fmla="*/ 2147483646 h 394"/>
              <a:gd name="T4" fmla="*/ 2147483646 w 429"/>
              <a:gd name="T5" fmla="*/ 2147483646 h 394"/>
              <a:gd name="T6" fmla="*/ 2147483646 w 429"/>
              <a:gd name="T7" fmla="*/ 2147483646 h 394"/>
              <a:gd name="T8" fmla="*/ 2147483646 w 429"/>
              <a:gd name="T9" fmla="*/ 2111071287 h 394"/>
              <a:gd name="T10" fmla="*/ 2147483646 w 429"/>
              <a:gd name="T11" fmla="*/ 2147483646 h 394"/>
              <a:gd name="T12" fmla="*/ 2147483646 w 429"/>
              <a:gd name="T13" fmla="*/ 2147483646 h 394"/>
              <a:gd name="T14" fmla="*/ 2147483646 w 429"/>
              <a:gd name="T15" fmla="*/ 2147483646 h 394"/>
              <a:gd name="T16" fmla="*/ 2147483646 w 429"/>
              <a:gd name="T17" fmla="*/ 2147483646 h 394"/>
              <a:gd name="T18" fmla="*/ 2147483646 w 429"/>
              <a:gd name="T19" fmla="*/ 407655303 h 394"/>
              <a:gd name="T20" fmla="*/ 2147483646 w 429"/>
              <a:gd name="T21" fmla="*/ 0 h 394"/>
              <a:gd name="T22" fmla="*/ 0 w 429"/>
              <a:gd name="T23" fmla="*/ 0 h 394"/>
              <a:gd name="T24" fmla="*/ 0 w 429"/>
              <a:gd name="T25" fmla="*/ 2147483646 h 394"/>
              <a:gd name="T26" fmla="*/ 0 w 429"/>
              <a:gd name="T27" fmla="*/ 2147483646 h 394"/>
              <a:gd name="T28" fmla="*/ 2147483646 w 429"/>
              <a:gd name="T29" fmla="*/ 2147483646 h 394"/>
              <a:gd name="T30" fmla="*/ 2147483646 w 429"/>
              <a:gd name="T31" fmla="*/ 2147483646 h 394"/>
              <a:gd name="T32" fmla="*/ 2147483646 w 429"/>
              <a:gd name="T33" fmla="*/ 2147483646 h 394"/>
              <a:gd name="T34" fmla="*/ 2147483646 w 429"/>
              <a:gd name="T35" fmla="*/ 2147483646 h 394"/>
              <a:gd name="T36" fmla="*/ 2147483646 w 429"/>
              <a:gd name="T37" fmla="*/ 2147483646 h 3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29" h="394">
                <a:moveTo>
                  <a:pt x="353" y="230"/>
                </a:moveTo>
                <a:cubicBezTo>
                  <a:pt x="357" y="235"/>
                  <a:pt x="359" y="241"/>
                  <a:pt x="363" y="246"/>
                </a:cubicBezTo>
                <a:cubicBezTo>
                  <a:pt x="374" y="261"/>
                  <a:pt x="397" y="263"/>
                  <a:pt x="411" y="249"/>
                </a:cubicBezTo>
                <a:cubicBezTo>
                  <a:pt x="424" y="235"/>
                  <a:pt x="429" y="215"/>
                  <a:pt x="429" y="197"/>
                </a:cubicBezTo>
                <a:cubicBezTo>
                  <a:pt x="429" y="178"/>
                  <a:pt x="424" y="159"/>
                  <a:pt x="411" y="145"/>
                </a:cubicBezTo>
                <a:cubicBezTo>
                  <a:pt x="397" y="131"/>
                  <a:pt x="374" y="132"/>
                  <a:pt x="363" y="148"/>
                </a:cubicBezTo>
                <a:cubicBezTo>
                  <a:pt x="359" y="153"/>
                  <a:pt x="357" y="159"/>
                  <a:pt x="353" y="163"/>
                </a:cubicBezTo>
                <a:cubicBezTo>
                  <a:pt x="346" y="172"/>
                  <a:pt x="335" y="172"/>
                  <a:pt x="324" y="172"/>
                </a:cubicBezTo>
                <a:cubicBezTo>
                  <a:pt x="318" y="172"/>
                  <a:pt x="314" y="167"/>
                  <a:pt x="312" y="163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2" y="13"/>
                  <a:pt x="297" y="0"/>
                  <a:pt x="27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394"/>
                  <a:pt x="0" y="394"/>
                  <a:pt x="0" y="394"/>
                </a:cubicBezTo>
                <a:cubicBezTo>
                  <a:pt x="279" y="394"/>
                  <a:pt x="279" y="394"/>
                  <a:pt x="279" y="394"/>
                </a:cubicBezTo>
                <a:cubicBezTo>
                  <a:pt x="297" y="394"/>
                  <a:pt x="312" y="381"/>
                  <a:pt x="312" y="365"/>
                </a:cubicBezTo>
                <a:cubicBezTo>
                  <a:pt x="312" y="230"/>
                  <a:pt x="312" y="230"/>
                  <a:pt x="312" y="230"/>
                </a:cubicBezTo>
                <a:cubicBezTo>
                  <a:pt x="314" y="226"/>
                  <a:pt x="318" y="222"/>
                  <a:pt x="324" y="222"/>
                </a:cubicBezTo>
                <a:cubicBezTo>
                  <a:pt x="335" y="221"/>
                  <a:pt x="346" y="222"/>
                  <a:pt x="353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130300" dist="393700" dir="2700000" sx="96000" sy="96000" algn="br" rotWithShape="0">
              <a:schemeClr val="tx1">
                <a:lumMod val="95000"/>
                <a:lumOff val="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Segoe UI Light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AD86C647-5D73-41F9-BDCA-7E42AD50272F}"/>
              </a:ext>
            </a:extLst>
          </p:cNvPr>
          <p:cNvSpPr>
            <a:spLocks/>
          </p:cNvSpPr>
          <p:nvPr/>
        </p:nvSpPr>
        <p:spPr bwMode="auto">
          <a:xfrm>
            <a:off x="3124675" y="4220704"/>
            <a:ext cx="519111" cy="1761998"/>
          </a:xfrm>
          <a:custGeom>
            <a:avLst/>
            <a:gdLst>
              <a:gd name="connsiteX0" fmla="*/ 442913 w 442913"/>
              <a:gd name="connsiteY0" fmla="*/ 750887 h 1503362"/>
              <a:gd name="connsiteX1" fmla="*/ 442913 w 442913"/>
              <a:gd name="connsiteY1" fmla="*/ 1503362 h 1503362"/>
              <a:gd name="connsiteX2" fmla="*/ 129819 w 442913"/>
              <a:gd name="connsiteY2" fmla="*/ 1503362 h 1503362"/>
              <a:gd name="connsiteX3" fmla="*/ 0 w 442913"/>
              <a:gd name="connsiteY3" fmla="*/ 1392592 h 1503362"/>
              <a:gd name="connsiteX4" fmla="*/ 0 w 442913"/>
              <a:gd name="connsiteY4" fmla="*/ 1006805 h 1503362"/>
              <a:gd name="connsiteX5" fmla="*/ 175638 w 442913"/>
              <a:gd name="connsiteY5" fmla="*/ 1079379 h 1503362"/>
              <a:gd name="connsiteX6" fmla="*/ 347458 w 442913"/>
              <a:gd name="connsiteY6" fmla="*/ 1010625 h 1503362"/>
              <a:gd name="connsiteX7" fmla="*/ 442913 w 442913"/>
              <a:gd name="connsiteY7" fmla="*/ 750887 h 1503362"/>
              <a:gd name="connsiteX8" fmla="*/ 129819 w 442913"/>
              <a:gd name="connsiteY8" fmla="*/ 0 h 1503362"/>
              <a:gd name="connsiteX9" fmla="*/ 442913 w 442913"/>
              <a:gd name="connsiteY9" fmla="*/ 0 h 1503362"/>
              <a:gd name="connsiteX10" fmla="*/ 442913 w 442913"/>
              <a:gd name="connsiteY10" fmla="*/ 750887 h 1503362"/>
              <a:gd name="connsiteX11" fmla="*/ 347458 w 442913"/>
              <a:gd name="connsiteY11" fmla="*/ 491697 h 1503362"/>
              <a:gd name="connsiteX12" fmla="*/ 175638 w 442913"/>
              <a:gd name="connsiteY12" fmla="*/ 419277 h 1503362"/>
              <a:gd name="connsiteX13" fmla="*/ 0 w 442913"/>
              <a:gd name="connsiteY13" fmla="*/ 495509 h 1503362"/>
              <a:gd name="connsiteX14" fmla="*/ 0 w 442913"/>
              <a:gd name="connsiteY14" fmla="*/ 106725 h 1503362"/>
              <a:gd name="connsiteX15" fmla="*/ 129819 w 442913"/>
              <a:gd name="connsiteY15" fmla="*/ 0 h 15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913" h="1503362">
                <a:moveTo>
                  <a:pt x="442913" y="750887"/>
                </a:moveTo>
                <a:cubicBezTo>
                  <a:pt x="442913" y="750887"/>
                  <a:pt x="442913" y="750887"/>
                  <a:pt x="442913" y="1503362"/>
                </a:cubicBezTo>
                <a:cubicBezTo>
                  <a:pt x="442913" y="1503362"/>
                  <a:pt x="442913" y="1503362"/>
                  <a:pt x="129819" y="1503362"/>
                </a:cubicBezTo>
                <a:cubicBezTo>
                  <a:pt x="57273" y="1503362"/>
                  <a:pt x="0" y="1453706"/>
                  <a:pt x="0" y="1392592"/>
                </a:cubicBezTo>
                <a:cubicBezTo>
                  <a:pt x="0" y="1392592"/>
                  <a:pt x="0" y="1392592"/>
                  <a:pt x="0" y="1006805"/>
                </a:cubicBezTo>
                <a:cubicBezTo>
                  <a:pt x="45819" y="1052641"/>
                  <a:pt x="106910" y="1079379"/>
                  <a:pt x="175638" y="1079379"/>
                </a:cubicBezTo>
                <a:cubicBezTo>
                  <a:pt x="240548" y="1079379"/>
                  <a:pt x="305457" y="1052641"/>
                  <a:pt x="347458" y="1010625"/>
                </a:cubicBezTo>
                <a:cubicBezTo>
                  <a:pt x="408549" y="945690"/>
                  <a:pt x="442913" y="854018"/>
                  <a:pt x="442913" y="750887"/>
                </a:cubicBezTo>
                <a:close/>
                <a:moveTo>
                  <a:pt x="129819" y="0"/>
                </a:moveTo>
                <a:lnTo>
                  <a:pt x="442913" y="0"/>
                </a:lnTo>
                <a:cubicBezTo>
                  <a:pt x="442913" y="0"/>
                  <a:pt x="442913" y="0"/>
                  <a:pt x="442913" y="750887"/>
                </a:cubicBezTo>
                <a:cubicBezTo>
                  <a:pt x="442913" y="647973"/>
                  <a:pt x="408549" y="556495"/>
                  <a:pt x="347458" y="491697"/>
                </a:cubicBezTo>
                <a:cubicBezTo>
                  <a:pt x="305457" y="445958"/>
                  <a:pt x="240548" y="419277"/>
                  <a:pt x="175638" y="419277"/>
                </a:cubicBezTo>
                <a:cubicBezTo>
                  <a:pt x="106910" y="419277"/>
                  <a:pt x="45819" y="449770"/>
                  <a:pt x="0" y="495509"/>
                </a:cubicBezTo>
                <a:cubicBezTo>
                  <a:pt x="0" y="495509"/>
                  <a:pt x="0" y="495509"/>
                  <a:pt x="0" y="106725"/>
                </a:cubicBezTo>
                <a:cubicBezTo>
                  <a:pt x="0" y="49551"/>
                  <a:pt x="57273" y="0"/>
                  <a:pt x="12981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71500" dist="330200" dir="2700000" sx="96000" sy="96000" algn="br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74A0A41-EAE4-4B31-BC0A-B96947C1920C}"/>
              </a:ext>
            </a:extLst>
          </p:cNvPr>
          <p:cNvSpPr txBox="1"/>
          <p:nvPr/>
        </p:nvSpPr>
        <p:spPr>
          <a:xfrm>
            <a:off x="3722689" y="5526337"/>
            <a:ext cx="1285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six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F141B9F-A4FD-47A3-AFA7-4D6B2C26769A}"/>
              </a:ext>
            </a:extLst>
          </p:cNvPr>
          <p:cNvSpPr txBox="1"/>
          <p:nvPr/>
        </p:nvSpPr>
        <p:spPr>
          <a:xfrm>
            <a:off x="5787031" y="5526337"/>
            <a:ext cx="1285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seven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FF22E8-62C4-4F8F-95C8-39CF2311BCA9}"/>
              </a:ext>
            </a:extLst>
          </p:cNvPr>
          <p:cNvSpPr txBox="1"/>
          <p:nvPr/>
        </p:nvSpPr>
        <p:spPr>
          <a:xfrm>
            <a:off x="7835450" y="5526337"/>
            <a:ext cx="1285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Step eight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67C428AE-89A1-431B-9989-A357C91D805C}"/>
              </a:ext>
            </a:extLst>
          </p:cNvPr>
          <p:cNvGrpSpPr/>
          <p:nvPr/>
        </p:nvGrpSpPr>
        <p:grpSpPr>
          <a:xfrm>
            <a:off x="1699166" y="4559800"/>
            <a:ext cx="861713" cy="861713"/>
            <a:chOff x="6775520" y="1527828"/>
            <a:chExt cx="861713" cy="861713"/>
          </a:xfrm>
        </p:grpSpPr>
        <p:sp>
          <p:nvSpPr>
            <p:cNvPr id="120" name="Oval 32">
              <a:extLst>
                <a:ext uri="{FF2B5EF4-FFF2-40B4-BE49-F238E27FC236}">
                  <a16:creationId xmlns:a16="http://schemas.microsoft.com/office/drawing/2014/main" id="{92344F39-C1C3-4690-9CFB-E85462655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520" y="1527828"/>
              <a:ext cx="861713" cy="8617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1" name="任意形状 831">
              <a:extLst>
                <a:ext uri="{FF2B5EF4-FFF2-40B4-BE49-F238E27FC236}">
                  <a16:creationId xmlns:a16="http://schemas.microsoft.com/office/drawing/2014/main" id="{CAD020DA-F2A8-4D02-B99B-31F0347AD8DA}"/>
                </a:ext>
              </a:extLst>
            </p:cNvPr>
            <p:cNvSpPr/>
            <p:nvPr/>
          </p:nvSpPr>
          <p:spPr>
            <a:xfrm>
              <a:off x="7076871" y="1821985"/>
              <a:ext cx="259010" cy="273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68"/>
                  </a:moveTo>
                  <a:lnTo>
                    <a:pt x="4800" y="11368"/>
                  </a:lnTo>
                  <a:lnTo>
                    <a:pt x="4800" y="21600"/>
                  </a:lnTo>
                  <a:lnTo>
                    <a:pt x="0" y="21600"/>
                  </a:lnTo>
                  <a:lnTo>
                    <a:pt x="0" y="11368"/>
                  </a:lnTo>
                  <a:close/>
                  <a:moveTo>
                    <a:pt x="16800" y="6821"/>
                  </a:moveTo>
                  <a:lnTo>
                    <a:pt x="21600" y="6821"/>
                  </a:lnTo>
                  <a:lnTo>
                    <a:pt x="21600" y="21600"/>
                  </a:lnTo>
                  <a:lnTo>
                    <a:pt x="16800" y="21600"/>
                  </a:lnTo>
                  <a:lnTo>
                    <a:pt x="16800" y="6821"/>
                  </a:lnTo>
                  <a:close/>
                  <a:moveTo>
                    <a:pt x="8400" y="0"/>
                  </a:moveTo>
                  <a:lnTo>
                    <a:pt x="13200" y="0"/>
                  </a:lnTo>
                  <a:lnTo>
                    <a:pt x="13200" y="21600"/>
                  </a:lnTo>
                  <a:lnTo>
                    <a:pt x="8400" y="21600"/>
                  </a:lnTo>
                  <a:lnTo>
                    <a:pt x="8400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D12146F-7F0B-47AD-BAC5-5D354395189D}"/>
              </a:ext>
            </a:extLst>
          </p:cNvPr>
          <p:cNvGrpSpPr/>
          <p:nvPr/>
        </p:nvGrpSpPr>
        <p:grpSpPr>
          <a:xfrm>
            <a:off x="3771742" y="4554816"/>
            <a:ext cx="871679" cy="871679"/>
            <a:chOff x="7605793" y="2464450"/>
            <a:chExt cx="871679" cy="871679"/>
          </a:xfrm>
        </p:grpSpPr>
        <p:sp>
          <p:nvSpPr>
            <p:cNvPr id="123" name="Oval 33">
              <a:extLst>
                <a:ext uri="{FF2B5EF4-FFF2-40B4-BE49-F238E27FC236}">
                  <a16:creationId xmlns:a16="http://schemas.microsoft.com/office/drawing/2014/main" id="{ACB7AC75-92A9-4B09-905A-073617A0C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5793" y="2464450"/>
              <a:ext cx="871679" cy="87167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4" name="任意形状 385">
              <a:extLst>
                <a:ext uri="{FF2B5EF4-FFF2-40B4-BE49-F238E27FC236}">
                  <a16:creationId xmlns:a16="http://schemas.microsoft.com/office/drawing/2014/main" id="{4295A6B7-D4A3-4C25-AB3B-FC77D7FDF007}"/>
                </a:ext>
              </a:extLst>
            </p:cNvPr>
            <p:cNvSpPr/>
            <p:nvPr/>
          </p:nvSpPr>
          <p:spPr>
            <a:xfrm>
              <a:off x="7868370" y="2758529"/>
              <a:ext cx="346526" cy="28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200"/>
                  </a:moveTo>
                  <a:lnTo>
                    <a:pt x="21600" y="1920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9200"/>
                  </a:lnTo>
                  <a:lnTo>
                    <a:pt x="1964" y="19200"/>
                  </a:lnTo>
                  <a:lnTo>
                    <a:pt x="1964" y="1200"/>
                  </a:lnTo>
                  <a:cubicBezTo>
                    <a:pt x="1964" y="537"/>
                    <a:pt x="2403" y="0"/>
                    <a:pt x="2945" y="0"/>
                  </a:cubicBezTo>
                  <a:lnTo>
                    <a:pt x="12764" y="0"/>
                  </a:lnTo>
                  <a:cubicBezTo>
                    <a:pt x="13306" y="0"/>
                    <a:pt x="13745" y="537"/>
                    <a:pt x="13745" y="1200"/>
                  </a:cubicBezTo>
                  <a:lnTo>
                    <a:pt x="13745" y="19200"/>
                  </a:lnTo>
                  <a:lnTo>
                    <a:pt x="15709" y="19200"/>
                  </a:lnTo>
                  <a:lnTo>
                    <a:pt x="15709" y="7200"/>
                  </a:lnTo>
                  <a:lnTo>
                    <a:pt x="18655" y="7200"/>
                  </a:lnTo>
                  <a:cubicBezTo>
                    <a:pt x="19197" y="7200"/>
                    <a:pt x="19636" y="7737"/>
                    <a:pt x="19636" y="8400"/>
                  </a:cubicBezTo>
                  <a:lnTo>
                    <a:pt x="19636" y="19200"/>
                  </a:lnTo>
                  <a:close/>
                  <a:moveTo>
                    <a:pt x="5891" y="9600"/>
                  </a:moveTo>
                  <a:lnTo>
                    <a:pt x="5891" y="12000"/>
                  </a:lnTo>
                  <a:lnTo>
                    <a:pt x="9818" y="12000"/>
                  </a:lnTo>
                  <a:lnTo>
                    <a:pt x="9818" y="9600"/>
                  </a:lnTo>
                  <a:lnTo>
                    <a:pt x="5891" y="9600"/>
                  </a:lnTo>
                  <a:close/>
                  <a:moveTo>
                    <a:pt x="5891" y="4800"/>
                  </a:moveTo>
                  <a:lnTo>
                    <a:pt x="5891" y="7200"/>
                  </a:lnTo>
                  <a:lnTo>
                    <a:pt x="9818" y="7200"/>
                  </a:lnTo>
                  <a:lnTo>
                    <a:pt x="9818" y="4800"/>
                  </a:lnTo>
                  <a:lnTo>
                    <a:pt x="5891" y="4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0E09099-2C61-4CB6-94EE-F3218134AF77}"/>
              </a:ext>
            </a:extLst>
          </p:cNvPr>
          <p:cNvGrpSpPr/>
          <p:nvPr/>
        </p:nvGrpSpPr>
        <p:grpSpPr>
          <a:xfrm>
            <a:off x="5819767" y="4549834"/>
            <a:ext cx="873863" cy="871679"/>
            <a:chOff x="7613837" y="3679419"/>
            <a:chExt cx="873863" cy="871679"/>
          </a:xfrm>
        </p:grpSpPr>
        <p:sp>
          <p:nvSpPr>
            <p:cNvPr id="126" name="Oval 30">
              <a:extLst>
                <a:ext uri="{FF2B5EF4-FFF2-40B4-BE49-F238E27FC236}">
                  <a16:creationId xmlns:a16="http://schemas.microsoft.com/office/drawing/2014/main" id="{5AAA95E4-B2DE-41FB-8403-30AEDEF61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837" y="3679419"/>
              <a:ext cx="873863" cy="87167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7" name="任意形状 289">
              <a:extLst>
                <a:ext uri="{FF2B5EF4-FFF2-40B4-BE49-F238E27FC236}">
                  <a16:creationId xmlns:a16="http://schemas.microsoft.com/office/drawing/2014/main" id="{7819B52B-56AD-4FE8-AE84-FEEDC79A3720}"/>
                </a:ext>
              </a:extLst>
            </p:cNvPr>
            <p:cNvSpPr/>
            <p:nvPr/>
          </p:nvSpPr>
          <p:spPr>
            <a:xfrm>
              <a:off x="7893256" y="3957747"/>
              <a:ext cx="315024" cy="315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600" extrusionOk="0">
                  <a:moveTo>
                    <a:pt x="3162" y="18437"/>
                  </a:moveTo>
                  <a:cubicBezTo>
                    <a:pt x="1134" y="16413"/>
                    <a:pt x="-4" y="13665"/>
                    <a:pt x="0" y="10800"/>
                  </a:cubicBezTo>
                  <a:cubicBezTo>
                    <a:pt x="0" y="4835"/>
                    <a:pt x="4834" y="0"/>
                    <a:pt x="10798" y="0"/>
                  </a:cubicBezTo>
                  <a:cubicBezTo>
                    <a:pt x="16762" y="0"/>
                    <a:pt x="21596" y="4835"/>
                    <a:pt x="21596" y="10800"/>
                  </a:cubicBezTo>
                  <a:cubicBezTo>
                    <a:pt x="21596" y="16765"/>
                    <a:pt x="16762" y="21600"/>
                    <a:pt x="10798" y="21600"/>
                  </a:cubicBezTo>
                  <a:lnTo>
                    <a:pt x="0" y="21600"/>
                  </a:lnTo>
                  <a:lnTo>
                    <a:pt x="3162" y="18437"/>
                  </a:lnTo>
                  <a:close/>
                  <a:moveTo>
                    <a:pt x="6479" y="11880"/>
                  </a:moveTo>
                  <a:cubicBezTo>
                    <a:pt x="6479" y="14266"/>
                    <a:pt x="8412" y="16200"/>
                    <a:pt x="10798" y="16200"/>
                  </a:cubicBezTo>
                  <a:cubicBezTo>
                    <a:pt x="13183" y="16200"/>
                    <a:pt x="15117" y="14266"/>
                    <a:pt x="15117" y="11880"/>
                  </a:cubicBezTo>
                  <a:lnTo>
                    <a:pt x="6479" y="118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D08321F-0CA2-4498-9828-DD0B4EE5B28A}"/>
              </a:ext>
            </a:extLst>
          </p:cNvPr>
          <p:cNvGrpSpPr/>
          <p:nvPr/>
        </p:nvGrpSpPr>
        <p:grpSpPr>
          <a:xfrm>
            <a:off x="7874210" y="4553663"/>
            <a:ext cx="876048" cy="876048"/>
            <a:chOff x="7012497" y="4643274"/>
            <a:chExt cx="876048" cy="876048"/>
          </a:xfrm>
        </p:grpSpPr>
        <p:sp>
          <p:nvSpPr>
            <p:cNvPr id="129" name="Oval 31">
              <a:extLst>
                <a:ext uri="{FF2B5EF4-FFF2-40B4-BE49-F238E27FC236}">
                  <a16:creationId xmlns:a16="http://schemas.microsoft.com/office/drawing/2014/main" id="{DCACE236-17AE-4E2C-A011-E150C8CE8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497" y="4643274"/>
              <a:ext cx="876048" cy="87604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0" name="任意形状 660">
              <a:extLst>
                <a:ext uri="{FF2B5EF4-FFF2-40B4-BE49-F238E27FC236}">
                  <a16:creationId xmlns:a16="http://schemas.microsoft.com/office/drawing/2014/main" id="{6399C395-0C85-4F97-A44D-B04D7E533AD2}"/>
                </a:ext>
              </a:extLst>
            </p:cNvPr>
            <p:cNvSpPr/>
            <p:nvPr/>
          </p:nvSpPr>
          <p:spPr>
            <a:xfrm>
              <a:off x="7303422" y="4934199"/>
              <a:ext cx="294198" cy="2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488" extrusionOk="0">
                  <a:moveTo>
                    <a:pt x="17083" y="10912"/>
                  </a:moveTo>
                  <a:lnTo>
                    <a:pt x="16270" y="10099"/>
                  </a:lnTo>
                  <a:lnTo>
                    <a:pt x="4880" y="21488"/>
                  </a:lnTo>
                  <a:lnTo>
                    <a:pt x="0" y="21488"/>
                  </a:lnTo>
                  <a:lnTo>
                    <a:pt x="0" y="16607"/>
                  </a:lnTo>
                  <a:lnTo>
                    <a:pt x="13015" y="3591"/>
                  </a:lnTo>
                  <a:lnTo>
                    <a:pt x="19523" y="10099"/>
                  </a:lnTo>
                  <a:cubicBezTo>
                    <a:pt x="19972" y="10548"/>
                    <a:pt x="19972" y="11276"/>
                    <a:pt x="19523" y="11725"/>
                  </a:cubicBezTo>
                  <a:lnTo>
                    <a:pt x="11389" y="19860"/>
                  </a:lnTo>
                  <a:lnTo>
                    <a:pt x="9762" y="18233"/>
                  </a:lnTo>
                  <a:lnTo>
                    <a:pt x="17083" y="10912"/>
                  </a:lnTo>
                  <a:close/>
                  <a:moveTo>
                    <a:pt x="17896" y="337"/>
                  </a:moveTo>
                  <a:lnTo>
                    <a:pt x="21151" y="3591"/>
                  </a:lnTo>
                  <a:cubicBezTo>
                    <a:pt x="21600" y="4040"/>
                    <a:pt x="21600" y="4768"/>
                    <a:pt x="21151" y="5217"/>
                  </a:cubicBezTo>
                  <a:lnTo>
                    <a:pt x="19523" y="6845"/>
                  </a:lnTo>
                  <a:lnTo>
                    <a:pt x="14643" y="1964"/>
                  </a:lnTo>
                  <a:lnTo>
                    <a:pt x="16270" y="337"/>
                  </a:lnTo>
                  <a:cubicBezTo>
                    <a:pt x="16719" y="-112"/>
                    <a:pt x="17447" y="-112"/>
                    <a:pt x="17896" y="33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681493E-58EA-4794-9573-EED71F69C7CA}"/>
              </a:ext>
            </a:extLst>
          </p:cNvPr>
          <p:cNvGrpSpPr/>
          <p:nvPr/>
        </p:nvGrpSpPr>
        <p:grpSpPr>
          <a:xfrm flipH="1">
            <a:off x="7604276" y="876075"/>
            <a:ext cx="3571001" cy="1442026"/>
            <a:chOff x="3162695" y="3864609"/>
            <a:chExt cx="3897724" cy="1573962"/>
          </a:xfrm>
        </p:grpSpPr>
        <p:sp>
          <p:nvSpPr>
            <p:cNvPr id="64" name="Speech Bubble: Rectangle with Corners Rounded 63">
              <a:extLst>
                <a:ext uri="{FF2B5EF4-FFF2-40B4-BE49-F238E27FC236}">
                  <a16:creationId xmlns:a16="http://schemas.microsoft.com/office/drawing/2014/main" id="{A0E81B52-A018-49A3-82E1-7A4633F0FA4F}"/>
                </a:ext>
              </a:extLst>
            </p:cNvPr>
            <p:cNvSpPr/>
            <p:nvPr/>
          </p:nvSpPr>
          <p:spPr>
            <a:xfrm>
              <a:off x="3162695" y="3864609"/>
              <a:ext cx="3897724" cy="1573962"/>
            </a:xfrm>
            <a:prstGeom prst="wedgeRoundRectCallout">
              <a:avLst>
                <a:gd name="adj1" fmla="val 45387"/>
                <a:gd name="adj2" fmla="val 65084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CED0F1BB-AA49-4151-AABD-912B0157F02C}"/>
                </a:ext>
              </a:extLst>
            </p:cNvPr>
            <p:cNvGrpSpPr/>
            <p:nvPr/>
          </p:nvGrpSpPr>
          <p:grpSpPr>
            <a:xfrm>
              <a:off x="3501313" y="4136900"/>
              <a:ext cx="3220486" cy="1029383"/>
              <a:chOff x="4333519" y="4342382"/>
              <a:chExt cx="3220486" cy="1029383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D96A94D-5915-4F56-A861-C0F82E5F1FDE}"/>
                  </a:ext>
                </a:extLst>
              </p:cNvPr>
              <p:cNvSpPr txBox="1"/>
              <p:nvPr/>
            </p:nvSpPr>
            <p:spPr>
              <a:xfrm>
                <a:off x="4333523" y="4619380"/>
                <a:ext cx="3220482" cy="752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A wonderful serenity has taken possession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252FE93-6EBD-4298-81FE-EFC3B13944DE}"/>
                  </a:ext>
                </a:extLst>
              </p:cNvPr>
              <p:cNvSpPr txBox="1"/>
              <p:nvPr/>
            </p:nvSpPr>
            <p:spPr>
              <a:xfrm>
                <a:off x="4333519" y="4342382"/>
                <a:ext cx="3220486" cy="30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Mobile mockup</a:t>
                </a: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DC905B44-4489-484C-BD85-C85C4C361A19}"/>
              </a:ext>
            </a:extLst>
          </p:cNvPr>
          <p:cNvSpPr txBox="1"/>
          <p:nvPr/>
        </p:nvSpPr>
        <p:spPr>
          <a:xfrm>
            <a:off x="794230" y="7185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679DA4C-E00E-49E1-87D2-F3B2E03A63CB}"/>
              </a:ext>
            </a:extLst>
          </p:cNvPr>
          <p:cNvGrpSpPr/>
          <p:nvPr/>
        </p:nvGrpSpPr>
        <p:grpSpPr>
          <a:xfrm flipH="1">
            <a:off x="8714937" y="3665698"/>
            <a:ext cx="3005115" cy="1442026"/>
            <a:chOff x="3162695" y="3864609"/>
            <a:chExt cx="3897724" cy="1573962"/>
          </a:xfrm>
        </p:grpSpPr>
        <p:sp>
          <p:nvSpPr>
            <p:cNvPr id="70" name="Speech Bubble: Rectangle with Corners Rounded 69">
              <a:extLst>
                <a:ext uri="{FF2B5EF4-FFF2-40B4-BE49-F238E27FC236}">
                  <a16:creationId xmlns:a16="http://schemas.microsoft.com/office/drawing/2014/main" id="{95848E47-3507-497B-92D3-097343E997BB}"/>
                </a:ext>
              </a:extLst>
            </p:cNvPr>
            <p:cNvSpPr/>
            <p:nvPr/>
          </p:nvSpPr>
          <p:spPr>
            <a:xfrm>
              <a:off x="3162695" y="3864609"/>
              <a:ext cx="3897724" cy="1573962"/>
            </a:xfrm>
            <a:prstGeom prst="wedgeRoundRectCallout">
              <a:avLst>
                <a:gd name="adj1" fmla="val 45387"/>
                <a:gd name="adj2" fmla="val 65084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A9AE74A-DC97-4CE0-B929-0A5AC4BABADE}"/>
                </a:ext>
              </a:extLst>
            </p:cNvPr>
            <p:cNvGrpSpPr/>
            <p:nvPr/>
          </p:nvGrpSpPr>
          <p:grpSpPr>
            <a:xfrm>
              <a:off x="3501313" y="4136900"/>
              <a:ext cx="3220486" cy="1116838"/>
              <a:chOff x="4333519" y="4342382"/>
              <a:chExt cx="3220486" cy="1116838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62DD7B34-63F2-4A9A-9213-EB41605697A9}"/>
                  </a:ext>
                </a:extLst>
              </p:cNvPr>
              <p:cNvSpPr txBox="1"/>
              <p:nvPr/>
            </p:nvSpPr>
            <p:spPr>
              <a:xfrm>
                <a:off x="4333523" y="4619380"/>
                <a:ext cx="3220482" cy="839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A wonderful serenity has taken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5C70CFA3-2E11-4C3F-A6CC-E68AE9B5DDD5}"/>
                  </a:ext>
                </a:extLst>
              </p:cNvPr>
              <p:cNvSpPr txBox="1"/>
              <p:nvPr/>
            </p:nvSpPr>
            <p:spPr>
              <a:xfrm>
                <a:off x="4333519" y="4342382"/>
                <a:ext cx="3220486" cy="30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Mobile mockup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042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Single Corner Rounded 35">
            <a:extLst>
              <a:ext uri="{FF2B5EF4-FFF2-40B4-BE49-F238E27FC236}">
                <a16:creationId xmlns:a16="http://schemas.microsoft.com/office/drawing/2014/main" id="{1AA8A843-4028-4DD8-B0D4-FAB8AB1143C7}"/>
              </a:ext>
            </a:extLst>
          </p:cNvPr>
          <p:cNvSpPr/>
          <p:nvPr/>
        </p:nvSpPr>
        <p:spPr>
          <a:xfrm>
            <a:off x="0" y="1776248"/>
            <a:ext cx="8565830" cy="5081752"/>
          </a:xfrm>
          <a:prstGeom prst="round1Rect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1163D5-8335-4522-95F7-42F36CF537E4}"/>
              </a:ext>
            </a:extLst>
          </p:cNvPr>
          <p:cNvGrpSpPr/>
          <p:nvPr/>
        </p:nvGrpSpPr>
        <p:grpSpPr>
          <a:xfrm>
            <a:off x="48396" y="2307489"/>
            <a:ext cx="8301508" cy="4019270"/>
            <a:chOff x="1945246" y="1944804"/>
            <a:chExt cx="8301508" cy="4019270"/>
          </a:xfrm>
        </p:grpSpPr>
        <p:sp>
          <p:nvSpPr>
            <p:cNvPr id="2" name="Text Placeholder 2">
              <a:extLst>
                <a:ext uri="{FF2B5EF4-FFF2-40B4-BE49-F238E27FC236}">
                  <a16:creationId xmlns:a16="http://schemas.microsoft.com/office/drawing/2014/main" id="{B47A7E8E-829B-49BB-8431-7077F79098F3}"/>
                </a:ext>
              </a:extLst>
            </p:cNvPr>
            <p:cNvSpPr txBox="1">
              <a:spLocks/>
            </p:cNvSpPr>
            <p:nvPr/>
          </p:nvSpPr>
          <p:spPr>
            <a:xfrm>
              <a:off x="4678512" y="3270093"/>
              <a:ext cx="2834976" cy="70092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0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Success </a:t>
              </a:r>
              <a:r>
                <a:rPr lang="en-US" sz="3000" b="1" dirty="0">
                  <a:solidFill>
                    <a:schemeClr val="bg1"/>
                  </a:solidFill>
                  <a:latin typeface="+mj-lt"/>
                  <a:cs typeface="Segoe UI Light" panose="020B0502040204020203" pitchFamily="34" charset="0"/>
                </a:rPr>
                <a:t>Point</a:t>
              </a:r>
              <a:endParaRPr lang="id-ID" sz="3000" b="1" dirty="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7B28BF7-4FFB-45A9-BCE2-59752393460C}"/>
                </a:ext>
              </a:extLst>
            </p:cNvPr>
            <p:cNvSpPr/>
            <p:nvPr/>
          </p:nvSpPr>
          <p:spPr>
            <a:xfrm>
              <a:off x="4485085" y="3835074"/>
              <a:ext cx="3221831" cy="7931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+mj-lt"/>
                  <a:cs typeface="Segoe UI Light" panose="020B0502040204020203" pitchFamily="34" charset="0"/>
                </a:rPr>
                <a:t>A wonderful serenity has taken possession of my entire soul, like these sweet mornings of spring which I enjoy with.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3E06437-F93D-43C0-8FD3-6F6D23905B33}"/>
                </a:ext>
              </a:extLst>
            </p:cNvPr>
            <p:cNvGrpSpPr/>
            <p:nvPr/>
          </p:nvGrpSpPr>
          <p:grpSpPr>
            <a:xfrm>
              <a:off x="1945246" y="1944804"/>
              <a:ext cx="8301508" cy="4019270"/>
              <a:chOff x="1945246" y="1944804"/>
              <a:chExt cx="8301508" cy="401927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E345B33D-EEC1-48C3-ACE1-CA5B9D5B8EA9}"/>
                  </a:ext>
                </a:extLst>
              </p:cNvPr>
              <p:cNvSpPr/>
              <p:nvPr/>
            </p:nvSpPr>
            <p:spPr>
              <a:xfrm>
                <a:off x="3565072" y="2457527"/>
                <a:ext cx="5061857" cy="29839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2C20CA63-5743-48E9-9B5A-328344BF32C4}"/>
                  </a:ext>
                </a:extLst>
              </p:cNvPr>
              <p:cNvSpPr/>
              <p:nvPr/>
            </p:nvSpPr>
            <p:spPr>
              <a:xfrm>
                <a:off x="6003131" y="2364658"/>
                <a:ext cx="185738" cy="185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BA53FA24-FCF9-44C4-A3FA-B53697FE8EAF}"/>
                  </a:ext>
                </a:extLst>
              </p:cNvPr>
              <p:cNvSpPr/>
              <p:nvPr/>
            </p:nvSpPr>
            <p:spPr>
              <a:xfrm>
                <a:off x="6003131" y="5350690"/>
                <a:ext cx="185738" cy="185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80DDC2B-AE05-4F71-B3CC-399C6EEF3DD1}"/>
                  </a:ext>
                </a:extLst>
              </p:cNvPr>
              <p:cNvSpPr/>
              <p:nvPr/>
            </p:nvSpPr>
            <p:spPr>
              <a:xfrm flipV="1">
                <a:off x="8568245" y="3890812"/>
                <a:ext cx="117365" cy="1173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E6B6DAD-CCEC-4EA6-A268-0428BF9B7571}"/>
                  </a:ext>
                </a:extLst>
              </p:cNvPr>
              <p:cNvSpPr/>
              <p:nvPr/>
            </p:nvSpPr>
            <p:spPr>
              <a:xfrm flipV="1">
                <a:off x="3501727" y="3890812"/>
                <a:ext cx="117365" cy="1173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CCE48E15-F835-4805-97F9-58BADB0E3B90}"/>
                  </a:ext>
                </a:extLst>
              </p:cNvPr>
              <p:cNvSpPr/>
              <p:nvPr/>
            </p:nvSpPr>
            <p:spPr>
              <a:xfrm flipV="1">
                <a:off x="4218076" y="2850310"/>
                <a:ext cx="117365" cy="11736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140DD11A-BE1F-49CD-8492-11B7AA7824DE}"/>
                  </a:ext>
                </a:extLst>
              </p:cNvPr>
              <p:cNvSpPr/>
              <p:nvPr/>
            </p:nvSpPr>
            <p:spPr>
              <a:xfrm flipV="1">
                <a:off x="7856561" y="2850310"/>
                <a:ext cx="117365" cy="11736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4169863-86C1-4568-AD5E-61AF0DB5A42F}"/>
                  </a:ext>
                </a:extLst>
              </p:cNvPr>
              <p:cNvSpPr/>
              <p:nvPr/>
            </p:nvSpPr>
            <p:spPr>
              <a:xfrm flipV="1">
                <a:off x="4218076" y="4929578"/>
                <a:ext cx="117365" cy="1173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10572BC-A282-4053-AF01-97879BCD6B6E}"/>
                  </a:ext>
                </a:extLst>
              </p:cNvPr>
              <p:cNvSpPr/>
              <p:nvPr/>
            </p:nvSpPr>
            <p:spPr>
              <a:xfrm flipV="1">
                <a:off x="7856561" y="4929578"/>
                <a:ext cx="117365" cy="1173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CCB1983-7301-45F9-AF23-2E14F4470C40}"/>
                  </a:ext>
                </a:extLst>
              </p:cNvPr>
              <p:cNvSpPr/>
              <p:nvPr/>
            </p:nvSpPr>
            <p:spPr>
              <a:xfrm>
                <a:off x="5393056" y="1944804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One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7792DF6-3171-41D7-B4A5-04E13F856E35}"/>
                  </a:ext>
                </a:extLst>
              </p:cNvPr>
              <p:cNvSpPr/>
              <p:nvPr/>
            </p:nvSpPr>
            <p:spPr>
              <a:xfrm>
                <a:off x="1945246" y="3804070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Seven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166067F-6A09-4B17-936F-5025E5F69CD1}"/>
                  </a:ext>
                </a:extLst>
              </p:cNvPr>
              <p:cNvSpPr/>
              <p:nvPr/>
            </p:nvSpPr>
            <p:spPr>
              <a:xfrm>
                <a:off x="8840864" y="3804070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Three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A05A971-B64A-4446-B238-31F7B9E3A8CC}"/>
                  </a:ext>
                </a:extLst>
              </p:cNvPr>
              <p:cNvSpPr/>
              <p:nvPr/>
            </p:nvSpPr>
            <p:spPr>
              <a:xfrm>
                <a:off x="7208076" y="2360361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Two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C43C739-3172-4860-8127-184BC634FDF1}"/>
                  </a:ext>
                </a:extLst>
              </p:cNvPr>
              <p:cNvSpPr/>
              <p:nvPr/>
            </p:nvSpPr>
            <p:spPr>
              <a:xfrm>
                <a:off x="3578034" y="2360361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Eight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27829B-EA7B-4B3D-8F2E-828B9CA6F63C}"/>
                  </a:ext>
                </a:extLst>
              </p:cNvPr>
              <p:cNvSpPr/>
              <p:nvPr/>
            </p:nvSpPr>
            <p:spPr>
              <a:xfrm>
                <a:off x="7208076" y="5247779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Four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BD2E038-B87B-4C22-9445-31E1F26C2F1A}"/>
                  </a:ext>
                </a:extLst>
              </p:cNvPr>
              <p:cNvSpPr/>
              <p:nvPr/>
            </p:nvSpPr>
            <p:spPr>
              <a:xfrm>
                <a:off x="3578034" y="5247779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Six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4B4636E-524E-4D3E-88CC-2E34A41042C9}"/>
                  </a:ext>
                </a:extLst>
              </p:cNvPr>
              <p:cNvSpPr/>
              <p:nvPr/>
            </p:nvSpPr>
            <p:spPr>
              <a:xfrm>
                <a:off x="5393056" y="5659375"/>
                <a:ext cx="1405890" cy="30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Point Five</a:t>
                </a:r>
                <a:endParaRPr lang="en-US" sz="105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2A45F48-1E8C-4721-AA16-71AF9F5B14C0}"/>
              </a:ext>
            </a:extLst>
          </p:cNvPr>
          <p:cNvGrpSpPr/>
          <p:nvPr/>
        </p:nvGrpSpPr>
        <p:grpSpPr>
          <a:xfrm>
            <a:off x="9082386" y="2720513"/>
            <a:ext cx="2570446" cy="3178600"/>
            <a:chOff x="9080798" y="2417521"/>
            <a:chExt cx="2570446" cy="31786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C3B35DB-F43D-497F-8BDE-FA46873E5BF5}"/>
                </a:ext>
              </a:extLst>
            </p:cNvPr>
            <p:cNvGrpSpPr/>
            <p:nvPr/>
          </p:nvGrpSpPr>
          <p:grpSpPr>
            <a:xfrm>
              <a:off x="9080798" y="4221257"/>
              <a:ext cx="2570446" cy="1374864"/>
              <a:chOff x="1144020" y="3509597"/>
              <a:chExt cx="2570446" cy="1374864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BD4B095-28D3-40B4-A13C-5D4F3A345BEC}"/>
                  </a:ext>
                </a:extLst>
              </p:cNvPr>
              <p:cNvSpPr txBox="1"/>
              <p:nvPr/>
            </p:nvSpPr>
            <p:spPr>
              <a:xfrm>
                <a:off x="1407227" y="3922018"/>
                <a:ext cx="2307239" cy="96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Wonderful serenity has taken possession of my entire soul, like these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FC6917-5EA5-468E-AED5-18223341177F}"/>
                  </a:ext>
                </a:extLst>
              </p:cNvPr>
              <p:cNvSpPr txBox="1"/>
              <p:nvPr/>
            </p:nvSpPr>
            <p:spPr>
              <a:xfrm>
                <a:off x="1407227" y="3509597"/>
                <a:ext cx="1836402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rPr>
                  <a:t>Cost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A50067A-BDCB-4A75-8D16-C670D1BFE4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6879" y="3509597"/>
                <a:ext cx="0" cy="1148250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3F52DA0F-5AD5-4CD9-AC60-ABF960A9530F}"/>
                  </a:ext>
                </a:extLst>
              </p:cNvPr>
              <p:cNvSpPr/>
              <p:nvPr/>
            </p:nvSpPr>
            <p:spPr>
              <a:xfrm>
                <a:off x="1144020" y="3749944"/>
                <a:ext cx="45719" cy="66755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E3C57BF-8AD9-4F36-902B-E9BDA427DCED}"/>
                </a:ext>
              </a:extLst>
            </p:cNvPr>
            <p:cNvGrpSpPr/>
            <p:nvPr/>
          </p:nvGrpSpPr>
          <p:grpSpPr>
            <a:xfrm>
              <a:off x="9080798" y="2417521"/>
              <a:ext cx="2570446" cy="1374864"/>
              <a:chOff x="6569840" y="3838825"/>
              <a:chExt cx="2570446" cy="1374864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B11FFDD-72E7-4D11-B608-E2BD2B106F69}"/>
                  </a:ext>
                </a:extLst>
              </p:cNvPr>
              <p:cNvSpPr txBox="1"/>
              <p:nvPr/>
            </p:nvSpPr>
            <p:spPr>
              <a:xfrm>
                <a:off x="6833047" y="4251246"/>
                <a:ext cx="2307239" cy="96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Wonderful serenity has taken possession of my entire soul, like these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3BECC40-9E75-4C35-91C5-046F6F48658A}"/>
                  </a:ext>
                </a:extLst>
              </p:cNvPr>
              <p:cNvSpPr txBox="1"/>
              <p:nvPr/>
            </p:nvSpPr>
            <p:spPr>
              <a:xfrm>
                <a:off x="6833047" y="3838825"/>
                <a:ext cx="1836402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rPr>
                  <a:t>Effectiveness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94E33B44-314B-483F-B272-0A4C7BB2E1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92699" y="3838825"/>
                <a:ext cx="0" cy="114825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54D41122-3462-4A60-846D-0E665FB4F868}"/>
                  </a:ext>
                </a:extLst>
              </p:cNvPr>
              <p:cNvSpPr/>
              <p:nvPr/>
            </p:nvSpPr>
            <p:spPr>
              <a:xfrm>
                <a:off x="6569840" y="4079172"/>
                <a:ext cx="45719" cy="66755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C04D979-A855-4C85-8527-9F01230DAA5A}"/>
              </a:ext>
            </a:extLst>
          </p:cNvPr>
          <p:cNvSpPr txBox="1"/>
          <p:nvPr/>
        </p:nvSpPr>
        <p:spPr>
          <a:xfrm>
            <a:off x="677296" y="6585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9450E6A-5593-43F9-8AF8-25824E2FA520}"/>
              </a:ext>
            </a:extLst>
          </p:cNvPr>
          <p:cNvSpPr/>
          <p:nvPr/>
        </p:nvSpPr>
        <p:spPr>
          <a:xfrm>
            <a:off x="8673286" y="693591"/>
            <a:ext cx="2979545" cy="84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535C79"/>
                </a:solidFill>
                <a:ea typeface="Lato" panose="020F0502020204030203" pitchFamily="34" charset="0"/>
                <a:cs typeface="Lato" panose="020F0502020204030203" pitchFamily="34" charset="0"/>
              </a:rPr>
              <a:t>A wonderful serenity has taken possession of my entire soul, like these sweet mornings.</a:t>
            </a:r>
          </a:p>
        </p:txBody>
      </p:sp>
    </p:spTree>
    <p:extLst>
      <p:ext uri="{BB962C8B-B14F-4D97-AF65-F5344CB8AC3E}">
        <p14:creationId xmlns:p14="http://schemas.microsoft.com/office/powerpoint/2010/main" val="3831372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>
            <a:extLst>
              <a:ext uri="{FF2B5EF4-FFF2-40B4-BE49-F238E27FC236}">
                <a16:creationId xmlns:a16="http://schemas.microsoft.com/office/drawing/2014/main" id="{10FAA402-B69D-48BC-B988-29189B987DD7}"/>
              </a:ext>
            </a:extLst>
          </p:cNvPr>
          <p:cNvGrpSpPr/>
          <p:nvPr/>
        </p:nvGrpSpPr>
        <p:grpSpPr>
          <a:xfrm>
            <a:off x="7579077" y="4633171"/>
            <a:ext cx="2401213" cy="1141772"/>
            <a:chOff x="7620816" y="3483910"/>
            <a:chExt cx="2468791" cy="1173906"/>
          </a:xfrm>
        </p:grpSpPr>
        <p:sp>
          <p:nvSpPr>
            <p:cNvPr id="110" name="Rectangle 18">
              <a:extLst>
                <a:ext uri="{FF2B5EF4-FFF2-40B4-BE49-F238E27FC236}">
                  <a16:creationId xmlns:a16="http://schemas.microsoft.com/office/drawing/2014/main" id="{1129CA93-BEF5-48A9-BC04-C36BB9F459AA}"/>
                </a:ext>
              </a:extLst>
            </p:cNvPr>
            <p:cNvSpPr/>
            <p:nvPr/>
          </p:nvSpPr>
          <p:spPr>
            <a:xfrm>
              <a:off x="7620816" y="3483910"/>
              <a:ext cx="1371719" cy="1173906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19075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19075 h 1179473"/>
                <a:gd name="connsiteX0" fmla="*/ 0 w 2257338"/>
                <a:gd name="connsiteY0" fmla="*/ 226219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26219 h 117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7338" h="1179473">
                  <a:moveTo>
                    <a:pt x="0" y="226219"/>
                  </a:moveTo>
                  <a:lnTo>
                    <a:pt x="2257337" y="0"/>
                  </a:lnTo>
                  <a:cubicBezTo>
                    <a:pt x="2257337" y="383633"/>
                    <a:pt x="2257338" y="795840"/>
                    <a:pt x="2257338" y="1179473"/>
                  </a:cubicBezTo>
                  <a:lnTo>
                    <a:pt x="0" y="938967"/>
                  </a:lnTo>
                  <a:lnTo>
                    <a:pt x="0" y="22621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EA315E67-0156-4AD6-B8D2-7E0E0E3DDD40}"/>
                </a:ext>
              </a:extLst>
            </p:cNvPr>
            <p:cNvSpPr/>
            <p:nvPr/>
          </p:nvSpPr>
          <p:spPr>
            <a:xfrm>
              <a:off x="8831028" y="3974643"/>
              <a:ext cx="1258579" cy="67963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</p:grp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D316FB9-345A-468E-B059-F21906079225}"/>
              </a:ext>
            </a:extLst>
          </p:cNvPr>
          <p:cNvSpPr/>
          <p:nvPr/>
        </p:nvSpPr>
        <p:spPr>
          <a:xfrm>
            <a:off x="1699596" y="4844681"/>
            <a:ext cx="5898599" cy="70250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4D511DBF-6D48-42CD-8A86-566B134760AD}"/>
              </a:ext>
            </a:extLst>
          </p:cNvPr>
          <p:cNvSpPr txBox="1"/>
          <p:nvPr/>
        </p:nvSpPr>
        <p:spPr>
          <a:xfrm>
            <a:off x="8665237" y="5216903"/>
            <a:ext cx="146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54%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F183AC72-F771-4607-AAB4-4CB7C7189DC6}"/>
              </a:ext>
            </a:extLst>
          </p:cNvPr>
          <p:cNvGrpSpPr/>
          <p:nvPr/>
        </p:nvGrpSpPr>
        <p:grpSpPr>
          <a:xfrm>
            <a:off x="2648475" y="5016319"/>
            <a:ext cx="4784334" cy="369332"/>
            <a:chOff x="2309600" y="1970984"/>
            <a:chExt cx="5690714" cy="37972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BC04E495-0DFB-4C1C-89D4-C8F8D9D9183F}"/>
                </a:ext>
              </a:extLst>
            </p:cNvPr>
            <p:cNvSpPr txBox="1"/>
            <p:nvPr/>
          </p:nvSpPr>
          <p:spPr>
            <a:xfrm>
              <a:off x="2309600" y="1970984"/>
              <a:ext cx="1890647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Your step</a:t>
              </a:r>
            </a:p>
          </p:txBody>
        </p:sp>
        <p:sp>
          <p:nvSpPr>
            <p:cNvPr id="114" name="TextBox 34">
              <a:extLst>
                <a:ext uri="{FF2B5EF4-FFF2-40B4-BE49-F238E27FC236}">
                  <a16:creationId xmlns:a16="http://schemas.microsoft.com/office/drawing/2014/main" id="{C7CE2D52-93E4-4AAB-9EC9-104BA776C46E}"/>
                </a:ext>
              </a:extLst>
            </p:cNvPr>
            <p:cNvSpPr txBox="1"/>
            <p:nvPr/>
          </p:nvSpPr>
          <p:spPr>
            <a:xfrm>
              <a:off x="4279000" y="2017151"/>
              <a:ext cx="3721314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 possession of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20F3B1F-E1CE-434E-B483-E1D41CA5F415}"/>
              </a:ext>
            </a:extLst>
          </p:cNvPr>
          <p:cNvGrpSpPr/>
          <p:nvPr/>
        </p:nvGrpSpPr>
        <p:grpSpPr>
          <a:xfrm>
            <a:off x="7590779" y="3452838"/>
            <a:ext cx="2214742" cy="1103684"/>
            <a:chOff x="7632846" y="5124857"/>
            <a:chExt cx="2277073" cy="1134744"/>
          </a:xfrm>
        </p:grpSpPr>
        <p:sp>
          <p:nvSpPr>
            <p:cNvPr id="3" name="Rectangle 18">
              <a:extLst>
                <a:ext uri="{FF2B5EF4-FFF2-40B4-BE49-F238E27FC236}">
                  <a16:creationId xmlns:a16="http://schemas.microsoft.com/office/drawing/2014/main" id="{F7564AB9-7B29-4078-B931-5474BCAE0B06}"/>
                </a:ext>
              </a:extLst>
            </p:cNvPr>
            <p:cNvSpPr/>
            <p:nvPr/>
          </p:nvSpPr>
          <p:spPr>
            <a:xfrm flipV="1">
              <a:off x="7632846" y="5124857"/>
              <a:ext cx="1341826" cy="100167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2271818"/>
                <a:gd name="connsiteY0" fmla="*/ 276225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76225 h 1001673"/>
                <a:gd name="connsiteX0" fmla="*/ 5038 w 2288746"/>
                <a:gd name="connsiteY0" fmla="*/ 276225 h 1001673"/>
                <a:gd name="connsiteX1" fmla="*/ 2269931 w 2288746"/>
                <a:gd name="connsiteY1" fmla="*/ 0 h 1001673"/>
                <a:gd name="connsiteX2" fmla="*/ 2288746 w 2288746"/>
                <a:gd name="connsiteY2" fmla="*/ 857295 h 1001673"/>
                <a:gd name="connsiteX3" fmla="*/ 0 w 2288746"/>
                <a:gd name="connsiteY3" fmla="*/ 1001673 h 1001673"/>
                <a:gd name="connsiteX4" fmla="*/ 5038 w 2288746"/>
                <a:gd name="connsiteY4" fmla="*/ 276225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8746" h="1001673">
                  <a:moveTo>
                    <a:pt x="5038" y="276225"/>
                  </a:moveTo>
                  <a:lnTo>
                    <a:pt x="2269931" y="0"/>
                  </a:lnTo>
                  <a:cubicBezTo>
                    <a:pt x="2269931" y="383633"/>
                    <a:pt x="2288746" y="473662"/>
                    <a:pt x="2288746" y="857295"/>
                  </a:cubicBezTo>
                  <a:lnTo>
                    <a:pt x="0" y="1001673"/>
                  </a:lnTo>
                  <a:cubicBezTo>
                    <a:pt x="1679" y="759857"/>
                    <a:pt x="3359" y="518041"/>
                    <a:pt x="5038" y="27622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4" name="Rectangle 27">
              <a:extLst>
                <a:ext uri="{FF2B5EF4-FFF2-40B4-BE49-F238E27FC236}">
                  <a16:creationId xmlns:a16="http://schemas.microsoft.com/office/drawing/2014/main" id="{BF17E94A-789A-4AE4-B451-1A749B1B7AB5}"/>
                </a:ext>
              </a:extLst>
            </p:cNvPr>
            <p:cNvSpPr/>
            <p:nvPr/>
          </p:nvSpPr>
          <p:spPr>
            <a:xfrm>
              <a:off x="8801355" y="5407898"/>
              <a:ext cx="1108564" cy="85170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7BC4236E-0D39-457F-89D6-CBEB1B230376}"/>
              </a:ext>
            </a:extLst>
          </p:cNvPr>
          <p:cNvSpPr/>
          <p:nvPr/>
        </p:nvSpPr>
        <p:spPr>
          <a:xfrm>
            <a:off x="2384715" y="1363091"/>
            <a:ext cx="5213479" cy="7038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0C86B-59E6-4D5F-8C47-2BE10255F9BA}"/>
              </a:ext>
            </a:extLst>
          </p:cNvPr>
          <p:cNvSpPr/>
          <p:nvPr/>
        </p:nvSpPr>
        <p:spPr>
          <a:xfrm>
            <a:off x="1699596" y="2068314"/>
            <a:ext cx="5898599" cy="702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FC4E45-3A90-43AD-B31E-45BBF3F6EC48}"/>
              </a:ext>
            </a:extLst>
          </p:cNvPr>
          <p:cNvSpPr/>
          <p:nvPr/>
        </p:nvSpPr>
        <p:spPr>
          <a:xfrm>
            <a:off x="3703333" y="3452842"/>
            <a:ext cx="3894857" cy="7025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79CA4F3-61C0-4534-AF01-53C4B9DE2ED6}"/>
              </a:ext>
            </a:extLst>
          </p:cNvPr>
          <p:cNvGrpSpPr/>
          <p:nvPr/>
        </p:nvGrpSpPr>
        <p:grpSpPr>
          <a:xfrm>
            <a:off x="7592017" y="1094423"/>
            <a:ext cx="2407167" cy="974257"/>
            <a:chOff x="7634119" y="2700070"/>
            <a:chExt cx="2474912" cy="1001676"/>
          </a:xfrm>
        </p:grpSpPr>
        <p:sp>
          <p:nvSpPr>
            <p:cNvPr id="11" name="Rectangle 27">
              <a:extLst>
                <a:ext uri="{FF2B5EF4-FFF2-40B4-BE49-F238E27FC236}">
                  <a16:creationId xmlns:a16="http://schemas.microsoft.com/office/drawing/2014/main" id="{DAA65A17-22B3-4FA2-9009-38934D6562A7}"/>
                </a:ext>
              </a:extLst>
            </p:cNvPr>
            <p:cNvSpPr/>
            <p:nvPr/>
          </p:nvSpPr>
          <p:spPr>
            <a:xfrm>
              <a:off x="9045504" y="2700070"/>
              <a:ext cx="1063527" cy="85170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4CD63FED-006F-4260-AE19-07DCE748940C}"/>
                </a:ext>
              </a:extLst>
            </p:cNvPr>
            <p:cNvSpPr/>
            <p:nvPr/>
          </p:nvSpPr>
          <p:spPr>
            <a:xfrm>
              <a:off x="7634119" y="2700073"/>
              <a:ext cx="1430665" cy="100167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9931" h="1001673">
                  <a:moveTo>
                    <a:pt x="5038" y="276225"/>
                  </a:moveTo>
                  <a:lnTo>
                    <a:pt x="2269931" y="0"/>
                  </a:lnTo>
                  <a:cubicBezTo>
                    <a:pt x="2269931" y="383633"/>
                    <a:pt x="2265766" y="473662"/>
                    <a:pt x="2265766" y="857295"/>
                  </a:cubicBezTo>
                  <a:lnTo>
                    <a:pt x="0" y="1001673"/>
                  </a:lnTo>
                  <a:cubicBezTo>
                    <a:pt x="1679" y="759857"/>
                    <a:pt x="3359" y="518041"/>
                    <a:pt x="5038" y="2762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41114ED-B0B7-4202-9996-B79588C1BE61}"/>
              </a:ext>
            </a:extLst>
          </p:cNvPr>
          <p:cNvGrpSpPr/>
          <p:nvPr/>
        </p:nvGrpSpPr>
        <p:grpSpPr>
          <a:xfrm>
            <a:off x="7598193" y="1845971"/>
            <a:ext cx="2991284" cy="1147187"/>
            <a:chOff x="7640469" y="3472769"/>
            <a:chExt cx="3075468" cy="117947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1277C22-BAC1-4A8F-803E-BE427307D738}"/>
                </a:ext>
              </a:extLst>
            </p:cNvPr>
            <p:cNvSpPr/>
            <p:nvPr/>
          </p:nvSpPr>
          <p:spPr>
            <a:xfrm>
              <a:off x="9385130" y="3472770"/>
              <a:ext cx="1330807" cy="10861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18" name="Rectangle 18">
              <a:extLst>
                <a:ext uri="{FF2B5EF4-FFF2-40B4-BE49-F238E27FC236}">
                  <a16:creationId xmlns:a16="http://schemas.microsoft.com/office/drawing/2014/main" id="{2106EEF9-C1BE-4DFA-BA87-C4DCC1E035B9}"/>
                </a:ext>
              </a:extLst>
            </p:cNvPr>
            <p:cNvSpPr/>
            <p:nvPr/>
          </p:nvSpPr>
          <p:spPr>
            <a:xfrm>
              <a:off x="7640469" y="3472769"/>
              <a:ext cx="1744665" cy="117947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19075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19075 h 1179473"/>
                <a:gd name="connsiteX0" fmla="*/ 0 w 2257338"/>
                <a:gd name="connsiteY0" fmla="*/ 226219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26219 h 117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7338" h="1179473">
                  <a:moveTo>
                    <a:pt x="0" y="226219"/>
                  </a:moveTo>
                  <a:lnTo>
                    <a:pt x="2257337" y="0"/>
                  </a:lnTo>
                  <a:cubicBezTo>
                    <a:pt x="2257337" y="383633"/>
                    <a:pt x="2257338" y="795840"/>
                    <a:pt x="2257338" y="1179473"/>
                  </a:cubicBezTo>
                  <a:lnTo>
                    <a:pt x="0" y="938967"/>
                  </a:lnTo>
                  <a:lnTo>
                    <a:pt x="0" y="22621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BF032BA-373C-4AFC-8839-0DBA15AA5BD6}"/>
              </a:ext>
            </a:extLst>
          </p:cNvPr>
          <p:cNvSpPr txBox="1"/>
          <p:nvPr/>
        </p:nvSpPr>
        <p:spPr>
          <a:xfrm>
            <a:off x="8925859" y="1307617"/>
            <a:ext cx="1063159" cy="449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75%</a:t>
            </a:r>
            <a:endParaRPr lang="id-ID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5E33C2E-58D7-4DA6-B692-7D74E0BF5410}"/>
              </a:ext>
            </a:extLst>
          </p:cNvPr>
          <p:cNvSpPr txBox="1"/>
          <p:nvPr/>
        </p:nvSpPr>
        <p:spPr>
          <a:xfrm>
            <a:off x="9226066" y="2105245"/>
            <a:ext cx="1469120" cy="628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87%</a:t>
            </a:r>
            <a:endParaRPr lang="id-ID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7E7A17-D90E-42FF-A5EA-1F8BB23EDFBA}"/>
              </a:ext>
            </a:extLst>
          </p:cNvPr>
          <p:cNvSpPr txBox="1"/>
          <p:nvPr/>
        </p:nvSpPr>
        <p:spPr>
          <a:xfrm>
            <a:off x="8665237" y="3786577"/>
            <a:ext cx="1199189" cy="50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47%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59AEDCD-1744-4187-A273-567D7D8E45F6}"/>
              </a:ext>
            </a:extLst>
          </p:cNvPr>
          <p:cNvGrpSpPr/>
          <p:nvPr/>
        </p:nvGrpSpPr>
        <p:grpSpPr>
          <a:xfrm>
            <a:off x="3307455" y="1535409"/>
            <a:ext cx="4088298" cy="369332"/>
            <a:chOff x="2178814" y="1970984"/>
            <a:chExt cx="5821500" cy="37972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2B4028A-91E0-414E-BFB4-764BAFE9108F}"/>
                </a:ext>
              </a:extLst>
            </p:cNvPr>
            <p:cNvSpPr txBox="1"/>
            <p:nvPr/>
          </p:nvSpPr>
          <p:spPr>
            <a:xfrm>
              <a:off x="2178814" y="1970984"/>
              <a:ext cx="2392005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Your step</a:t>
              </a:r>
            </a:p>
          </p:txBody>
        </p:sp>
        <p:sp>
          <p:nvSpPr>
            <p:cNvPr id="34" name="TextBox 34">
              <a:extLst>
                <a:ext uri="{FF2B5EF4-FFF2-40B4-BE49-F238E27FC236}">
                  <a16:creationId xmlns:a16="http://schemas.microsoft.com/office/drawing/2014/main" id="{4B58DBAD-D32E-4F88-BEB3-C10AFBF0AB83}"/>
                </a:ext>
              </a:extLst>
            </p:cNvPr>
            <p:cNvSpPr txBox="1"/>
            <p:nvPr/>
          </p:nvSpPr>
          <p:spPr>
            <a:xfrm>
              <a:off x="4636639" y="2017151"/>
              <a:ext cx="3363675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6652347-7AFB-4308-8B3E-1078C4F6F1E8}"/>
              </a:ext>
            </a:extLst>
          </p:cNvPr>
          <p:cNvGrpSpPr/>
          <p:nvPr/>
        </p:nvGrpSpPr>
        <p:grpSpPr>
          <a:xfrm>
            <a:off x="2648475" y="2239952"/>
            <a:ext cx="4784334" cy="369332"/>
            <a:chOff x="2309600" y="1970984"/>
            <a:chExt cx="5690714" cy="37972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860F098-E8BC-4BA2-904A-4E3056ABD5E8}"/>
                </a:ext>
              </a:extLst>
            </p:cNvPr>
            <p:cNvSpPr txBox="1"/>
            <p:nvPr/>
          </p:nvSpPr>
          <p:spPr>
            <a:xfrm>
              <a:off x="2309600" y="1970984"/>
              <a:ext cx="1890647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Your step</a:t>
              </a:r>
            </a:p>
          </p:txBody>
        </p:sp>
        <p:sp>
          <p:nvSpPr>
            <p:cNvPr id="37" name="TextBox 34">
              <a:extLst>
                <a:ext uri="{FF2B5EF4-FFF2-40B4-BE49-F238E27FC236}">
                  <a16:creationId xmlns:a16="http://schemas.microsoft.com/office/drawing/2014/main" id="{03266D7F-30DE-4070-AFD6-6D9597ACD286}"/>
                </a:ext>
              </a:extLst>
            </p:cNvPr>
            <p:cNvSpPr txBox="1"/>
            <p:nvPr/>
          </p:nvSpPr>
          <p:spPr>
            <a:xfrm>
              <a:off x="4279000" y="2017151"/>
              <a:ext cx="3721314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 possession of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B681B75-BF38-4E73-9E43-AE3053635F46}"/>
              </a:ext>
            </a:extLst>
          </p:cNvPr>
          <p:cNvGrpSpPr/>
          <p:nvPr/>
        </p:nvGrpSpPr>
        <p:grpSpPr>
          <a:xfrm>
            <a:off x="4476187" y="3624479"/>
            <a:ext cx="2824236" cy="369332"/>
            <a:chOff x="3843021" y="1970984"/>
            <a:chExt cx="4021550" cy="379727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71D4633-D860-44D0-90AB-6090AEF347C1}"/>
                </a:ext>
              </a:extLst>
            </p:cNvPr>
            <p:cNvSpPr txBox="1"/>
            <p:nvPr/>
          </p:nvSpPr>
          <p:spPr>
            <a:xfrm>
              <a:off x="3843021" y="1970984"/>
              <a:ext cx="1572767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Text</a:t>
              </a:r>
            </a:p>
          </p:txBody>
        </p:sp>
        <p:sp>
          <p:nvSpPr>
            <p:cNvPr id="43" name="TextBox 34">
              <a:extLst>
                <a:ext uri="{FF2B5EF4-FFF2-40B4-BE49-F238E27FC236}">
                  <a16:creationId xmlns:a16="http://schemas.microsoft.com/office/drawing/2014/main" id="{CA80ECC1-E886-4B26-9CBC-B64A78B96930}"/>
                </a:ext>
              </a:extLst>
            </p:cNvPr>
            <p:cNvSpPr txBox="1"/>
            <p:nvPr/>
          </p:nvSpPr>
          <p:spPr>
            <a:xfrm>
              <a:off x="5292649" y="2017151"/>
              <a:ext cx="2571922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A wonderful serenity has 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0B3A5926-AF8B-4273-8DB9-53247B707B9E}"/>
              </a:ext>
            </a:extLst>
          </p:cNvPr>
          <p:cNvSpPr/>
          <p:nvPr/>
        </p:nvSpPr>
        <p:spPr>
          <a:xfrm>
            <a:off x="3035112" y="2759639"/>
            <a:ext cx="4563082" cy="7025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B04DD93-5582-42F8-B5A5-8FFDCB2FF4F4}"/>
              </a:ext>
            </a:extLst>
          </p:cNvPr>
          <p:cNvGrpSpPr/>
          <p:nvPr/>
        </p:nvGrpSpPr>
        <p:grpSpPr>
          <a:xfrm>
            <a:off x="7588032" y="2756553"/>
            <a:ext cx="2217488" cy="974255"/>
            <a:chOff x="7630021" y="4408978"/>
            <a:chExt cx="2279896" cy="1001673"/>
          </a:xfrm>
        </p:grpSpPr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8D9DC81A-C359-439A-8625-BBBE23A285F8}"/>
                </a:ext>
              </a:extLst>
            </p:cNvPr>
            <p:cNvSpPr/>
            <p:nvPr/>
          </p:nvSpPr>
          <p:spPr>
            <a:xfrm>
              <a:off x="8811306" y="4558946"/>
              <a:ext cx="1098611" cy="85170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BCA45007-BE0C-47AA-9D35-51D2C1BD19A0}"/>
                </a:ext>
              </a:extLst>
            </p:cNvPr>
            <p:cNvSpPr/>
            <p:nvPr/>
          </p:nvSpPr>
          <p:spPr>
            <a:xfrm flipV="1">
              <a:off x="7630021" y="4408978"/>
              <a:ext cx="1191800" cy="100167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2271818"/>
                <a:gd name="connsiteY0" fmla="*/ 276225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76225 h 1001673"/>
                <a:gd name="connsiteX0" fmla="*/ 5038 w 2271818"/>
                <a:gd name="connsiteY0" fmla="*/ 283369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83369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1818" h="1001673">
                  <a:moveTo>
                    <a:pt x="5038" y="283369"/>
                  </a:moveTo>
                  <a:lnTo>
                    <a:pt x="2269931" y="0"/>
                  </a:lnTo>
                  <a:cubicBezTo>
                    <a:pt x="2269931" y="383633"/>
                    <a:pt x="2271818" y="473662"/>
                    <a:pt x="2271818" y="857295"/>
                  </a:cubicBezTo>
                  <a:lnTo>
                    <a:pt x="0" y="1001673"/>
                  </a:lnTo>
                  <a:cubicBezTo>
                    <a:pt x="1679" y="759857"/>
                    <a:pt x="3359" y="525185"/>
                    <a:pt x="5038" y="28336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A451955-7273-4E48-828E-48CC51222357}"/>
              </a:ext>
            </a:extLst>
          </p:cNvPr>
          <p:cNvSpPr txBox="1"/>
          <p:nvPr/>
        </p:nvSpPr>
        <p:spPr>
          <a:xfrm>
            <a:off x="8708713" y="3115610"/>
            <a:ext cx="1199189" cy="50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60%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439FE69-77F2-4E3A-B591-615DB4566185}"/>
              </a:ext>
            </a:extLst>
          </p:cNvPr>
          <p:cNvGrpSpPr/>
          <p:nvPr/>
        </p:nvGrpSpPr>
        <p:grpSpPr>
          <a:xfrm>
            <a:off x="3991397" y="2931277"/>
            <a:ext cx="3309026" cy="369332"/>
            <a:chOff x="3388101" y="1970984"/>
            <a:chExt cx="4711863" cy="37972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CF02410-A6B9-4EA1-8763-D02ACEC1DBDE}"/>
                </a:ext>
              </a:extLst>
            </p:cNvPr>
            <p:cNvSpPr txBox="1"/>
            <p:nvPr/>
          </p:nvSpPr>
          <p:spPr>
            <a:xfrm>
              <a:off x="3388101" y="1970984"/>
              <a:ext cx="1273754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Text</a:t>
              </a:r>
            </a:p>
          </p:txBody>
        </p:sp>
        <p:sp>
          <p:nvSpPr>
            <p:cNvPr id="40" name="TextBox 34">
              <a:extLst>
                <a:ext uri="{FF2B5EF4-FFF2-40B4-BE49-F238E27FC236}">
                  <a16:creationId xmlns:a16="http://schemas.microsoft.com/office/drawing/2014/main" id="{4C9B6A57-520E-4B17-8785-A84D9CC0E147}"/>
                </a:ext>
              </a:extLst>
            </p:cNvPr>
            <p:cNvSpPr txBox="1"/>
            <p:nvPr/>
          </p:nvSpPr>
          <p:spPr>
            <a:xfrm>
              <a:off x="4636639" y="2017151"/>
              <a:ext cx="3463325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</a:t>
              </a: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8E821F76-4E72-4401-B063-5E277229E595}"/>
              </a:ext>
            </a:extLst>
          </p:cNvPr>
          <p:cNvSpPr/>
          <p:nvPr/>
        </p:nvSpPr>
        <p:spPr>
          <a:xfrm>
            <a:off x="3035112" y="4157891"/>
            <a:ext cx="4563082" cy="7025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6AEA7A3-6BD6-4D30-A7BD-C5F716EAE39F}"/>
              </a:ext>
            </a:extLst>
          </p:cNvPr>
          <p:cNvGrpSpPr/>
          <p:nvPr/>
        </p:nvGrpSpPr>
        <p:grpSpPr>
          <a:xfrm>
            <a:off x="7588032" y="4155343"/>
            <a:ext cx="2217488" cy="974255"/>
            <a:chOff x="7630021" y="4408978"/>
            <a:chExt cx="2279896" cy="1001673"/>
          </a:xfrm>
        </p:grpSpPr>
        <p:sp>
          <p:nvSpPr>
            <p:cNvPr id="93" name="Rectangle 27">
              <a:extLst>
                <a:ext uri="{FF2B5EF4-FFF2-40B4-BE49-F238E27FC236}">
                  <a16:creationId xmlns:a16="http://schemas.microsoft.com/office/drawing/2014/main" id="{265AC81A-E873-4455-B5E8-103500E58FB7}"/>
                </a:ext>
              </a:extLst>
            </p:cNvPr>
            <p:cNvSpPr/>
            <p:nvPr/>
          </p:nvSpPr>
          <p:spPr>
            <a:xfrm>
              <a:off x="8811306" y="4558946"/>
              <a:ext cx="1098611" cy="85170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94" name="Rectangle 18">
              <a:extLst>
                <a:ext uri="{FF2B5EF4-FFF2-40B4-BE49-F238E27FC236}">
                  <a16:creationId xmlns:a16="http://schemas.microsoft.com/office/drawing/2014/main" id="{D608ABCB-BCBB-4232-B26F-43EEE292B57A}"/>
                </a:ext>
              </a:extLst>
            </p:cNvPr>
            <p:cNvSpPr/>
            <p:nvPr/>
          </p:nvSpPr>
          <p:spPr>
            <a:xfrm flipV="1">
              <a:off x="7630021" y="4408978"/>
              <a:ext cx="1191800" cy="100167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2271818"/>
                <a:gd name="connsiteY0" fmla="*/ 276225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76225 h 1001673"/>
                <a:gd name="connsiteX0" fmla="*/ 5038 w 2271818"/>
                <a:gd name="connsiteY0" fmla="*/ 283369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83369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1818" h="1001673">
                  <a:moveTo>
                    <a:pt x="5038" y="283369"/>
                  </a:moveTo>
                  <a:lnTo>
                    <a:pt x="2269931" y="0"/>
                  </a:lnTo>
                  <a:cubicBezTo>
                    <a:pt x="2269931" y="383633"/>
                    <a:pt x="2271818" y="473662"/>
                    <a:pt x="2271818" y="857295"/>
                  </a:cubicBezTo>
                  <a:lnTo>
                    <a:pt x="0" y="1001673"/>
                  </a:lnTo>
                  <a:cubicBezTo>
                    <a:pt x="1679" y="759857"/>
                    <a:pt x="3359" y="525185"/>
                    <a:pt x="5038" y="28336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9B043D96-496D-4AF1-B8C9-12F7CF64AC49}"/>
              </a:ext>
            </a:extLst>
          </p:cNvPr>
          <p:cNvSpPr txBox="1"/>
          <p:nvPr/>
        </p:nvSpPr>
        <p:spPr>
          <a:xfrm>
            <a:off x="8708713" y="4514400"/>
            <a:ext cx="1199189" cy="50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60%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7CE66726-8BF0-4AF8-8540-26ABB7699D16}"/>
              </a:ext>
            </a:extLst>
          </p:cNvPr>
          <p:cNvGrpSpPr/>
          <p:nvPr/>
        </p:nvGrpSpPr>
        <p:grpSpPr>
          <a:xfrm>
            <a:off x="3991397" y="4330067"/>
            <a:ext cx="3309026" cy="369332"/>
            <a:chOff x="3388101" y="1970984"/>
            <a:chExt cx="4711863" cy="379727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5E6381B-1E20-4EEF-8A4E-8A3BD5B4EE20}"/>
                </a:ext>
              </a:extLst>
            </p:cNvPr>
            <p:cNvSpPr txBox="1"/>
            <p:nvPr/>
          </p:nvSpPr>
          <p:spPr>
            <a:xfrm>
              <a:off x="3388101" y="1970984"/>
              <a:ext cx="1273754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Text</a:t>
              </a:r>
            </a:p>
          </p:txBody>
        </p:sp>
        <p:sp>
          <p:nvSpPr>
            <p:cNvPr id="92" name="TextBox 34">
              <a:extLst>
                <a:ext uri="{FF2B5EF4-FFF2-40B4-BE49-F238E27FC236}">
                  <a16:creationId xmlns:a16="http://schemas.microsoft.com/office/drawing/2014/main" id="{B97E91BB-5977-4C06-AD54-34AD832AEC87}"/>
                </a:ext>
              </a:extLst>
            </p:cNvPr>
            <p:cNvSpPr txBox="1"/>
            <p:nvPr/>
          </p:nvSpPr>
          <p:spPr>
            <a:xfrm>
              <a:off x="4636639" y="2017151"/>
              <a:ext cx="3463325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 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170E5B9B-68C3-4C14-9B6A-103CAA2244E8}"/>
              </a:ext>
            </a:extLst>
          </p:cNvPr>
          <p:cNvGrpSpPr/>
          <p:nvPr/>
        </p:nvGrpSpPr>
        <p:grpSpPr>
          <a:xfrm>
            <a:off x="989723" y="-40397"/>
            <a:ext cx="10075178" cy="1411373"/>
            <a:chOff x="989723" y="404813"/>
            <a:chExt cx="10075178" cy="141137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F0ED951-963E-4C1E-A06D-035F9D7E6421}"/>
                </a:ext>
              </a:extLst>
            </p:cNvPr>
            <p:cNvSpPr/>
            <p:nvPr/>
          </p:nvSpPr>
          <p:spPr>
            <a:xfrm>
              <a:off x="1127100" y="1103079"/>
              <a:ext cx="6471095" cy="7025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38AE8CA-59B3-443C-B2C0-FDDC9994A8BE}"/>
                </a:ext>
              </a:extLst>
            </p:cNvPr>
            <p:cNvGrpSpPr/>
            <p:nvPr/>
          </p:nvGrpSpPr>
          <p:grpSpPr>
            <a:xfrm>
              <a:off x="7579080" y="404813"/>
              <a:ext cx="3359531" cy="1411373"/>
              <a:chOff x="7620819" y="1533312"/>
              <a:chExt cx="3454079" cy="1451093"/>
            </a:xfrm>
          </p:grpSpPr>
          <p:sp>
            <p:nvSpPr>
              <p:cNvPr id="20" name="Rectangle 18">
                <a:extLst>
                  <a:ext uri="{FF2B5EF4-FFF2-40B4-BE49-F238E27FC236}">
                    <a16:creationId xmlns:a16="http://schemas.microsoft.com/office/drawing/2014/main" id="{0F4AF943-97EA-4BF8-9B7F-949C4CE8EFC4}"/>
                  </a:ext>
                </a:extLst>
              </p:cNvPr>
              <p:cNvSpPr/>
              <p:nvPr/>
            </p:nvSpPr>
            <p:spPr>
              <a:xfrm>
                <a:off x="7620819" y="1533312"/>
                <a:ext cx="2157409" cy="1451093"/>
              </a:xfrm>
              <a:custGeom>
                <a:avLst/>
                <a:gdLst>
                  <a:gd name="connsiteX0" fmla="*/ 0 w 2271715"/>
                  <a:gd name="connsiteY0" fmla="*/ 0 h 722273"/>
                  <a:gd name="connsiteX1" fmla="*/ 2271715 w 2271715"/>
                  <a:gd name="connsiteY1" fmla="*/ 0 h 722273"/>
                  <a:gd name="connsiteX2" fmla="*/ 2271715 w 2271715"/>
                  <a:gd name="connsiteY2" fmla="*/ 722273 h 722273"/>
                  <a:gd name="connsiteX3" fmla="*/ 0 w 2271715"/>
                  <a:gd name="connsiteY3" fmla="*/ 722273 h 722273"/>
                  <a:gd name="connsiteX4" fmla="*/ 0 w 2271715"/>
                  <a:gd name="connsiteY4" fmla="*/ 0 h 722273"/>
                  <a:gd name="connsiteX0" fmla="*/ 0 w 2271715"/>
                  <a:gd name="connsiteY0" fmla="*/ 71438 h 793711"/>
                  <a:gd name="connsiteX1" fmla="*/ 2271715 w 2271715"/>
                  <a:gd name="connsiteY1" fmla="*/ 0 h 793711"/>
                  <a:gd name="connsiteX2" fmla="*/ 2271715 w 2271715"/>
                  <a:gd name="connsiteY2" fmla="*/ 793711 h 793711"/>
                  <a:gd name="connsiteX3" fmla="*/ 0 w 2271715"/>
                  <a:gd name="connsiteY3" fmla="*/ 793711 h 793711"/>
                  <a:gd name="connsiteX4" fmla="*/ 0 w 2271715"/>
                  <a:gd name="connsiteY4" fmla="*/ 71438 h 793711"/>
                  <a:gd name="connsiteX0" fmla="*/ 0 w 2271715"/>
                  <a:gd name="connsiteY0" fmla="*/ 71438 h 908011"/>
                  <a:gd name="connsiteX1" fmla="*/ 2271715 w 2271715"/>
                  <a:gd name="connsiteY1" fmla="*/ 0 h 908011"/>
                  <a:gd name="connsiteX2" fmla="*/ 2271715 w 2271715"/>
                  <a:gd name="connsiteY2" fmla="*/ 908011 h 908011"/>
                  <a:gd name="connsiteX3" fmla="*/ 0 w 2271715"/>
                  <a:gd name="connsiteY3" fmla="*/ 793711 h 908011"/>
                  <a:gd name="connsiteX4" fmla="*/ 0 w 2271715"/>
                  <a:gd name="connsiteY4" fmla="*/ 71438 h 908011"/>
                  <a:gd name="connsiteX0" fmla="*/ 0 w 2271715"/>
                  <a:gd name="connsiteY0" fmla="*/ 142875 h 979448"/>
                  <a:gd name="connsiteX1" fmla="*/ 2271715 w 2271715"/>
                  <a:gd name="connsiteY1" fmla="*/ 0 h 979448"/>
                  <a:gd name="connsiteX2" fmla="*/ 2271715 w 2271715"/>
                  <a:gd name="connsiteY2" fmla="*/ 979448 h 979448"/>
                  <a:gd name="connsiteX3" fmla="*/ 0 w 2271715"/>
                  <a:gd name="connsiteY3" fmla="*/ 865148 h 979448"/>
                  <a:gd name="connsiteX4" fmla="*/ 0 w 2271715"/>
                  <a:gd name="connsiteY4" fmla="*/ 142875 h 979448"/>
                  <a:gd name="connsiteX0" fmla="*/ 0 w 2271715"/>
                  <a:gd name="connsiteY0" fmla="*/ 228600 h 1065173"/>
                  <a:gd name="connsiteX1" fmla="*/ 2257337 w 2271715"/>
                  <a:gd name="connsiteY1" fmla="*/ 0 h 1065173"/>
                  <a:gd name="connsiteX2" fmla="*/ 2271715 w 2271715"/>
                  <a:gd name="connsiteY2" fmla="*/ 1065173 h 1065173"/>
                  <a:gd name="connsiteX3" fmla="*/ 0 w 2271715"/>
                  <a:gd name="connsiteY3" fmla="*/ 950873 h 1065173"/>
                  <a:gd name="connsiteX4" fmla="*/ 0 w 2271715"/>
                  <a:gd name="connsiteY4" fmla="*/ 228600 h 1065173"/>
                  <a:gd name="connsiteX0" fmla="*/ 0 w 2257338"/>
                  <a:gd name="connsiteY0" fmla="*/ 228600 h 1150898"/>
                  <a:gd name="connsiteX1" fmla="*/ 2257337 w 2257338"/>
                  <a:gd name="connsiteY1" fmla="*/ 0 h 1150898"/>
                  <a:gd name="connsiteX2" fmla="*/ 2257338 w 2257338"/>
                  <a:gd name="connsiteY2" fmla="*/ 1150898 h 1150898"/>
                  <a:gd name="connsiteX3" fmla="*/ 0 w 2257338"/>
                  <a:gd name="connsiteY3" fmla="*/ 950873 h 1150898"/>
                  <a:gd name="connsiteX4" fmla="*/ 0 w 2257338"/>
                  <a:gd name="connsiteY4" fmla="*/ 228600 h 1150898"/>
                  <a:gd name="connsiteX0" fmla="*/ 0 w 2257338"/>
                  <a:gd name="connsiteY0" fmla="*/ 228600 h 1179473"/>
                  <a:gd name="connsiteX1" fmla="*/ 2257337 w 2257338"/>
                  <a:gd name="connsiteY1" fmla="*/ 0 h 1179473"/>
                  <a:gd name="connsiteX2" fmla="*/ 2257338 w 2257338"/>
                  <a:gd name="connsiteY2" fmla="*/ 1179473 h 1179473"/>
                  <a:gd name="connsiteX3" fmla="*/ 0 w 2257338"/>
                  <a:gd name="connsiteY3" fmla="*/ 950873 h 1179473"/>
                  <a:gd name="connsiteX4" fmla="*/ 0 w 2257338"/>
                  <a:gd name="connsiteY4" fmla="*/ 228600 h 11794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53170 w 2257337"/>
                  <a:gd name="connsiteY2" fmla="*/ 818526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40665 w 2257337"/>
                  <a:gd name="connsiteY2" fmla="*/ 758369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53172 w 2257337"/>
                  <a:gd name="connsiteY2" fmla="*/ 714253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53172 w 2257337"/>
                  <a:gd name="connsiteY2" fmla="*/ 718264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53172 w 2257337"/>
                  <a:gd name="connsiteY2" fmla="*/ 795382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28600 h 950873"/>
                  <a:gd name="connsiteX1" fmla="*/ 2257337 w 2257337"/>
                  <a:gd name="connsiteY1" fmla="*/ 0 h 950873"/>
                  <a:gd name="connsiteX2" fmla="*/ 2253172 w 2257337"/>
                  <a:gd name="connsiteY2" fmla="*/ 804907 h 950873"/>
                  <a:gd name="connsiteX3" fmla="*/ 0 w 2257337"/>
                  <a:gd name="connsiteY3" fmla="*/ 950873 h 950873"/>
                  <a:gd name="connsiteX4" fmla="*/ 0 w 2257337"/>
                  <a:gd name="connsiteY4" fmla="*/ 228600 h 950873"/>
                  <a:gd name="connsiteX0" fmla="*/ 0 w 2257337"/>
                  <a:gd name="connsiteY0" fmla="*/ 276225 h 998498"/>
                  <a:gd name="connsiteX1" fmla="*/ 2257337 w 2257337"/>
                  <a:gd name="connsiteY1" fmla="*/ 0 h 998498"/>
                  <a:gd name="connsiteX2" fmla="*/ 2253172 w 2257337"/>
                  <a:gd name="connsiteY2" fmla="*/ 852532 h 998498"/>
                  <a:gd name="connsiteX3" fmla="*/ 0 w 2257337"/>
                  <a:gd name="connsiteY3" fmla="*/ 998498 h 998498"/>
                  <a:gd name="connsiteX4" fmla="*/ 0 w 2257337"/>
                  <a:gd name="connsiteY4" fmla="*/ 276225 h 998498"/>
                  <a:gd name="connsiteX0" fmla="*/ 0 w 2257337"/>
                  <a:gd name="connsiteY0" fmla="*/ 276225 h 998498"/>
                  <a:gd name="connsiteX1" fmla="*/ 2257337 w 2257337"/>
                  <a:gd name="connsiteY1" fmla="*/ 0 h 998498"/>
                  <a:gd name="connsiteX2" fmla="*/ 2253172 w 2257337"/>
                  <a:gd name="connsiteY2" fmla="*/ 852532 h 998498"/>
                  <a:gd name="connsiteX3" fmla="*/ 0 w 2257337"/>
                  <a:gd name="connsiteY3" fmla="*/ 998498 h 998498"/>
                  <a:gd name="connsiteX4" fmla="*/ 0 w 2257337"/>
                  <a:gd name="connsiteY4" fmla="*/ 276225 h 998498"/>
                  <a:gd name="connsiteX0" fmla="*/ 0 w 2260728"/>
                  <a:gd name="connsiteY0" fmla="*/ 276225 h 998498"/>
                  <a:gd name="connsiteX1" fmla="*/ 2257337 w 2260728"/>
                  <a:gd name="connsiteY1" fmla="*/ 0 h 998498"/>
                  <a:gd name="connsiteX2" fmla="*/ 2260728 w 2260728"/>
                  <a:gd name="connsiteY2" fmla="*/ 843007 h 998498"/>
                  <a:gd name="connsiteX3" fmla="*/ 0 w 2260728"/>
                  <a:gd name="connsiteY3" fmla="*/ 998498 h 998498"/>
                  <a:gd name="connsiteX4" fmla="*/ 0 w 2260728"/>
                  <a:gd name="connsiteY4" fmla="*/ 276225 h 998498"/>
                  <a:gd name="connsiteX0" fmla="*/ 0 w 2260728"/>
                  <a:gd name="connsiteY0" fmla="*/ 276225 h 998498"/>
                  <a:gd name="connsiteX1" fmla="*/ 2257337 w 2260728"/>
                  <a:gd name="connsiteY1" fmla="*/ 0 h 998498"/>
                  <a:gd name="connsiteX2" fmla="*/ 2260728 w 2260728"/>
                  <a:gd name="connsiteY2" fmla="*/ 857295 h 998498"/>
                  <a:gd name="connsiteX3" fmla="*/ 0 w 2260728"/>
                  <a:gd name="connsiteY3" fmla="*/ 998498 h 998498"/>
                  <a:gd name="connsiteX4" fmla="*/ 0 w 2260728"/>
                  <a:gd name="connsiteY4" fmla="*/ 276225 h 998498"/>
                  <a:gd name="connsiteX0" fmla="*/ 0 w 2264893"/>
                  <a:gd name="connsiteY0" fmla="*/ 276225 h 998498"/>
                  <a:gd name="connsiteX1" fmla="*/ 2264893 w 2264893"/>
                  <a:gd name="connsiteY1" fmla="*/ 0 h 998498"/>
                  <a:gd name="connsiteX2" fmla="*/ 2260728 w 2264893"/>
                  <a:gd name="connsiteY2" fmla="*/ 857295 h 998498"/>
                  <a:gd name="connsiteX3" fmla="*/ 0 w 2264893"/>
                  <a:gd name="connsiteY3" fmla="*/ 998498 h 998498"/>
                  <a:gd name="connsiteX4" fmla="*/ 0 w 2264893"/>
                  <a:gd name="connsiteY4" fmla="*/ 276225 h 998498"/>
                  <a:gd name="connsiteX0" fmla="*/ 5038 w 2269931"/>
                  <a:gd name="connsiteY0" fmla="*/ 276225 h 1001673"/>
                  <a:gd name="connsiteX1" fmla="*/ 2269931 w 2269931"/>
                  <a:gd name="connsiteY1" fmla="*/ 0 h 1001673"/>
                  <a:gd name="connsiteX2" fmla="*/ 2265766 w 2269931"/>
                  <a:gd name="connsiteY2" fmla="*/ 857295 h 1001673"/>
                  <a:gd name="connsiteX3" fmla="*/ 0 w 2269931"/>
                  <a:gd name="connsiteY3" fmla="*/ 1001673 h 1001673"/>
                  <a:gd name="connsiteX4" fmla="*/ 5038 w 2269931"/>
                  <a:gd name="connsiteY4" fmla="*/ 276225 h 1001673"/>
                  <a:gd name="connsiteX0" fmla="*/ 5038 w 3131350"/>
                  <a:gd name="connsiteY0" fmla="*/ 1066800 h 1792248"/>
                  <a:gd name="connsiteX1" fmla="*/ 3131350 w 3131350"/>
                  <a:gd name="connsiteY1" fmla="*/ 0 h 1792248"/>
                  <a:gd name="connsiteX2" fmla="*/ 2265766 w 3131350"/>
                  <a:gd name="connsiteY2" fmla="*/ 1647870 h 1792248"/>
                  <a:gd name="connsiteX3" fmla="*/ 0 w 3131350"/>
                  <a:gd name="connsiteY3" fmla="*/ 1792248 h 1792248"/>
                  <a:gd name="connsiteX4" fmla="*/ 5038 w 3131350"/>
                  <a:gd name="connsiteY4" fmla="*/ 1066800 h 1792248"/>
                  <a:gd name="connsiteX0" fmla="*/ 5038 w 3565451"/>
                  <a:gd name="connsiteY0" fmla="*/ 1066800 h 1792248"/>
                  <a:gd name="connsiteX1" fmla="*/ 3131350 w 3565451"/>
                  <a:gd name="connsiteY1" fmla="*/ 0 h 1792248"/>
                  <a:gd name="connsiteX2" fmla="*/ 3565451 w 3565451"/>
                  <a:gd name="connsiteY2" fmla="*/ 971595 h 1792248"/>
                  <a:gd name="connsiteX3" fmla="*/ 0 w 3565451"/>
                  <a:gd name="connsiteY3" fmla="*/ 1792248 h 1792248"/>
                  <a:gd name="connsiteX4" fmla="*/ 5038 w 3565451"/>
                  <a:gd name="connsiteY4" fmla="*/ 1066800 h 1792248"/>
                  <a:gd name="connsiteX0" fmla="*/ 5038 w 4245519"/>
                  <a:gd name="connsiteY0" fmla="*/ 1066800 h 1792248"/>
                  <a:gd name="connsiteX1" fmla="*/ 3131350 w 4245519"/>
                  <a:gd name="connsiteY1" fmla="*/ 0 h 1792248"/>
                  <a:gd name="connsiteX2" fmla="*/ 4245519 w 4245519"/>
                  <a:gd name="connsiteY2" fmla="*/ 1257345 h 1792248"/>
                  <a:gd name="connsiteX3" fmla="*/ 0 w 4245519"/>
                  <a:gd name="connsiteY3" fmla="*/ 1792248 h 1792248"/>
                  <a:gd name="connsiteX4" fmla="*/ 5038 w 4245519"/>
                  <a:gd name="connsiteY4" fmla="*/ 1066800 h 1792248"/>
                  <a:gd name="connsiteX0" fmla="*/ 5038 w 4245519"/>
                  <a:gd name="connsiteY0" fmla="*/ 581025 h 1306473"/>
                  <a:gd name="connsiteX1" fmla="*/ 4098558 w 4245519"/>
                  <a:gd name="connsiteY1" fmla="*/ 0 h 1306473"/>
                  <a:gd name="connsiteX2" fmla="*/ 4245519 w 4245519"/>
                  <a:gd name="connsiteY2" fmla="*/ 771570 h 1306473"/>
                  <a:gd name="connsiteX3" fmla="*/ 0 w 4245519"/>
                  <a:gd name="connsiteY3" fmla="*/ 1306473 h 1306473"/>
                  <a:gd name="connsiteX4" fmla="*/ 5038 w 4245519"/>
                  <a:gd name="connsiteY4" fmla="*/ 581025 h 1306473"/>
                  <a:gd name="connsiteX0" fmla="*/ 5038 w 4245519"/>
                  <a:gd name="connsiteY0" fmla="*/ 609600 h 1335048"/>
                  <a:gd name="connsiteX1" fmla="*/ 4159008 w 4245519"/>
                  <a:gd name="connsiteY1" fmla="*/ 0 h 1335048"/>
                  <a:gd name="connsiteX2" fmla="*/ 4245519 w 4245519"/>
                  <a:gd name="connsiteY2" fmla="*/ 800145 h 1335048"/>
                  <a:gd name="connsiteX3" fmla="*/ 0 w 4245519"/>
                  <a:gd name="connsiteY3" fmla="*/ 1335048 h 1335048"/>
                  <a:gd name="connsiteX4" fmla="*/ 5038 w 4245519"/>
                  <a:gd name="connsiteY4" fmla="*/ 609600 h 1335048"/>
                  <a:gd name="connsiteX0" fmla="*/ 5038 w 4260632"/>
                  <a:gd name="connsiteY0" fmla="*/ 609600 h 1335048"/>
                  <a:gd name="connsiteX1" fmla="*/ 4159008 w 4260632"/>
                  <a:gd name="connsiteY1" fmla="*/ 0 h 1335048"/>
                  <a:gd name="connsiteX2" fmla="*/ 4260632 w 4260632"/>
                  <a:gd name="connsiteY2" fmla="*/ 809670 h 1335048"/>
                  <a:gd name="connsiteX3" fmla="*/ 0 w 4260632"/>
                  <a:gd name="connsiteY3" fmla="*/ 1335048 h 1335048"/>
                  <a:gd name="connsiteX4" fmla="*/ 5038 w 4260632"/>
                  <a:gd name="connsiteY4" fmla="*/ 609600 h 1335048"/>
                  <a:gd name="connsiteX0" fmla="*/ 5038 w 4260632"/>
                  <a:gd name="connsiteY0" fmla="*/ 609600 h 1335048"/>
                  <a:gd name="connsiteX1" fmla="*/ 4159008 w 4260632"/>
                  <a:gd name="connsiteY1" fmla="*/ 0 h 1335048"/>
                  <a:gd name="connsiteX2" fmla="*/ 4260632 w 4260632"/>
                  <a:gd name="connsiteY2" fmla="*/ 809670 h 1335048"/>
                  <a:gd name="connsiteX3" fmla="*/ 0 w 4260632"/>
                  <a:gd name="connsiteY3" fmla="*/ 1335048 h 1335048"/>
                  <a:gd name="connsiteX4" fmla="*/ 5038 w 4260632"/>
                  <a:gd name="connsiteY4" fmla="*/ 609600 h 1335048"/>
                  <a:gd name="connsiteX0" fmla="*/ 5038 w 4159009"/>
                  <a:gd name="connsiteY0" fmla="*/ 609600 h 1335048"/>
                  <a:gd name="connsiteX1" fmla="*/ 4159008 w 4159009"/>
                  <a:gd name="connsiteY1" fmla="*/ 0 h 1335048"/>
                  <a:gd name="connsiteX2" fmla="*/ 4139731 w 4159009"/>
                  <a:gd name="connsiteY2" fmla="*/ 828720 h 1335048"/>
                  <a:gd name="connsiteX3" fmla="*/ 0 w 4159009"/>
                  <a:gd name="connsiteY3" fmla="*/ 1335048 h 1335048"/>
                  <a:gd name="connsiteX4" fmla="*/ 5038 w 4159009"/>
                  <a:gd name="connsiteY4" fmla="*/ 609600 h 1335048"/>
                  <a:gd name="connsiteX0" fmla="*/ 5038 w 4159007"/>
                  <a:gd name="connsiteY0" fmla="*/ 609600 h 1335048"/>
                  <a:gd name="connsiteX1" fmla="*/ 4159008 w 4159007"/>
                  <a:gd name="connsiteY1" fmla="*/ 0 h 1335048"/>
                  <a:gd name="connsiteX2" fmla="*/ 4139731 w 4159007"/>
                  <a:gd name="connsiteY2" fmla="*/ 819195 h 1335048"/>
                  <a:gd name="connsiteX3" fmla="*/ 0 w 4159007"/>
                  <a:gd name="connsiteY3" fmla="*/ 1335048 h 1335048"/>
                  <a:gd name="connsiteX4" fmla="*/ 5038 w 4159007"/>
                  <a:gd name="connsiteY4" fmla="*/ 609600 h 1335048"/>
                  <a:gd name="connsiteX0" fmla="*/ 5038 w 4159009"/>
                  <a:gd name="connsiteY0" fmla="*/ 609600 h 1335048"/>
                  <a:gd name="connsiteX1" fmla="*/ 4159008 w 4159009"/>
                  <a:gd name="connsiteY1" fmla="*/ 0 h 1335048"/>
                  <a:gd name="connsiteX2" fmla="*/ 4139731 w 4159009"/>
                  <a:gd name="connsiteY2" fmla="*/ 828720 h 1335048"/>
                  <a:gd name="connsiteX3" fmla="*/ 0 w 4159009"/>
                  <a:gd name="connsiteY3" fmla="*/ 1335048 h 1335048"/>
                  <a:gd name="connsiteX4" fmla="*/ 5038 w 4159009"/>
                  <a:gd name="connsiteY4" fmla="*/ 609600 h 1335048"/>
                  <a:gd name="connsiteX0" fmla="*/ 5038 w 4162400"/>
                  <a:gd name="connsiteY0" fmla="*/ 609600 h 1335048"/>
                  <a:gd name="connsiteX1" fmla="*/ 4159008 w 4162400"/>
                  <a:gd name="connsiteY1" fmla="*/ 0 h 1335048"/>
                  <a:gd name="connsiteX2" fmla="*/ 4162400 w 4162400"/>
                  <a:gd name="connsiteY2" fmla="*/ 823957 h 1335048"/>
                  <a:gd name="connsiteX3" fmla="*/ 0 w 4162400"/>
                  <a:gd name="connsiteY3" fmla="*/ 1335048 h 1335048"/>
                  <a:gd name="connsiteX4" fmla="*/ 5038 w 4162400"/>
                  <a:gd name="connsiteY4" fmla="*/ 609600 h 1335048"/>
                  <a:gd name="connsiteX0" fmla="*/ 5038 w 4181678"/>
                  <a:gd name="connsiteY0" fmla="*/ 609600 h 1335048"/>
                  <a:gd name="connsiteX1" fmla="*/ 4181678 w 4181678"/>
                  <a:gd name="connsiteY1" fmla="*/ 0 h 1335048"/>
                  <a:gd name="connsiteX2" fmla="*/ 4162400 w 4181678"/>
                  <a:gd name="connsiteY2" fmla="*/ 823957 h 1335048"/>
                  <a:gd name="connsiteX3" fmla="*/ 0 w 4181678"/>
                  <a:gd name="connsiteY3" fmla="*/ 1335048 h 1335048"/>
                  <a:gd name="connsiteX4" fmla="*/ 5038 w 4181678"/>
                  <a:gd name="connsiteY4" fmla="*/ 609600 h 1335048"/>
                  <a:gd name="connsiteX0" fmla="*/ 5038 w 4181678"/>
                  <a:gd name="connsiteY0" fmla="*/ 609600 h 1335048"/>
                  <a:gd name="connsiteX1" fmla="*/ 4181678 w 4181678"/>
                  <a:gd name="connsiteY1" fmla="*/ 0 h 1335048"/>
                  <a:gd name="connsiteX2" fmla="*/ 4177513 w 4181678"/>
                  <a:gd name="connsiteY2" fmla="*/ 823957 h 1335048"/>
                  <a:gd name="connsiteX3" fmla="*/ 0 w 4181678"/>
                  <a:gd name="connsiteY3" fmla="*/ 1335048 h 1335048"/>
                  <a:gd name="connsiteX4" fmla="*/ 5038 w 4181678"/>
                  <a:gd name="connsiteY4" fmla="*/ 609600 h 1335048"/>
                  <a:gd name="connsiteX0" fmla="*/ 5038 w 4177513"/>
                  <a:gd name="connsiteY0" fmla="*/ 709612 h 1435060"/>
                  <a:gd name="connsiteX1" fmla="*/ 4166565 w 4177513"/>
                  <a:gd name="connsiteY1" fmla="*/ 0 h 1435060"/>
                  <a:gd name="connsiteX2" fmla="*/ 4177513 w 4177513"/>
                  <a:gd name="connsiteY2" fmla="*/ 923969 h 1435060"/>
                  <a:gd name="connsiteX3" fmla="*/ 0 w 4177513"/>
                  <a:gd name="connsiteY3" fmla="*/ 1435060 h 1435060"/>
                  <a:gd name="connsiteX4" fmla="*/ 5038 w 4177513"/>
                  <a:gd name="connsiteY4" fmla="*/ 709612 h 1435060"/>
                  <a:gd name="connsiteX0" fmla="*/ 5038 w 4181678"/>
                  <a:gd name="connsiteY0" fmla="*/ 733424 h 1458872"/>
                  <a:gd name="connsiteX1" fmla="*/ 4181678 w 4181678"/>
                  <a:gd name="connsiteY1" fmla="*/ 0 h 1458872"/>
                  <a:gd name="connsiteX2" fmla="*/ 4177513 w 4181678"/>
                  <a:gd name="connsiteY2" fmla="*/ 947781 h 1458872"/>
                  <a:gd name="connsiteX3" fmla="*/ 0 w 4181678"/>
                  <a:gd name="connsiteY3" fmla="*/ 1458872 h 1458872"/>
                  <a:gd name="connsiteX4" fmla="*/ 5038 w 4181678"/>
                  <a:gd name="connsiteY4" fmla="*/ 733424 h 1458872"/>
                  <a:gd name="connsiteX0" fmla="*/ 5038 w 4181678"/>
                  <a:gd name="connsiteY0" fmla="*/ 733424 h 1458872"/>
                  <a:gd name="connsiteX1" fmla="*/ 4181678 w 4181678"/>
                  <a:gd name="connsiteY1" fmla="*/ 0 h 1458872"/>
                  <a:gd name="connsiteX2" fmla="*/ 4177513 w 4181678"/>
                  <a:gd name="connsiteY2" fmla="*/ 1046841 h 1458872"/>
                  <a:gd name="connsiteX3" fmla="*/ 0 w 4181678"/>
                  <a:gd name="connsiteY3" fmla="*/ 1458872 h 1458872"/>
                  <a:gd name="connsiteX4" fmla="*/ 5038 w 4181678"/>
                  <a:gd name="connsiteY4" fmla="*/ 733424 h 1458872"/>
                  <a:gd name="connsiteX0" fmla="*/ 149 w 4176789"/>
                  <a:gd name="connsiteY0" fmla="*/ 733424 h 1458872"/>
                  <a:gd name="connsiteX1" fmla="*/ 4176789 w 4176789"/>
                  <a:gd name="connsiteY1" fmla="*/ 0 h 1458872"/>
                  <a:gd name="connsiteX2" fmla="*/ 4172624 w 4176789"/>
                  <a:gd name="connsiteY2" fmla="*/ 1046841 h 1458872"/>
                  <a:gd name="connsiteX3" fmla="*/ 9983 w 4176789"/>
                  <a:gd name="connsiteY3" fmla="*/ 1458872 h 1458872"/>
                  <a:gd name="connsiteX4" fmla="*/ 149 w 4176789"/>
                  <a:gd name="connsiteY4" fmla="*/ 733424 h 1458872"/>
                  <a:gd name="connsiteX0" fmla="*/ 19909 w 4196549"/>
                  <a:gd name="connsiteY0" fmla="*/ 733424 h 1474112"/>
                  <a:gd name="connsiteX1" fmla="*/ 4196549 w 4196549"/>
                  <a:gd name="connsiteY1" fmla="*/ 0 h 1474112"/>
                  <a:gd name="connsiteX2" fmla="*/ 4192384 w 4196549"/>
                  <a:gd name="connsiteY2" fmla="*/ 1046841 h 1474112"/>
                  <a:gd name="connsiteX3" fmla="*/ 0 w 4196549"/>
                  <a:gd name="connsiteY3" fmla="*/ 1474112 h 1474112"/>
                  <a:gd name="connsiteX4" fmla="*/ 19909 w 4196549"/>
                  <a:gd name="connsiteY4" fmla="*/ 733424 h 1474112"/>
                  <a:gd name="connsiteX0" fmla="*/ 19909 w 4210492"/>
                  <a:gd name="connsiteY0" fmla="*/ 721518 h 1462206"/>
                  <a:gd name="connsiteX1" fmla="*/ 4210492 w 4210492"/>
                  <a:gd name="connsiteY1" fmla="*/ 0 h 1462206"/>
                  <a:gd name="connsiteX2" fmla="*/ 4192384 w 4210492"/>
                  <a:gd name="connsiteY2" fmla="*/ 1034935 h 1462206"/>
                  <a:gd name="connsiteX3" fmla="*/ 0 w 4210492"/>
                  <a:gd name="connsiteY3" fmla="*/ 1462206 h 1462206"/>
                  <a:gd name="connsiteX4" fmla="*/ 19909 w 4210492"/>
                  <a:gd name="connsiteY4" fmla="*/ 721518 h 1462206"/>
                  <a:gd name="connsiteX0" fmla="*/ 19909 w 4210492"/>
                  <a:gd name="connsiteY0" fmla="*/ 726280 h 1466968"/>
                  <a:gd name="connsiteX1" fmla="*/ 4210492 w 4210492"/>
                  <a:gd name="connsiteY1" fmla="*/ 0 h 1466968"/>
                  <a:gd name="connsiteX2" fmla="*/ 4192384 w 4210492"/>
                  <a:gd name="connsiteY2" fmla="*/ 1039697 h 1466968"/>
                  <a:gd name="connsiteX3" fmla="*/ 0 w 4210492"/>
                  <a:gd name="connsiteY3" fmla="*/ 1466968 h 1466968"/>
                  <a:gd name="connsiteX4" fmla="*/ 19909 w 4210492"/>
                  <a:gd name="connsiteY4" fmla="*/ 726280 h 1466968"/>
                  <a:gd name="connsiteX0" fmla="*/ 19909 w 4210492"/>
                  <a:gd name="connsiteY0" fmla="*/ 726280 h 1457443"/>
                  <a:gd name="connsiteX1" fmla="*/ 4210492 w 4210492"/>
                  <a:gd name="connsiteY1" fmla="*/ 0 h 1457443"/>
                  <a:gd name="connsiteX2" fmla="*/ 4192384 w 4210492"/>
                  <a:gd name="connsiteY2" fmla="*/ 1039697 h 1457443"/>
                  <a:gd name="connsiteX3" fmla="*/ 0 w 4210492"/>
                  <a:gd name="connsiteY3" fmla="*/ 1457443 h 1457443"/>
                  <a:gd name="connsiteX4" fmla="*/ 19909 w 4210492"/>
                  <a:gd name="connsiteY4" fmla="*/ 726280 h 1457443"/>
                  <a:gd name="connsiteX0" fmla="*/ 19909 w 4210492"/>
                  <a:gd name="connsiteY0" fmla="*/ 726280 h 1451093"/>
                  <a:gd name="connsiteX1" fmla="*/ 4210492 w 4210492"/>
                  <a:gd name="connsiteY1" fmla="*/ 0 h 1451093"/>
                  <a:gd name="connsiteX2" fmla="*/ 4192384 w 4210492"/>
                  <a:gd name="connsiteY2" fmla="*/ 1039697 h 1451093"/>
                  <a:gd name="connsiteX3" fmla="*/ 0 w 4210492"/>
                  <a:gd name="connsiteY3" fmla="*/ 1451093 h 1451093"/>
                  <a:gd name="connsiteX4" fmla="*/ 19909 w 4210492"/>
                  <a:gd name="connsiteY4" fmla="*/ 726280 h 1451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0492" h="1451093">
                    <a:moveTo>
                      <a:pt x="19909" y="726280"/>
                    </a:moveTo>
                    <a:lnTo>
                      <a:pt x="4210492" y="0"/>
                    </a:lnTo>
                    <a:cubicBezTo>
                      <a:pt x="4210492" y="383633"/>
                      <a:pt x="4192384" y="656064"/>
                      <a:pt x="4192384" y="1039697"/>
                    </a:cubicBezTo>
                    <a:lnTo>
                      <a:pt x="0" y="1451093"/>
                    </a:lnTo>
                    <a:cubicBezTo>
                      <a:pt x="1679" y="1209277"/>
                      <a:pt x="18230" y="968096"/>
                      <a:pt x="19909" y="72628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AF49CB60-896A-4BE8-887D-BCB1FDD5A068}"/>
                  </a:ext>
                </a:extLst>
              </p:cNvPr>
              <p:cNvGrpSpPr/>
              <p:nvPr/>
            </p:nvGrpSpPr>
            <p:grpSpPr>
              <a:xfrm>
                <a:off x="9011726" y="1540754"/>
                <a:ext cx="2063172" cy="1159314"/>
                <a:chOff x="9786597" y="1081857"/>
                <a:chExt cx="2063172" cy="1159314"/>
              </a:xfrm>
            </p:grpSpPr>
            <p:sp>
              <p:nvSpPr>
                <p:cNvPr id="22" name="Rectangle 27">
                  <a:extLst>
                    <a:ext uri="{FF2B5EF4-FFF2-40B4-BE49-F238E27FC236}">
                      <a16:creationId xmlns:a16="http://schemas.microsoft.com/office/drawing/2014/main" id="{25928F55-8194-4066-AA6B-D2504A88E5EF}"/>
                    </a:ext>
                  </a:extLst>
                </p:cNvPr>
                <p:cNvSpPr/>
                <p:nvPr/>
              </p:nvSpPr>
              <p:spPr>
                <a:xfrm>
                  <a:off x="10537220" y="1081857"/>
                  <a:ext cx="1312549" cy="1043051"/>
                </a:xfrm>
                <a:custGeom>
                  <a:avLst/>
                  <a:gdLst>
                    <a:gd name="connsiteX0" fmla="*/ 0 w 850392"/>
                    <a:gd name="connsiteY0" fmla="*/ 0 h 851702"/>
                    <a:gd name="connsiteX1" fmla="*/ 850392 w 850392"/>
                    <a:gd name="connsiteY1" fmla="*/ 0 h 851702"/>
                    <a:gd name="connsiteX2" fmla="*/ 850392 w 850392"/>
                    <a:gd name="connsiteY2" fmla="*/ 851702 h 851702"/>
                    <a:gd name="connsiteX3" fmla="*/ 0 w 850392"/>
                    <a:gd name="connsiteY3" fmla="*/ 851702 h 851702"/>
                    <a:gd name="connsiteX4" fmla="*/ 0 w 850392"/>
                    <a:gd name="connsiteY4" fmla="*/ 0 h 851702"/>
                    <a:gd name="connsiteX0" fmla="*/ 4762 w 855154"/>
                    <a:gd name="connsiteY0" fmla="*/ 0 h 851702"/>
                    <a:gd name="connsiteX1" fmla="*/ 855154 w 855154"/>
                    <a:gd name="connsiteY1" fmla="*/ 0 h 851702"/>
                    <a:gd name="connsiteX2" fmla="*/ 855154 w 855154"/>
                    <a:gd name="connsiteY2" fmla="*/ 851702 h 851702"/>
                    <a:gd name="connsiteX3" fmla="*/ 0 w 855154"/>
                    <a:gd name="connsiteY3" fmla="*/ 851702 h 851702"/>
                    <a:gd name="connsiteX4" fmla="*/ 4762 w 855154"/>
                    <a:gd name="connsiteY4" fmla="*/ 0 h 851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5154" h="851702">
                      <a:moveTo>
                        <a:pt x="4762" y="0"/>
                      </a:moveTo>
                      <a:lnTo>
                        <a:pt x="855154" y="0"/>
                      </a:lnTo>
                      <a:lnTo>
                        <a:pt x="855154" y="851702"/>
                      </a:lnTo>
                      <a:lnTo>
                        <a:pt x="0" y="851702"/>
                      </a:lnTo>
                      <a:cubicBezTo>
                        <a:pt x="1587" y="567801"/>
                        <a:pt x="3175" y="283901"/>
                        <a:pt x="47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+mj-lt"/>
                  </a:endParaRPr>
                </a:p>
              </p:txBody>
            </p:sp>
            <p:sp>
              <p:nvSpPr>
                <p:cNvPr id="23" name="Rectangle 27">
                  <a:extLst>
                    <a:ext uri="{FF2B5EF4-FFF2-40B4-BE49-F238E27FC236}">
                      <a16:creationId xmlns:a16="http://schemas.microsoft.com/office/drawing/2014/main" id="{CC0C04D0-7CC5-4157-8DE3-AAAABE10D85C}"/>
                    </a:ext>
                  </a:extLst>
                </p:cNvPr>
                <p:cNvSpPr/>
                <p:nvPr/>
              </p:nvSpPr>
              <p:spPr>
                <a:xfrm>
                  <a:off x="9786597" y="2101127"/>
                  <a:ext cx="2039431" cy="140044"/>
                </a:xfrm>
                <a:custGeom>
                  <a:avLst/>
                  <a:gdLst>
                    <a:gd name="connsiteX0" fmla="*/ 0 w 850392"/>
                    <a:gd name="connsiteY0" fmla="*/ 0 h 851702"/>
                    <a:gd name="connsiteX1" fmla="*/ 850392 w 850392"/>
                    <a:gd name="connsiteY1" fmla="*/ 0 h 851702"/>
                    <a:gd name="connsiteX2" fmla="*/ 850392 w 850392"/>
                    <a:gd name="connsiteY2" fmla="*/ 851702 h 851702"/>
                    <a:gd name="connsiteX3" fmla="*/ 0 w 850392"/>
                    <a:gd name="connsiteY3" fmla="*/ 851702 h 851702"/>
                    <a:gd name="connsiteX4" fmla="*/ 0 w 850392"/>
                    <a:gd name="connsiteY4" fmla="*/ 0 h 851702"/>
                    <a:gd name="connsiteX0" fmla="*/ 4762 w 855154"/>
                    <a:gd name="connsiteY0" fmla="*/ 0 h 851702"/>
                    <a:gd name="connsiteX1" fmla="*/ 855154 w 855154"/>
                    <a:gd name="connsiteY1" fmla="*/ 0 h 851702"/>
                    <a:gd name="connsiteX2" fmla="*/ 855154 w 855154"/>
                    <a:gd name="connsiteY2" fmla="*/ 851702 h 851702"/>
                    <a:gd name="connsiteX3" fmla="*/ 0 w 855154"/>
                    <a:gd name="connsiteY3" fmla="*/ 851702 h 851702"/>
                    <a:gd name="connsiteX4" fmla="*/ 4762 w 855154"/>
                    <a:gd name="connsiteY4" fmla="*/ 0 h 851702"/>
                    <a:gd name="connsiteX0" fmla="*/ 4762 w 1812072"/>
                    <a:gd name="connsiteY0" fmla="*/ 0 h 851702"/>
                    <a:gd name="connsiteX1" fmla="*/ 1812072 w 1812072"/>
                    <a:gd name="connsiteY1" fmla="*/ 0 h 851702"/>
                    <a:gd name="connsiteX2" fmla="*/ 855154 w 1812072"/>
                    <a:gd name="connsiteY2" fmla="*/ 851702 h 851702"/>
                    <a:gd name="connsiteX3" fmla="*/ 0 w 1812072"/>
                    <a:gd name="connsiteY3" fmla="*/ 851702 h 851702"/>
                    <a:gd name="connsiteX4" fmla="*/ 4762 w 1812072"/>
                    <a:gd name="connsiteY4" fmla="*/ 0 h 851702"/>
                    <a:gd name="connsiteX0" fmla="*/ 755926 w 1812072"/>
                    <a:gd name="connsiteY0" fmla="*/ 0 h 851702"/>
                    <a:gd name="connsiteX1" fmla="*/ 1812072 w 1812072"/>
                    <a:gd name="connsiteY1" fmla="*/ 0 h 851702"/>
                    <a:gd name="connsiteX2" fmla="*/ 855154 w 1812072"/>
                    <a:gd name="connsiteY2" fmla="*/ 851702 h 851702"/>
                    <a:gd name="connsiteX3" fmla="*/ 0 w 1812072"/>
                    <a:gd name="connsiteY3" fmla="*/ 851702 h 851702"/>
                    <a:gd name="connsiteX4" fmla="*/ 755926 w 1812072"/>
                    <a:gd name="connsiteY4" fmla="*/ 0 h 851702"/>
                    <a:gd name="connsiteX0" fmla="*/ 739596 w 1812072"/>
                    <a:gd name="connsiteY0" fmla="*/ 0 h 851702"/>
                    <a:gd name="connsiteX1" fmla="*/ 1812072 w 1812072"/>
                    <a:gd name="connsiteY1" fmla="*/ 0 h 851702"/>
                    <a:gd name="connsiteX2" fmla="*/ 855154 w 1812072"/>
                    <a:gd name="connsiteY2" fmla="*/ 851702 h 851702"/>
                    <a:gd name="connsiteX3" fmla="*/ 0 w 1812072"/>
                    <a:gd name="connsiteY3" fmla="*/ 851702 h 851702"/>
                    <a:gd name="connsiteX4" fmla="*/ 739596 w 1812072"/>
                    <a:gd name="connsiteY4" fmla="*/ 0 h 851702"/>
                    <a:gd name="connsiteX0" fmla="*/ 726532 w 1799008"/>
                    <a:gd name="connsiteY0" fmla="*/ 0 h 851702"/>
                    <a:gd name="connsiteX1" fmla="*/ 1799008 w 1799008"/>
                    <a:gd name="connsiteY1" fmla="*/ 0 h 851702"/>
                    <a:gd name="connsiteX2" fmla="*/ 842090 w 1799008"/>
                    <a:gd name="connsiteY2" fmla="*/ 851702 h 851702"/>
                    <a:gd name="connsiteX3" fmla="*/ 0 w 1799008"/>
                    <a:gd name="connsiteY3" fmla="*/ 851702 h 851702"/>
                    <a:gd name="connsiteX4" fmla="*/ 726532 w 1799008"/>
                    <a:gd name="connsiteY4" fmla="*/ 0 h 851702"/>
                    <a:gd name="connsiteX0" fmla="*/ 726532 w 1799008"/>
                    <a:gd name="connsiteY0" fmla="*/ 0 h 851702"/>
                    <a:gd name="connsiteX1" fmla="*/ 1799008 w 1799008"/>
                    <a:gd name="connsiteY1" fmla="*/ 0 h 851702"/>
                    <a:gd name="connsiteX2" fmla="*/ 842090 w 1799008"/>
                    <a:gd name="connsiteY2" fmla="*/ 851702 h 851702"/>
                    <a:gd name="connsiteX3" fmla="*/ 0 w 1799008"/>
                    <a:gd name="connsiteY3" fmla="*/ 851702 h 851702"/>
                    <a:gd name="connsiteX4" fmla="*/ 726532 w 1799008"/>
                    <a:gd name="connsiteY4" fmla="*/ 0 h 851702"/>
                    <a:gd name="connsiteX0" fmla="*/ 726532 w 1799008"/>
                    <a:gd name="connsiteY0" fmla="*/ 0 h 851702"/>
                    <a:gd name="connsiteX1" fmla="*/ 1799008 w 1799008"/>
                    <a:gd name="connsiteY1" fmla="*/ 0 h 851702"/>
                    <a:gd name="connsiteX2" fmla="*/ 842090 w 1799008"/>
                    <a:gd name="connsiteY2" fmla="*/ 851702 h 851702"/>
                    <a:gd name="connsiteX3" fmla="*/ 0 w 1799008"/>
                    <a:gd name="connsiteY3" fmla="*/ 851702 h 851702"/>
                    <a:gd name="connsiteX4" fmla="*/ 726532 w 1799008"/>
                    <a:gd name="connsiteY4" fmla="*/ 0 h 851702"/>
                    <a:gd name="connsiteX0" fmla="*/ 720324 w 1799008"/>
                    <a:gd name="connsiteY0" fmla="*/ 0 h 870792"/>
                    <a:gd name="connsiteX1" fmla="*/ 1799008 w 1799008"/>
                    <a:gd name="connsiteY1" fmla="*/ 19090 h 870792"/>
                    <a:gd name="connsiteX2" fmla="*/ 842090 w 1799008"/>
                    <a:gd name="connsiteY2" fmla="*/ 870792 h 870792"/>
                    <a:gd name="connsiteX3" fmla="*/ 0 w 1799008"/>
                    <a:gd name="connsiteY3" fmla="*/ 870792 h 870792"/>
                    <a:gd name="connsiteX4" fmla="*/ 720324 w 1799008"/>
                    <a:gd name="connsiteY4" fmla="*/ 0 h 870792"/>
                    <a:gd name="connsiteX0" fmla="*/ 720324 w 1799008"/>
                    <a:gd name="connsiteY0" fmla="*/ 0 h 870792"/>
                    <a:gd name="connsiteX1" fmla="*/ 1799008 w 1799008"/>
                    <a:gd name="connsiteY1" fmla="*/ 19090 h 870792"/>
                    <a:gd name="connsiteX2" fmla="*/ 842090 w 1799008"/>
                    <a:gd name="connsiteY2" fmla="*/ 870792 h 870792"/>
                    <a:gd name="connsiteX3" fmla="*/ 0 w 1799008"/>
                    <a:gd name="connsiteY3" fmla="*/ 870792 h 870792"/>
                    <a:gd name="connsiteX4" fmla="*/ 720324 w 1799008"/>
                    <a:gd name="connsiteY4" fmla="*/ 0 h 870792"/>
                    <a:gd name="connsiteX0" fmla="*/ 720324 w 1799008"/>
                    <a:gd name="connsiteY0" fmla="*/ 0 h 870792"/>
                    <a:gd name="connsiteX1" fmla="*/ 1799008 w 1799008"/>
                    <a:gd name="connsiteY1" fmla="*/ 19090 h 870792"/>
                    <a:gd name="connsiteX2" fmla="*/ 842090 w 1799008"/>
                    <a:gd name="connsiteY2" fmla="*/ 870792 h 870792"/>
                    <a:gd name="connsiteX3" fmla="*/ 0 w 1799008"/>
                    <a:gd name="connsiteY3" fmla="*/ 870792 h 870792"/>
                    <a:gd name="connsiteX4" fmla="*/ 720324 w 1799008"/>
                    <a:gd name="connsiteY4" fmla="*/ 0 h 870792"/>
                    <a:gd name="connsiteX0" fmla="*/ 725222 w 1803906"/>
                    <a:gd name="connsiteY0" fmla="*/ 0 h 870792"/>
                    <a:gd name="connsiteX1" fmla="*/ 1803906 w 1803906"/>
                    <a:gd name="connsiteY1" fmla="*/ 19090 h 870792"/>
                    <a:gd name="connsiteX2" fmla="*/ 846988 w 1803906"/>
                    <a:gd name="connsiteY2" fmla="*/ 870792 h 870792"/>
                    <a:gd name="connsiteX3" fmla="*/ 0 w 1803906"/>
                    <a:gd name="connsiteY3" fmla="*/ 870792 h 870792"/>
                    <a:gd name="connsiteX4" fmla="*/ 725222 w 1803906"/>
                    <a:gd name="connsiteY4" fmla="*/ 0 h 870792"/>
                    <a:gd name="connsiteX0" fmla="*/ 722772 w 1803906"/>
                    <a:gd name="connsiteY0" fmla="*/ 0 h 885853"/>
                    <a:gd name="connsiteX1" fmla="*/ 1803906 w 1803906"/>
                    <a:gd name="connsiteY1" fmla="*/ 34151 h 885853"/>
                    <a:gd name="connsiteX2" fmla="*/ 846988 w 1803906"/>
                    <a:gd name="connsiteY2" fmla="*/ 885853 h 885853"/>
                    <a:gd name="connsiteX3" fmla="*/ 0 w 1803906"/>
                    <a:gd name="connsiteY3" fmla="*/ 885853 h 885853"/>
                    <a:gd name="connsiteX4" fmla="*/ 722772 w 1803906"/>
                    <a:gd name="connsiteY4" fmla="*/ 0 h 885853"/>
                    <a:gd name="connsiteX0" fmla="*/ 722772 w 1816970"/>
                    <a:gd name="connsiteY0" fmla="*/ 0 h 885853"/>
                    <a:gd name="connsiteX1" fmla="*/ 1816970 w 1816970"/>
                    <a:gd name="connsiteY1" fmla="*/ 14068 h 885853"/>
                    <a:gd name="connsiteX2" fmla="*/ 846988 w 1816970"/>
                    <a:gd name="connsiteY2" fmla="*/ 885853 h 885853"/>
                    <a:gd name="connsiteX3" fmla="*/ 0 w 1816970"/>
                    <a:gd name="connsiteY3" fmla="*/ 885853 h 885853"/>
                    <a:gd name="connsiteX4" fmla="*/ 722772 w 1816970"/>
                    <a:gd name="connsiteY4" fmla="*/ 0 h 885853"/>
                    <a:gd name="connsiteX0" fmla="*/ 722772 w 1816970"/>
                    <a:gd name="connsiteY0" fmla="*/ 0 h 885853"/>
                    <a:gd name="connsiteX1" fmla="*/ 1816970 w 1816970"/>
                    <a:gd name="connsiteY1" fmla="*/ 14068 h 885853"/>
                    <a:gd name="connsiteX2" fmla="*/ 846988 w 1816970"/>
                    <a:gd name="connsiteY2" fmla="*/ 885853 h 885853"/>
                    <a:gd name="connsiteX3" fmla="*/ 0 w 1816970"/>
                    <a:gd name="connsiteY3" fmla="*/ 885853 h 885853"/>
                    <a:gd name="connsiteX4" fmla="*/ 722772 w 1816970"/>
                    <a:gd name="connsiteY4" fmla="*/ 0 h 885853"/>
                    <a:gd name="connsiteX0" fmla="*/ 722772 w 1816970"/>
                    <a:gd name="connsiteY0" fmla="*/ 0 h 885853"/>
                    <a:gd name="connsiteX1" fmla="*/ 1816970 w 1816970"/>
                    <a:gd name="connsiteY1" fmla="*/ 14068 h 885853"/>
                    <a:gd name="connsiteX2" fmla="*/ 846988 w 1816970"/>
                    <a:gd name="connsiteY2" fmla="*/ 885853 h 885853"/>
                    <a:gd name="connsiteX3" fmla="*/ 0 w 1816970"/>
                    <a:gd name="connsiteY3" fmla="*/ 885853 h 885853"/>
                    <a:gd name="connsiteX4" fmla="*/ 722772 w 1816970"/>
                    <a:gd name="connsiteY4" fmla="*/ 0 h 885853"/>
                    <a:gd name="connsiteX0" fmla="*/ 722772 w 2088042"/>
                    <a:gd name="connsiteY0" fmla="*/ 0 h 885853"/>
                    <a:gd name="connsiteX1" fmla="*/ 2088042 w 2088042"/>
                    <a:gd name="connsiteY1" fmla="*/ 54235 h 885853"/>
                    <a:gd name="connsiteX2" fmla="*/ 846988 w 2088042"/>
                    <a:gd name="connsiteY2" fmla="*/ 885853 h 885853"/>
                    <a:gd name="connsiteX3" fmla="*/ 0 w 2088042"/>
                    <a:gd name="connsiteY3" fmla="*/ 885853 h 885853"/>
                    <a:gd name="connsiteX4" fmla="*/ 722772 w 2088042"/>
                    <a:gd name="connsiteY4" fmla="*/ 0 h 885853"/>
                    <a:gd name="connsiteX0" fmla="*/ 722772 w 2094574"/>
                    <a:gd name="connsiteY0" fmla="*/ 0 h 885853"/>
                    <a:gd name="connsiteX1" fmla="*/ 2094574 w 2094574"/>
                    <a:gd name="connsiteY1" fmla="*/ 74319 h 885853"/>
                    <a:gd name="connsiteX2" fmla="*/ 846988 w 2094574"/>
                    <a:gd name="connsiteY2" fmla="*/ 885853 h 885853"/>
                    <a:gd name="connsiteX3" fmla="*/ 0 w 2094574"/>
                    <a:gd name="connsiteY3" fmla="*/ 885853 h 885853"/>
                    <a:gd name="connsiteX4" fmla="*/ 722772 w 2094574"/>
                    <a:gd name="connsiteY4" fmla="*/ 0 h 885853"/>
                    <a:gd name="connsiteX0" fmla="*/ 722772 w 2097840"/>
                    <a:gd name="connsiteY0" fmla="*/ 0 h 885853"/>
                    <a:gd name="connsiteX1" fmla="*/ 2097840 w 2097840"/>
                    <a:gd name="connsiteY1" fmla="*/ 54235 h 885853"/>
                    <a:gd name="connsiteX2" fmla="*/ 846988 w 2097840"/>
                    <a:gd name="connsiteY2" fmla="*/ 885853 h 885853"/>
                    <a:gd name="connsiteX3" fmla="*/ 0 w 2097840"/>
                    <a:gd name="connsiteY3" fmla="*/ 885853 h 885853"/>
                    <a:gd name="connsiteX4" fmla="*/ 722772 w 2097840"/>
                    <a:gd name="connsiteY4" fmla="*/ 0 h 885853"/>
                    <a:gd name="connsiteX0" fmla="*/ 722772 w 2097840"/>
                    <a:gd name="connsiteY0" fmla="*/ 0 h 885853"/>
                    <a:gd name="connsiteX1" fmla="*/ 2097840 w 2097840"/>
                    <a:gd name="connsiteY1" fmla="*/ 54235 h 885853"/>
                    <a:gd name="connsiteX2" fmla="*/ 1079686 w 2097840"/>
                    <a:gd name="connsiteY2" fmla="*/ 885853 h 885853"/>
                    <a:gd name="connsiteX3" fmla="*/ 0 w 2097840"/>
                    <a:gd name="connsiteY3" fmla="*/ 885853 h 885853"/>
                    <a:gd name="connsiteX4" fmla="*/ 722772 w 2097840"/>
                    <a:gd name="connsiteY4" fmla="*/ 0 h 885853"/>
                    <a:gd name="connsiteX0" fmla="*/ 722772 w 2097840"/>
                    <a:gd name="connsiteY0" fmla="*/ 0 h 885853"/>
                    <a:gd name="connsiteX1" fmla="*/ 2097840 w 2097840"/>
                    <a:gd name="connsiteY1" fmla="*/ 54235 h 885853"/>
                    <a:gd name="connsiteX2" fmla="*/ 1122183 w 2097840"/>
                    <a:gd name="connsiteY2" fmla="*/ 868432 h 885853"/>
                    <a:gd name="connsiteX3" fmla="*/ 0 w 2097840"/>
                    <a:gd name="connsiteY3" fmla="*/ 885853 h 885853"/>
                    <a:gd name="connsiteX4" fmla="*/ 722772 w 2097840"/>
                    <a:gd name="connsiteY4" fmla="*/ 0 h 885853"/>
                    <a:gd name="connsiteX0" fmla="*/ 722772 w 2097840"/>
                    <a:gd name="connsiteY0" fmla="*/ 0 h 885853"/>
                    <a:gd name="connsiteX1" fmla="*/ 2097840 w 2097840"/>
                    <a:gd name="connsiteY1" fmla="*/ 54235 h 885853"/>
                    <a:gd name="connsiteX2" fmla="*/ 1125016 w 2097840"/>
                    <a:gd name="connsiteY2" fmla="*/ 885853 h 885853"/>
                    <a:gd name="connsiteX3" fmla="*/ 0 w 2097840"/>
                    <a:gd name="connsiteY3" fmla="*/ 885853 h 885853"/>
                    <a:gd name="connsiteX4" fmla="*/ 722772 w 2097840"/>
                    <a:gd name="connsiteY4" fmla="*/ 0 h 885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7840" h="885853">
                      <a:moveTo>
                        <a:pt x="722772" y="0"/>
                      </a:moveTo>
                      <a:lnTo>
                        <a:pt x="2097840" y="54235"/>
                      </a:lnTo>
                      <a:lnTo>
                        <a:pt x="1125016" y="885853"/>
                      </a:lnTo>
                      <a:lnTo>
                        <a:pt x="0" y="885853"/>
                      </a:lnTo>
                      <a:cubicBezTo>
                        <a:pt x="552398" y="223348"/>
                        <a:pt x="298392" y="541010"/>
                        <a:pt x="72277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B404B3F-E56E-458F-A3B3-DED8B792892D}"/>
                </a:ext>
              </a:extLst>
            </p:cNvPr>
            <p:cNvSpPr txBox="1"/>
            <p:nvPr/>
          </p:nvSpPr>
          <p:spPr>
            <a:xfrm>
              <a:off x="9595781" y="616794"/>
              <a:ext cx="1469120" cy="628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92%</a:t>
              </a:r>
              <a:endParaRPr lang="id-ID" sz="36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551B260-7D74-45B4-A904-51E1A3B1FCF7}"/>
                </a:ext>
              </a:extLst>
            </p:cNvPr>
            <p:cNvGrpSpPr/>
            <p:nvPr/>
          </p:nvGrpSpPr>
          <p:grpSpPr>
            <a:xfrm>
              <a:off x="1880551" y="1274716"/>
              <a:ext cx="5552258" cy="369332"/>
              <a:chOff x="2291796" y="1970984"/>
              <a:chExt cx="5708518" cy="379727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F44709B-86F1-40A7-B2CC-5A80BCD85D6D}"/>
                  </a:ext>
                </a:extLst>
              </p:cNvPr>
              <p:cNvSpPr txBox="1"/>
              <p:nvPr/>
            </p:nvSpPr>
            <p:spPr>
              <a:xfrm>
                <a:off x="2291796" y="1970984"/>
                <a:ext cx="2157408" cy="379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  <a:latin typeface="+mj-lt"/>
                  </a:rPr>
                  <a:t>Your step text</a:t>
                </a:r>
              </a:p>
            </p:txBody>
          </p:sp>
          <p:sp>
            <p:nvSpPr>
              <p:cNvPr id="31" name="TextBox 34">
                <a:extLst>
                  <a:ext uri="{FF2B5EF4-FFF2-40B4-BE49-F238E27FC236}">
                    <a16:creationId xmlns:a16="http://schemas.microsoft.com/office/drawing/2014/main" id="{4D44D371-D8E7-4D9D-A907-AE28D00BB151}"/>
                  </a:ext>
                </a:extLst>
              </p:cNvPr>
              <p:cNvSpPr txBox="1"/>
              <p:nvPr/>
            </p:nvSpPr>
            <p:spPr>
              <a:xfrm>
                <a:off x="4404296" y="2017151"/>
                <a:ext cx="3596018" cy="284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A wonderful serenity has taken possession of</a:t>
                </a:r>
              </a:p>
            </p:txBody>
          </p:sp>
        </p:grp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AF07C1AE-79F5-48B7-AAE3-844E1BACF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723" y="1247719"/>
              <a:ext cx="11127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FFFFFF"/>
                  </a:solidFill>
                  <a:latin typeface="+mj-lt"/>
                </a:rPr>
                <a:t>01</a:t>
              </a:r>
              <a:endParaRPr lang="en-US" altLang="en-US" sz="1100" b="1" dirty="0">
                <a:latin typeface="+mj-lt"/>
              </a:endParaRPr>
            </a:p>
          </p:txBody>
        </p:sp>
      </p:grpSp>
      <p:sp>
        <p:nvSpPr>
          <p:cNvPr id="121" name="Rectangle 31">
            <a:extLst>
              <a:ext uri="{FF2B5EF4-FFF2-40B4-BE49-F238E27FC236}">
                <a16:creationId xmlns:a16="http://schemas.microsoft.com/office/drawing/2014/main" id="{D4A355E7-8F58-4900-9406-23EB41F34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0344" y="1506021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02</a:t>
            </a:r>
            <a:endParaRPr lang="en-US" altLang="en-US" sz="1100" b="1" dirty="0">
              <a:latin typeface="+mj-lt"/>
            </a:endParaRPr>
          </a:p>
        </p:txBody>
      </p:sp>
      <p:sp>
        <p:nvSpPr>
          <p:cNvPr id="122" name="Rectangle 31">
            <a:extLst>
              <a:ext uri="{FF2B5EF4-FFF2-40B4-BE49-F238E27FC236}">
                <a16:creationId xmlns:a16="http://schemas.microsoft.com/office/drawing/2014/main" id="{F0C81A8E-54D0-417C-B3B1-8BC3D3045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199" y="2220867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03</a:t>
            </a:r>
            <a:endParaRPr lang="en-US" altLang="en-US" sz="1100" b="1" dirty="0">
              <a:latin typeface="+mj-lt"/>
            </a:endParaRPr>
          </a:p>
        </p:txBody>
      </p:sp>
      <p:sp>
        <p:nvSpPr>
          <p:cNvPr id="123" name="Rectangle 31">
            <a:extLst>
              <a:ext uri="{FF2B5EF4-FFF2-40B4-BE49-F238E27FC236}">
                <a16:creationId xmlns:a16="http://schemas.microsoft.com/office/drawing/2014/main" id="{D3577867-DA45-464C-8B10-DABA5BF3F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5362" y="2916581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04</a:t>
            </a:r>
            <a:endParaRPr lang="en-US" altLang="en-US" sz="1100" b="1" dirty="0">
              <a:latin typeface="+mj-lt"/>
            </a:endParaRPr>
          </a:p>
        </p:txBody>
      </p:sp>
      <p:sp>
        <p:nvSpPr>
          <p:cNvPr id="124" name="Rectangle 31">
            <a:extLst>
              <a:ext uri="{FF2B5EF4-FFF2-40B4-BE49-F238E27FC236}">
                <a16:creationId xmlns:a16="http://schemas.microsoft.com/office/drawing/2014/main" id="{96F9F832-5D60-4BF6-B4BF-D25FB2962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199" y="5010453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07</a:t>
            </a:r>
            <a:endParaRPr lang="en-US" altLang="en-US" sz="1100" b="1" dirty="0">
              <a:latin typeface="+mj-lt"/>
            </a:endParaRPr>
          </a:p>
        </p:txBody>
      </p:sp>
      <p:sp>
        <p:nvSpPr>
          <p:cNvPr id="125" name="Rectangle 31">
            <a:extLst>
              <a:ext uri="{FF2B5EF4-FFF2-40B4-BE49-F238E27FC236}">
                <a16:creationId xmlns:a16="http://schemas.microsoft.com/office/drawing/2014/main" id="{D9E33FA1-9111-4B31-B0C5-86B2130AA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9384" y="3619464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05</a:t>
            </a:r>
            <a:endParaRPr lang="en-US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508AF4D-19CC-4E9E-8BC0-EF020CE40B37}"/>
              </a:ext>
            </a:extLst>
          </p:cNvPr>
          <p:cNvSpPr/>
          <p:nvPr/>
        </p:nvSpPr>
        <p:spPr>
          <a:xfrm flipV="1">
            <a:off x="1127100" y="5497630"/>
            <a:ext cx="6471095" cy="7025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3C226F38-138C-4D82-93A6-2860615CAF15}"/>
              </a:ext>
            </a:extLst>
          </p:cNvPr>
          <p:cNvGrpSpPr/>
          <p:nvPr/>
        </p:nvGrpSpPr>
        <p:grpSpPr>
          <a:xfrm flipV="1">
            <a:off x="7579080" y="5487025"/>
            <a:ext cx="3359531" cy="1411373"/>
            <a:chOff x="7620819" y="1533312"/>
            <a:chExt cx="3454079" cy="1451093"/>
          </a:xfrm>
        </p:grpSpPr>
        <p:sp>
          <p:nvSpPr>
            <p:cNvPr id="135" name="Rectangle 18">
              <a:extLst>
                <a:ext uri="{FF2B5EF4-FFF2-40B4-BE49-F238E27FC236}">
                  <a16:creationId xmlns:a16="http://schemas.microsoft.com/office/drawing/2014/main" id="{1D15837A-BA1E-40B1-B797-66455281A5BD}"/>
                </a:ext>
              </a:extLst>
            </p:cNvPr>
            <p:cNvSpPr/>
            <p:nvPr/>
          </p:nvSpPr>
          <p:spPr>
            <a:xfrm>
              <a:off x="7620819" y="1533312"/>
              <a:ext cx="2157409" cy="1451093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3131350"/>
                <a:gd name="connsiteY0" fmla="*/ 1066800 h 1792248"/>
                <a:gd name="connsiteX1" fmla="*/ 3131350 w 3131350"/>
                <a:gd name="connsiteY1" fmla="*/ 0 h 1792248"/>
                <a:gd name="connsiteX2" fmla="*/ 2265766 w 3131350"/>
                <a:gd name="connsiteY2" fmla="*/ 1647870 h 1792248"/>
                <a:gd name="connsiteX3" fmla="*/ 0 w 3131350"/>
                <a:gd name="connsiteY3" fmla="*/ 1792248 h 1792248"/>
                <a:gd name="connsiteX4" fmla="*/ 5038 w 3131350"/>
                <a:gd name="connsiteY4" fmla="*/ 1066800 h 1792248"/>
                <a:gd name="connsiteX0" fmla="*/ 5038 w 3565451"/>
                <a:gd name="connsiteY0" fmla="*/ 1066800 h 1792248"/>
                <a:gd name="connsiteX1" fmla="*/ 3131350 w 3565451"/>
                <a:gd name="connsiteY1" fmla="*/ 0 h 1792248"/>
                <a:gd name="connsiteX2" fmla="*/ 3565451 w 3565451"/>
                <a:gd name="connsiteY2" fmla="*/ 971595 h 1792248"/>
                <a:gd name="connsiteX3" fmla="*/ 0 w 3565451"/>
                <a:gd name="connsiteY3" fmla="*/ 1792248 h 1792248"/>
                <a:gd name="connsiteX4" fmla="*/ 5038 w 3565451"/>
                <a:gd name="connsiteY4" fmla="*/ 1066800 h 1792248"/>
                <a:gd name="connsiteX0" fmla="*/ 5038 w 4245519"/>
                <a:gd name="connsiteY0" fmla="*/ 1066800 h 1792248"/>
                <a:gd name="connsiteX1" fmla="*/ 3131350 w 4245519"/>
                <a:gd name="connsiteY1" fmla="*/ 0 h 1792248"/>
                <a:gd name="connsiteX2" fmla="*/ 4245519 w 4245519"/>
                <a:gd name="connsiteY2" fmla="*/ 1257345 h 1792248"/>
                <a:gd name="connsiteX3" fmla="*/ 0 w 4245519"/>
                <a:gd name="connsiteY3" fmla="*/ 1792248 h 1792248"/>
                <a:gd name="connsiteX4" fmla="*/ 5038 w 4245519"/>
                <a:gd name="connsiteY4" fmla="*/ 1066800 h 1792248"/>
                <a:gd name="connsiteX0" fmla="*/ 5038 w 4245519"/>
                <a:gd name="connsiteY0" fmla="*/ 581025 h 1306473"/>
                <a:gd name="connsiteX1" fmla="*/ 4098558 w 4245519"/>
                <a:gd name="connsiteY1" fmla="*/ 0 h 1306473"/>
                <a:gd name="connsiteX2" fmla="*/ 4245519 w 4245519"/>
                <a:gd name="connsiteY2" fmla="*/ 771570 h 1306473"/>
                <a:gd name="connsiteX3" fmla="*/ 0 w 4245519"/>
                <a:gd name="connsiteY3" fmla="*/ 1306473 h 1306473"/>
                <a:gd name="connsiteX4" fmla="*/ 5038 w 4245519"/>
                <a:gd name="connsiteY4" fmla="*/ 581025 h 1306473"/>
                <a:gd name="connsiteX0" fmla="*/ 5038 w 4245519"/>
                <a:gd name="connsiteY0" fmla="*/ 609600 h 1335048"/>
                <a:gd name="connsiteX1" fmla="*/ 4159008 w 4245519"/>
                <a:gd name="connsiteY1" fmla="*/ 0 h 1335048"/>
                <a:gd name="connsiteX2" fmla="*/ 4245519 w 4245519"/>
                <a:gd name="connsiteY2" fmla="*/ 800145 h 1335048"/>
                <a:gd name="connsiteX3" fmla="*/ 0 w 4245519"/>
                <a:gd name="connsiteY3" fmla="*/ 1335048 h 1335048"/>
                <a:gd name="connsiteX4" fmla="*/ 5038 w 4245519"/>
                <a:gd name="connsiteY4" fmla="*/ 609600 h 1335048"/>
                <a:gd name="connsiteX0" fmla="*/ 5038 w 4260632"/>
                <a:gd name="connsiteY0" fmla="*/ 609600 h 1335048"/>
                <a:gd name="connsiteX1" fmla="*/ 4159008 w 4260632"/>
                <a:gd name="connsiteY1" fmla="*/ 0 h 1335048"/>
                <a:gd name="connsiteX2" fmla="*/ 4260632 w 4260632"/>
                <a:gd name="connsiteY2" fmla="*/ 809670 h 1335048"/>
                <a:gd name="connsiteX3" fmla="*/ 0 w 4260632"/>
                <a:gd name="connsiteY3" fmla="*/ 1335048 h 1335048"/>
                <a:gd name="connsiteX4" fmla="*/ 5038 w 4260632"/>
                <a:gd name="connsiteY4" fmla="*/ 609600 h 1335048"/>
                <a:gd name="connsiteX0" fmla="*/ 5038 w 4260632"/>
                <a:gd name="connsiteY0" fmla="*/ 609600 h 1335048"/>
                <a:gd name="connsiteX1" fmla="*/ 4159008 w 4260632"/>
                <a:gd name="connsiteY1" fmla="*/ 0 h 1335048"/>
                <a:gd name="connsiteX2" fmla="*/ 4260632 w 4260632"/>
                <a:gd name="connsiteY2" fmla="*/ 809670 h 1335048"/>
                <a:gd name="connsiteX3" fmla="*/ 0 w 4260632"/>
                <a:gd name="connsiteY3" fmla="*/ 1335048 h 1335048"/>
                <a:gd name="connsiteX4" fmla="*/ 5038 w 4260632"/>
                <a:gd name="connsiteY4" fmla="*/ 609600 h 1335048"/>
                <a:gd name="connsiteX0" fmla="*/ 5038 w 4159009"/>
                <a:gd name="connsiteY0" fmla="*/ 609600 h 1335048"/>
                <a:gd name="connsiteX1" fmla="*/ 4159008 w 4159009"/>
                <a:gd name="connsiteY1" fmla="*/ 0 h 1335048"/>
                <a:gd name="connsiteX2" fmla="*/ 4139731 w 4159009"/>
                <a:gd name="connsiteY2" fmla="*/ 828720 h 1335048"/>
                <a:gd name="connsiteX3" fmla="*/ 0 w 4159009"/>
                <a:gd name="connsiteY3" fmla="*/ 1335048 h 1335048"/>
                <a:gd name="connsiteX4" fmla="*/ 5038 w 4159009"/>
                <a:gd name="connsiteY4" fmla="*/ 609600 h 1335048"/>
                <a:gd name="connsiteX0" fmla="*/ 5038 w 4159007"/>
                <a:gd name="connsiteY0" fmla="*/ 609600 h 1335048"/>
                <a:gd name="connsiteX1" fmla="*/ 4159008 w 4159007"/>
                <a:gd name="connsiteY1" fmla="*/ 0 h 1335048"/>
                <a:gd name="connsiteX2" fmla="*/ 4139731 w 4159007"/>
                <a:gd name="connsiteY2" fmla="*/ 819195 h 1335048"/>
                <a:gd name="connsiteX3" fmla="*/ 0 w 4159007"/>
                <a:gd name="connsiteY3" fmla="*/ 1335048 h 1335048"/>
                <a:gd name="connsiteX4" fmla="*/ 5038 w 4159007"/>
                <a:gd name="connsiteY4" fmla="*/ 609600 h 1335048"/>
                <a:gd name="connsiteX0" fmla="*/ 5038 w 4159009"/>
                <a:gd name="connsiteY0" fmla="*/ 609600 h 1335048"/>
                <a:gd name="connsiteX1" fmla="*/ 4159008 w 4159009"/>
                <a:gd name="connsiteY1" fmla="*/ 0 h 1335048"/>
                <a:gd name="connsiteX2" fmla="*/ 4139731 w 4159009"/>
                <a:gd name="connsiteY2" fmla="*/ 828720 h 1335048"/>
                <a:gd name="connsiteX3" fmla="*/ 0 w 4159009"/>
                <a:gd name="connsiteY3" fmla="*/ 1335048 h 1335048"/>
                <a:gd name="connsiteX4" fmla="*/ 5038 w 4159009"/>
                <a:gd name="connsiteY4" fmla="*/ 609600 h 1335048"/>
                <a:gd name="connsiteX0" fmla="*/ 5038 w 4162400"/>
                <a:gd name="connsiteY0" fmla="*/ 609600 h 1335048"/>
                <a:gd name="connsiteX1" fmla="*/ 4159008 w 4162400"/>
                <a:gd name="connsiteY1" fmla="*/ 0 h 1335048"/>
                <a:gd name="connsiteX2" fmla="*/ 4162400 w 4162400"/>
                <a:gd name="connsiteY2" fmla="*/ 823957 h 1335048"/>
                <a:gd name="connsiteX3" fmla="*/ 0 w 4162400"/>
                <a:gd name="connsiteY3" fmla="*/ 1335048 h 1335048"/>
                <a:gd name="connsiteX4" fmla="*/ 5038 w 4162400"/>
                <a:gd name="connsiteY4" fmla="*/ 609600 h 1335048"/>
                <a:gd name="connsiteX0" fmla="*/ 5038 w 4181678"/>
                <a:gd name="connsiteY0" fmla="*/ 609600 h 1335048"/>
                <a:gd name="connsiteX1" fmla="*/ 4181678 w 4181678"/>
                <a:gd name="connsiteY1" fmla="*/ 0 h 1335048"/>
                <a:gd name="connsiteX2" fmla="*/ 4162400 w 4181678"/>
                <a:gd name="connsiteY2" fmla="*/ 823957 h 1335048"/>
                <a:gd name="connsiteX3" fmla="*/ 0 w 4181678"/>
                <a:gd name="connsiteY3" fmla="*/ 1335048 h 1335048"/>
                <a:gd name="connsiteX4" fmla="*/ 5038 w 4181678"/>
                <a:gd name="connsiteY4" fmla="*/ 609600 h 1335048"/>
                <a:gd name="connsiteX0" fmla="*/ 5038 w 4181678"/>
                <a:gd name="connsiteY0" fmla="*/ 609600 h 1335048"/>
                <a:gd name="connsiteX1" fmla="*/ 4181678 w 4181678"/>
                <a:gd name="connsiteY1" fmla="*/ 0 h 1335048"/>
                <a:gd name="connsiteX2" fmla="*/ 4177513 w 4181678"/>
                <a:gd name="connsiteY2" fmla="*/ 823957 h 1335048"/>
                <a:gd name="connsiteX3" fmla="*/ 0 w 4181678"/>
                <a:gd name="connsiteY3" fmla="*/ 1335048 h 1335048"/>
                <a:gd name="connsiteX4" fmla="*/ 5038 w 4181678"/>
                <a:gd name="connsiteY4" fmla="*/ 609600 h 1335048"/>
                <a:gd name="connsiteX0" fmla="*/ 5038 w 4177513"/>
                <a:gd name="connsiteY0" fmla="*/ 709612 h 1435060"/>
                <a:gd name="connsiteX1" fmla="*/ 4166565 w 4177513"/>
                <a:gd name="connsiteY1" fmla="*/ 0 h 1435060"/>
                <a:gd name="connsiteX2" fmla="*/ 4177513 w 4177513"/>
                <a:gd name="connsiteY2" fmla="*/ 923969 h 1435060"/>
                <a:gd name="connsiteX3" fmla="*/ 0 w 4177513"/>
                <a:gd name="connsiteY3" fmla="*/ 1435060 h 1435060"/>
                <a:gd name="connsiteX4" fmla="*/ 5038 w 4177513"/>
                <a:gd name="connsiteY4" fmla="*/ 709612 h 1435060"/>
                <a:gd name="connsiteX0" fmla="*/ 5038 w 4181678"/>
                <a:gd name="connsiteY0" fmla="*/ 733424 h 1458872"/>
                <a:gd name="connsiteX1" fmla="*/ 4181678 w 4181678"/>
                <a:gd name="connsiteY1" fmla="*/ 0 h 1458872"/>
                <a:gd name="connsiteX2" fmla="*/ 4177513 w 4181678"/>
                <a:gd name="connsiteY2" fmla="*/ 947781 h 1458872"/>
                <a:gd name="connsiteX3" fmla="*/ 0 w 4181678"/>
                <a:gd name="connsiteY3" fmla="*/ 1458872 h 1458872"/>
                <a:gd name="connsiteX4" fmla="*/ 5038 w 4181678"/>
                <a:gd name="connsiteY4" fmla="*/ 733424 h 1458872"/>
                <a:gd name="connsiteX0" fmla="*/ 5038 w 4181678"/>
                <a:gd name="connsiteY0" fmla="*/ 733424 h 1458872"/>
                <a:gd name="connsiteX1" fmla="*/ 4181678 w 4181678"/>
                <a:gd name="connsiteY1" fmla="*/ 0 h 1458872"/>
                <a:gd name="connsiteX2" fmla="*/ 4177513 w 4181678"/>
                <a:gd name="connsiteY2" fmla="*/ 1046841 h 1458872"/>
                <a:gd name="connsiteX3" fmla="*/ 0 w 4181678"/>
                <a:gd name="connsiteY3" fmla="*/ 1458872 h 1458872"/>
                <a:gd name="connsiteX4" fmla="*/ 5038 w 4181678"/>
                <a:gd name="connsiteY4" fmla="*/ 733424 h 1458872"/>
                <a:gd name="connsiteX0" fmla="*/ 149 w 4176789"/>
                <a:gd name="connsiteY0" fmla="*/ 733424 h 1458872"/>
                <a:gd name="connsiteX1" fmla="*/ 4176789 w 4176789"/>
                <a:gd name="connsiteY1" fmla="*/ 0 h 1458872"/>
                <a:gd name="connsiteX2" fmla="*/ 4172624 w 4176789"/>
                <a:gd name="connsiteY2" fmla="*/ 1046841 h 1458872"/>
                <a:gd name="connsiteX3" fmla="*/ 9983 w 4176789"/>
                <a:gd name="connsiteY3" fmla="*/ 1458872 h 1458872"/>
                <a:gd name="connsiteX4" fmla="*/ 149 w 4176789"/>
                <a:gd name="connsiteY4" fmla="*/ 733424 h 1458872"/>
                <a:gd name="connsiteX0" fmla="*/ 19909 w 4196549"/>
                <a:gd name="connsiteY0" fmla="*/ 733424 h 1474112"/>
                <a:gd name="connsiteX1" fmla="*/ 4196549 w 4196549"/>
                <a:gd name="connsiteY1" fmla="*/ 0 h 1474112"/>
                <a:gd name="connsiteX2" fmla="*/ 4192384 w 4196549"/>
                <a:gd name="connsiteY2" fmla="*/ 1046841 h 1474112"/>
                <a:gd name="connsiteX3" fmla="*/ 0 w 4196549"/>
                <a:gd name="connsiteY3" fmla="*/ 1474112 h 1474112"/>
                <a:gd name="connsiteX4" fmla="*/ 19909 w 4196549"/>
                <a:gd name="connsiteY4" fmla="*/ 733424 h 1474112"/>
                <a:gd name="connsiteX0" fmla="*/ 19909 w 4210492"/>
                <a:gd name="connsiteY0" fmla="*/ 721518 h 1462206"/>
                <a:gd name="connsiteX1" fmla="*/ 4210492 w 4210492"/>
                <a:gd name="connsiteY1" fmla="*/ 0 h 1462206"/>
                <a:gd name="connsiteX2" fmla="*/ 4192384 w 4210492"/>
                <a:gd name="connsiteY2" fmla="*/ 1034935 h 1462206"/>
                <a:gd name="connsiteX3" fmla="*/ 0 w 4210492"/>
                <a:gd name="connsiteY3" fmla="*/ 1462206 h 1462206"/>
                <a:gd name="connsiteX4" fmla="*/ 19909 w 4210492"/>
                <a:gd name="connsiteY4" fmla="*/ 721518 h 1462206"/>
                <a:gd name="connsiteX0" fmla="*/ 19909 w 4210492"/>
                <a:gd name="connsiteY0" fmla="*/ 726280 h 1466968"/>
                <a:gd name="connsiteX1" fmla="*/ 4210492 w 4210492"/>
                <a:gd name="connsiteY1" fmla="*/ 0 h 1466968"/>
                <a:gd name="connsiteX2" fmla="*/ 4192384 w 4210492"/>
                <a:gd name="connsiteY2" fmla="*/ 1039697 h 1466968"/>
                <a:gd name="connsiteX3" fmla="*/ 0 w 4210492"/>
                <a:gd name="connsiteY3" fmla="*/ 1466968 h 1466968"/>
                <a:gd name="connsiteX4" fmla="*/ 19909 w 4210492"/>
                <a:gd name="connsiteY4" fmla="*/ 726280 h 1466968"/>
                <a:gd name="connsiteX0" fmla="*/ 19909 w 4210492"/>
                <a:gd name="connsiteY0" fmla="*/ 726280 h 1457443"/>
                <a:gd name="connsiteX1" fmla="*/ 4210492 w 4210492"/>
                <a:gd name="connsiteY1" fmla="*/ 0 h 1457443"/>
                <a:gd name="connsiteX2" fmla="*/ 4192384 w 4210492"/>
                <a:gd name="connsiteY2" fmla="*/ 1039697 h 1457443"/>
                <a:gd name="connsiteX3" fmla="*/ 0 w 4210492"/>
                <a:gd name="connsiteY3" fmla="*/ 1457443 h 1457443"/>
                <a:gd name="connsiteX4" fmla="*/ 19909 w 4210492"/>
                <a:gd name="connsiteY4" fmla="*/ 726280 h 1457443"/>
                <a:gd name="connsiteX0" fmla="*/ 19909 w 4210492"/>
                <a:gd name="connsiteY0" fmla="*/ 726280 h 1451093"/>
                <a:gd name="connsiteX1" fmla="*/ 4210492 w 4210492"/>
                <a:gd name="connsiteY1" fmla="*/ 0 h 1451093"/>
                <a:gd name="connsiteX2" fmla="*/ 4192384 w 4210492"/>
                <a:gd name="connsiteY2" fmla="*/ 1039697 h 1451093"/>
                <a:gd name="connsiteX3" fmla="*/ 0 w 4210492"/>
                <a:gd name="connsiteY3" fmla="*/ 1451093 h 1451093"/>
                <a:gd name="connsiteX4" fmla="*/ 19909 w 4210492"/>
                <a:gd name="connsiteY4" fmla="*/ 726280 h 145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0492" h="1451093">
                  <a:moveTo>
                    <a:pt x="19909" y="726280"/>
                  </a:moveTo>
                  <a:lnTo>
                    <a:pt x="4210492" y="0"/>
                  </a:lnTo>
                  <a:cubicBezTo>
                    <a:pt x="4210492" y="383633"/>
                    <a:pt x="4192384" y="656064"/>
                    <a:pt x="4192384" y="1039697"/>
                  </a:cubicBezTo>
                  <a:lnTo>
                    <a:pt x="0" y="1451093"/>
                  </a:lnTo>
                  <a:cubicBezTo>
                    <a:pt x="1679" y="1209277"/>
                    <a:pt x="18230" y="968096"/>
                    <a:pt x="19909" y="7262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869C9C0-CDD1-44F6-932E-C4534242CA5F}"/>
                </a:ext>
              </a:extLst>
            </p:cNvPr>
            <p:cNvGrpSpPr/>
            <p:nvPr/>
          </p:nvGrpSpPr>
          <p:grpSpPr>
            <a:xfrm>
              <a:off x="9011726" y="1540754"/>
              <a:ext cx="2063172" cy="1159314"/>
              <a:chOff x="9786597" y="1081857"/>
              <a:chExt cx="2063172" cy="1159314"/>
            </a:xfrm>
          </p:grpSpPr>
          <p:sp>
            <p:nvSpPr>
              <p:cNvPr id="137" name="Rectangle 27">
                <a:extLst>
                  <a:ext uri="{FF2B5EF4-FFF2-40B4-BE49-F238E27FC236}">
                    <a16:creationId xmlns:a16="http://schemas.microsoft.com/office/drawing/2014/main" id="{79EDE6CE-A985-44AE-B5D9-5B57BD8979A8}"/>
                  </a:ext>
                </a:extLst>
              </p:cNvPr>
              <p:cNvSpPr/>
              <p:nvPr/>
            </p:nvSpPr>
            <p:spPr>
              <a:xfrm>
                <a:off x="10537220" y="1081857"/>
                <a:ext cx="1312549" cy="1043051"/>
              </a:xfrm>
              <a:custGeom>
                <a:avLst/>
                <a:gdLst>
                  <a:gd name="connsiteX0" fmla="*/ 0 w 850392"/>
                  <a:gd name="connsiteY0" fmla="*/ 0 h 851702"/>
                  <a:gd name="connsiteX1" fmla="*/ 850392 w 850392"/>
                  <a:gd name="connsiteY1" fmla="*/ 0 h 851702"/>
                  <a:gd name="connsiteX2" fmla="*/ 850392 w 850392"/>
                  <a:gd name="connsiteY2" fmla="*/ 851702 h 851702"/>
                  <a:gd name="connsiteX3" fmla="*/ 0 w 850392"/>
                  <a:gd name="connsiteY3" fmla="*/ 851702 h 851702"/>
                  <a:gd name="connsiteX4" fmla="*/ 0 w 850392"/>
                  <a:gd name="connsiteY4" fmla="*/ 0 h 851702"/>
                  <a:gd name="connsiteX0" fmla="*/ 4762 w 855154"/>
                  <a:gd name="connsiteY0" fmla="*/ 0 h 851702"/>
                  <a:gd name="connsiteX1" fmla="*/ 855154 w 855154"/>
                  <a:gd name="connsiteY1" fmla="*/ 0 h 851702"/>
                  <a:gd name="connsiteX2" fmla="*/ 855154 w 855154"/>
                  <a:gd name="connsiteY2" fmla="*/ 851702 h 851702"/>
                  <a:gd name="connsiteX3" fmla="*/ 0 w 855154"/>
                  <a:gd name="connsiteY3" fmla="*/ 851702 h 851702"/>
                  <a:gd name="connsiteX4" fmla="*/ 4762 w 855154"/>
                  <a:gd name="connsiteY4" fmla="*/ 0 h 851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5154" h="851702">
                    <a:moveTo>
                      <a:pt x="4762" y="0"/>
                    </a:moveTo>
                    <a:lnTo>
                      <a:pt x="855154" y="0"/>
                    </a:lnTo>
                    <a:lnTo>
                      <a:pt x="855154" y="851702"/>
                    </a:lnTo>
                    <a:lnTo>
                      <a:pt x="0" y="851702"/>
                    </a:lnTo>
                    <a:cubicBezTo>
                      <a:pt x="1587" y="567801"/>
                      <a:pt x="3175" y="283901"/>
                      <a:pt x="4762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138" name="Rectangle 27">
                <a:extLst>
                  <a:ext uri="{FF2B5EF4-FFF2-40B4-BE49-F238E27FC236}">
                    <a16:creationId xmlns:a16="http://schemas.microsoft.com/office/drawing/2014/main" id="{1D2CB165-4DE4-4D53-9200-B48911800335}"/>
                  </a:ext>
                </a:extLst>
              </p:cNvPr>
              <p:cNvSpPr/>
              <p:nvPr/>
            </p:nvSpPr>
            <p:spPr>
              <a:xfrm>
                <a:off x="9786597" y="2101127"/>
                <a:ext cx="2039431" cy="140044"/>
              </a:xfrm>
              <a:custGeom>
                <a:avLst/>
                <a:gdLst>
                  <a:gd name="connsiteX0" fmla="*/ 0 w 850392"/>
                  <a:gd name="connsiteY0" fmla="*/ 0 h 851702"/>
                  <a:gd name="connsiteX1" fmla="*/ 850392 w 850392"/>
                  <a:gd name="connsiteY1" fmla="*/ 0 h 851702"/>
                  <a:gd name="connsiteX2" fmla="*/ 850392 w 850392"/>
                  <a:gd name="connsiteY2" fmla="*/ 851702 h 851702"/>
                  <a:gd name="connsiteX3" fmla="*/ 0 w 850392"/>
                  <a:gd name="connsiteY3" fmla="*/ 851702 h 851702"/>
                  <a:gd name="connsiteX4" fmla="*/ 0 w 850392"/>
                  <a:gd name="connsiteY4" fmla="*/ 0 h 851702"/>
                  <a:gd name="connsiteX0" fmla="*/ 4762 w 855154"/>
                  <a:gd name="connsiteY0" fmla="*/ 0 h 851702"/>
                  <a:gd name="connsiteX1" fmla="*/ 855154 w 855154"/>
                  <a:gd name="connsiteY1" fmla="*/ 0 h 851702"/>
                  <a:gd name="connsiteX2" fmla="*/ 855154 w 855154"/>
                  <a:gd name="connsiteY2" fmla="*/ 851702 h 851702"/>
                  <a:gd name="connsiteX3" fmla="*/ 0 w 855154"/>
                  <a:gd name="connsiteY3" fmla="*/ 851702 h 851702"/>
                  <a:gd name="connsiteX4" fmla="*/ 4762 w 855154"/>
                  <a:gd name="connsiteY4" fmla="*/ 0 h 851702"/>
                  <a:gd name="connsiteX0" fmla="*/ 4762 w 1812072"/>
                  <a:gd name="connsiteY0" fmla="*/ 0 h 851702"/>
                  <a:gd name="connsiteX1" fmla="*/ 1812072 w 1812072"/>
                  <a:gd name="connsiteY1" fmla="*/ 0 h 851702"/>
                  <a:gd name="connsiteX2" fmla="*/ 855154 w 1812072"/>
                  <a:gd name="connsiteY2" fmla="*/ 851702 h 851702"/>
                  <a:gd name="connsiteX3" fmla="*/ 0 w 1812072"/>
                  <a:gd name="connsiteY3" fmla="*/ 851702 h 851702"/>
                  <a:gd name="connsiteX4" fmla="*/ 4762 w 1812072"/>
                  <a:gd name="connsiteY4" fmla="*/ 0 h 851702"/>
                  <a:gd name="connsiteX0" fmla="*/ 755926 w 1812072"/>
                  <a:gd name="connsiteY0" fmla="*/ 0 h 851702"/>
                  <a:gd name="connsiteX1" fmla="*/ 1812072 w 1812072"/>
                  <a:gd name="connsiteY1" fmla="*/ 0 h 851702"/>
                  <a:gd name="connsiteX2" fmla="*/ 855154 w 1812072"/>
                  <a:gd name="connsiteY2" fmla="*/ 851702 h 851702"/>
                  <a:gd name="connsiteX3" fmla="*/ 0 w 1812072"/>
                  <a:gd name="connsiteY3" fmla="*/ 851702 h 851702"/>
                  <a:gd name="connsiteX4" fmla="*/ 755926 w 1812072"/>
                  <a:gd name="connsiteY4" fmla="*/ 0 h 851702"/>
                  <a:gd name="connsiteX0" fmla="*/ 739596 w 1812072"/>
                  <a:gd name="connsiteY0" fmla="*/ 0 h 851702"/>
                  <a:gd name="connsiteX1" fmla="*/ 1812072 w 1812072"/>
                  <a:gd name="connsiteY1" fmla="*/ 0 h 851702"/>
                  <a:gd name="connsiteX2" fmla="*/ 855154 w 1812072"/>
                  <a:gd name="connsiteY2" fmla="*/ 851702 h 851702"/>
                  <a:gd name="connsiteX3" fmla="*/ 0 w 1812072"/>
                  <a:gd name="connsiteY3" fmla="*/ 851702 h 851702"/>
                  <a:gd name="connsiteX4" fmla="*/ 739596 w 1812072"/>
                  <a:gd name="connsiteY4" fmla="*/ 0 h 851702"/>
                  <a:gd name="connsiteX0" fmla="*/ 726532 w 1799008"/>
                  <a:gd name="connsiteY0" fmla="*/ 0 h 851702"/>
                  <a:gd name="connsiteX1" fmla="*/ 1799008 w 1799008"/>
                  <a:gd name="connsiteY1" fmla="*/ 0 h 851702"/>
                  <a:gd name="connsiteX2" fmla="*/ 842090 w 1799008"/>
                  <a:gd name="connsiteY2" fmla="*/ 851702 h 851702"/>
                  <a:gd name="connsiteX3" fmla="*/ 0 w 1799008"/>
                  <a:gd name="connsiteY3" fmla="*/ 851702 h 851702"/>
                  <a:gd name="connsiteX4" fmla="*/ 726532 w 1799008"/>
                  <a:gd name="connsiteY4" fmla="*/ 0 h 851702"/>
                  <a:gd name="connsiteX0" fmla="*/ 726532 w 1799008"/>
                  <a:gd name="connsiteY0" fmla="*/ 0 h 851702"/>
                  <a:gd name="connsiteX1" fmla="*/ 1799008 w 1799008"/>
                  <a:gd name="connsiteY1" fmla="*/ 0 h 851702"/>
                  <a:gd name="connsiteX2" fmla="*/ 842090 w 1799008"/>
                  <a:gd name="connsiteY2" fmla="*/ 851702 h 851702"/>
                  <a:gd name="connsiteX3" fmla="*/ 0 w 1799008"/>
                  <a:gd name="connsiteY3" fmla="*/ 851702 h 851702"/>
                  <a:gd name="connsiteX4" fmla="*/ 726532 w 1799008"/>
                  <a:gd name="connsiteY4" fmla="*/ 0 h 851702"/>
                  <a:gd name="connsiteX0" fmla="*/ 726532 w 1799008"/>
                  <a:gd name="connsiteY0" fmla="*/ 0 h 851702"/>
                  <a:gd name="connsiteX1" fmla="*/ 1799008 w 1799008"/>
                  <a:gd name="connsiteY1" fmla="*/ 0 h 851702"/>
                  <a:gd name="connsiteX2" fmla="*/ 842090 w 1799008"/>
                  <a:gd name="connsiteY2" fmla="*/ 851702 h 851702"/>
                  <a:gd name="connsiteX3" fmla="*/ 0 w 1799008"/>
                  <a:gd name="connsiteY3" fmla="*/ 851702 h 851702"/>
                  <a:gd name="connsiteX4" fmla="*/ 726532 w 1799008"/>
                  <a:gd name="connsiteY4" fmla="*/ 0 h 851702"/>
                  <a:gd name="connsiteX0" fmla="*/ 720324 w 1799008"/>
                  <a:gd name="connsiteY0" fmla="*/ 0 h 870792"/>
                  <a:gd name="connsiteX1" fmla="*/ 1799008 w 1799008"/>
                  <a:gd name="connsiteY1" fmla="*/ 19090 h 870792"/>
                  <a:gd name="connsiteX2" fmla="*/ 842090 w 1799008"/>
                  <a:gd name="connsiteY2" fmla="*/ 870792 h 870792"/>
                  <a:gd name="connsiteX3" fmla="*/ 0 w 1799008"/>
                  <a:gd name="connsiteY3" fmla="*/ 870792 h 870792"/>
                  <a:gd name="connsiteX4" fmla="*/ 720324 w 1799008"/>
                  <a:gd name="connsiteY4" fmla="*/ 0 h 870792"/>
                  <a:gd name="connsiteX0" fmla="*/ 720324 w 1799008"/>
                  <a:gd name="connsiteY0" fmla="*/ 0 h 870792"/>
                  <a:gd name="connsiteX1" fmla="*/ 1799008 w 1799008"/>
                  <a:gd name="connsiteY1" fmla="*/ 19090 h 870792"/>
                  <a:gd name="connsiteX2" fmla="*/ 842090 w 1799008"/>
                  <a:gd name="connsiteY2" fmla="*/ 870792 h 870792"/>
                  <a:gd name="connsiteX3" fmla="*/ 0 w 1799008"/>
                  <a:gd name="connsiteY3" fmla="*/ 870792 h 870792"/>
                  <a:gd name="connsiteX4" fmla="*/ 720324 w 1799008"/>
                  <a:gd name="connsiteY4" fmla="*/ 0 h 870792"/>
                  <a:gd name="connsiteX0" fmla="*/ 720324 w 1799008"/>
                  <a:gd name="connsiteY0" fmla="*/ 0 h 870792"/>
                  <a:gd name="connsiteX1" fmla="*/ 1799008 w 1799008"/>
                  <a:gd name="connsiteY1" fmla="*/ 19090 h 870792"/>
                  <a:gd name="connsiteX2" fmla="*/ 842090 w 1799008"/>
                  <a:gd name="connsiteY2" fmla="*/ 870792 h 870792"/>
                  <a:gd name="connsiteX3" fmla="*/ 0 w 1799008"/>
                  <a:gd name="connsiteY3" fmla="*/ 870792 h 870792"/>
                  <a:gd name="connsiteX4" fmla="*/ 720324 w 1799008"/>
                  <a:gd name="connsiteY4" fmla="*/ 0 h 870792"/>
                  <a:gd name="connsiteX0" fmla="*/ 725222 w 1803906"/>
                  <a:gd name="connsiteY0" fmla="*/ 0 h 870792"/>
                  <a:gd name="connsiteX1" fmla="*/ 1803906 w 1803906"/>
                  <a:gd name="connsiteY1" fmla="*/ 19090 h 870792"/>
                  <a:gd name="connsiteX2" fmla="*/ 846988 w 1803906"/>
                  <a:gd name="connsiteY2" fmla="*/ 870792 h 870792"/>
                  <a:gd name="connsiteX3" fmla="*/ 0 w 1803906"/>
                  <a:gd name="connsiteY3" fmla="*/ 870792 h 870792"/>
                  <a:gd name="connsiteX4" fmla="*/ 725222 w 1803906"/>
                  <a:gd name="connsiteY4" fmla="*/ 0 h 870792"/>
                  <a:gd name="connsiteX0" fmla="*/ 722772 w 1803906"/>
                  <a:gd name="connsiteY0" fmla="*/ 0 h 885853"/>
                  <a:gd name="connsiteX1" fmla="*/ 1803906 w 1803906"/>
                  <a:gd name="connsiteY1" fmla="*/ 34151 h 885853"/>
                  <a:gd name="connsiteX2" fmla="*/ 846988 w 1803906"/>
                  <a:gd name="connsiteY2" fmla="*/ 885853 h 885853"/>
                  <a:gd name="connsiteX3" fmla="*/ 0 w 1803906"/>
                  <a:gd name="connsiteY3" fmla="*/ 885853 h 885853"/>
                  <a:gd name="connsiteX4" fmla="*/ 722772 w 1803906"/>
                  <a:gd name="connsiteY4" fmla="*/ 0 h 885853"/>
                  <a:gd name="connsiteX0" fmla="*/ 722772 w 1816970"/>
                  <a:gd name="connsiteY0" fmla="*/ 0 h 885853"/>
                  <a:gd name="connsiteX1" fmla="*/ 1816970 w 1816970"/>
                  <a:gd name="connsiteY1" fmla="*/ 14068 h 885853"/>
                  <a:gd name="connsiteX2" fmla="*/ 846988 w 1816970"/>
                  <a:gd name="connsiteY2" fmla="*/ 885853 h 885853"/>
                  <a:gd name="connsiteX3" fmla="*/ 0 w 1816970"/>
                  <a:gd name="connsiteY3" fmla="*/ 885853 h 885853"/>
                  <a:gd name="connsiteX4" fmla="*/ 722772 w 1816970"/>
                  <a:gd name="connsiteY4" fmla="*/ 0 h 885853"/>
                  <a:gd name="connsiteX0" fmla="*/ 722772 w 1816970"/>
                  <a:gd name="connsiteY0" fmla="*/ 0 h 885853"/>
                  <a:gd name="connsiteX1" fmla="*/ 1816970 w 1816970"/>
                  <a:gd name="connsiteY1" fmla="*/ 14068 h 885853"/>
                  <a:gd name="connsiteX2" fmla="*/ 846988 w 1816970"/>
                  <a:gd name="connsiteY2" fmla="*/ 885853 h 885853"/>
                  <a:gd name="connsiteX3" fmla="*/ 0 w 1816970"/>
                  <a:gd name="connsiteY3" fmla="*/ 885853 h 885853"/>
                  <a:gd name="connsiteX4" fmla="*/ 722772 w 1816970"/>
                  <a:gd name="connsiteY4" fmla="*/ 0 h 885853"/>
                  <a:gd name="connsiteX0" fmla="*/ 722772 w 1816970"/>
                  <a:gd name="connsiteY0" fmla="*/ 0 h 885853"/>
                  <a:gd name="connsiteX1" fmla="*/ 1816970 w 1816970"/>
                  <a:gd name="connsiteY1" fmla="*/ 14068 h 885853"/>
                  <a:gd name="connsiteX2" fmla="*/ 846988 w 1816970"/>
                  <a:gd name="connsiteY2" fmla="*/ 885853 h 885853"/>
                  <a:gd name="connsiteX3" fmla="*/ 0 w 1816970"/>
                  <a:gd name="connsiteY3" fmla="*/ 885853 h 885853"/>
                  <a:gd name="connsiteX4" fmla="*/ 722772 w 1816970"/>
                  <a:gd name="connsiteY4" fmla="*/ 0 h 885853"/>
                  <a:gd name="connsiteX0" fmla="*/ 722772 w 2088042"/>
                  <a:gd name="connsiteY0" fmla="*/ 0 h 885853"/>
                  <a:gd name="connsiteX1" fmla="*/ 2088042 w 2088042"/>
                  <a:gd name="connsiteY1" fmla="*/ 54235 h 885853"/>
                  <a:gd name="connsiteX2" fmla="*/ 846988 w 2088042"/>
                  <a:gd name="connsiteY2" fmla="*/ 885853 h 885853"/>
                  <a:gd name="connsiteX3" fmla="*/ 0 w 2088042"/>
                  <a:gd name="connsiteY3" fmla="*/ 885853 h 885853"/>
                  <a:gd name="connsiteX4" fmla="*/ 722772 w 2088042"/>
                  <a:gd name="connsiteY4" fmla="*/ 0 h 885853"/>
                  <a:gd name="connsiteX0" fmla="*/ 722772 w 2094574"/>
                  <a:gd name="connsiteY0" fmla="*/ 0 h 885853"/>
                  <a:gd name="connsiteX1" fmla="*/ 2094574 w 2094574"/>
                  <a:gd name="connsiteY1" fmla="*/ 74319 h 885853"/>
                  <a:gd name="connsiteX2" fmla="*/ 846988 w 2094574"/>
                  <a:gd name="connsiteY2" fmla="*/ 885853 h 885853"/>
                  <a:gd name="connsiteX3" fmla="*/ 0 w 2094574"/>
                  <a:gd name="connsiteY3" fmla="*/ 885853 h 885853"/>
                  <a:gd name="connsiteX4" fmla="*/ 722772 w 2094574"/>
                  <a:gd name="connsiteY4" fmla="*/ 0 h 885853"/>
                  <a:gd name="connsiteX0" fmla="*/ 722772 w 2097840"/>
                  <a:gd name="connsiteY0" fmla="*/ 0 h 885853"/>
                  <a:gd name="connsiteX1" fmla="*/ 2097840 w 2097840"/>
                  <a:gd name="connsiteY1" fmla="*/ 54235 h 885853"/>
                  <a:gd name="connsiteX2" fmla="*/ 846988 w 2097840"/>
                  <a:gd name="connsiteY2" fmla="*/ 885853 h 885853"/>
                  <a:gd name="connsiteX3" fmla="*/ 0 w 2097840"/>
                  <a:gd name="connsiteY3" fmla="*/ 885853 h 885853"/>
                  <a:gd name="connsiteX4" fmla="*/ 722772 w 2097840"/>
                  <a:gd name="connsiteY4" fmla="*/ 0 h 885853"/>
                  <a:gd name="connsiteX0" fmla="*/ 722772 w 2097840"/>
                  <a:gd name="connsiteY0" fmla="*/ 0 h 885853"/>
                  <a:gd name="connsiteX1" fmla="*/ 2097840 w 2097840"/>
                  <a:gd name="connsiteY1" fmla="*/ 54235 h 885853"/>
                  <a:gd name="connsiteX2" fmla="*/ 1079686 w 2097840"/>
                  <a:gd name="connsiteY2" fmla="*/ 885853 h 885853"/>
                  <a:gd name="connsiteX3" fmla="*/ 0 w 2097840"/>
                  <a:gd name="connsiteY3" fmla="*/ 885853 h 885853"/>
                  <a:gd name="connsiteX4" fmla="*/ 722772 w 2097840"/>
                  <a:gd name="connsiteY4" fmla="*/ 0 h 885853"/>
                  <a:gd name="connsiteX0" fmla="*/ 722772 w 2097840"/>
                  <a:gd name="connsiteY0" fmla="*/ 0 h 885853"/>
                  <a:gd name="connsiteX1" fmla="*/ 2097840 w 2097840"/>
                  <a:gd name="connsiteY1" fmla="*/ 54235 h 885853"/>
                  <a:gd name="connsiteX2" fmla="*/ 1122183 w 2097840"/>
                  <a:gd name="connsiteY2" fmla="*/ 868432 h 885853"/>
                  <a:gd name="connsiteX3" fmla="*/ 0 w 2097840"/>
                  <a:gd name="connsiteY3" fmla="*/ 885853 h 885853"/>
                  <a:gd name="connsiteX4" fmla="*/ 722772 w 2097840"/>
                  <a:gd name="connsiteY4" fmla="*/ 0 h 885853"/>
                  <a:gd name="connsiteX0" fmla="*/ 722772 w 2097840"/>
                  <a:gd name="connsiteY0" fmla="*/ 0 h 885853"/>
                  <a:gd name="connsiteX1" fmla="*/ 2097840 w 2097840"/>
                  <a:gd name="connsiteY1" fmla="*/ 54235 h 885853"/>
                  <a:gd name="connsiteX2" fmla="*/ 1125016 w 2097840"/>
                  <a:gd name="connsiteY2" fmla="*/ 885853 h 885853"/>
                  <a:gd name="connsiteX3" fmla="*/ 0 w 2097840"/>
                  <a:gd name="connsiteY3" fmla="*/ 885853 h 885853"/>
                  <a:gd name="connsiteX4" fmla="*/ 722772 w 2097840"/>
                  <a:gd name="connsiteY4" fmla="*/ 0 h 88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840" h="885853">
                    <a:moveTo>
                      <a:pt x="722772" y="0"/>
                    </a:moveTo>
                    <a:lnTo>
                      <a:pt x="2097840" y="54235"/>
                    </a:lnTo>
                    <a:lnTo>
                      <a:pt x="1125016" y="885853"/>
                    </a:lnTo>
                    <a:lnTo>
                      <a:pt x="0" y="885853"/>
                    </a:lnTo>
                    <a:cubicBezTo>
                      <a:pt x="552398" y="223348"/>
                      <a:pt x="298392" y="541010"/>
                      <a:pt x="72277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A11D08AA-73BB-4EC1-A733-EE6C776C6622}"/>
              </a:ext>
            </a:extLst>
          </p:cNvPr>
          <p:cNvSpPr txBox="1"/>
          <p:nvPr/>
        </p:nvSpPr>
        <p:spPr>
          <a:xfrm>
            <a:off x="9595781" y="6057777"/>
            <a:ext cx="1469120" cy="628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92%</a:t>
            </a:r>
            <a:endParaRPr lang="id-ID" sz="36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EB5BD0AC-95C4-46AA-9D98-E8E4AEE869F0}"/>
              </a:ext>
            </a:extLst>
          </p:cNvPr>
          <p:cNvGrpSpPr/>
          <p:nvPr/>
        </p:nvGrpSpPr>
        <p:grpSpPr>
          <a:xfrm>
            <a:off x="1880551" y="5669268"/>
            <a:ext cx="5552258" cy="369332"/>
            <a:chOff x="2291796" y="1970984"/>
            <a:chExt cx="5708518" cy="379727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F32C2E0D-52C7-4548-92B9-F2353618B7D2}"/>
                </a:ext>
              </a:extLst>
            </p:cNvPr>
            <p:cNvSpPr txBox="1"/>
            <p:nvPr/>
          </p:nvSpPr>
          <p:spPr>
            <a:xfrm>
              <a:off x="2291796" y="1970984"/>
              <a:ext cx="2157408" cy="37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Your step text</a:t>
              </a:r>
            </a:p>
          </p:txBody>
        </p:sp>
        <p:sp>
          <p:nvSpPr>
            <p:cNvPr id="134" name="TextBox 34">
              <a:extLst>
                <a:ext uri="{FF2B5EF4-FFF2-40B4-BE49-F238E27FC236}">
                  <a16:creationId xmlns:a16="http://schemas.microsoft.com/office/drawing/2014/main" id="{0B7D99CA-EF27-4AB8-A4AE-8653A9B7D231}"/>
                </a:ext>
              </a:extLst>
            </p:cNvPr>
            <p:cNvSpPr txBox="1"/>
            <p:nvPr/>
          </p:nvSpPr>
          <p:spPr>
            <a:xfrm>
              <a:off x="4404296" y="2017151"/>
              <a:ext cx="3596018" cy="284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1"/>
                  </a:solidFill>
                  <a:cs typeface="Segoe UI" panose="020B0502040204020203" pitchFamily="34" charset="0"/>
                </a:rPr>
                <a:t>A wonderful serenity has taken possession of</a:t>
              </a:r>
            </a:p>
          </p:txBody>
        </p:sp>
      </p:grpSp>
      <p:sp>
        <p:nvSpPr>
          <p:cNvPr id="132" name="Rectangle 31">
            <a:extLst>
              <a:ext uri="{FF2B5EF4-FFF2-40B4-BE49-F238E27FC236}">
                <a16:creationId xmlns:a16="http://schemas.microsoft.com/office/drawing/2014/main" id="{17AB02A5-8AE5-42D0-8F74-A6E0289A1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723" y="5624605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08</a:t>
            </a:r>
            <a:endParaRPr lang="en-US" altLang="en-US" sz="1100" b="1" dirty="0">
              <a:latin typeface="+mj-lt"/>
            </a:endParaRPr>
          </a:p>
        </p:txBody>
      </p:sp>
      <p:sp>
        <p:nvSpPr>
          <p:cNvPr id="140" name="Rectangle 31">
            <a:extLst>
              <a:ext uri="{FF2B5EF4-FFF2-40B4-BE49-F238E27FC236}">
                <a16:creationId xmlns:a16="http://schemas.microsoft.com/office/drawing/2014/main" id="{3E248706-A5D6-43A5-93CB-B6DC57145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6880" y="4327974"/>
            <a:ext cx="1112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FF"/>
                </a:solidFill>
                <a:latin typeface="+mj-lt"/>
              </a:rPr>
              <a:t>06</a:t>
            </a:r>
            <a:endParaRPr lang="en-US" altLang="en-US" sz="11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1240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B44FF06C-6855-40A1-9CBE-50372D19CC27}"/>
              </a:ext>
            </a:extLst>
          </p:cNvPr>
          <p:cNvSpPr txBox="1"/>
          <p:nvPr/>
        </p:nvSpPr>
        <p:spPr>
          <a:xfrm>
            <a:off x="2151733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A735E09-D23E-4A4F-8DE5-5E12F36791D2}"/>
              </a:ext>
            </a:extLst>
          </p:cNvPr>
          <p:cNvGrpSpPr/>
          <p:nvPr/>
        </p:nvGrpSpPr>
        <p:grpSpPr>
          <a:xfrm>
            <a:off x="8451618" y="1587500"/>
            <a:ext cx="1626316" cy="5270500"/>
            <a:chOff x="1544187" y="2164501"/>
            <a:chExt cx="1392742" cy="4513542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A4A72A2-6441-4CB8-A2A6-1F9999C064C6}"/>
                </a:ext>
              </a:extLst>
            </p:cNvPr>
            <p:cNvSpPr/>
            <p:nvPr/>
          </p:nvSpPr>
          <p:spPr>
            <a:xfrm>
              <a:off x="1544187" y="2643498"/>
              <a:ext cx="528703" cy="403454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3E4F83D-8162-4293-A381-C740B3E92C99}"/>
                </a:ext>
              </a:extLst>
            </p:cNvPr>
            <p:cNvSpPr/>
            <p:nvPr/>
          </p:nvSpPr>
          <p:spPr>
            <a:xfrm>
              <a:off x="1544187" y="2643497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92" name="Freeform 7">
              <a:extLst>
                <a:ext uri="{FF2B5EF4-FFF2-40B4-BE49-F238E27FC236}">
                  <a16:creationId xmlns:a16="http://schemas.microsoft.com/office/drawing/2014/main" id="{0D4309B1-211C-4795-8006-4BD94B029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187" y="2164501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 dirty="0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ED496EE-C07A-4C99-A0FA-A05345AEDD21}"/>
              </a:ext>
            </a:extLst>
          </p:cNvPr>
          <p:cNvGrpSpPr/>
          <p:nvPr/>
        </p:nvGrpSpPr>
        <p:grpSpPr>
          <a:xfrm>
            <a:off x="7673439" y="2662853"/>
            <a:ext cx="1626316" cy="4195146"/>
            <a:chOff x="2171868" y="4096125"/>
            <a:chExt cx="1392742" cy="3592632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9FEBACE-7472-400C-9C59-2E4E1269125B}"/>
                </a:ext>
              </a:extLst>
            </p:cNvPr>
            <p:cNvSpPr/>
            <p:nvPr/>
          </p:nvSpPr>
          <p:spPr>
            <a:xfrm>
              <a:off x="2171868" y="4575122"/>
              <a:ext cx="528703" cy="311363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27BB31E-BC74-4A23-833E-51676E38031C}"/>
                </a:ext>
              </a:extLst>
            </p:cNvPr>
            <p:cNvSpPr/>
            <p:nvPr/>
          </p:nvSpPr>
          <p:spPr>
            <a:xfrm>
              <a:off x="2171868" y="4575121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id="{2BB9F55F-4980-43DD-89A4-85270DA6C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868" y="4096125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 dirty="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6C25ED2-0572-4538-88D8-0A7EC277C37B}"/>
              </a:ext>
            </a:extLst>
          </p:cNvPr>
          <p:cNvGrpSpPr/>
          <p:nvPr/>
        </p:nvGrpSpPr>
        <p:grpSpPr>
          <a:xfrm>
            <a:off x="5984178" y="3031874"/>
            <a:ext cx="1626316" cy="3826126"/>
            <a:chOff x="893258" y="3334623"/>
            <a:chExt cx="1392742" cy="3276611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0AC946E-DAD6-4CC1-B7EF-860B17C503B6}"/>
                </a:ext>
              </a:extLst>
            </p:cNvPr>
            <p:cNvSpPr/>
            <p:nvPr/>
          </p:nvSpPr>
          <p:spPr>
            <a:xfrm>
              <a:off x="893258" y="3813619"/>
              <a:ext cx="528703" cy="27976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CA8C1BB-6AAB-497C-A95D-1EFFFF861E2E}"/>
                </a:ext>
              </a:extLst>
            </p:cNvPr>
            <p:cNvSpPr/>
            <p:nvPr/>
          </p:nvSpPr>
          <p:spPr>
            <a:xfrm>
              <a:off x="893258" y="3813619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83" name="Freeform 2">
              <a:extLst>
                <a:ext uri="{FF2B5EF4-FFF2-40B4-BE49-F238E27FC236}">
                  <a16:creationId xmlns:a16="http://schemas.microsoft.com/office/drawing/2014/main" id="{F0A8D350-5689-4A80-923B-F147DB22A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258" y="3334623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91BC024-897E-413B-824A-E678B74F763E}"/>
              </a:ext>
            </a:extLst>
          </p:cNvPr>
          <p:cNvGrpSpPr/>
          <p:nvPr/>
        </p:nvGrpSpPr>
        <p:grpSpPr>
          <a:xfrm>
            <a:off x="4534590" y="2061555"/>
            <a:ext cx="1626316" cy="4796444"/>
            <a:chOff x="3123741" y="2198683"/>
            <a:chExt cx="1717136" cy="506429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2FFA58F-C397-417C-BA53-32143FDCC97D}"/>
                </a:ext>
              </a:extLst>
            </p:cNvPr>
            <p:cNvSpPr/>
            <p:nvPr/>
          </p:nvSpPr>
          <p:spPr>
            <a:xfrm>
              <a:off x="3123741" y="2789247"/>
              <a:ext cx="651847" cy="44737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62DFB70-5048-40D0-A1B9-E7CB56FDD313}"/>
                </a:ext>
              </a:extLst>
            </p:cNvPr>
            <p:cNvSpPr/>
            <p:nvPr/>
          </p:nvSpPr>
          <p:spPr>
            <a:xfrm>
              <a:off x="3123741" y="2789246"/>
              <a:ext cx="651847" cy="1288522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17A268A2-F0AF-4D92-B477-5F0CB163E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741" y="2198683"/>
              <a:ext cx="1717136" cy="1191193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F6253-355F-44DE-A951-62D5BD8463E8}"/>
              </a:ext>
            </a:extLst>
          </p:cNvPr>
          <p:cNvGrpSpPr/>
          <p:nvPr/>
        </p:nvGrpSpPr>
        <p:grpSpPr>
          <a:xfrm>
            <a:off x="9438946" y="4704652"/>
            <a:ext cx="1626316" cy="2153349"/>
            <a:chOff x="3459758" y="4812224"/>
            <a:chExt cx="1392742" cy="1844081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2AAC065-8764-491A-A6A8-3A39FA96BCB7}"/>
                </a:ext>
              </a:extLst>
            </p:cNvPr>
            <p:cNvSpPr/>
            <p:nvPr/>
          </p:nvSpPr>
          <p:spPr>
            <a:xfrm>
              <a:off x="3459758" y="5291222"/>
              <a:ext cx="528703" cy="13650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D25FAA1-9373-4D10-8220-21849F289994}"/>
                </a:ext>
              </a:extLst>
            </p:cNvPr>
            <p:cNvSpPr/>
            <p:nvPr/>
          </p:nvSpPr>
          <p:spPr>
            <a:xfrm>
              <a:off x="3459758" y="5291220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2EDDB538-A700-447B-BFB2-D4796ED9F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758" y="4812224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9CC2D83-BFF4-4D98-BA07-9E087392F2EC}"/>
              </a:ext>
            </a:extLst>
          </p:cNvPr>
          <p:cNvGrpSpPr/>
          <p:nvPr/>
        </p:nvGrpSpPr>
        <p:grpSpPr>
          <a:xfrm>
            <a:off x="3739012" y="3714375"/>
            <a:ext cx="1626316" cy="3143625"/>
            <a:chOff x="2171868" y="4096125"/>
            <a:chExt cx="1392742" cy="2692132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FCAE574-0B8A-492E-B694-4647510B3F53}"/>
                </a:ext>
              </a:extLst>
            </p:cNvPr>
            <p:cNvSpPr/>
            <p:nvPr/>
          </p:nvSpPr>
          <p:spPr>
            <a:xfrm>
              <a:off x="2171868" y="4575122"/>
              <a:ext cx="528703" cy="22131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D503602-2A66-49DA-A031-926A762489AF}"/>
                </a:ext>
              </a:extLst>
            </p:cNvPr>
            <p:cNvSpPr/>
            <p:nvPr/>
          </p:nvSpPr>
          <p:spPr>
            <a:xfrm>
              <a:off x="2171868" y="4575121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D2383E0D-A384-45FF-ACD2-6EAE34113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868" y="4096125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77C7EA2-8348-4639-938E-D942605D3974}"/>
              </a:ext>
            </a:extLst>
          </p:cNvPr>
          <p:cNvGrpSpPr/>
          <p:nvPr/>
        </p:nvGrpSpPr>
        <p:grpSpPr>
          <a:xfrm>
            <a:off x="2332539" y="1460465"/>
            <a:ext cx="1626316" cy="5399199"/>
            <a:chOff x="1544187" y="2164501"/>
            <a:chExt cx="1392742" cy="462375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B299433-83C4-4CEE-8F59-29C1069DD074}"/>
                </a:ext>
              </a:extLst>
            </p:cNvPr>
            <p:cNvSpPr/>
            <p:nvPr/>
          </p:nvSpPr>
          <p:spPr>
            <a:xfrm>
              <a:off x="1544187" y="2643498"/>
              <a:ext cx="528703" cy="41447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E45EC0-8482-429A-8C1B-2AEF67D0DC01}"/>
                </a:ext>
              </a:extLst>
            </p:cNvPr>
            <p:cNvSpPr/>
            <p:nvPr/>
          </p:nvSpPr>
          <p:spPr>
            <a:xfrm>
              <a:off x="1544187" y="2643497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424C55FF-E552-4DDB-AEE3-D028CB5C6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187" y="2164501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069D99B-047A-46F5-B3FE-7929994912B3}"/>
              </a:ext>
            </a:extLst>
          </p:cNvPr>
          <p:cNvGrpSpPr/>
          <p:nvPr/>
        </p:nvGrpSpPr>
        <p:grpSpPr>
          <a:xfrm>
            <a:off x="865622" y="2825163"/>
            <a:ext cx="1626316" cy="4032837"/>
            <a:chOff x="893258" y="3334623"/>
            <a:chExt cx="1392742" cy="3453634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6BA90F2-DCFA-4862-ACBC-6A24E3646EE7}"/>
                </a:ext>
              </a:extLst>
            </p:cNvPr>
            <p:cNvSpPr/>
            <p:nvPr/>
          </p:nvSpPr>
          <p:spPr>
            <a:xfrm>
              <a:off x="893258" y="3813620"/>
              <a:ext cx="528703" cy="29746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5A26C5-AD7B-493A-93ED-C624098342DB}"/>
                </a:ext>
              </a:extLst>
            </p:cNvPr>
            <p:cNvSpPr/>
            <p:nvPr/>
          </p:nvSpPr>
          <p:spPr>
            <a:xfrm>
              <a:off x="893258" y="3813619"/>
              <a:ext cx="528703" cy="10451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84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sp>
          <p:nvSpPr>
            <p:cNvPr id="38" name="Freeform 2">
              <a:extLst>
                <a:ext uri="{FF2B5EF4-FFF2-40B4-BE49-F238E27FC236}">
                  <a16:creationId xmlns:a16="http://schemas.microsoft.com/office/drawing/2014/main" id="{F524121A-6ADF-4180-A163-482F811A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258" y="3334623"/>
              <a:ext cx="1392742" cy="966158"/>
            </a:xfrm>
            <a:custGeom>
              <a:avLst/>
              <a:gdLst>
                <a:gd name="connsiteX0" fmla="*/ 843755 w 1164895"/>
                <a:gd name="connsiteY0" fmla="*/ 999 h 925066"/>
                <a:gd name="connsiteX1" fmla="*/ 859638 w 1164895"/>
                <a:gd name="connsiteY1" fmla="*/ 4517 h 925066"/>
                <a:gd name="connsiteX2" fmla="*/ 1150950 w 1164895"/>
                <a:gd name="connsiteY2" fmla="*/ 326548 h 925066"/>
                <a:gd name="connsiteX3" fmla="*/ 1150950 w 1164895"/>
                <a:gd name="connsiteY3" fmla="*/ 398458 h 925066"/>
                <a:gd name="connsiteX4" fmla="*/ 859638 w 1164895"/>
                <a:gd name="connsiteY4" fmla="*/ 720489 h 925066"/>
                <a:gd name="connsiteX5" fmla="*/ 834845 w 1164895"/>
                <a:gd name="connsiteY5" fmla="*/ 711110 h 925066"/>
                <a:gd name="connsiteX6" fmla="*/ 834845 w 1164895"/>
                <a:gd name="connsiteY6" fmla="*/ 623958 h 925066"/>
                <a:gd name="connsiteX7" fmla="*/ 834845 w 1164895"/>
                <a:gd name="connsiteY7" fmla="*/ 613159 h 925066"/>
                <a:gd name="connsiteX8" fmla="*/ 333315 w 1164895"/>
                <a:gd name="connsiteY8" fmla="*/ 613159 h 925066"/>
                <a:gd name="connsiteX9" fmla="*/ 0 w 1164895"/>
                <a:gd name="connsiteY9" fmla="*/ 925066 h 925066"/>
                <a:gd name="connsiteX10" fmla="*/ 0 w 1164895"/>
                <a:gd name="connsiteY10" fmla="*/ 432253 h 925066"/>
                <a:gd name="connsiteX11" fmla="*/ 333315 w 1164895"/>
                <a:gd name="connsiteY11" fmla="*/ 101632 h 925066"/>
                <a:gd name="connsiteX12" fmla="*/ 834845 w 1164895"/>
                <a:gd name="connsiteY12" fmla="*/ 101632 h 925066"/>
                <a:gd name="connsiteX13" fmla="*/ 834845 w 1164895"/>
                <a:gd name="connsiteY13" fmla="*/ 13896 h 925066"/>
                <a:gd name="connsiteX14" fmla="*/ 843755 w 1164895"/>
                <a:gd name="connsiteY14" fmla="*/ 999 h 92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95" h="925066">
                  <a:moveTo>
                    <a:pt x="843755" y="999"/>
                  </a:moveTo>
                  <a:cubicBezTo>
                    <a:pt x="848791" y="-955"/>
                    <a:pt x="854989" y="-173"/>
                    <a:pt x="859638" y="4517"/>
                  </a:cubicBezTo>
                  <a:cubicBezTo>
                    <a:pt x="859638" y="4517"/>
                    <a:pt x="859638" y="4517"/>
                    <a:pt x="1150950" y="326548"/>
                  </a:cubicBezTo>
                  <a:cubicBezTo>
                    <a:pt x="1169544" y="348434"/>
                    <a:pt x="1169544" y="376572"/>
                    <a:pt x="1150950" y="398458"/>
                  </a:cubicBezTo>
                  <a:cubicBezTo>
                    <a:pt x="1150950" y="398458"/>
                    <a:pt x="1150950" y="398458"/>
                    <a:pt x="859638" y="720489"/>
                  </a:cubicBezTo>
                  <a:cubicBezTo>
                    <a:pt x="850341" y="732995"/>
                    <a:pt x="834845" y="723616"/>
                    <a:pt x="834845" y="711110"/>
                  </a:cubicBezTo>
                  <a:cubicBezTo>
                    <a:pt x="834845" y="711110"/>
                    <a:pt x="834845" y="711110"/>
                    <a:pt x="834845" y="623958"/>
                  </a:cubicBezTo>
                  <a:lnTo>
                    <a:pt x="834845" y="613159"/>
                  </a:lnTo>
                  <a:cubicBezTo>
                    <a:pt x="834845" y="613159"/>
                    <a:pt x="834845" y="613159"/>
                    <a:pt x="333315" y="613159"/>
                  </a:cubicBezTo>
                  <a:cubicBezTo>
                    <a:pt x="155755" y="613159"/>
                    <a:pt x="12460" y="750398"/>
                    <a:pt x="0" y="925066"/>
                  </a:cubicBezTo>
                  <a:cubicBezTo>
                    <a:pt x="0" y="925066"/>
                    <a:pt x="0" y="925066"/>
                    <a:pt x="0" y="432253"/>
                  </a:cubicBezTo>
                  <a:cubicBezTo>
                    <a:pt x="0" y="248228"/>
                    <a:pt x="149524" y="101632"/>
                    <a:pt x="333315" y="101632"/>
                  </a:cubicBezTo>
                  <a:lnTo>
                    <a:pt x="834845" y="101632"/>
                  </a:lnTo>
                  <a:lnTo>
                    <a:pt x="834845" y="13896"/>
                  </a:lnTo>
                  <a:cubicBezTo>
                    <a:pt x="834845" y="7643"/>
                    <a:pt x="838719" y="2954"/>
                    <a:pt x="843755" y="9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u="sng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BD6308F-77B8-40A2-9095-CDB94ED740FB}"/>
              </a:ext>
            </a:extLst>
          </p:cNvPr>
          <p:cNvGrpSpPr/>
          <p:nvPr/>
        </p:nvGrpSpPr>
        <p:grpSpPr>
          <a:xfrm>
            <a:off x="9401831" y="1860596"/>
            <a:ext cx="2403475" cy="1156560"/>
            <a:chOff x="911225" y="4828316"/>
            <a:chExt cx="2403475" cy="1156560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F61E4009-8AB3-40FE-A7E5-F7A89CD0B0B0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DF350B77-E2DA-4E4A-928A-AB82F4821080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35D9E44-3689-487E-9109-F67DE177D4ED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6C04C1DA-CB11-4B21-B5BB-55E2E5B36396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libri"/>
                  </a:rPr>
                  <a:t>Step seven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D109209C-FE93-4652-AED2-E1FD4E4CBD5A}"/>
              </a:ext>
            </a:extLst>
          </p:cNvPr>
          <p:cNvGrpSpPr/>
          <p:nvPr/>
        </p:nvGrpSpPr>
        <p:grpSpPr>
          <a:xfrm>
            <a:off x="8812452" y="3360756"/>
            <a:ext cx="2403475" cy="1156560"/>
            <a:chOff x="911225" y="4828316"/>
            <a:chExt cx="2403475" cy="1156560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D4A3E66A-B6F7-4CF4-B3D3-6EEDE3098B56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67020D37-CFCB-4662-B5DC-C84197E48D9B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E84CF53A-CCD3-44F2-9E1E-DD73E16726F2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A7337380-C0CD-4CD1-9E06-BDF3D256A72C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j-lt"/>
                    <a:cs typeface="Calibri"/>
                  </a:rPr>
                  <a:t>Step six</a:t>
                </a:r>
                <a:endParaRPr lang="en-US" sz="1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1FF06378-3FF4-4AFA-ADDA-21D1CE10CFCF}"/>
              </a:ext>
            </a:extLst>
          </p:cNvPr>
          <p:cNvGrpSpPr/>
          <p:nvPr/>
        </p:nvGrpSpPr>
        <p:grpSpPr>
          <a:xfrm>
            <a:off x="6309312" y="4086802"/>
            <a:ext cx="2403475" cy="1156560"/>
            <a:chOff x="911225" y="4828316"/>
            <a:chExt cx="2403475" cy="1156560"/>
          </a:xfrm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14AE5F9D-34CF-4BAD-B537-16F7B65818F7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44CDA5A8-D176-4D1F-A35B-188FD0A12B09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29603E20-B9B4-43E0-9173-D7C5F826EBA9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B6839B7C-2FC8-478E-A5E7-32215572EF0A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5">
                        <a:lumMod val="50000"/>
                      </a:schemeClr>
                    </a:solidFill>
                    <a:latin typeface="+mj-lt"/>
                    <a:cs typeface="Calibri"/>
                  </a:rPr>
                  <a:t>Step five</a:t>
                </a:r>
                <a:endParaRPr lang="en-US" sz="16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784604E0-7A60-4A15-94D8-AF264B00D774}"/>
              </a:ext>
            </a:extLst>
          </p:cNvPr>
          <p:cNvGrpSpPr/>
          <p:nvPr/>
        </p:nvGrpSpPr>
        <p:grpSpPr>
          <a:xfrm>
            <a:off x="9299755" y="5121246"/>
            <a:ext cx="2403475" cy="1156560"/>
            <a:chOff x="911225" y="4828316"/>
            <a:chExt cx="2403475" cy="1156560"/>
          </a:xfrm>
        </p:grpSpPr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C1D0D8E6-9BBC-49DC-85C3-6DA03D2DD33E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4EB9D37A-3E31-4FE7-ACEB-4492BBE27103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5B4D7A86-4D0F-4A64-B816-AFD31AE15BC3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10C5AA86-BCA4-4100-A491-8E60751682F0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cs typeface="Calibri"/>
                  </a:rPr>
                  <a:t>Step eight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BE6D1CBB-4E12-4A0A-BFCD-B152B81B6FD6}"/>
              </a:ext>
            </a:extLst>
          </p:cNvPr>
          <p:cNvGrpSpPr/>
          <p:nvPr/>
        </p:nvGrpSpPr>
        <p:grpSpPr>
          <a:xfrm>
            <a:off x="5867329" y="1752403"/>
            <a:ext cx="2403475" cy="1156560"/>
            <a:chOff x="911225" y="4828316"/>
            <a:chExt cx="2403475" cy="1156560"/>
          </a:xfrm>
        </p:grpSpPr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7E2BF7C3-440B-46D9-9E3B-1B20EF339221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C3AD2094-D08D-4299-98B3-269F54A0A74D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F3EEA050-82A6-432D-9DC2-98CC75F83A25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FC95F636-1F42-4E6E-8FCE-AAC311CAB97D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4">
                        <a:lumMod val="75000"/>
                      </a:schemeClr>
                    </a:solidFill>
                    <a:latin typeface="+mj-lt"/>
                    <a:cs typeface="Calibri"/>
                  </a:rPr>
                  <a:t>Step four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1BD15C2-DFB2-4D85-A01F-CEF440BC6E01}"/>
              </a:ext>
            </a:extLst>
          </p:cNvPr>
          <p:cNvGrpSpPr/>
          <p:nvPr/>
        </p:nvGrpSpPr>
        <p:grpSpPr>
          <a:xfrm>
            <a:off x="3326114" y="4905510"/>
            <a:ext cx="2403475" cy="1156560"/>
            <a:chOff x="911225" y="4828316"/>
            <a:chExt cx="2403475" cy="1156560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51B8F1C6-52E6-4907-A6B3-B8604632E162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1A1DF4CD-7223-41EE-8669-3968B66812EA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88107901-C219-4729-87B5-50679E91D463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3B2151A0-EFC5-4497-8277-490A8FF14AF1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3">
                        <a:lumMod val="75000"/>
                      </a:schemeClr>
                    </a:solidFill>
                    <a:latin typeface="+mj-lt"/>
                    <a:cs typeface="Calibri"/>
                  </a:rPr>
                  <a:t>Step three</a:t>
                </a:r>
                <a:endParaRPr lang="en-US" sz="16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09985AC0-6AB9-48A5-8F30-A97936A65A3F}"/>
              </a:ext>
            </a:extLst>
          </p:cNvPr>
          <p:cNvGrpSpPr/>
          <p:nvPr/>
        </p:nvGrpSpPr>
        <p:grpSpPr>
          <a:xfrm>
            <a:off x="2830239" y="2488515"/>
            <a:ext cx="2403475" cy="1156560"/>
            <a:chOff x="911225" y="4828316"/>
            <a:chExt cx="2403475" cy="1156560"/>
          </a:xfrm>
        </p:grpSpPr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53A41885-8A6F-440A-AF56-BB8DA0C316BD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C98CE69D-A81A-466F-B281-47D400860A7E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A6614325-174A-4557-A52A-879D33A7E021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C2F6CF9D-AA3C-4FF2-9B29-223BAE39796F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90000"/>
                        <a:lumOff val="10000"/>
                      </a:schemeClr>
                    </a:solidFill>
                    <a:latin typeface="+mj-lt"/>
                    <a:cs typeface="Calibri"/>
                  </a:rPr>
                  <a:t>Step two</a:t>
                </a:r>
                <a:endParaRPr lang="en-US" sz="1600" dirty="0">
                  <a:solidFill>
                    <a:schemeClr val="accent2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FC32C51-94F5-47F7-9A65-F3F1DF7E6210}"/>
              </a:ext>
            </a:extLst>
          </p:cNvPr>
          <p:cNvGrpSpPr/>
          <p:nvPr/>
        </p:nvGrpSpPr>
        <p:grpSpPr>
          <a:xfrm>
            <a:off x="386694" y="4106828"/>
            <a:ext cx="2403475" cy="1156560"/>
            <a:chOff x="911225" y="4828316"/>
            <a:chExt cx="2403475" cy="1156560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9C1849F5-3351-42EA-9BEF-6AEB4E65B6D1}"/>
                </a:ext>
              </a:extLst>
            </p:cNvPr>
            <p:cNvSpPr/>
            <p:nvPr/>
          </p:nvSpPr>
          <p:spPr>
            <a:xfrm>
              <a:off x="911225" y="4828316"/>
              <a:ext cx="2403475" cy="1156560"/>
            </a:xfrm>
            <a:prstGeom prst="roundRect">
              <a:avLst>
                <a:gd name="adj" fmla="val 7632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AE6213B8-C0AD-474A-B3DF-F77490D83814}"/>
                </a:ext>
              </a:extLst>
            </p:cNvPr>
            <p:cNvGrpSpPr/>
            <p:nvPr/>
          </p:nvGrpSpPr>
          <p:grpSpPr>
            <a:xfrm>
              <a:off x="1223695" y="4989900"/>
              <a:ext cx="1778534" cy="817146"/>
              <a:chOff x="9189770" y="1187590"/>
              <a:chExt cx="1778534" cy="778404"/>
            </a:xfrm>
          </p:grpSpPr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3C20A690-081B-448A-A6A3-D11CC85D1BCF}"/>
                  </a:ext>
                </a:extLst>
              </p:cNvPr>
              <p:cNvSpPr txBox="1"/>
              <p:nvPr/>
            </p:nvSpPr>
            <p:spPr>
              <a:xfrm>
                <a:off x="9189770" y="1480774"/>
                <a:ext cx="1778534" cy="485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A59F517B-0BB2-4AAA-B7DB-41313E771CB1}"/>
                  </a:ext>
                </a:extLst>
              </p:cNvPr>
              <p:cNvSpPr txBox="1"/>
              <p:nvPr/>
            </p:nvSpPr>
            <p:spPr>
              <a:xfrm>
                <a:off x="9189770" y="1187590"/>
                <a:ext cx="1527134" cy="322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cs typeface="Calibri"/>
                  </a:rPr>
                  <a:t>Step one</a:t>
                </a:r>
                <a:endParaRPr lang="en-US" sz="16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9287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01BDCC5-D403-4C9C-B47E-B20A124B15BF}"/>
              </a:ext>
            </a:extLst>
          </p:cNvPr>
          <p:cNvGrpSpPr/>
          <p:nvPr/>
        </p:nvGrpSpPr>
        <p:grpSpPr>
          <a:xfrm>
            <a:off x="3781425" y="1401326"/>
            <a:ext cx="4629150" cy="4629150"/>
            <a:chOff x="3781425" y="1741670"/>
            <a:chExt cx="4629150" cy="462915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8B35F10-A095-47AF-97C6-3FB4AB553F85}"/>
                </a:ext>
              </a:extLst>
            </p:cNvPr>
            <p:cNvSpPr/>
            <p:nvPr/>
          </p:nvSpPr>
          <p:spPr>
            <a:xfrm>
              <a:off x="3781425" y="1741670"/>
              <a:ext cx="4629150" cy="4629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B0DEF27-5523-44AC-9644-7B6221E37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948" y="2105208"/>
              <a:ext cx="1814513" cy="1808163"/>
            </a:xfrm>
            <a:custGeom>
              <a:avLst/>
              <a:gdLst>
                <a:gd name="connsiteX0" fmla="*/ 489080 w 1814513"/>
                <a:gd name="connsiteY0" fmla="*/ 628650 h 1808163"/>
                <a:gd name="connsiteX1" fmla="*/ 1224278 w 1814513"/>
                <a:gd name="connsiteY1" fmla="*/ 1366634 h 1808163"/>
                <a:gd name="connsiteX2" fmla="*/ 1208501 w 1814513"/>
                <a:gd name="connsiteY2" fmla="*/ 1385557 h 1808163"/>
                <a:gd name="connsiteX3" fmla="*/ 1126462 w 1814513"/>
                <a:gd name="connsiteY3" fmla="*/ 1508554 h 1808163"/>
                <a:gd name="connsiteX4" fmla="*/ 1161170 w 1814513"/>
                <a:gd name="connsiteY4" fmla="*/ 1505400 h 1808163"/>
                <a:gd name="connsiteX5" fmla="*/ 1173792 w 1814513"/>
                <a:gd name="connsiteY5" fmla="*/ 1505400 h 1808163"/>
                <a:gd name="connsiteX6" fmla="*/ 1189569 w 1814513"/>
                <a:gd name="connsiteY6" fmla="*/ 1508554 h 1808163"/>
                <a:gd name="connsiteX7" fmla="*/ 1205345 w 1814513"/>
                <a:gd name="connsiteY7" fmla="*/ 1511708 h 1808163"/>
                <a:gd name="connsiteX8" fmla="*/ 1221122 w 1814513"/>
                <a:gd name="connsiteY8" fmla="*/ 1521169 h 1808163"/>
                <a:gd name="connsiteX9" fmla="*/ 1230588 w 1814513"/>
                <a:gd name="connsiteY9" fmla="*/ 1527477 h 1808163"/>
                <a:gd name="connsiteX10" fmla="*/ 1258986 w 1814513"/>
                <a:gd name="connsiteY10" fmla="*/ 1637859 h 1808163"/>
                <a:gd name="connsiteX11" fmla="*/ 1221122 w 1814513"/>
                <a:gd name="connsiteY11" fmla="*/ 1682012 h 1808163"/>
                <a:gd name="connsiteX12" fmla="*/ 1205345 w 1814513"/>
                <a:gd name="connsiteY12" fmla="*/ 1691473 h 1808163"/>
                <a:gd name="connsiteX13" fmla="*/ 1132772 w 1814513"/>
                <a:gd name="connsiteY13" fmla="*/ 1691473 h 1808163"/>
                <a:gd name="connsiteX14" fmla="*/ 1120151 w 1814513"/>
                <a:gd name="connsiteY14" fmla="*/ 1685166 h 1808163"/>
                <a:gd name="connsiteX15" fmla="*/ 1094908 w 1814513"/>
                <a:gd name="connsiteY15" fmla="*/ 1663089 h 1808163"/>
                <a:gd name="connsiteX16" fmla="*/ 1072821 w 1814513"/>
                <a:gd name="connsiteY16" fmla="*/ 1637859 h 1808163"/>
                <a:gd name="connsiteX17" fmla="*/ 1044422 w 1814513"/>
                <a:gd name="connsiteY17" fmla="*/ 1782933 h 1808163"/>
                <a:gd name="connsiteX18" fmla="*/ 1041267 w 1814513"/>
                <a:gd name="connsiteY18" fmla="*/ 1808163 h 1808163"/>
                <a:gd name="connsiteX19" fmla="*/ 0 w 1814513"/>
                <a:gd name="connsiteY19" fmla="*/ 1808163 h 1808163"/>
                <a:gd name="connsiteX20" fmla="*/ 0 w 1814513"/>
                <a:gd name="connsiteY20" fmla="*/ 1782933 h 1808163"/>
                <a:gd name="connsiteX21" fmla="*/ 470148 w 1814513"/>
                <a:gd name="connsiteY21" fmla="*/ 647573 h 1808163"/>
                <a:gd name="connsiteX22" fmla="*/ 489080 w 1814513"/>
                <a:gd name="connsiteY22" fmla="*/ 628650 h 1808163"/>
                <a:gd name="connsiteX23" fmla="*/ 1795590 w 1814513"/>
                <a:gd name="connsiteY23" fmla="*/ 0 h 1808163"/>
                <a:gd name="connsiteX24" fmla="*/ 1814513 w 1814513"/>
                <a:gd name="connsiteY24" fmla="*/ 1044406 h 1808163"/>
                <a:gd name="connsiteX25" fmla="*/ 1789282 w 1814513"/>
                <a:gd name="connsiteY25" fmla="*/ 1047561 h 1808163"/>
                <a:gd name="connsiteX26" fmla="*/ 1644200 w 1814513"/>
                <a:gd name="connsiteY26" fmla="*/ 1079115 h 1808163"/>
                <a:gd name="connsiteX27" fmla="*/ 1669432 w 1814513"/>
                <a:gd name="connsiteY27" fmla="*/ 1098046 h 1808163"/>
                <a:gd name="connsiteX28" fmla="*/ 1678893 w 1814513"/>
                <a:gd name="connsiteY28" fmla="*/ 1107512 h 1808163"/>
                <a:gd name="connsiteX29" fmla="*/ 1688355 w 1814513"/>
                <a:gd name="connsiteY29" fmla="*/ 1120134 h 1808163"/>
                <a:gd name="connsiteX30" fmla="*/ 1697817 w 1814513"/>
                <a:gd name="connsiteY30" fmla="*/ 1135910 h 1808163"/>
                <a:gd name="connsiteX31" fmla="*/ 1704125 w 1814513"/>
                <a:gd name="connsiteY31" fmla="*/ 1154842 h 1808163"/>
                <a:gd name="connsiteX32" fmla="*/ 1704125 w 1814513"/>
                <a:gd name="connsiteY32" fmla="*/ 1164308 h 1808163"/>
                <a:gd name="connsiteX33" fmla="*/ 1647354 w 1814513"/>
                <a:gd name="connsiteY33" fmla="*/ 1262122 h 1808163"/>
                <a:gd name="connsiteX34" fmla="*/ 1593737 w 1814513"/>
                <a:gd name="connsiteY34" fmla="*/ 1268433 h 1808163"/>
                <a:gd name="connsiteX35" fmla="*/ 1574813 w 1814513"/>
                <a:gd name="connsiteY35" fmla="*/ 1262122 h 1808163"/>
                <a:gd name="connsiteX36" fmla="*/ 1521196 w 1814513"/>
                <a:gd name="connsiteY36" fmla="*/ 1211637 h 1808163"/>
                <a:gd name="connsiteX37" fmla="*/ 1518042 w 1814513"/>
                <a:gd name="connsiteY37" fmla="*/ 1202171 h 1808163"/>
                <a:gd name="connsiteX38" fmla="*/ 1511734 w 1814513"/>
                <a:gd name="connsiteY38" fmla="*/ 1167463 h 1808163"/>
                <a:gd name="connsiteX39" fmla="*/ 1514888 w 1814513"/>
                <a:gd name="connsiteY39" fmla="*/ 1132755 h 1808163"/>
                <a:gd name="connsiteX40" fmla="*/ 1391884 w 1814513"/>
                <a:gd name="connsiteY40" fmla="*/ 1217948 h 1808163"/>
                <a:gd name="connsiteX41" fmla="*/ 1376115 w 1814513"/>
                <a:gd name="connsiteY41" fmla="*/ 1233725 h 1808163"/>
                <a:gd name="connsiteX42" fmla="*/ 625475 w 1814513"/>
                <a:gd name="connsiteY42" fmla="*/ 511160 h 1808163"/>
                <a:gd name="connsiteX43" fmla="*/ 641245 w 1814513"/>
                <a:gd name="connsiteY43" fmla="*/ 492228 h 1808163"/>
                <a:gd name="connsiteX44" fmla="*/ 1770358 w 1814513"/>
                <a:gd name="connsiteY44" fmla="*/ 3155 h 1808163"/>
                <a:gd name="connsiteX45" fmla="*/ 1795590 w 1814513"/>
                <a:gd name="connsiteY45" fmla="*/ 0 h 180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14513" h="1808163">
                  <a:moveTo>
                    <a:pt x="489080" y="628650"/>
                  </a:moveTo>
                  <a:cubicBezTo>
                    <a:pt x="489080" y="628650"/>
                    <a:pt x="489080" y="628650"/>
                    <a:pt x="1224278" y="1366634"/>
                  </a:cubicBezTo>
                  <a:cubicBezTo>
                    <a:pt x="1221122" y="1372942"/>
                    <a:pt x="1214811" y="1379249"/>
                    <a:pt x="1208501" y="1385557"/>
                  </a:cubicBezTo>
                  <a:cubicBezTo>
                    <a:pt x="1176947" y="1423402"/>
                    <a:pt x="1148549" y="1464401"/>
                    <a:pt x="1126462" y="1508554"/>
                  </a:cubicBezTo>
                  <a:cubicBezTo>
                    <a:pt x="1126462" y="1508554"/>
                    <a:pt x="1126462" y="1508554"/>
                    <a:pt x="1161170" y="1505400"/>
                  </a:cubicBezTo>
                  <a:cubicBezTo>
                    <a:pt x="1164326" y="1505400"/>
                    <a:pt x="1170637" y="1505400"/>
                    <a:pt x="1173792" y="1505400"/>
                  </a:cubicBezTo>
                  <a:cubicBezTo>
                    <a:pt x="1180103" y="1505400"/>
                    <a:pt x="1186413" y="1505400"/>
                    <a:pt x="1189569" y="1508554"/>
                  </a:cubicBezTo>
                  <a:cubicBezTo>
                    <a:pt x="1195879" y="1508554"/>
                    <a:pt x="1199035" y="1511708"/>
                    <a:pt x="1205345" y="1511708"/>
                  </a:cubicBezTo>
                  <a:cubicBezTo>
                    <a:pt x="1211656" y="1514862"/>
                    <a:pt x="1217967" y="1518016"/>
                    <a:pt x="1221122" y="1521169"/>
                  </a:cubicBezTo>
                  <a:cubicBezTo>
                    <a:pt x="1224278" y="1524323"/>
                    <a:pt x="1227433" y="1524323"/>
                    <a:pt x="1230588" y="1527477"/>
                  </a:cubicBezTo>
                  <a:cubicBezTo>
                    <a:pt x="1262142" y="1555861"/>
                    <a:pt x="1274763" y="1600014"/>
                    <a:pt x="1258986" y="1637859"/>
                  </a:cubicBezTo>
                  <a:cubicBezTo>
                    <a:pt x="1249520" y="1656782"/>
                    <a:pt x="1236899" y="1669397"/>
                    <a:pt x="1221122" y="1682012"/>
                  </a:cubicBezTo>
                  <a:cubicBezTo>
                    <a:pt x="1217967" y="1685166"/>
                    <a:pt x="1211656" y="1688320"/>
                    <a:pt x="1205345" y="1691473"/>
                  </a:cubicBezTo>
                  <a:cubicBezTo>
                    <a:pt x="1183258" y="1700935"/>
                    <a:pt x="1154860" y="1700935"/>
                    <a:pt x="1132772" y="1691473"/>
                  </a:cubicBezTo>
                  <a:cubicBezTo>
                    <a:pt x="1129617" y="1688320"/>
                    <a:pt x="1123306" y="1688320"/>
                    <a:pt x="1120151" y="1685166"/>
                  </a:cubicBezTo>
                  <a:cubicBezTo>
                    <a:pt x="1110685" y="1678858"/>
                    <a:pt x="1101219" y="1672551"/>
                    <a:pt x="1094908" y="1663089"/>
                  </a:cubicBezTo>
                  <a:cubicBezTo>
                    <a:pt x="1094908" y="1663089"/>
                    <a:pt x="1094908" y="1663089"/>
                    <a:pt x="1072821" y="1637859"/>
                  </a:cubicBezTo>
                  <a:cubicBezTo>
                    <a:pt x="1057044" y="1685166"/>
                    <a:pt x="1047578" y="1735626"/>
                    <a:pt x="1044422" y="1782933"/>
                  </a:cubicBezTo>
                  <a:cubicBezTo>
                    <a:pt x="1044422" y="1792394"/>
                    <a:pt x="1044422" y="1798702"/>
                    <a:pt x="1041267" y="1808163"/>
                  </a:cubicBezTo>
                  <a:lnTo>
                    <a:pt x="0" y="1808163"/>
                  </a:lnTo>
                  <a:cubicBezTo>
                    <a:pt x="0" y="1798702"/>
                    <a:pt x="0" y="1792394"/>
                    <a:pt x="0" y="1782933"/>
                  </a:cubicBezTo>
                  <a:cubicBezTo>
                    <a:pt x="15777" y="1344558"/>
                    <a:pt x="192476" y="947182"/>
                    <a:pt x="470148" y="647573"/>
                  </a:cubicBezTo>
                  <a:cubicBezTo>
                    <a:pt x="476458" y="641265"/>
                    <a:pt x="482769" y="634958"/>
                    <a:pt x="489080" y="628650"/>
                  </a:cubicBezTo>
                  <a:close/>
                  <a:moveTo>
                    <a:pt x="1795590" y="0"/>
                  </a:moveTo>
                  <a:cubicBezTo>
                    <a:pt x="1795590" y="0"/>
                    <a:pt x="1795590" y="0"/>
                    <a:pt x="1814513" y="1044406"/>
                  </a:cubicBezTo>
                  <a:cubicBezTo>
                    <a:pt x="1805051" y="1044406"/>
                    <a:pt x="1798743" y="1044406"/>
                    <a:pt x="1789282" y="1047561"/>
                  </a:cubicBezTo>
                  <a:cubicBezTo>
                    <a:pt x="1738818" y="1050717"/>
                    <a:pt x="1691509" y="1063338"/>
                    <a:pt x="1644200" y="1079115"/>
                  </a:cubicBezTo>
                  <a:cubicBezTo>
                    <a:pt x="1644200" y="1079115"/>
                    <a:pt x="1644200" y="1079115"/>
                    <a:pt x="1669432" y="1098046"/>
                  </a:cubicBezTo>
                  <a:cubicBezTo>
                    <a:pt x="1672586" y="1101202"/>
                    <a:pt x="1675740" y="1104357"/>
                    <a:pt x="1678893" y="1107512"/>
                  </a:cubicBezTo>
                  <a:cubicBezTo>
                    <a:pt x="1685201" y="1113823"/>
                    <a:pt x="1688355" y="1116978"/>
                    <a:pt x="1688355" y="1120134"/>
                  </a:cubicBezTo>
                  <a:cubicBezTo>
                    <a:pt x="1691509" y="1126444"/>
                    <a:pt x="1694663" y="1129599"/>
                    <a:pt x="1697817" y="1135910"/>
                  </a:cubicBezTo>
                  <a:cubicBezTo>
                    <a:pt x="1700971" y="1142221"/>
                    <a:pt x="1700971" y="1148531"/>
                    <a:pt x="1704125" y="1154842"/>
                  </a:cubicBezTo>
                  <a:cubicBezTo>
                    <a:pt x="1704125" y="1157997"/>
                    <a:pt x="1704125" y="1161153"/>
                    <a:pt x="1704125" y="1164308"/>
                  </a:cubicBezTo>
                  <a:cubicBezTo>
                    <a:pt x="1710433" y="1205327"/>
                    <a:pt x="1685201" y="1246346"/>
                    <a:pt x="1647354" y="1262122"/>
                  </a:cubicBezTo>
                  <a:cubicBezTo>
                    <a:pt x="1628430" y="1268433"/>
                    <a:pt x="1609507" y="1271588"/>
                    <a:pt x="1593737" y="1268433"/>
                  </a:cubicBezTo>
                  <a:cubicBezTo>
                    <a:pt x="1587429" y="1268433"/>
                    <a:pt x="1581121" y="1265278"/>
                    <a:pt x="1574813" y="1262122"/>
                  </a:cubicBezTo>
                  <a:cubicBezTo>
                    <a:pt x="1549582" y="1252656"/>
                    <a:pt x="1530658" y="1236880"/>
                    <a:pt x="1521196" y="1211637"/>
                  </a:cubicBezTo>
                  <a:cubicBezTo>
                    <a:pt x="1518042" y="1208482"/>
                    <a:pt x="1518042" y="1205327"/>
                    <a:pt x="1518042" y="1202171"/>
                  </a:cubicBezTo>
                  <a:cubicBezTo>
                    <a:pt x="1514888" y="1189550"/>
                    <a:pt x="1511734" y="1176929"/>
                    <a:pt x="1511734" y="1167463"/>
                  </a:cubicBezTo>
                  <a:cubicBezTo>
                    <a:pt x="1511734" y="1167463"/>
                    <a:pt x="1511734" y="1167463"/>
                    <a:pt x="1514888" y="1132755"/>
                  </a:cubicBezTo>
                  <a:cubicBezTo>
                    <a:pt x="1470733" y="1157997"/>
                    <a:pt x="1429732" y="1186395"/>
                    <a:pt x="1391884" y="1217948"/>
                  </a:cubicBezTo>
                  <a:cubicBezTo>
                    <a:pt x="1388730" y="1224259"/>
                    <a:pt x="1382422" y="1230569"/>
                    <a:pt x="1376115" y="1233725"/>
                  </a:cubicBezTo>
                  <a:lnTo>
                    <a:pt x="625475" y="511160"/>
                  </a:lnTo>
                  <a:cubicBezTo>
                    <a:pt x="631783" y="504849"/>
                    <a:pt x="638091" y="498538"/>
                    <a:pt x="641245" y="492228"/>
                  </a:cubicBezTo>
                  <a:cubicBezTo>
                    <a:pt x="959794" y="189318"/>
                    <a:pt x="1360345" y="25243"/>
                    <a:pt x="1770358" y="3155"/>
                  </a:cubicBezTo>
                  <a:cubicBezTo>
                    <a:pt x="1779820" y="3155"/>
                    <a:pt x="1786128" y="3155"/>
                    <a:pt x="17955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7E3706D-D01C-405C-AD66-47FFC52DA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87" y="4167372"/>
              <a:ext cx="1830388" cy="1843087"/>
            </a:xfrm>
            <a:custGeom>
              <a:avLst/>
              <a:gdLst>
                <a:gd name="connsiteX0" fmla="*/ 1629089 w 1830388"/>
                <a:gd name="connsiteY0" fmla="*/ 578551 h 1843087"/>
                <a:gd name="connsiteX1" fmla="*/ 1660084 w 1830388"/>
                <a:gd name="connsiteY1" fmla="*/ 585708 h 1843087"/>
                <a:gd name="connsiteX2" fmla="*/ 1701083 w 1830388"/>
                <a:gd name="connsiteY2" fmla="*/ 620460 h 1843087"/>
                <a:gd name="connsiteX3" fmla="*/ 1710545 w 1830388"/>
                <a:gd name="connsiteY3" fmla="*/ 636256 h 1843087"/>
                <a:gd name="connsiteX4" fmla="*/ 1710545 w 1830388"/>
                <a:gd name="connsiteY4" fmla="*/ 708919 h 1843087"/>
                <a:gd name="connsiteX5" fmla="*/ 1707391 w 1830388"/>
                <a:gd name="connsiteY5" fmla="*/ 721556 h 1843087"/>
                <a:gd name="connsiteX6" fmla="*/ 1682161 w 1830388"/>
                <a:gd name="connsiteY6" fmla="*/ 746830 h 1843087"/>
                <a:gd name="connsiteX7" fmla="*/ 1656930 w 1830388"/>
                <a:gd name="connsiteY7" fmla="*/ 768945 h 1843087"/>
                <a:gd name="connsiteX8" fmla="*/ 1805158 w 1830388"/>
                <a:gd name="connsiteY8" fmla="*/ 797378 h 1843087"/>
                <a:gd name="connsiteX9" fmla="*/ 1827234 w 1830388"/>
                <a:gd name="connsiteY9" fmla="*/ 800537 h 1843087"/>
                <a:gd name="connsiteX10" fmla="*/ 1830388 w 1830388"/>
                <a:gd name="connsiteY10" fmla="*/ 1843087 h 1843087"/>
                <a:gd name="connsiteX11" fmla="*/ 1805158 w 1830388"/>
                <a:gd name="connsiteY11" fmla="*/ 1843087 h 1843087"/>
                <a:gd name="connsiteX12" fmla="*/ 666644 w 1830388"/>
                <a:gd name="connsiteY12" fmla="*/ 1372360 h 1843087"/>
                <a:gd name="connsiteX13" fmla="*/ 650875 w 1830388"/>
                <a:gd name="connsiteY13" fmla="*/ 1356564 h 1843087"/>
                <a:gd name="connsiteX14" fmla="*/ 1385706 w 1830388"/>
                <a:gd name="connsiteY14" fmla="*/ 617301 h 1843087"/>
                <a:gd name="connsiteX15" fmla="*/ 1404628 w 1830388"/>
                <a:gd name="connsiteY15" fmla="*/ 633097 h 1843087"/>
                <a:gd name="connsiteX16" fmla="*/ 1530779 w 1830388"/>
                <a:gd name="connsiteY16" fmla="*/ 715237 h 1843087"/>
                <a:gd name="connsiteX17" fmla="*/ 1527626 w 1830388"/>
                <a:gd name="connsiteY17" fmla="*/ 683645 h 1843087"/>
                <a:gd name="connsiteX18" fmla="*/ 1527626 w 1830388"/>
                <a:gd name="connsiteY18" fmla="*/ 667849 h 1843087"/>
                <a:gd name="connsiteX19" fmla="*/ 1527626 w 1830388"/>
                <a:gd name="connsiteY19" fmla="*/ 652052 h 1843087"/>
                <a:gd name="connsiteX20" fmla="*/ 1533933 w 1830388"/>
                <a:gd name="connsiteY20" fmla="*/ 636256 h 1843087"/>
                <a:gd name="connsiteX21" fmla="*/ 1543394 w 1830388"/>
                <a:gd name="connsiteY21" fmla="*/ 620460 h 1843087"/>
                <a:gd name="connsiteX22" fmla="*/ 1549702 w 1830388"/>
                <a:gd name="connsiteY22" fmla="*/ 610982 h 1843087"/>
                <a:gd name="connsiteX23" fmla="*/ 1629089 w 1830388"/>
                <a:gd name="connsiteY23" fmla="*/ 578551 h 1843087"/>
                <a:gd name="connsiteX24" fmla="*/ 0 w 1830388"/>
                <a:gd name="connsiteY24" fmla="*/ 0 h 1843087"/>
                <a:gd name="connsiteX25" fmla="*/ 1044390 w 1830388"/>
                <a:gd name="connsiteY25" fmla="*/ 0 h 1843087"/>
                <a:gd name="connsiteX26" fmla="*/ 1044390 w 1830388"/>
                <a:gd name="connsiteY26" fmla="*/ 25230 h 1843087"/>
                <a:gd name="connsiteX27" fmla="*/ 1072787 w 1830388"/>
                <a:gd name="connsiteY27" fmla="*/ 170304 h 1843087"/>
                <a:gd name="connsiteX28" fmla="*/ 1094874 w 1830388"/>
                <a:gd name="connsiteY28" fmla="*/ 145074 h 1843087"/>
                <a:gd name="connsiteX29" fmla="*/ 1104340 w 1830388"/>
                <a:gd name="connsiteY29" fmla="*/ 135613 h 1843087"/>
                <a:gd name="connsiteX30" fmla="*/ 1120116 w 1830388"/>
                <a:gd name="connsiteY30" fmla="*/ 126151 h 1843087"/>
                <a:gd name="connsiteX31" fmla="*/ 1132737 w 1830388"/>
                <a:gd name="connsiteY31" fmla="*/ 119844 h 1843087"/>
                <a:gd name="connsiteX32" fmla="*/ 1151669 w 1830388"/>
                <a:gd name="connsiteY32" fmla="*/ 113536 h 1843087"/>
                <a:gd name="connsiteX33" fmla="*/ 1161134 w 1830388"/>
                <a:gd name="connsiteY33" fmla="*/ 110382 h 1843087"/>
                <a:gd name="connsiteX34" fmla="*/ 1258947 w 1830388"/>
                <a:gd name="connsiteY34" fmla="*/ 170304 h 1843087"/>
                <a:gd name="connsiteX35" fmla="*/ 1265258 w 1830388"/>
                <a:gd name="connsiteY35" fmla="*/ 227072 h 1843087"/>
                <a:gd name="connsiteX36" fmla="*/ 1258947 w 1830388"/>
                <a:gd name="connsiteY36" fmla="*/ 242841 h 1843087"/>
                <a:gd name="connsiteX37" fmla="*/ 1205308 w 1830388"/>
                <a:gd name="connsiteY37" fmla="*/ 296455 h 1843087"/>
                <a:gd name="connsiteX38" fmla="*/ 1195842 w 1830388"/>
                <a:gd name="connsiteY38" fmla="*/ 299609 h 1843087"/>
                <a:gd name="connsiteX39" fmla="*/ 1161134 w 1830388"/>
                <a:gd name="connsiteY39" fmla="*/ 302763 h 1843087"/>
                <a:gd name="connsiteX40" fmla="*/ 1126427 w 1830388"/>
                <a:gd name="connsiteY40" fmla="*/ 299609 h 1843087"/>
                <a:gd name="connsiteX41" fmla="*/ 1211619 w 1830388"/>
                <a:gd name="connsiteY41" fmla="*/ 422606 h 1843087"/>
                <a:gd name="connsiteX42" fmla="*/ 1227395 w 1830388"/>
                <a:gd name="connsiteY42" fmla="*/ 441529 h 1843087"/>
                <a:gd name="connsiteX43" fmla="*/ 489065 w 1830388"/>
                <a:gd name="connsiteY43" fmla="*/ 1179513 h 1843087"/>
                <a:gd name="connsiteX44" fmla="*/ 473289 w 1830388"/>
                <a:gd name="connsiteY44" fmla="*/ 1160591 h 1843087"/>
                <a:gd name="connsiteX45" fmla="*/ 0 w 1830388"/>
                <a:gd name="connsiteY45" fmla="*/ 25230 h 1843087"/>
                <a:gd name="connsiteX46" fmla="*/ 0 w 1830388"/>
                <a:gd name="connsiteY46" fmla="*/ 0 h 184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30388" h="1843087">
                  <a:moveTo>
                    <a:pt x="1629089" y="578551"/>
                  </a:moveTo>
                  <a:cubicBezTo>
                    <a:pt x="1639388" y="579390"/>
                    <a:pt x="1649835" y="581759"/>
                    <a:pt x="1660084" y="585708"/>
                  </a:cubicBezTo>
                  <a:cubicBezTo>
                    <a:pt x="1675853" y="592027"/>
                    <a:pt x="1691622" y="604664"/>
                    <a:pt x="1701083" y="620460"/>
                  </a:cubicBezTo>
                  <a:cubicBezTo>
                    <a:pt x="1704237" y="623619"/>
                    <a:pt x="1707391" y="629938"/>
                    <a:pt x="1710545" y="636256"/>
                  </a:cubicBezTo>
                  <a:cubicBezTo>
                    <a:pt x="1720006" y="661530"/>
                    <a:pt x="1720006" y="686804"/>
                    <a:pt x="1710545" y="708919"/>
                  </a:cubicBezTo>
                  <a:cubicBezTo>
                    <a:pt x="1710545" y="715237"/>
                    <a:pt x="1707391" y="718397"/>
                    <a:pt x="1707391" y="721556"/>
                  </a:cubicBezTo>
                  <a:cubicBezTo>
                    <a:pt x="1701083" y="731034"/>
                    <a:pt x="1691622" y="740511"/>
                    <a:pt x="1682161" y="746830"/>
                  </a:cubicBezTo>
                  <a:cubicBezTo>
                    <a:pt x="1682161" y="746830"/>
                    <a:pt x="1682161" y="746830"/>
                    <a:pt x="1656930" y="768945"/>
                  </a:cubicBezTo>
                  <a:cubicBezTo>
                    <a:pt x="1707391" y="784741"/>
                    <a:pt x="1754698" y="794219"/>
                    <a:pt x="1805158" y="797378"/>
                  </a:cubicBezTo>
                  <a:cubicBezTo>
                    <a:pt x="1811466" y="797378"/>
                    <a:pt x="1820927" y="797378"/>
                    <a:pt x="1827234" y="800537"/>
                  </a:cubicBezTo>
                  <a:lnTo>
                    <a:pt x="1830388" y="1843087"/>
                  </a:lnTo>
                  <a:cubicBezTo>
                    <a:pt x="1820927" y="1843087"/>
                    <a:pt x="1814619" y="1843087"/>
                    <a:pt x="1805158" y="1843087"/>
                  </a:cubicBezTo>
                  <a:cubicBezTo>
                    <a:pt x="1366783" y="1827291"/>
                    <a:pt x="969407" y="1653533"/>
                    <a:pt x="666644" y="1372360"/>
                  </a:cubicBezTo>
                  <a:cubicBezTo>
                    <a:pt x="663490" y="1366041"/>
                    <a:pt x="657183" y="1362882"/>
                    <a:pt x="650875" y="1356564"/>
                  </a:cubicBezTo>
                  <a:cubicBezTo>
                    <a:pt x="650875" y="1356564"/>
                    <a:pt x="650875" y="1356564"/>
                    <a:pt x="1385706" y="617301"/>
                  </a:cubicBezTo>
                  <a:cubicBezTo>
                    <a:pt x="1392013" y="623619"/>
                    <a:pt x="1398321" y="626779"/>
                    <a:pt x="1404628" y="633097"/>
                  </a:cubicBezTo>
                  <a:cubicBezTo>
                    <a:pt x="1442474" y="664690"/>
                    <a:pt x="1483473" y="693123"/>
                    <a:pt x="1530779" y="715237"/>
                  </a:cubicBezTo>
                  <a:cubicBezTo>
                    <a:pt x="1530779" y="715237"/>
                    <a:pt x="1530779" y="715237"/>
                    <a:pt x="1527626" y="683645"/>
                  </a:cubicBezTo>
                  <a:cubicBezTo>
                    <a:pt x="1524472" y="677327"/>
                    <a:pt x="1524472" y="671008"/>
                    <a:pt x="1527626" y="667849"/>
                  </a:cubicBezTo>
                  <a:cubicBezTo>
                    <a:pt x="1527626" y="661530"/>
                    <a:pt x="1527626" y="658371"/>
                    <a:pt x="1527626" y="652052"/>
                  </a:cubicBezTo>
                  <a:cubicBezTo>
                    <a:pt x="1530779" y="645734"/>
                    <a:pt x="1530779" y="642575"/>
                    <a:pt x="1533933" y="636256"/>
                  </a:cubicBezTo>
                  <a:cubicBezTo>
                    <a:pt x="1537087" y="629938"/>
                    <a:pt x="1540241" y="623619"/>
                    <a:pt x="1543394" y="620460"/>
                  </a:cubicBezTo>
                  <a:cubicBezTo>
                    <a:pt x="1543394" y="617301"/>
                    <a:pt x="1546548" y="614142"/>
                    <a:pt x="1549702" y="610982"/>
                  </a:cubicBezTo>
                  <a:cubicBezTo>
                    <a:pt x="1568625" y="587288"/>
                    <a:pt x="1598191" y="576033"/>
                    <a:pt x="1629089" y="578551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1044390" y="0"/>
                  </a:cubicBezTo>
                  <a:cubicBezTo>
                    <a:pt x="1044390" y="9461"/>
                    <a:pt x="1044390" y="15769"/>
                    <a:pt x="1044390" y="25230"/>
                  </a:cubicBezTo>
                  <a:cubicBezTo>
                    <a:pt x="1050701" y="75691"/>
                    <a:pt x="1060166" y="122997"/>
                    <a:pt x="1072787" y="170304"/>
                  </a:cubicBezTo>
                  <a:cubicBezTo>
                    <a:pt x="1072787" y="170304"/>
                    <a:pt x="1072787" y="170304"/>
                    <a:pt x="1094874" y="145074"/>
                  </a:cubicBezTo>
                  <a:cubicBezTo>
                    <a:pt x="1098029" y="141920"/>
                    <a:pt x="1101185" y="138766"/>
                    <a:pt x="1104340" y="135613"/>
                  </a:cubicBezTo>
                  <a:cubicBezTo>
                    <a:pt x="1110650" y="132459"/>
                    <a:pt x="1113806" y="129305"/>
                    <a:pt x="1120116" y="126151"/>
                  </a:cubicBezTo>
                  <a:cubicBezTo>
                    <a:pt x="1123271" y="122997"/>
                    <a:pt x="1126427" y="119844"/>
                    <a:pt x="1132737" y="119844"/>
                  </a:cubicBezTo>
                  <a:cubicBezTo>
                    <a:pt x="1139048" y="116690"/>
                    <a:pt x="1145358" y="113536"/>
                    <a:pt x="1151669" y="113536"/>
                  </a:cubicBezTo>
                  <a:cubicBezTo>
                    <a:pt x="1154824" y="113536"/>
                    <a:pt x="1157979" y="110382"/>
                    <a:pt x="1161134" y="110382"/>
                  </a:cubicBezTo>
                  <a:cubicBezTo>
                    <a:pt x="1202153" y="107229"/>
                    <a:pt x="1243171" y="132459"/>
                    <a:pt x="1258947" y="170304"/>
                  </a:cubicBezTo>
                  <a:cubicBezTo>
                    <a:pt x="1265258" y="189227"/>
                    <a:pt x="1268413" y="208149"/>
                    <a:pt x="1265258" y="227072"/>
                  </a:cubicBezTo>
                  <a:cubicBezTo>
                    <a:pt x="1262103" y="233380"/>
                    <a:pt x="1262103" y="239687"/>
                    <a:pt x="1258947" y="242841"/>
                  </a:cubicBezTo>
                  <a:cubicBezTo>
                    <a:pt x="1249482" y="268071"/>
                    <a:pt x="1230550" y="286994"/>
                    <a:pt x="1205308" y="296455"/>
                  </a:cubicBezTo>
                  <a:cubicBezTo>
                    <a:pt x="1202153" y="296455"/>
                    <a:pt x="1198998" y="299609"/>
                    <a:pt x="1195842" y="299609"/>
                  </a:cubicBezTo>
                  <a:cubicBezTo>
                    <a:pt x="1183221" y="302763"/>
                    <a:pt x="1173756" y="302763"/>
                    <a:pt x="1161134" y="302763"/>
                  </a:cubicBezTo>
                  <a:cubicBezTo>
                    <a:pt x="1161134" y="302763"/>
                    <a:pt x="1161134" y="302763"/>
                    <a:pt x="1126427" y="299609"/>
                  </a:cubicBezTo>
                  <a:cubicBezTo>
                    <a:pt x="1151669" y="343762"/>
                    <a:pt x="1180066" y="384761"/>
                    <a:pt x="1211619" y="422606"/>
                  </a:cubicBezTo>
                  <a:cubicBezTo>
                    <a:pt x="1214774" y="428914"/>
                    <a:pt x="1221084" y="435222"/>
                    <a:pt x="1227395" y="441529"/>
                  </a:cubicBezTo>
                  <a:lnTo>
                    <a:pt x="489065" y="1179513"/>
                  </a:lnTo>
                  <a:cubicBezTo>
                    <a:pt x="482754" y="1173206"/>
                    <a:pt x="476444" y="1166898"/>
                    <a:pt x="473289" y="1160591"/>
                  </a:cubicBezTo>
                  <a:cubicBezTo>
                    <a:pt x="173539" y="842059"/>
                    <a:pt x="15776" y="435222"/>
                    <a:pt x="0" y="25230"/>
                  </a:cubicBezTo>
                  <a:cubicBezTo>
                    <a:pt x="0" y="15769"/>
                    <a:pt x="0" y="946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58C408C-C7AC-4E95-9DE5-ECEA4BB68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0" y="2105208"/>
              <a:ext cx="1827212" cy="1827213"/>
            </a:xfrm>
            <a:custGeom>
              <a:avLst/>
              <a:gdLst>
                <a:gd name="connsiteX0" fmla="*/ 1337542 w 1827212"/>
                <a:gd name="connsiteY0" fmla="*/ 647700 h 1827213"/>
                <a:gd name="connsiteX1" fmla="*/ 1356497 w 1827212"/>
                <a:gd name="connsiteY1" fmla="*/ 666623 h 1827213"/>
                <a:gd name="connsiteX2" fmla="*/ 1827212 w 1827212"/>
                <a:gd name="connsiteY2" fmla="*/ 1801983 h 1827213"/>
                <a:gd name="connsiteX3" fmla="*/ 1827212 w 1827212"/>
                <a:gd name="connsiteY3" fmla="*/ 1827213 h 1827213"/>
                <a:gd name="connsiteX4" fmla="*/ 784688 w 1827212"/>
                <a:gd name="connsiteY4" fmla="*/ 1827213 h 1827213"/>
                <a:gd name="connsiteX5" fmla="*/ 781529 w 1827212"/>
                <a:gd name="connsiteY5" fmla="*/ 1801983 h 1827213"/>
                <a:gd name="connsiteX6" fmla="*/ 753096 w 1827212"/>
                <a:gd name="connsiteY6" fmla="*/ 1656909 h 1827213"/>
                <a:gd name="connsiteX7" fmla="*/ 730982 w 1827212"/>
                <a:gd name="connsiteY7" fmla="*/ 1682139 h 1827213"/>
                <a:gd name="connsiteX8" fmla="*/ 721505 w 1827212"/>
                <a:gd name="connsiteY8" fmla="*/ 1691601 h 1827213"/>
                <a:gd name="connsiteX9" fmla="*/ 708868 w 1827212"/>
                <a:gd name="connsiteY9" fmla="*/ 1701062 h 1827213"/>
                <a:gd name="connsiteX10" fmla="*/ 693072 w 1827212"/>
                <a:gd name="connsiteY10" fmla="*/ 1707370 h 1827213"/>
                <a:gd name="connsiteX11" fmla="*/ 674117 w 1827212"/>
                <a:gd name="connsiteY11" fmla="*/ 1713677 h 1827213"/>
                <a:gd name="connsiteX12" fmla="*/ 664640 w 1827212"/>
                <a:gd name="connsiteY12" fmla="*/ 1716831 h 1827213"/>
                <a:gd name="connsiteX13" fmla="*/ 569865 w 1827212"/>
                <a:gd name="connsiteY13" fmla="*/ 1656909 h 1827213"/>
                <a:gd name="connsiteX14" fmla="*/ 563546 w 1827212"/>
                <a:gd name="connsiteY14" fmla="*/ 1600141 h 1827213"/>
                <a:gd name="connsiteX15" fmla="*/ 569865 w 1827212"/>
                <a:gd name="connsiteY15" fmla="*/ 1584372 h 1827213"/>
                <a:gd name="connsiteX16" fmla="*/ 620411 w 1827212"/>
                <a:gd name="connsiteY16" fmla="*/ 1530758 h 1827213"/>
                <a:gd name="connsiteX17" fmla="*/ 629889 w 1827212"/>
                <a:gd name="connsiteY17" fmla="*/ 1527604 h 1827213"/>
                <a:gd name="connsiteX18" fmla="*/ 667799 w 1827212"/>
                <a:gd name="connsiteY18" fmla="*/ 1524450 h 1827213"/>
                <a:gd name="connsiteX19" fmla="*/ 699390 w 1827212"/>
                <a:gd name="connsiteY19" fmla="*/ 1527604 h 1827213"/>
                <a:gd name="connsiteX20" fmla="*/ 617252 w 1827212"/>
                <a:gd name="connsiteY20" fmla="*/ 1404607 h 1827213"/>
                <a:gd name="connsiteX21" fmla="*/ 601456 w 1827212"/>
                <a:gd name="connsiteY21" fmla="*/ 1385684 h 1827213"/>
                <a:gd name="connsiteX22" fmla="*/ 0 w 1827212"/>
                <a:gd name="connsiteY22" fmla="*/ 0 h 1827213"/>
                <a:gd name="connsiteX23" fmla="*/ 25230 w 1827212"/>
                <a:gd name="connsiteY23" fmla="*/ 0 h 1827213"/>
                <a:gd name="connsiteX24" fmla="*/ 1160591 w 1827212"/>
                <a:gd name="connsiteY24" fmla="*/ 473303 h 1827213"/>
                <a:gd name="connsiteX25" fmla="*/ 1179513 w 1827212"/>
                <a:gd name="connsiteY25" fmla="*/ 489080 h 1827213"/>
                <a:gd name="connsiteX26" fmla="*/ 441529 w 1827212"/>
                <a:gd name="connsiteY26" fmla="*/ 1227433 h 1827213"/>
                <a:gd name="connsiteX27" fmla="*/ 422606 w 1827212"/>
                <a:gd name="connsiteY27" fmla="*/ 1211656 h 1827213"/>
                <a:gd name="connsiteX28" fmla="*/ 299609 w 1827212"/>
                <a:gd name="connsiteY28" fmla="*/ 1126462 h 1827213"/>
                <a:gd name="connsiteX29" fmla="*/ 302762 w 1827212"/>
                <a:gd name="connsiteY29" fmla="*/ 1161170 h 1827213"/>
                <a:gd name="connsiteX30" fmla="*/ 302762 w 1827212"/>
                <a:gd name="connsiteY30" fmla="*/ 1173792 h 1827213"/>
                <a:gd name="connsiteX31" fmla="*/ 299609 w 1827212"/>
                <a:gd name="connsiteY31" fmla="*/ 1189569 h 1827213"/>
                <a:gd name="connsiteX32" fmla="*/ 296455 w 1827212"/>
                <a:gd name="connsiteY32" fmla="*/ 1205345 h 1827213"/>
                <a:gd name="connsiteX33" fmla="*/ 286994 w 1827212"/>
                <a:gd name="connsiteY33" fmla="*/ 1224278 h 1827213"/>
                <a:gd name="connsiteX34" fmla="*/ 280686 w 1827212"/>
                <a:gd name="connsiteY34" fmla="*/ 1230588 h 1827213"/>
                <a:gd name="connsiteX35" fmla="*/ 170304 w 1827212"/>
                <a:gd name="connsiteY35" fmla="*/ 1258986 h 1827213"/>
                <a:gd name="connsiteX36" fmla="*/ 126151 w 1827212"/>
                <a:gd name="connsiteY36" fmla="*/ 1224278 h 1827213"/>
                <a:gd name="connsiteX37" fmla="*/ 116690 w 1827212"/>
                <a:gd name="connsiteY37" fmla="*/ 1205345 h 1827213"/>
                <a:gd name="connsiteX38" fmla="*/ 116690 w 1827212"/>
                <a:gd name="connsiteY38" fmla="*/ 1132772 h 1827213"/>
                <a:gd name="connsiteX39" fmla="*/ 122997 w 1827212"/>
                <a:gd name="connsiteY39" fmla="*/ 1123306 h 1827213"/>
                <a:gd name="connsiteX40" fmla="*/ 145074 w 1827212"/>
                <a:gd name="connsiteY40" fmla="*/ 1094908 h 1827213"/>
                <a:gd name="connsiteX41" fmla="*/ 170304 w 1827212"/>
                <a:gd name="connsiteY41" fmla="*/ 1072821 h 1827213"/>
                <a:gd name="connsiteX42" fmla="*/ 25230 w 1827212"/>
                <a:gd name="connsiteY42" fmla="*/ 1044422 h 1827213"/>
                <a:gd name="connsiteX43" fmla="*/ 0 w 1827212"/>
                <a:gd name="connsiteY43" fmla="*/ 1044422 h 182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27212" h="1827213">
                  <a:moveTo>
                    <a:pt x="1337542" y="647700"/>
                  </a:moveTo>
                  <a:cubicBezTo>
                    <a:pt x="1343860" y="654008"/>
                    <a:pt x="1350178" y="660315"/>
                    <a:pt x="1356497" y="666623"/>
                  </a:cubicBezTo>
                  <a:cubicBezTo>
                    <a:pt x="1656617" y="985154"/>
                    <a:pt x="1811416" y="1391992"/>
                    <a:pt x="1827212" y="1801983"/>
                  </a:cubicBezTo>
                  <a:cubicBezTo>
                    <a:pt x="1827212" y="1811444"/>
                    <a:pt x="1827212" y="1817752"/>
                    <a:pt x="1827212" y="1827213"/>
                  </a:cubicBezTo>
                  <a:cubicBezTo>
                    <a:pt x="1827212" y="1827213"/>
                    <a:pt x="1827212" y="1827213"/>
                    <a:pt x="784688" y="1827213"/>
                  </a:cubicBezTo>
                  <a:cubicBezTo>
                    <a:pt x="781529" y="1817752"/>
                    <a:pt x="781529" y="1811444"/>
                    <a:pt x="781529" y="1801983"/>
                  </a:cubicBezTo>
                  <a:cubicBezTo>
                    <a:pt x="778370" y="1751523"/>
                    <a:pt x="768892" y="1704216"/>
                    <a:pt x="753096" y="1656909"/>
                  </a:cubicBezTo>
                  <a:cubicBezTo>
                    <a:pt x="753096" y="1656909"/>
                    <a:pt x="753096" y="1656909"/>
                    <a:pt x="730982" y="1682139"/>
                  </a:cubicBezTo>
                  <a:cubicBezTo>
                    <a:pt x="727823" y="1685293"/>
                    <a:pt x="724664" y="1688447"/>
                    <a:pt x="721505" y="1691601"/>
                  </a:cubicBezTo>
                  <a:cubicBezTo>
                    <a:pt x="718345" y="1694754"/>
                    <a:pt x="712027" y="1697908"/>
                    <a:pt x="708868" y="1701062"/>
                  </a:cubicBezTo>
                  <a:cubicBezTo>
                    <a:pt x="702550" y="1704216"/>
                    <a:pt x="699390" y="1707370"/>
                    <a:pt x="693072" y="1707370"/>
                  </a:cubicBezTo>
                  <a:cubicBezTo>
                    <a:pt x="686754" y="1710523"/>
                    <a:pt x="680436" y="1713677"/>
                    <a:pt x="674117" y="1713677"/>
                  </a:cubicBezTo>
                  <a:cubicBezTo>
                    <a:pt x="670958" y="1713677"/>
                    <a:pt x="667799" y="1716831"/>
                    <a:pt x="664640" y="1716831"/>
                  </a:cubicBezTo>
                  <a:cubicBezTo>
                    <a:pt x="623571" y="1719985"/>
                    <a:pt x="585661" y="1694754"/>
                    <a:pt x="569865" y="1656909"/>
                  </a:cubicBezTo>
                  <a:cubicBezTo>
                    <a:pt x="560387" y="1637986"/>
                    <a:pt x="560387" y="1619064"/>
                    <a:pt x="563546" y="1600141"/>
                  </a:cubicBezTo>
                  <a:cubicBezTo>
                    <a:pt x="563546" y="1593834"/>
                    <a:pt x="566706" y="1587526"/>
                    <a:pt x="569865" y="1584372"/>
                  </a:cubicBezTo>
                  <a:cubicBezTo>
                    <a:pt x="579342" y="1559142"/>
                    <a:pt x="598297" y="1540219"/>
                    <a:pt x="620411" y="1530758"/>
                  </a:cubicBezTo>
                  <a:cubicBezTo>
                    <a:pt x="623571" y="1530758"/>
                    <a:pt x="626730" y="1527604"/>
                    <a:pt x="629889" y="1527604"/>
                  </a:cubicBezTo>
                  <a:cubicBezTo>
                    <a:pt x="642526" y="1524450"/>
                    <a:pt x="655162" y="1524450"/>
                    <a:pt x="667799" y="1524450"/>
                  </a:cubicBezTo>
                  <a:cubicBezTo>
                    <a:pt x="667799" y="1524450"/>
                    <a:pt x="667799" y="1524450"/>
                    <a:pt x="699390" y="1527604"/>
                  </a:cubicBezTo>
                  <a:cubicBezTo>
                    <a:pt x="677276" y="1483451"/>
                    <a:pt x="648844" y="1442452"/>
                    <a:pt x="617252" y="1404607"/>
                  </a:cubicBezTo>
                  <a:cubicBezTo>
                    <a:pt x="610934" y="1398299"/>
                    <a:pt x="604616" y="1391992"/>
                    <a:pt x="601456" y="1385684"/>
                  </a:cubicBezTo>
                  <a:close/>
                  <a:moveTo>
                    <a:pt x="0" y="0"/>
                  </a:moveTo>
                  <a:cubicBezTo>
                    <a:pt x="9461" y="0"/>
                    <a:pt x="15769" y="0"/>
                    <a:pt x="25230" y="0"/>
                  </a:cubicBezTo>
                  <a:cubicBezTo>
                    <a:pt x="463605" y="15777"/>
                    <a:pt x="860982" y="192477"/>
                    <a:pt x="1160591" y="473303"/>
                  </a:cubicBezTo>
                  <a:cubicBezTo>
                    <a:pt x="1166898" y="476458"/>
                    <a:pt x="1173206" y="482769"/>
                    <a:pt x="1179513" y="489080"/>
                  </a:cubicBezTo>
                  <a:cubicBezTo>
                    <a:pt x="1179513" y="489080"/>
                    <a:pt x="1179513" y="489080"/>
                    <a:pt x="441529" y="1227433"/>
                  </a:cubicBezTo>
                  <a:cubicBezTo>
                    <a:pt x="435221" y="1221122"/>
                    <a:pt x="428914" y="1214811"/>
                    <a:pt x="422606" y="1211656"/>
                  </a:cubicBezTo>
                  <a:cubicBezTo>
                    <a:pt x="384761" y="1180103"/>
                    <a:pt x="343762" y="1151704"/>
                    <a:pt x="299609" y="1126462"/>
                  </a:cubicBezTo>
                  <a:cubicBezTo>
                    <a:pt x="299609" y="1126462"/>
                    <a:pt x="299609" y="1126462"/>
                    <a:pt x="302762" y="1161170"/>
                  </a:cubicBezTo>
                  <a:cubicBezTo>
                    <a:pt x="302762" y="1164326"/>
                    <a:pt x="302762" y="1170637"/>
                    <a:pt x="302762" y="1173792"/>
                  </a:cubicBezTo>
                  <a:cubicBezTo>
                    <a:pt x="302762" y="1180103"/>
                    <a:pt x="302762" y="1186413"/>
                    <a:pt x="299609" y="1189569"/>
                  </a:cubicBezTo>
                  <a:cubicBezTo>
                    <a:pt x="299609" y="1195879"/>
                    <a:pt x="296455" y="1202190"/>
                    <a:pt x="296455" y="1205345"/>
                  </a:cubicBezTo>
                  <a:cubicBezTo>
                    <a:pt x="293301" y="1211656"/>
                    <a:pt x="290147" y="1217967"/>
                    <a:pt x="286994" y="1224278"/>
                  </a:cubicBezTo>
                  <a:cubicBezTo>
                    <a:pt x="283840" y="1227433"/>
                    <a:pt x="283840" y="1230588"/>
                    <a:pt x="280686" y="1230588"/>
                  </a:cubicBezTo>
                  <a:cubicBezTo>
                    <a:pt x="252302" y="1262142"/>
                    <a:pt x="208149" y="1274763"/>
                    <a:pt x="170304" y="1258986"/>
                  </a:cubicBezTo>
                  <a:cubicBezTo>
                    <a:pt x="151381" y="1249520"/>
                    <a:pt x="138766" y="1240054"/>
                    <a:pt x="126151" y="1224278"/>
                  </a:cubicBezTo>
                  <a:cubicBezTo>
                    <a:pt x="122997" y="1217967"/>
                    <a:pt x="119843" y="1211656"/>
                    <a:pt x="116690" y="1205345"/>
                  </a:cubicBezTo>
                  <a:cubicBezTo>
                    <a:pt x="107228" y="1183258"/>
                    <a:pt x="107228" y="1154860"/>
                    <a:pt x="116690" y="1132772"/>
                  </a:cubicBezTo>
                  <a:cubicBezTo>
                    <a:pt x="119843" y="1129617"/>
                    <a:pt x="119843" y="1126462"/>
                    <a:pt x="122997" y="1123306"/>
                  </a:cubicBezTo>
                  <a:cubicBezTo>
                    <a:pt x="129305" y="1110685"/>
                    <a:pt x="135612" y="1104374"/>
                    <a:pt x="145074" y="1094908"/>
                  </a:cubicBezTo>
                  <a:cubicBezTo>
                    <a:pt x="145074" y="1094908"/>
                    <a:pt x="145074" y="1094908"/>
                    <a:pt x="170304" y="1072821"/>
                  </a:cubicBezTo>
                  <a:cubicBezTo>
                    <a:pt x="122997" y="1060199"/>
                    <a:pt x="72537" y="1050733"/>
                    <a:pt x="25230" y="1044422"/>
                  </a:cubicBezTo>
                  <a:cubicBezTo>
                    <a:pt x="15769" y="1044422"/>
                    <a:pt x="9461" y="1044422"/>
                    <a:pt x="0" y="10444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5A62607-A31B-4FC9-821C-27618B86E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0" y="4180071"/>
              <a:ext cx="1833563" cy="1827212"/>
            </a:xfrm>
            <a:custGeom>
              <a:avLst/>
              <a:gdLst>
                <a:gd name="connsiteX0" fmla="*/ 192388 w 1833563"/>
                <a:gd name="connsiteY0" fmla="*/ 558792 h 1827212"/>
                <a:gd name="connsiteX1" fmla="*/ 220773 w 1833563"/>
                <a:gd name="connsiteY1" fmla="*/ 560371 h 1827212"/>
                <a:gd name="connsiteX2" fmla="*/ 239696 w 1833563"/>
                <a:gd name="connsiteY2" fmla="*/ 563531 h 1827212"/>
                <a:gd name="connsiteX3" fmla="*/ 290158 w 1833563"/>
                <a:gd name="connsiteY3" fmla="*/ 617237 h 1827212"/>
                <a:gd name="connsiteX4" fmla="*/ 296466 w 1833563"/>
                <a:gd name="connsiteY4" fmla="*/ 626715 h 1827212"/>
                <a:gd name="connsiteX5" fmla="*/ 299620 w 1833563"/>
                <a:gd name="connsiteY5" fmla="*/ 661466 h 1827212"/>
                <a:gd name="connsiteX6" fmla="*/ 296466 w 1833563"/>
                <a:gd name="connsiteY6" fmla="*/ 696217 h 1827212"/>
                <a:gd name="connsiteX7" fmla="*/ 419468 w 1833563"/>
                <a:gd name="connsiteY7" fmla="*/ 610919 h 1827212"/>
                <a:gd name="connsiteX8" fmla="*/ 438391 w 1833563"/>
                <a:gd name="connsiteY8" fmla="*/ 595123 h 1827212"/>
                <a:gd name="connsiteX9" fmla="*/ 1185863 w 1833563"/>
                <a:gd name="connsiteY9" fmla="*/ 1321740 h 1827212"/>
                <a:gd name="connsiteX10" fmla="*/ 1166940 w 1833563"/>
                <a:gd name="connsiteY10" fmla="*/ 1340695 h 1827212"/>
                <a:gd name="connsiteX11" fmla="*/ 37847 w 1833563"/>
                <a:gd name="connsiteY11" fmla="*/ 1827212 h 1827212"/>
                <a:gd name="connsiteX12" fmla="*/ 12616 w 1833563"/>
                <a:gd name="connsiteY12" fmla="*/ 1827212 h 1827212"/>
                <a:gd name="connsiteX13" fmla="*/ 0 w 1833563"/>
                <a:gd name="connsiteY13" fmla="*/ 784675 h 1827212"/>
                <a:gd name="connsiteX14" fmla="*/ 22077 w 1833563"/>
                <a:gd name="connsiteY14" fmla="*/ 781516 h 1827212"/>
                <a:gd name="connsiteX15" fmla="*/ 170310 w 1833563"/>
                <a:gd name="connsiteY15" fmla="*/ 749924 h 1827212"/>
                <a:gd name="connsiteX16" fmla="*/ 141925 w 1833563"/>
                <a:gd name="connsiteY16" fmla="*/ 730968 h 1827212"/>
                <a:gd name="connsiteX17" fmla="*/ 132464 w 1833563"/>
                <a:gd name="connsiteY17" fmla="*/ 718332 h 1827212"/>
                <a:gd name="connsiteX18" fmla="*/ 123002 w 1833563"/>
                <a:gd name="connsiteY18" fmla="*/ 705695 h 1827212"/>
                <a:gd name="connsiteX19" fmla="*/ 113540 w 1833563"/>
                <a:gd name="connsiteY19" fmla="*/ 693058 h 1827212"/>
                <a:gd name="connsiteX20" fmla="*/ 110386 w 1833563"/>
                <a:gd name="connsiteY20" fmla="*/ 674103 h 1827212"/>
                <a:gd name="connsiteX21" fmla="*/ 107233 w 1833563"/>
                <a:gd name="connsiteY21" fmla="*/ 664625 h 1827212"/>
                <a:gd name="connsiteX22" fmla="*/ 164003 w 1833563"/>
                <a:gd name="connsiteY22" fmla="*/ 566690 h 1827212"/>
                <a:gd name="connsiteX23" fmla="*/ 192388 w 1833563"/>
                <a:gd name="connsiteY23" fmla="*/ 558792 h 1827212"/>
                <a:gd name="connsiteX24" fmla="*/ 789141 w 1833563"/>
                <a:gd name="connsiteY24" fmla="*/ 0 h 1827212"/>
                <a:gd name="connsiteX25" fmla="*/ 1833563 w 1833563"/>
                <a:gd name="connsiteY25" fmla="*/ 0 h 1827212"/>
                <a:gd name="connsiteX26" fmla="*/ 1833563 w 1833563"/>
                <a:gd name="connsiteY26" fmla="*/ 22076 h 1827212"/>
                <a:gd name="connsiteX27" fmla="*/ 1360260 w 1833563"/>
                <a:gd name="connsiteY27" fmla="*/ 1160570 h 1827212"/>
                <a:gd name="connsiteX28" fmla="*/ 1344483 w 1833563"/>
                <a:gd name="connsiteY28" fmla="*/ 1176338 h 1827212"/>
                <a:gd name="connsiteX29" fmla="*/ 606131 w 1833563"/>
                <a:gd name="connsiteY29" fmla="*/ 441521 h 1827212"/>
                <a:gd name="connsiteX30" fmla="*/ 621907 w 1833563"/>
                <a:gd name="connsiteY30" fmla="*/ 422598 h 1827212"/>
                <a:gd name="connsiteX31" fmla="*/ 707102 w 1833563"/>
                <a:gd name="connsiteY31" fmla="*/ 299603 h 1827212"/>
                <a:gd name="connsiteX32" fmla="*/ 672393 w 1833563"/>
                <a:gd name="connsiteY32" fmla="*/ 299603 h 1827212"/>
                <a:gd name="connsiteX33" fmla="*/ 659772 w 1833563"/>
                <a:gd name="connsiteY33" fmla="*/ 302757 h 1827212"/>
                <a:gd name="connsiteX34" fmla="*/ 643995 w 1833563"/>
                <a:gd name="connsiteY34" fmla="*/ 299603 h 1827212"/>
                <a:gd name="connsiteX35" fmla="*/ 628218 w 1833563"/>
                <a:gd name="connsiteY35" fmla="*/ 293296 h 1827212"/>
                <a:gd name="connsiteX36" fmla="*/ 609286 w 1833563"/>
                <a:gd name="connsiteY36" fmla="*/ 283835 h 1827212"/>
                <a:gd name="connsiteX37" fmla="*/ 602975 w 1833563"/>
                <a:gd name="connsiteY37" fmla="*/ 277527 h 1827212"/>
                <a:gd name="connsiteX38" fmla="*/ 574577 w 1833563"/>
                <a:gd name="connsiteY38" fmla="*/ 167147 h 1827212"/>
                <a:gd name="connsiteX39" fmla="*/ 609286 w 1833563"/>
                <a:gd name="connsiteY39" fmla="*/ 126149 h 1827212"/>
                <a:gd name="connsiteX40" fmla="*/ 628218 w 1833563"/>
                <a:gd name="connsiteY40" fmla="*/ 116688 h 1827212"/>
                <a:gd name="connsiteX41" fmla="*/ 700791 w 1833563"/>
                <a:gd name="connsiteY41" fmla="*/ 116688 h 1827212"/>
                <a:gd name="connsiteX42" fmla="*/ 710257 w 1833563"/>
                <a:gd name="connsiteY42" fmla="*/ 122995 h 1827212"/>
                <a:gd name="connsiteX43" fmla="*/ 738655 w 1833563"/>
                <a:gd name="connsiteY43" fmla="*/ 145071 h 1827212"/>
                <a:gd name="connsiteX44" fmla="*/ 760743 w 1833563"/>
                <a:gd name="connsiteY44" fmla="*/ 170301 h 1827212"/>
                <a:gd name="connsiteX45" fmla="*/ 789141 w 1833563"/>
                <a:gd name="connsiteY45" fmla="*/ 22076 h 1827212"/>
                <a:gd name="connsiteX46" fmla="*/ 789141 w 1833563"/>
                <a:gd name="connsiteY46" fmla="*/ 0 h 182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33563" h="1827212">
                  <a:moveTo>
                    <a:pt x="192388" y="558792"/>
                  </a:moveTo>
                  <a:cubicBezTo>
                    <a:pt x="201849" y="558002"/>
                    <a:pt x="211311" y="558792"/>
                    <a:pt x="220773" y="560371"/>
                  </a:cubicBezTo>
                  <a:cubicBezTo>
                    <a:pt x="227080" y="560371"/>
                    <a:pt x="233388" y="563531"/>
                    <a:pt x="239696" y="563531"/>
                  </a:cubicBezTo>
                  <a:cubicBezTo>
                    <a:pt x="261773" y="573008"/>
                    <a:pt x="280697" y="591963"/>
                    <a:pt x="290158" y="617237"/>
                  </a:cubicBezTo>
                  <a:cubicBezTo>
                    <a:pt x="293312" y="620396"/>
                    <a:pt x="293312" y="623555"/>
                    <a:pt x="296466" y="626715"/>
                  </a:cubicBezTo>
                  <a:cubicBezTo>
                    <a:pt x="299620" y="639351"/>
                    <a:pt x="299620" y="648829"/>
                    <a:pt x="299620" y="661466"/>
                  </a:cubicBezTo>
                  <a:cubicBezTo>
                    <a:pt x="299620" y="661466"/>
                    <a:pt x="299620" y="661466"/>
                    <a:pt x="296466" y="696217"/>
                  </a:cubicBezTo>
                  <a:cubicBezTo>
                    <a:pt x="340620" y="670944"/>
                    <a:pt x="381621" y="642511"/>
                    <a:pt x="419468" y="610919"/>
                  </a:cubicBezTo>
                  <a:cubicBezTo>
                    <a:pt x="425776" y="604600"/>
                    <a:pt x="432083" y="598282"/>
                    <a:pt x="438391" y="595123"/>
                  </a:cubicBezTo>
                  <a:lnTo>
                    <a:pt x="1185863" y="1321740"/>
                  </a:lnTo>
                  <a:cubicBezTo>
                    <a:pt x="1179555" y="1328058"/>
                    <a:pt x="1173248" y="1334376"/>
                    <a:pt x="1166940" y="1340695"/>
                  </a:cubicBezTo>
                  <a:cubicBezTo>
                    <a:pt x="851551" y="1643978"/>
                    <a:pt x="447853" y="1805098"/>
                    <a:pt x="37847" y="1827212"/>
                  </a:cubicBezTo>
                  <a:cubicBezTo>
                    <a:pt x="28385" y="1827212"/>
                    <a:pt x="22077" y="1827212"/>
                    <a:pt x="12616" y="1827212"/>
                  </a:cubicBezTo>
                  <a:cubicBezTo>
                    <a:pt x="12616" y="1827212"/>
                    <a:pt x="12616" y="1827212"/>
                    <a:pt x="0" y="784675"/>
                  </a:cubicBezTo>
                  <a:cubicBezTo>
                    <a:pt x="6308" y="781516"/>
                    <a:pt x="15770" y="781516"/>
                    <a:pt x="22077" y="781516"/>
                  </a:cubicBezTo>
                  <a:cubicBezTo>
                    <a:pt x="72540" y="775197"/>
                    <a:pt x="119848" y="765720"/>
                    <a:pt x="170310" y="749924"/>
                  </a:cubicBezTo>
                  <a:cubicBezTo>
                    <a:pt x="170310" y="749924"/>
                    <a:pt x="170310" y="749924"/>
                    <a:pt x="141925" y="730968"/>
                  </a:cubicBezTo>
                  <a:cubicBezTo>
                    <a:pt x="138771" y="727809"/>
                    <a:pt x="135618" y="721491"/>
                    <a:pt x="132464" y="718332"/>
                  </a:cubicBezTo>
                  <a:cubicBezTo>
                    <a:pt x="129310" y="715172"/>
                    <a:pt x="126156" y="712013"/>
                    <a:pt x="123002" y="705695"/>
                  </a:cubicBezTo>
                  <a:cubicBezTo>
                    <a:pt x="119848" y="702536"/>
                    <a:pt x="116694" y="696217"/>
                    <a:pt x="113540" y="693058"/>
                  </a:cubicBezTo>
                  <a:cubicBezTo>
                    <a:pt x="113540" y="686740"/>
                    <a:pt x="110386" y="680421"/>
                    <a:pt x="110386" y="674103"/>
                  </a:cubicBezTo>
                  <a:cubicBezTo>
                    <a:pt x="107233" y="670944"/>
                    <a:pt x="107233" y="667784"/>
                    <a:pt x="107233" y="664625"/>
                  </a:cubicBezTo>
                  <a:cubicBezTo>
                    <a:pt x="104079" y="620396"/>
                    <a:pt x="126156" y="582486"/>
                    <a:pt x="164003" y="566690"/>
                  </a:cubicBezTo>
                  <a:cubicBezTo>
                    <a:pt x="173464" y="561951"/>
                    <a:pt x="182926" y="559582"/>
                    <a:pt x="192388" y="558792"/>
                  </a:cubicBezTo>
                  <a:close/>
                  <a:moveTo>
                    <a:pt x="789141" y="0"/>
                  </a:moveTo>
                  <a:lnTo>
                    <a:pt x="1833563" y="0"/>
                  </a:lnTo>
                  <a:cubicBezTo>
                    <a:pt x="1833563" y="6307"/>
                    <a:pt x="1833563" y="15768"/>
                    <a:pt x="1833563" y="22076"/>
                  </a:cubicBezTo>
                  <a:cubicBezTo>
                    <a:pt x="1817786" y="460443"/>
                    <a:pt x="1641087" y="860966"/>
                    <a:pt x="1360260" y="1160570"/>
                  </a:cubicBezTo>
                  <a:cubicBezTo>
                    <a:pt x="1357105" y="1166877"/>
                    <a:pt x="1350794" y="1170031"/>
                    <a:pt x="1344483" y="1176338"/>
                  </a:cubicBezTo>
                  <a:cubicBezTo>
                    <a:pt x="1344483" y="1176338"/>
                    <a:pt x="1344483" y="1176338"/>
                    <a:pt x="606131" y="441521"/>
                  </a:cubicBezTo>
                  <a:cubicBezTo>
                    <a:pt x="612441" y="435213"/>
                    <a:pt x="618752" y="428906"/>
                    <a:pt x="621907" y="422598"/>
                  </a:cubicBezTo>
                  <a:cubicBezTo>
                    <a:pt x="653461" y="384754"/>
                    <a:pt x="681859" y="343755"/>
                    <a:pt x="707102" y="299603"/>
                  </a:cubicBezTo>
                  <a:cubicBezTo>
                    <a:pt x="707102" y="299603"/>
                    <a:pt x="707102" y="299603"/>
                    <a:pt x="672393" y="299603"/>
                  </a:cubicBezTo>
                  <a:cubicBezTo>
                    <a:pt x="669238" y="302757"/>
                    <a:pt x="662927" y="302757"/>
                    <a:pt x="659772" y="302757"/>
                  </a:cubicBezTo>
                  <a:cubicBezTo>
                    <a:pt x="653461" y="299603"/>
                    <a:pt x="647150" y="299603"/>
                    <a:pt x="643995" y="299603"/>
                  </a:cubicBezTo>
                  <a:cubicBezTo>
                    <a:pt x="637684" y="296450"/>
                    <a:pt x="631373" y="296450"/>
                    <a:pt x="628218" y="293296"/>
                  </a:cubicBezTo>
                  <a:cubicBezTo>
                    <a:pt x="621907" y="290142"/>
                    <a:pt x="615597" y="286988"/>
                    <a:pt x="609286" y="283835"/>
                  </a:cubicBezTo>
                  <a:cubicBezTo>
                    <a:pt x="606131" y="283835"/>
                    <a:pt x="602975" y="280681"/>
                    <a:pt x="602975" y="277527"/>
                  </a:cubicBezTo>
                  <a:cubicBezTo>
                    <a:pt x="571422" y="252298"/>
                    <a:pt x="558800" y="208145"/>
                    <a:pt x="574577" y="167147"/>
                  </a:cubicBezTo>
                  <a:cubicBezTo>
                    <a:pt x="584043" y="151378"/>
                    <a:pt x="593509" y="135610"/>
                    <a:pt x="609286" y="126149"/>
                  </a:cubicBezTo>
                  <a:cubicBezTo>
                    <a:pt x="615597" y="122995"/>
                    <a:pt x="621907" y="119841"/>
                    <a:pt x="628218" y="116688"/>
                  </a:cubicBezTo>
                  <a:cubicBezTo>
                    <a:pt x="650306" y="107226"/>
                    <a:pt x="678704" y="107226"/>
                    <a:pt x="700791" y="116688"/>
                  </a:cubicBezTo>
                  <a:cubicBezTo>
                    <a:pt x="703947" y="116688"/>
                    <a:pt x="707102" y="119841"/>
                    <a:pt x="710257" y="122995"/>
                  </a:cubicBezTo>
                  <a:cubicBezTo>
                    <a:pt x="722879" y="126149"/>
                    <a:pt x="729189" y="135610"/>
                    <a:pt x="738655" y="145071"/>
                  </a:cubicBezTo>
                  <a:cubicBezTo>
                    <a:pt x="738655" y="145071"/>
                    <a:pt x="738655" y="145071"/>
                    <a:pt x="760743" y="170301"/>
                  </a:cubicBezTo>
                  <a:cubicBezTo>
                    <a:pt x="773364" y="119841"/>
                    <a:pt x="782830" y="72535"/>
                    <a:pt x="789141" y="22076"/>
                  </a:cubicBezTo>
                  <a:cubicBezTo>
                    <a:pt x="789141" y="15768"/>
                    <a:pt x="789141" y="6307"/>
                    <a:pt x="7891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8" name="Freeform 225">
              <a:extLst>
                <a:ext uri="{FF2B5EF4-FFF2-40B4-BE49-F238E27FC236}">
                  <a16:creationId xmlns:a16="http://schemas.microsoft.com/office/drawing/2014/main" id="{6464F58E-7D89-41C5-951A-5B4051EF2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613" y="3248209"/>
              <a:ext cx="1622425" cy="1622425"/>
            </a:xfrm>
            <a:custGeom>
              <a:avLst/>
              <a:gdLst>
                <a:gd name="T0" fmla="*/ 378 w 514"/>
                <a:gd name="T1" fmla="*/ 432 h 514"/>
                <a:gd name="T2" fmla="*/ 330 w 514"/>
                <a:gd name="T3" fmla="*/ 432 h 514"/>
                <a:gd name="T4" fmla="*/ 291 w 514"/>
                <a:gd name="T5" fmla="*/ 494 h 514"/>
                <a:gd name="T6" fmla="*/ 295 w 514"/>
                <a:gd name="T7" fmla="*/ 511 h 514"/>
                <a:gd name="T8" fmla="*/ 257 w 514"/>
                <a:gd name="T9" fmla="*/ 514 h 514"/>
                <a:gd name="T10" fmla="*/ 257 w 514"/>
                <a:gd name="T11" fmla="*/ 514 h 514"/>
                <a:gd name="T12" fmla="*/ 220 w 514"/>
                <a:gd name="T13" fmla="*/ 511 h 514"/>
                <a:gd name="T14" fmla="*/ 219 w 514"/>
                <a:gd name="T15" fmla="*/ 465 h 514"/>
                <a:gd name="T16" fmla="*/ 185 w 514"/>
                <a:gd name="T17" fmla="*/ 432 h 514"/>
                <a:gd name="T18" fmla="*/ 137 w 514"/>
                <a:gd name="T19" fmla="*/ 432 h 514"/>
                <a:gd name="T20" fmla="*/ 113 w 514"/>
                <a:gd name="T21" fmla="*/ 449 h 514"/>
                <a:gd name="T22" fmla="*/ 104 w 514"/>
                <a:gd name="T23" fmla="*/ 463 h 514"/>
                <a:gd name="T24" fmla="*/ 75 w 514"/>
                <a:gd name="T25" fmla="*/ 439 h 514"/>
                <a:gd name="T26" fmla="*/ 75 w 514"/>
                <a:gd name="T27" fmla="*/ 439 h 514"/>
                <a:gd name="T28" fmla="*/ 51 w 514"/>
                <a:gd name="T29" fmla="*/ 410 h 514"/>
                <a:gd name="T30" fmla="*/ 83 w 514"/>
                <a:gd name="T31" fmla="*/ 377 h 514"/>
                <a:gd name="T32" fmla="*/ 83 w 514"/>
                <a:gd name="T33" fmla="*/ 329 h 514"/>
                <a:gd name="T34" fmla="*/ 20 w 514"/>
                <a:gd name="T35" fmla="*/ 291 h 514"/>
                <a:gd name="T36" fmla="*/ 3 w 514"/>
                <a:gd name="T37" fmla="*/ 294 h 514"/>
                <a:gd name="T38" fmla="*/ 0 w 514"/>
                <a:gd name="T39" fmla="*/ 257 h 514"/>
                <a:gd name="T40" fmla="*/ 0 w 514"/>
                <a:gd name="T41" fmla="*/ 257 h 514"/>
                <a:gd name="T42" fmla="*/ 3 w 514"/>
                <a:gd name="T43" fmla="*/ 219 h 514"/>
                <a:gd name="T44" fmla="*/ 49 w 514"/>
                <a:gd name="T45" fmla="*/ 219 h 514"/>
                <a:gd name="T46" fmla="*/ 83 w 514"/>
                <a:gd name="T47" fmla="*/ 185 h 514"/>
                <a:gd name="T48" fmla="*/ 65 w 514"/>
                <a:gd name="T49" fmla="*/ 113 h 514"/>
                <a:gd name="T50" fmla="*/ 51 w 514"/>
                <a:gd name="T51" fmla="*/ 104 h 514"/>
                <a:gd name="T52" fmla="*/ 75 w 514"/>
                <a:gd name="T53" fmla="*/ 75 h 514"/>
                <a:gd name="T54" fmla="*/ 75 w 514"/>
                <a:gd name="T55" fmla="*/ 75 h 514"/>
                <a:gd name="T56" fmla="*/ 104 w 514"/>
                <a:gd name="T57" fmla="*/ 50 h 514"/>
                <a:gd name="T58" fmla="*/ 137 w 514"/>
                <a:gd name="T59" fmla="*/ 82 h 514"/>
                <a:gd name="T60" fmla="*/ 149 w 514"/>
                <a:gd name="T61" fmla="*/ 86 h 514"/>
                <a:gd name="T62" fmla="*/ 185 w 514"/>
                <a:gd name="T63" fmla="*/ 82 h 514"/>
                <a:gd name="T64" fmla="*/ 185 w 514"/>
                <a:gd name="T65" fmla="*/ 82 h 514"/>
                <a:gd name="T66" fmla="*/ 223 w 514"/>
                <a:gd name="T67" fmla="*/ 19 h 514"/>
                <a:gd name="T68" fmla="*/ 222 w 514"/>
                <a:gd name="T69" fmla="*/ 13 h 514"/>
                <a:gd name="T70" fmla="*/ 220 w 514"/>
                <a:gd name="T71" fmla="*/ 2 h 514"/>
                <a:gd name="T72" fmla="*/ 257 w 514"/>
                <a:gd name="T73" fmla="*/ 0 h 514"/>
                <a:gd name="T74" fmla="*/ 257 w 514"/>
                <a:gd name="T75" fmla="*/ 0 h 514"/>
                <a:gd name="T76" fmla="*/ 295 w 514"/>
                <a:gd name="T77" fmla="*/ 2 h 514"/>
                <a:gd name="T78" fmla="*/ 296 w 514"/>
                <a:gd name="T79" fmla="*/ 48 h 514"/>
                <a:gd name="T80" fmla="*/ 330 w 514"/>
                <a:gd name="T81" fmla="*/ 82 h 514"/>
                <a:gd name="T82" fmla="*/ 378 w 514"/>
                <a:gd name="T83" fmla="*/ 82 h 514"/>
                <a:gd name="T84" fmla="*/ 378 w 514"/>
                <a:gd name="T85" fmla="*/ 82 h 514"/>
                <a:gd name="T86" fmla="*/ 401 w 514"/>
                <a:gd name="T87" fmla="*/ 65 h 514"/>
                <a:gd name="T88" fmla="*/ 411 w 514"/>
                <a:gd name="T89" fmla="*/ 50 h 514"/>
                <a:gd name="T90" fmla="*/ 439 w 514"/>
                <a:gd name="T91" fmla="*/ 75 h 514"/>
                <a:gd name="T92" fmla="*/ 439 w 514"/>
                <a:gd name="T93" fmla="*/ 75 h 514"/>
                <a:gd name="T94" fmla="*/ 464 w 514"/>
                <a:gd name="T95" fmla="*/ 104 h 514"/>
                <a:gd name="T96" fmla="*/ 432 w 514"/>
                <a:gd name="T97" fmla="*/ 137 h 514"/>
                <a:gd name="T98" fmla="*/ 432 w 514"/>
                <a:gd name="T99" fmla="*/ 185 h 514"/>
                <a:gd name="T100" fmla="*/ 495 w 514"/>
                <a:gd name="T101" fmla="*/ 223 h 514"/>
                <a:gd name="T102" fmla="*/ 512 w 514"/>
                <a:gd name="T103" fmla="*/ 219 h 514"/>
                <a:gd name="T104" fmla="*/ 514 w 514"/>
                <a:gd name="T105" fmla="*/ 257 h 514"/>
                <a:gd name="T106" fmla="*/ 514 w 514"/>
                <a:gd name="T107" fmla="*/ 257 h 514"/>
                <a:gd name="T108" fmla="*/ 512 w 514"/>
                <a:gd name="T109" fmla="*/ 294 h 514"/>
                <a:gd name="T110" fmla="*/ 466 w 514"/>
                <a:gd name="T111" fmla="*/ 295 h 514"/>
                <a:gd name="T112" fmla="*/ 432 w 514"/>
                <a:gd name="T113" fmla="*/ 329 h 514"/>
                <a:gd name="T114" fmla="*/ 449 w 514"/>
                <a:gd name="T115" fmla="*/ 401 h 514"/>
                <a:gd name="T116" fmla="*/ 464 w 514"/>
                <a:gd name="T117" fmla="*/ 410 h 514"/>
                <a:gd name="T118" fmla="*/ 439 w 514"/>
                <a:gd name="T119" fmla="*/ 439 h 514"/>
                <a:gd name="T120" fmla="*/ 439 w 514"/>
                <a:gd name="T121" fmla="*/ 439 h 514"/>
                <a:gd name="T122" fmla="*/ 411 w 514"/>
                <a:gd name="T123" fmla="*/ 463 h 514"/>
                <a:gd name="T124" fmla="*/ 378 w 514"/>
                <a:gd name="T125" fmla="*/ 4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514">
                  <a:moveTo>
                    <a:pt x="378" y="432"/>
                  </a:moveTo>
                  <a:cubicBezTo>
                    <a:pt x="362" y="425"/>
                    <a:pt x="345" y="425"/>
                    <a:pt x="330" y="432"/>
                  </a:cubicBezTo>
                  <a:cubicBezTo>
                    <a:pt x="304" y="442"/>
                    <a:pt x="289" y="467"/>
                    <a:pt x="291" y="494"/>
                  </a:cubicBezTo>
                  <a:cubicBezTo>
                    <a:pt x="292" y="500"/>
                    <a:pt x="293" y="506"/>
                    <a:pt x="295" y="511"/>
                  </a:cubicBezTo>
                  <a:cubicBezTo>
                    <a:pt x="282" y="513"/>
                    <a:pt x="270" y="514"/>
                    <a:pt x="257" y="514"/>
                  </a:cubicBezTo>
                  <a:cubicBezTo>
                    <a:pt x="257" y="514"/>
                    <a:pt x="257" y="514"/>
                    <a:pt x="257" y="514"/>
                  </a:cubicBezTo>
                  <a:cubicBezTo>
                    <a:pt x="245" y="514"/>
                    <a:pt x="232" y="513"/>
                    <a:pt x="220" y="511"/>
                  </a:cubicBezTo>
                  <a:cubicBezTo>
                    <a:pt x="225" y="496"/>
                    <a:pt x="225" y="480"/>
                    <a:pt x="219" y="465"/>
                  </a:cubicBezTo>
                  <a:cubicBezTo>
                    <a:pt x="212" y="450"/>
                    <a:pt x="200" y="438"/>
                    <a:pt x="185" y="432"/>
                  </a:cubicBezTo>
                  <a:cubicBezTo>
                    <a:pt x="169" y="425"/>
                    <a:pt x="152" y="425"/>
                    <a:pt x="137" y="432"/>
                  </a:cubicBezTo>
                  <a:cubicBezTo>
                    <a:pt x="128" y="435"/>
                    <a:pt x="120" y="441"/>
                    <a:pt x="113" y="449"/>
                  </a:cubicBezTo>
                  <a:cubicBezTo>
                    <a:pt x="109" y="453"/>
                    <a:pt x="106" y="458"/>
                    <a:pt x="104" y="463"/>
                  </a:cubicBezTo>
                  <a:cubicBezTo>
                    <a:pt x="94" y="456"/>
                    <a:pt x="84" y="448"/>
                    <a:pt x="75" y="439"/>
                  </a:cubicBezTo>
                  <a:cubicBezTo>
                    <a:pt x="75" y="439"/>
                    <a:pt x="75" y="439"/>
                    <a:pt x="75" y="439"/>
                  </a:cubicBezTo>
                  <a:cubicBezTo>
                    <a:pt x="66" y="430"/>
                    <a:pt x="58" y="420"/>
                    <a:pt x="51" y="410"/>
                  </a:cubicBezTo>
                  <a:cubicBezTo>
                    <a:pt x="65" y="404"/>
                    <a:pt x="76" y="392"/>
                    <a:pt x="83" y="377"/>
                  </a:cubicBezTo>
                  <a:cubicBezTo>
                    <a:pt x="89" y="362"/>
                    <a:pt x="89" y="345"/>
                    <a:pt x="83" y="329"/>
                  </a:cubicBezTo>
                  <a:cubicBezTo>
                    <a:pt x="72" y="304"/>
                    <a:pt x="47" y="289"/>
                    <a:pt x="20" y="291"/>
                  </a:cubicBezTo>
                  <a:cubicBezTo>
                    <a:pt x="14" y="291"/>
                    <a:pt x="8" y="292"/>
                    <a:pt x="3" y="294"/>
                  </a:cubicBezTo>
                  <a:cubicBezTo>
                    <a:pt x="1" y="282"/>
                    <a:pt x="0" y="270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44"/>
                    <a:pt x="1" y="232"/>
                    <a:pt x="3" y="219"/>
                  </a:cubicBezTo>
                  <a:cubicBezTo>
                    <a:pt x="18" y="225"/>
                    <a:pt x="34" y="225"/>
                    <a:pt x="49" y="219"/>
                  </a:cubicBezTo>
                  <a:cubicBezTo>
                    <a:pt x="64" y="212"/>
                    <a:pt x="76" y="200"/>
                    <a:pt x="83" y="185"/>
                  </a:cubicBezTo>
                  <a:cubicBezTo>
                    <a:pt x="93" y="159"/>
                    <a:pt x="86" y="131"/>
                    <a:pt x="65" y="113"/>
                  </a:cubicBezTo>
                  <a:cubicBezTo>
                    <a:pt x="61" y="109"/>
                    <a:pt x="56" y="106"/>
                    <a:pt x="51" y="104"/>
                  </a:cubicBezTo>
                  <a:cubicBezTo>
                    <a:pt x="58" y="93"/>
                    <a:pt x="66" y="84"/>
                    <a:pt x="75" y="7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84" y="66"/>
                    <a:pt x="94" y="58"/>
                    <a:pt x="104" y="50"/>
                  </a:cubicBezTo>
                  <a:cubicBezTo>
                    <a:pt x="110" y="65"/>
                    <a:pt x="122" y="76"/>
                    <a:pt x="137" y="82"/>
                  </a:cubicBezTo>
                  <a:cubicBezTo>
                    <a:pt x="141" y="84"/>
                    <a:pt x="145" y="85"/>
                    <a:pt x="149" y="86"/>
                  </a:cubicBezTo>
                  <a:cubicBezTo>
                    <a:pt x="161" y="88"/>
                    <a:pt x="173" y="87"/>
                    <a:pt x="185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210" y="72"/>
                    <a:pt x="226" y="47"/>
                    <a:pt x="223" y="19"/>
                  </a:cubicBezTo>
                  <a:cubicBezTo>
                    <a:pt x="223" y="17"/>
                    <a:pt x="223" y="15"/>
                    <a:pt x="222" y="13"/>
                  </a:cubicBezTo>
                  <a:cubicBezTo>
                    <a:pt x="222" y="9"/>
                    <a:pt x="221" y="6"/>
                    <a:pt x="220" y="2"/>
                  </a:cubicBezTo>
                  <a:cubicBezTo>
                    <a:pt x="232" y="1"/>
                    <a:pt x="245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70" y="0"/>
                    <a:pt x="282" y="1"/>
                    <a:pt x="295" y="2"/>
                  </a:cubicBezTo>
                  <a:cubicBezTo>
                    <a:pt x="289" y="17"/>
                    <a:pt x="289" y="34"/>
                    <a:pt x="296" y="48"/>
                  </a:cubicBezTo>
                  <a:cubicBezTo>
                    <a:pt x="302" y="64"/>
                    <a:pt x="314" y="76"/>
                    <a:pt x="330" y="82"/>
                  </a:cubicBezTo>
                  <a:cubicBezTo>
                    <a:pt x="345" y="89"/>
                    <a:pt x="362" y="89"/>
                    <a:pt x="378" y="82"/>
                  </a:cubicBezTo>
                  <a:cubicBezTo>
                    <a:pt x="378" y="82"/>
                    <a:pt x="378" y="82"/>
                    <a:pt x="378" y="82"/>
                  </a:cubicBezTo>
                  <a:cubicBezTo>
                    <a:pt x="387" y="79"/>
                    <a:pt x="395" y="73"/>
                    <a:pt x="401" y="65"/>
                  </a:cubicBezTo>
                  <a:cubicBezTo>
                    <a:pt x="405" y="61"/>
                    <a:pt x="408" y="56"/>
                    <a:pt x="411" y="50"/>
                  </a:cubicBezTo>
                  <a:cubicBezTo>
                    <a:pt x="421" y="58"/>
                    <a:pt x="430" y="66"/>
                    <a:pt x="439" y="75"/>
                  </a:cubicBezTo>
                  <a:cubicBezTo>
                    <a:pt x="439" y="75"/>
                    <a:pt x="439" y="75"/>
                    <a:pt x="439" y="75"/>
                  </a:cubicBezTo>
                  <a:cubicBezTo>
                    <a:pt x="448" y="84"/>
                    <a:pt x="456" y="93"/>
                    <a:pt x="464" y="104"/>
                  </a:cubicBezTo>
                  <a:cubicBezTo>
                    <a:pt x="449" y="110"/>
                    <a:pt x="438" y="122"/>
                    <a:pt x="432" y="137"/>
                  </a:cubicBezTo>
                  <a:cubicBezTo>
                    <a:pt x="425" y="152"/>
                    <a:pt x="425" y="169"/>
                    <a:pt x="432" y="185"/>
                  </a:cubicBezTo>
                  <a:cubicBezTo>
                    <a:pt x="442" y="210"/>
                    <a:pt x="468" y="225"/>
                    <a:pt x="495" y="223"/>
                  </a:cubicBezTo>
                  <a:cubicBezTo>
                    <a:pt x="501" y="223"/>
                    <a:pt x="506" y="221"/>
                    <a:pt x="512" y="219"/>
                  </a:cubicBezTo>
                  <a:cubicBezTo>
                    <a:pt x="514" y="232"/>
                    <a:pt x="514" y="244"/>
                    <a:pt x="514" y="257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270"/>
                    <a:pt x="514" y="282"/>
                    <a:pt x="512" y="294"/>
                  </a:cubicBezTo>
                  <a:cubicBezTo>
                    <a:pt x="497" y="289"/>
                    <a:pt x="481" y="289"/>
                    <a:pt x="466" y="295"/>
                  </a:cubicBezTo>
                  <a:cubicBezTo>
                    <a:pt x="450" y="302"/>
                    <a:pt x="438" y="314"/>
                    <a:pt x="432" y="329"/>
                  </a:cubicBezTo>
                  <a:cubicBezTo>
                    <a:pt x="421" y="354"/>
                    <a:pt x="428" y="383"/>
                    <a:pt x="449" y="401"/>
                  </a:cubicBezTo>
                  <a:cubicBezTo>
                    <a:pt x="454" y="405"/>
                    <a:pt x="458" y="408"/>
                    <a:pt x="464" y="410"/>
                  </a:cubicBezTo>
                  <a:cubicBezTo>
                    <a:pt x="456" y="420"/>
                    <a:pt x="448" y="430"/>
                    <a:pt x="439" y="439"/>
                  </a:cubicBezTo>
                  <a:cubicBezTo>
                    <a:pt x="439" y="439"/>
                    <a:pt x="439" y="439"/>
                    <a:pt x="439" y="439"/>
                  </a:cubicBezTo>
                  <a:cubicBezTo>
                    <a:pt x="430" y="448"/>
                    <a:pt x="421" y="456"/>
                    <a:pt x="411" y="463"/>
                  </a:cubicBezTo>
                  <a:cubicBezTo>
                    <a:pt x="404" y="449"/>
                    <a:pt x="392" y="438"/>
                    <a:pt x="378" y="432"/>
                  </a:cubicBezTo>
                  <a:close/>
                </a:path>
              </a:pathLst>
            </a:custGeom>
            <a:solidFill>
              <a:srgbClr val="F4F5F6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Infographic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5924487-F70B-4B8C-B727-7904AC018C81}"/>
              </a:ext>
            </a:extLst>
          </p:cNvPr>
          <p:cNvGrpSpPr/>
          <p:nvPr/>
        </p:nvGrpSpPr>
        <p:grpSpPr>
          <a:xfrm>
            <a:off x="8515039" y="1401326"/>
            <a:ext cx="3142370" cy="4664081"/>
            <a:chOff x="8533692" y="1383861"/>
            <a:chExt cx="3142370" cy="466408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7300D74-7A1E-4D36-870E-C0CBD7322911}"/>
                </a:ext>
              </a:extLst>
            </p:cNvPr>
            <p:cNvGrpSpPr/>
            <p:nvPr/>
          </p:nvGrpSpPr>
          <p:grpSpPr>
            <a:xfrm>
              <a:off x="8533692" y="1383861"/>
              <a:ext cx="3142370" cy="1002040"/>
              <a:chOff x="1062226" y="2767730"/>
              <a:chExt cx="4170173" cy="1002040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B6DAFEE-253A-4EEE-8299-D31F664E5F36}"/>
                  </a:ext>
                </a:extLst>
              </p:cNvPr>
              <p:cNvSpPr txBox="1"/>
              <p:nvPr/>
            </p:nvSpPr>
            <p:spPr>
              <a:xfrm flipH="1">
                <a:off x="1924543" y="2767730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tabLst>
                    <a:tab pos="901700" algn="l"/>
                  </a:tabLst>
                </a:pPr>
                <a:r>
                  <a:rPr lang="en-US" b="1" dirty="0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rPr>
                  <a:t>Your text is here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3CCEDE1-2EA1-4C94-9231-5F014E37BB5E}"/>
                  </a:ext>
                </a:extLst>
              </p:cNvPr>
              <p:cNvSpPr txBox="1"/>
              <p:nvPr/>
            </p:nvSpPr>
            <p:spPr>
              <a:xfrm flipH="1">
                <a:off x="1062226" y="3113885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86F9A0B-0270-4FE4-9CBD-87D21E66D81F}"/>
                </a:ext>
              </a:extLst>
            </p:cNvPr>
            <p:cNvGrpSpPr/>
            <p:nvPr/>
          </p:nvGrpSpPr>
          <p:grpSpPr>
            <a:xfrm>
              <a:off x="8533692" y="2626245"/>
              <a:ext cx="3142370" cy="1014773"/>
              <a:chOff x="1062226" y="3539674"/>
              <a:chExt cx="4170173" cy="1014773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4FFBFB3-70F5-401C-B7C2-8048B1506683}"/>
                  </a:ext>
                </a:extLst>
              </p:cNvPr>
              <p:cNvSpPr txBox="1"/>
              <p:nvPr/>
            </p:nvSpPr>
            <p:spPr>
              <a:xfrm flipH="1">
                <a:off x="1997265" y="3539674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r>
                  <a:rPr lang="en-US" sz="1800" dirty="0">
                    <a:solidFill>
                      <a:schemeClr val="accent2"/>
                    </a:solidFill>
                  </a:rPr>
                  <a:t>Your text is here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2F0A80E-7A58-45F6-87DC-FE0CEC179A31}"/>
                  </a:ext>
                </a:extLst>
              </p:cNvPr>
              <p:cNvSpPr txBox="1"/>
              <p:nvPr/>
            </p:nvSpPr>
            <p:spPr>
              <a:xfrm flipH="1">
                <a:off x="1062226" y="3898562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4926CF6-C79C-49BB-9EF0-9360790C6F0E}"/>
                </a:ext>
              </a:extLst>
            </p:cNvPr>
            <p:cNvGrpSpPr/>
            <p:nvPr/>
          </p:nvGrpSpPr>
          <p:grpSpPr>
            <a:xfrm>
              <a:off x="8533692" y="3878629"/>
              <a:ext cx="3142370" cy="1017506"/>
              <a:chOff x="1062226" y="4581830"/>
              <a:chExt cx="4170173" cy="1017506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374FFC8-D0C0-4562-9CD3-63F595ACAB51}"/>
                  </a:ext>
                </a:extLst>
              </p:cNvPr>
              <p:cNvSpPr txBox="1"/>
              <p:nvPr/>
            </p:nvSpPr>
            <p:spPr>
              <a:xfrm flipH="1">
                <a:off x="2009991" y="4581830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r>
                  <a:rPr lang="en-US" sz="1800" dirty="0">
                    <a:solidFill>
                      <a:schemeClr val="accent3"/>
                    </a:solidFill>
                  </a:rPr>
                  <a:t>Your text is here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096AF0B-4B1C-4143-955F-54550B0AE1DB}"/>
                  </a:ext>
                </a:extLst>
              </p:cNvPr>
              <p:cNvSpPr txBox="1"/>
              <p:nvPr/>
            </p:nvSpPr>
            <p:spPr>
              <a:xfrm flipH="1">
                <a:off x="1062226" y="4943451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7CDF00F-A2FD-4375-B8F5-D87B4B011474}"/>
                </a:ext>
              </a:extLst>
            </p:cNvPr>
            <p:cNvGrpSpPr/>
            <p:nvPr/>
          </p:nvGrpSpPr>
          <p:grpSpPr>
            <a:xfrm>
              <a:off x="8533692" y="5054714"/>
              <a:ext cx="3142370" cy="993228"/>
              <a:chOff x="1062226" y="5161772"/>
              <a:chExt cx="4170173" cy="993228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F223065-FD89-4574-8175-85C63BD73AF1}"/>
                  </a:ext>
                </a:extLst>
              </p:cNvPr>
              <p:cNvSpPr txBox="1"/>
              <p:nvPr/>
            </p:nvSpPr>
            <p:spPr>
              <a:xfrm flipH="1">
                <a:off x="2022175" y="5161772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r>
                  <a:rPr lang="en-US" sz="1800" dirty="0">
                    <a:solidFill>
                      <a:schemeClr val="accent4"/>
                    </a:solidFill>
                  </a:rPr>
                  <a:t>Your text is here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0BD4231-8042-46D1-B559-78D8ED77F3DE}"/>
                  </a:ext>
                </a:extLst>
              </p:cNvPr>
              <p:cNvSpPr txBox="1"/>
              <p:nvPr/>
            </p:nvSpPr>
            <p:spPr>
              <a:xfrm flipH="1">
                <a:off x="1062226" y="5499115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49CB49B-EFA9-46D0-9868-3B406A43719E}"/>
              </a:ext>
            </a:extLst>
          </p:cNvPr>
          <p:cNvGrpSpPr/>
          <p:nvPr/>
        </p:nvGrpSpPr>
        <p:grpSpPr>
          <a:xfrm>
            <a:off x="534591" y="1401326"/>
            <a:ext cx="3142370" cy="4664081"/>
            <a:chOff x="8533692" y="1383861"/>
            <a:chExt cx="3142370" cy="4664081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31354AF-7885-4EFA-AC81-02F900B67B74}"/>
                </a:ext>
              </a:extLst>
            </p:cNvPr>
            <p:cNvGrpSpPr/>
            <p:nvPr/>
          </p:nvGrpSpPr>
          <p:grpSpPr>
            <a:xfrm>
              <a:off x="8533692" y="1383861"/>
              <a:ext cx="3142370" cy="1002040"/>
              <a:chOff x="1062226" y="2767730"/>
              <a:chExt cx="4170173" cy="1002040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A6BDF5B-8669-419B-900C-AF171DFC884E}"/>
                  </a:ext>
                </a:extLst>
              </p:cNvPr>
              <p:cNvSpPr txBox="1"/>
              <p:nvPr/>
            </p:nvSpPr>
            <p:spPr>
              <a:xfrm flipH="1">
                <a:off x="1062226" y="2767730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tabLst>
                    <a:tab pos="901700" algn="l"/>
                  </a:tabLst>
                </a:pPr>
                <a:r>
                  <a:rPr lang="en-US" b="1" dirty="0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rPr>
                  <a:t>Your text is here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2B529A1-3B86-4DCA-B256-36E37DB7CA46}"/>
                  </a:ext>
                </a:extLst>
              </p:cNvPr>
              <p:cNvSpPr txBox="1"/>
              <p:nvPr/>
            </p:nvSpPr>
            <p:spPr>
              <a:xfrm flipH="1">
                <a:off x="1062226" y="3113885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8C563D1-E2C9-4FA1-BF7C-A47647447B1F}"/>
                </a:ext>
              </a:extLst>
            </p:cNvPr>
            <p:cNvGrpSpPr/>
            <p:nvPr/>
          </p:nvGrpSpPr>
          <p:grpSpPr>
            <a:xfrm>
              <a:off x="8533692" y="2626245"/>
              <a:ext cx="3142370" cy="1014773"/>
              <a:chOff x="1062226" y="3539674"/>
              <a:chExt cx="4170173" cy="1014773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ED5AD97-9BBD-4808-91E0-227E126D9BD2}"/>
                  </a:ext>
                </a:extLst>
              </p:cNvPr>
              <p:cNvSpPr txBox="1"/>
              <p:nvPr/>
            </p:nvSpPr>
            <p:spPr>
              <a:xfrm flipH="1">
                <a:off x="1062226" y="3539674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pPr algn="l"/>
                <a:r>
                  <a:rPr lang="en-US" sz="1800" dirty="0">
                    <a:solidFill>
                      <a:schemeClr val="accent2"/>
                    </a:solidFill>
                  </a:rPr>
                  <a:t>Your text is here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B33AB4-6E73-485B-81AB-795B16B45F56}"/>
                  </a:ext>
                </a:extLst>
              </p:cNvPr>
              <p:cNvSpPr txBox="1"/>
              <p:nvPr/>
            </p:nvSpPr>
            <p:spPr>
              <a:xfrm flipH="1">
                <a:off x="1062226" y="3898562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3319C45-A9D6-4F98-9081-63DB6327D05B}"/>
                </a:ext>
              </a:extLst>
            </p:cNvPr>
            <p:cNvGrpSpPr/>
            <p:nvPr/>
          </p:nvGrpSpPr>
          <p:grpSpPr>
            <a:xfrm>
              <a:off x="8533692" y="3886340"/>
              <a:ext cx="3142370" cy="1017506"/>
              <a:chOff x="1062226" y="4589541"/>
              <a:chExt cx="4170173" cy="1017506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6E83DEFB-9AFA-400E-9219-A95FEBCA6100}"/>
                  </a:ext>
                </a:extLst>
              </p:cNvPr>
              <p:cNvSpPr txBox="1"/>
              <p:nvPr/>
            </p:nvSpPr>
            <p:spPr>
              <a:xfrm flipH="1">
                <a:off x="1062226" y="4589541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pPr algn="l"/>
                <a:r>
                  <a:rPr lang="en-US" sz="1800" dirty="0">
                    <a:solidFill>
                      <a:schemeClr val="accent3"/>
                    </a:solidFill>
                  </a:rPr>
                  <a:t>Your text is here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FE86912-329D-4200-98A6-C3B5C62732A5}"/>
                  </a:ext>
                </a:extLst>
              </p:cNvPr>
              <p:cNvSpPr txBox="1"/>
              <p:nvPr/>
            </p:nvSpPr>
            <p:spPr>
              <a:xfrm flipH="1">
                <a:off x="1062226" y="4951162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F9CAC64F-DFAD-4F09-B1D1-54E20E4D8156}"/>
                </a:ext>
              </a:extLst>
            </p:cNvPr>
            <p:cNvGrpSpPr/>
            <p:nvPr/>
          </p:nvGrpSpPr>
          <p:grpSpPr>
            <a:xfrm>
              <a:off x="8533692" y="5054714"/>
              <a:ext cx="3142370" cy="993228"/>
              <a:chOff x="1062226" y="5161772"/>
              <a:chExt cx="4170173" cy="993228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6792D43-78D3-482C-A3FE-572BD11DF22E}"/>
                  </a:ext>
                </a:extLst>
              </p:cNvPr>
              <p:cNvSpPr txBox="1"/>
              <p:nvPr/>
            </p:nvSpPr>
            <p:spPr>
              <a:xfrm flipH="1">
                <a:off x="1062226" y="5161772"/>
                <a:ext cx="3210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defRPr>
                </a:lvl1pPr>
              </a:lstStyle>
              <a:p>
                <a:pPr algn="l"/>
                <a:r>
                  <a:rPr lang="en-US" sz="1800" dirty="0">
                    <a:solidFill>
                      <a:schemeClr val="accent4"/>
                    </a:solidFill>
                  </a:rPr>
                  <a:t>Your text is here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0E13573-CE1B-499A-829B-20BA5AD34C6C}"/>
                  </a:ext>
                </a:extLst>
              </p:cNvPr>
              <p:cNvSpPr txBox="1"/>
              <p:nvPr/>
            </p:nvSpPr>
            <p:spPr>
              <a:xfrm flipH="1">
                <a:off x="1062226" y="5499115"/>
                <a:ext cx="4170173" cy="655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5F4EA4F2-9792-4483-A0E0-E5A1A09F7222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0547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B1B97F02-BD3A-4736-92C0-DBD7885EFAFA}"/>
              </a:ext>
            </a:extLst>
          </p:cNvPr>
          <p:cNvCxnSpPr>
            <a:cxnSpLocks/>
          </p:cNvCxnSpPr>
          <p:nvPr/>
        </p:nvCxnSpPr>
        <p:spPr>
          <a:xfrm>
            <a:off x="2207342" y="814301"/>
            <a:ext cx="0" cy="4865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2C355AA-F38D-436F-963B-E646D1DF5C1E}"/>
              </a:ext>
            </a:extLst>
          </p:cNvPr>
          <p:cNvCxnSpPr>
            <a:cxnSpLocks/>
          </p:cNvCxnSpPr>
          <p:nvPr/>
        </p:nvCxnSpPr>
        <p:spPr>
          <a:xfrm>
            <a:off x="4342188" y="814301"/>
            <a:ext cx="0" cy="4865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EC639397-431C-4B5D-832A-4D26731B733B}"/>
              </a:ext>
            </a:extLst>
          </p:cNvPr>
          <p:cNvCxnSpPr>
            <a:cxnSpLocks/>
          </p:cNvCxnSpPr>
          <p:nvPr/>
        </p:nvCxnSpPr>
        <p:spPr>
          <a:xfrm>
            <a:off x="6477036" y="814301"/>
            <a:ext cx="0" cy="4865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18E2A75E-2223-4534-8F25-26AC6F8C8F14}"/>
              </a:ext>
            </a:extLst>
          </p:cNvPr>
          <p:cNvCxnSpPr>
            <a:cxnSpLocks/>
          </p:cNvCxnSpPr>
          <p:nvPr/>
        </p:nvCxnSpPr>
        <p:spPr>
          <a:xfrm>
            <a:off x="8579198" y="814301"/>
            <a:ext cx="0" cy="4865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">
            <a:extLst>
              <a:ext uri="{FF2B5EF4-FFF2-40B4-BE49-F238E27FC236}">
                <a16:creationId xmlns:a16="http://schemas.microsoft.com/office/drawing/2014/main" id="{DA3CF198-7FA1-48D2-9763-E1FFB0CE76EA}"/>
              </a:ext>
            </a:extLst>
          </p:cNvPr>
          <p:cNvSpPr txBox="1"/>
          <p:nvPr/>
        </p:nvSpPr>
        <p:spPr>
          <a:xfrm>
            <a:off x="2504065" y="558351"/>
            <a:ext cx="132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Your title</a:t>
            </a:r>
          </a:p>
        </p:txBody>
      </p:sp>
      <p:sp>
        <p:nvSpPr>
          <p:cNvPr id="90" name="TextBox 9">
            <a:extLst>
              <a:ext uri="{FF2B5EF4-FFF2-40B4-BE49-F238E27FC236}">
                <a16:creationId xmlns:a16="http://schemas.microsoft.com/office/drawing/2014/main" id="{EB74F61A-CB56-4A88-B901-2E8BECC9E5E0}"/>
              </a:ext>
            </a:extLst>
          </p:cNvPr>
          <p:cNvSpPr txBox="1"/>
          <p:nvPr/>
        </p:nvSpPr>
        <p:spPr>
          <a:xfrm>
            <a:off x="2504065" y="826013"/>
            <a:ext cx="1328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March 4</a:t>
            </a:r>
          </a:p>
        </p:txBody>
      </p:sp>
      <p:sp>
        <p:nvSpPr>
          <p:cNvPr id="91" name="TextBox 11">
            <a:extLst>
              <a:ext uri="{FF2B5EF4-FFF2-40B4-BE49-F238E27FC236}">
                <a16:creationId xmlns:a16="http://schemas.microsoft.com/office/drawing/2014/main" id="{04DF70DF-2385-4113-A5EB-5CC44E92FADE}"/>
              </a:ext>
            </a:extLst>
          </p:cNvPr>
          <p:cNvSpPr txBox="1"/>
          <p:nvPr/>
        </p:nvSpPr>
        <p:spPr>
          <a:xfrm>
            <a:off x="4638911" y="558351"/>
            <a:ext cx="132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Your title</a:t>
            </a:r>
          </a:p>
        </p:txBody>
      </p:sp>
      <p:sp>
        <p:nvSpPr>
          <p:cNvPr id="92" name="TextBox 12">
            <a:extLst>
              <a:ext uri="{FF2B5EF4-FFF2-40B4-BE49-F238E27FC236}">
                <a16:creationId xmlns:a16="http://schemas.microsoft.com/office/drawing/2014/main" id="{C19E662A-6032-4B3D-B073-4C805B11D353}"/>
              </a:ext>
            </a:extLst>
          </p:cNvPr>
          <p:cNvSpPr txBox="1"/>
          <p:nvPr/>
        </p:nvSpPr>
        <p:spPr>
          <a:xfrm>
            <a:off x="4638911" y="826013"/>
            <a:ext cx="1328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March 14</a:t>
            </a:r>
          </a:p>
        </p:txBody>
      </p:sp>
      <p:sp>
        <p:nvSpPr>
          <p:cNvPr id="93" name="TextBox 14">
            <a:extLst>
              <a:ext uri="{FF2B5EF4-FFF2-40B4-BE49-F238E27FC236}">
                <a16:creationId xmlns:a16="http://schemas.microsoft.com/office/drawing/2014/main" id="{E4296F4F-A3BF-4485-AEE4-138D15454963}"/>
              </a:ext>
            </a:extLst>
          </p:cNvPr>
          <p:cNvSpPr txBox="1"/>
          <p:nvPr/>
        </p:nvSpPr>
        <p:spPr>
          <a:xfrm>
            <a:off x="6773757" y="558351"/>
            <a:ext cx="132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Your title</a:t>
            </a:r>
          </a:p>
        </p:txBody>
      </p:sp>
      <p:sp>
        <p:nvSpPr>
          <p:cNvPr id="95" name="TextBox 15">
            <a:extLst>
              <a:ext uri="{FF2B5EF4-FFF2-40B4-BE49-F238E27FC236}">
                <a16:creationId xmlns:a16="http://schemas.microsoft.com/office/drawing/2014/main" id="{F3780475-6D26-45E8-B5F9-3E8E34682907}"/>
              </a:ext>
            </a:extLst>
          </p:cNvPr>
          <p:cNvSpPr txBox="1"/>
          <p:nvPr/>
        </p:nvSpPr>
        <p:spPr>
          <a:xfrm>
            <a:off x="6773757" y="826013"/>
            <a:ext cx="1328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March 21</a:t>
            </a:r>
          </a:p>
        </p:txBody>
      </p:sp>
      <p:sp>
        <p:nvSpPr>
          <p:cNvPr id="137" name="TextBox 17">
            <a:extLst>
              <a:ext uri="{FF2B5EF4-FFF2-40B4-BE49-F238E27FC236}">
                <a16:creationId xmlns:a16="http://schemas.microsoft.com/office/drawing/2014/main" id="{4A16E620-8C5E-4296-9D9E-2C30D903B305}"/>
              </a:ext>
            </a:extLst>
          </p:cNvPr>
          <p:cNvSpPr txBox="1"/>
          <p:nvPr/>
        </p:nvSpPr>
        <p:spPr>
          <a:xfrm>
            <a:off x="8908602" y="558351"/>
            <a:ext cx="132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Your title</a:t>
            </a:r>
          </a:p>
        </p:txBody>
      </p:sp>
      <p:sp>
        <p:nvSpPr>
          <p:cNvPr id="138" name="TextBox 18">
            <a:extLst>
              <a:ext uri="{FF2B5EF4-FFF2-40B4-BE49-F238E27FC236}">
                <a16:creationId xmlns:a16="http://schemas.microsoft.com/office/drawing/2014/main" id="{B0724305-656D-475F-B624-97A38A38C189}"/>
              </a:ext>
            </a:extLst>
          </p:cNvPr>
          <p:cNvSpPr txBox="1"/>
          <p:nvPr/>
        </p:nvSpPr>
        <p:spPr>
          <a:xfrm>
            <a:off x="8908602" y="826013"/>
            <a:ext cx="1328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March 28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2545F519-A21D-415B-BAAD-2638C7EE18DE}"/>
              </a:ext>
            </a:extLst>
          </p:cNvPr>
          <p:cNvSpPr/>
          <p:nvPr/>
        </p:nvSpPr>
        <p:spPr>
          <a:xfrm>
            <a:off x="2207342" y="1671223"/>
            <a:ext cx="2727514" cy="504548"/>
          </a:xfrm>
          <a:prstGeom prst="rect">
            <a:avLst/>
          </a:prstGeom>
          <a:solidFill>
            <a:schemeClr val="accent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40" name="TextBox 21">
            <a:extLst>
              <a:ext uri="{FF2B5EF4-FFF2-40B4-BE49-F238E27FC236}">
                <a16:creationId xmlns:a16="http://schemas.microsoft.com/office/drawing/2014/main" id="{E2C559CC-1D3D-432B-8552-DF10568E7ACA}"/>
              </a:ext>
            </a:extLst>
          </p:cNvPr>
          <p:cNvSpPr txBox="1"/>
          <p:nvPr/>
        </p:nvSpPr>
        <p:spPr>
          <a:xfrm>
            <a:off x="2585749" y="1769609"/>
            <a:ext cx="1867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A wonderful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F1E34E51-AA36-4913-A7D4-521DAD170899}"/>
              </a:ext>
            </a:extLst>
          </p:cNvPr>
          <p:cNvSpPr/>
          <p:nvPr/>
        </p:nvSpPr>
        <p:spPr>
          <a:xfrm>
            <a:off x="2333481" y="1834902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42" name="Freeform 4549">
            <a:extLst>
              <a:ext uri="{FF2B5EF4-FFF2-40B4-BE49-F238E27FC236}">
                <a16:creationId xmlns:a16="http://schemas.microsoft.com/office/drawing/2014/main" id="{2D3DAACB-B9D7-4992-8BE5-FC534DA6284F}"/>
              </a:ext>
            </a:extLst>
          </p:cNvPr>
          <p:cNvSpPr>
            <a:spLocks/>
          </p:cNvSpPr>
          <p:nvPr/>
        </p:nvSpPr>
        <p:spPr bwMode="auto">
          <a:xfrm>
            <a:off x="4651963" y="1832803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0B85C31-81AC-4B9B-8621-E006882E65FA}"/>
              </a:ext>
            </a:extLst>
          </p:cNvPr>
          <p:cNvSpPr/>
          <p:nvPr/>
        </p:nvSpPr>
        <p:spPr>
          <a:xfrm>
            <a:off x="2207342" y="2467243"/>
            <a:ext cx="3998591" cy="504548"/>
          </a:xfrm>
          <a:prstGeom prst="rect">
            <a:avLst/>
          </a:prstGeom>
          <a:solidFill>
            <a:schemeClr val="accent2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44" name="TextBox 26">
            <a:extLst>
              <a:ext uri="{FF2B5EF4-FFF2-40B4-BE49-F238E27FC236}">
                <a16:creationId xmlns:a16="http://schemas.microsoft.com/office/drawing/2014/main" id="{75FFC3FD-A971-4BEE-AB3F-195B3381AB14}"/>
              </a:ext>
            </a:extLst>
          </p:cNvPr>
          <p:cNvSpPr txBox="1"/>
          <p:nvPr/>
        </p:nvSpPr>
        <p:spPr>
          <a:xfrm>
            <a:off x="2585749" y="2565629"/>
            <a:ext cx="270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A wonderful serenity has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8DFDFDF0-D4B8-49DB-A0BE-ED411BBCE564}"/>
              </a:ext>
            </a:extLst>
          </p:cNvPr>
          <p:cNvSpPr/>
          <p:nvPr/>
        </p:nvSpPr>
        <p:spPr>
          <a:xfrm>
            <a:off x="2333481" y="2630922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65" name="Freeform 4549">
            <a:extLst>
              <a:ext uri="{FF2B5EF4-FFF2-40B4-BE49-F238E27FC236}">
                <a16:creationId xmlns:a16="http://schemas.microsoft.com/office/drawing/2014/main" id="{A7D9E1CD-FA48-4D6D-84F3-C350BBFF07AB}"/>
              </a:ext>
            </a:extLst>
          </p:cNvPr>
          <p:cNvSpPr>
            <a:spLocks/>
          </p:cNvSpPr>
          <p:nvPr/>
        </p:nvSpPr>
        <p:spPr bwMode="auto">
          <a:xfrm>
            <a:off x="5923040" y="2628823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7C94669D-6F68-45B6-A573-F43B49CD07F1}"/>
              </a:ext>
            </a:extLst>
          </p:cNvPr>
          <p:cNvSpPr/>
          <p:nvPr/>
        </p:nvSpPr>
        <p:spPr>
          <a:xfrm>
            <a:off x="8579198" y="2467243"/>
            <a:ext cx="2557114" cy="504548"/>
          </a:xfrm>
          <a:prstGeom prst="rect">
            <a:avLst/>
          </a:prstGeom>
          <a:solidFill>
            <a:schemeClr val="accent3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67" name="TextBox 31">
            <a:extLst>
              <a:ext uri="{FF2B5EF4-FFF2-40B4-BE49-F238E27FC236}">
                <a16:creationId xmlns:a16="http://schemas.microsoft.com/office/drawing/2014/main" id="{BC0ACCE0-AEAD-4236-A9F6-AF5C78F2AE24}"/>
              </a:ext>
            </a:extLst>
          </p:cNvPr>
          <p:cNvSpPr txBox="1"/>
          <p:nvPr/>
        </p:nvSpPr>
        <p:spPr>
          <a:xfrm>
            <a:off x="8957605" y="2565629"/>
            <a:ext cx="1867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A wonderful</a:t>
            </a: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D60FB2FC-9B68-41FB-B484-1E3F5C3AA5B4}"/>
              </a:ext>
            </a:extLst>
          </p:cNvPr>
          <p:cNvSpPr/>
          <p:nvPr/>
        </p:nvSpPr>
        <p:spPr>
          <a:xfrm>
            <a:off x="8705337" y="2630922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69" name="Freeform 4549">
            <a:extLst>
              <a:ext uri="{FF2B5EF4-FFF2-40B4-BE49-F238E27FC236}">
                <a16:creationId xmlns:a16="http://schemas.microsoft.com/office/drawing/2014/main" id="{EA24B06A-A82A-47F0-BECA-EB7A5A8142B8}"/>
              </a:ext>
            </a:extLst>
          </p:cNvPr>
          <p:cNvSpPr>
            <a:spLocks/>
          </p:cNvSpPr>
          <p:nvPr/>
        </p:nvSpPr>
        <p:spPr bwMode="auto">
          <a:xfrm>
            <a:off x="10853419" y="2628823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09976BA-7172-4777-9759-CC595BD6F5A7}"/>
              </a:ext>
            </a:extLst>
          </p:cNvPr>
          <p:cNvSpPr/>
          <p:nvPr/>
        </p:nvSpPr>
        <p:spPr>
          <a:xfrm>
            <a:off x="4342188" y="3263263"/>
            <a:ext cx="6794124" cy="504548"/>
          </a:xfrm>
          <a:prstGeom prst="rect">
            <a:avLst/>
          </a:prstGeom>
          <a:solidFill>
            <a:schemeClr val="accent4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71" name="TextBox 36">
            <a:extLst>
              <a:ext uri="{FF2B5EF4-FFF2-40B4-BE49-F238E27FC236}">
                <a16:creationId xmlns:a16="http://schemas.microsoft.com/office/drawing/2014/main" id="{CD84C9CD-097B-41AC-8B68-2595FCAB7608}"/>
              </a:ext>
            </a:extLst>
          </p:cNvPr>
          <p:cNvSpPr txBox="1"/>
          <p:nvPr/>
        </p:nvSpPr>
        <p:spPr>
          <a:xfrm>
            <a:off x="4720594" y="3361649"/>
            <a:ext cx="465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A wonderful serenity has taken possession</a:t>
            </a: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7D9512D5-2295-41D5-A2F7-84714D01803D}"/>
              </a:ext>
            </a:extLst>
          </p:cNvPr>
          <p:cNvSpPr/>
          <p:nvPr/>
        </p:nvSpPr>
        <p:spPr>
          <a:xfrm>
            <a:off x="4468327" y="3426942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73" name="Freeform 4549">
            <a:extLst>
              <a:ext uri="{FF2B5EF4-FFF2-40B4-BE49-F238E27FC236}">
                <a16:creationId xmlns:a16="http://schemas.microsoft.com/office/drawing/2014/main" id="{4D105696-E91D-4BA3-82BD-38FEBD6AAF9D}"/>
              </a:ext>
            </a:extLst>
          </p:cNvPr>
          <p:cNvSpPr>
            <a:spLocks/>
          </p:cNvSpPr>
          <p:nvPr/>
        </p:nvSpPr>
        <p:spPr bwMode="auto">
          <a:xfrm>
            <a:off x="10853419" y="3424843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F0166012-7C80-484C-A90C-398ECC915AB2}"/>
              </a:ext>
            </a:extLst>
          </p:cNvPr>
          <p:cNvSpPr/>
          <p:nvPr/>
        </p:nvSpPr>
        <p:spPr>
          <a:xfrm>
            <a:off x="2207342" y="4059283"/>
            <a:ext cx="5460891" cy="504548"/>
          </a:xfrm>
          <a:prstGeom prst="rect">
            <a:avLst/>
          </a:prstGeom>
          <a:solidFill>
            <a:schemeClr val="accent5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75" name="TextBox 41">
            <a:extLst>
              <a:ext uri="{FF2B5EF4-FFF2-40B4-BE49-F238E27FC236}">
                <a16:creationId xmlns:a16="http://schemas.microsoft.com/office/drawing/2014/main" id="{A297F4B3-7E53-44B3-AB73-6C1E051C0EB7}"/>
              </a:ext>
            </a:extLst>
          </p:cNvPr>
          <p:cNvSpPr txBox="1"/>
          <p:nvPr/>
        </p:nvSpPr>
        <p:spPr>
          <a:xfrm>
            <a:off x="2585749" y="4157669"/>
            <a:ext cx="3802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 wonderful serenity has taken</a:t>
            </a: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AA3146A6-70E5-4382-B4C0-6F9E0BE0E6AA}"/>
              </a:ext>
            </a:extLst>
          </p:cNvPr>
          <p:cNvSpPr/>
          <p:nvPr/>
        </p:nvSpPr>
        <p:spPr>
          <a:xfrm>
            <a:off x="2333481" y="4222962"/>
            <a:ext cx="177191" cy="17719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77" name="Freeform 4549">
            <a:extLst>
              <a:ext uri="{FF2B5EF4-FFF2-40B4-BE49-F238E27FC236}">
                <a16:creationId xmlns:a16="http://schemas.microsoft.com/office/drawing/2014/main" id="{6F820F03-B645-45FE-8B3F-EC2DBF95E2D4}"/>
              </a:ext>
            </a:extLst>
          </p:cNvPr>
          <p:cNvSpPr>
            <a:spLocks/>
          </p:cNvSpPr>
          <p:nvPr/>
        </p:nvSpPr>
        <p:spPr bwMode="auto">
          <a:xfrm>
            <a:off x="7385340" y="4220863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42D45683-D0C7-4F5E-9D36-15C7AC9AD093}"/>
              </a:ext>
            </a:extLst>
          </p:cNvPr>
          <p:cNvSpPr/>
          <p:nvPr/>
        </p:nvSpPr>
        <p:spPr>
          <a:xfrm>
            <a:off x="6477034" y="4855301"/>
            <a:ext cx="4659278" cy="504548"/>
          </a:xfrm>
          <a:prstGeom prst="rect">
            <a:avLst/>
          </a:prstGeom>
          <a:solidFill>
            <a:schemeClr val="accent6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179" name="TextBox 46">
            <a:extLst>
              <a:ext uri="{FF2B5EF4-FFF2-40B4-BE49-F238E27FC236}">
                <a16:creationId xmlns:a16="http://schemas.microsoft.com/office/drawing/2014/main" id="{5A5CA2BA-0DDD-4B57-9A90-1EE5D70B811F}"/>
              </a:ext>
            </a:extLst>
          </p:cNvPr>
          <p:cNvSpPr txBox="1"/>
          <p:nvPr/>
        </p:nvSpPr>
        <p:spPr>
          <a:xfrm>
            <a:off x="6855443" y="4953687"/>
            <a:ext cx="2942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Community bike tour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0784496B-3C3F-4726-B9E3-99D597481432}"/>
              </a:ext>
            </a:extLst>
          </p:cNvPr>
          <p:cNvSpPr/>
          <p:nvPr/>
        </p:nvSpPr>
        <p:spPr>
          <a:xfrm>
            <a:off x="6603175" y="5018980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181" name="Freeform 4549">
            <a:extLst>
              <a:ext uri="{FF2B5EF4-FFF2-40B4-BE49-F238E27FC236}">
                <a16:creationId xmlns:a16="http://schemas.microsoft.com/office/drawing/2014/main" id="{10C29ABB-806D-47B5-92A1-646C2C772EC1}"/>
              </a:ext>
            </a:extLst>
          </p:cNvPr>
          <p:cNvSpPr>
            <a:spLocks/>
          </p:cNvSpPr>
          <p:nvPr/>
        </p:nvSpPr>
        <p:spPr bwMode="auto">
          <a:xfrm>
            <a:off x="10853419" y="5016881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0338E3E0-870D-4D80-9CA0-C1E6A3EBFD92}"/>
              </a:ext>
            </a:extLst>
          </p:cNvPr>
          <p:cNvSpPr/>
          <p:nvPr/>
        </p:nvSpPr>
        <p:spPr>
          <a:xfrm>
            <a:off x="1955067" y="578407"/>
            <a:ext cx="504548" cy="5045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4F7D0E3D-DCC4-4F94-8AC4-A474A7243C7B}"/>
              </a:ext>
            </a:extLst>
          </p:cNvPr>
          <p:cNvSpPr/>
          <p:nvPr/>
        </p:nvSpPr>
        <p:spPr>
          <a:xfrm>
            <a:off x="2118746" y="742086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22D3DE21-90B2-467B-92FF-0458B3B7CA54}"/>
              </a:ext>
            </a:extLst>
          </p:cNvPr>
          <p:cNvSpPr/>
          <p:nvPr/>
        </p:nvSpPr>
        <p:spPr>
          <a:xfrm>
            <a:off x="4089913" y="578407"/>
            <a:ext cx="504548" cy="504548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3A13FA75-A6BC-4933-8214-1C7E64AC3B96}"/>
              </a:ext>
            </a:extLst>
          </p:cNvPr>
          <p:cNvSpPr/>
          <p:nvPr/>
        </p:nvSpPr>
        <p:spPr>
          <a:xfrm>
            <a:off x="4253592" y="742086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E8889CCA-0DA9-475E-AD55-697EEA16E742}"/>
              </a:ext>
            </a:extLst>
          </p:cNvPr>
          <p:cNvSpPr/>
          <p:nvPr/>
        </p:nvSpPr>
        <p:spPr>
          <a:xfrm>
            <a:off x="6224759" y="578407"/>
            <a:ext cx="504548" cy="504548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332D91F2-AC5D-4618-853B-A1708DCCA188}"/>
              </a:ext>
            </a:extLst>
          </p:cNvPr>
          <p:cNvSpPr/>
          <p:nvPr/>
        </p:nvSpPr>
        <p:spPr>
          <a:xfrm>
            <a:off x="6388438" y="742086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D4E561C6-6516-4708-B8EC-674F92373836}"/>
              </a:ext>
            </a:extLst>
          </p:cNvPr>
          <p:cNvSpPr/>
          <p:nvPr/>
        </p:nvSpPr>
        <p:spPr>
          <a:xfrm>
            <a:off x="8359604" y="578407"/>
            <a:ext cx="504548" cy="504548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9485FDD2-D3BE-4EC4-A827-10710E26E359}"/>
              </a:ext>
            </a:extLst>
          </p:cNvPr>
          <p:cNvSpPr/>
          <p:nvPr/>
        </p:nvSpPr>
        <p:spPr>
          <a:xfrm>
            <a:off x="8523283" y="742086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100" dirty="0">
              <a:latin typeface="+mj-lt"/>
            </a:endParaRPr>
          </a:p>
        </p:txBody>
      </p:sp>
      <p:sp>
        <p:nvSpPr>
          <p:cNvPr id="211" name="TextBox 61">
            <a:extLst>
              <a:ext uri="{FF2B5EF4-FFF2-40B4-BE49-F238E27FC236}">
                <a16:creationId xmlns:a16="http://schemas.microsoft.com/office/drawing/2014/main" id="{627F6687-E8CD-40F7-A815-0B58D4224981}"/>
              </a:ext>
            </a:extLst>
          </p:cNvPr>
          <p:cNvSpPr txBox="1"/>
          <p:nvPr/>
        </p:nvSpPr>
        <p:spPr>
          <a:xfrm>
            <a:off x="1055688" y="1769609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  <p:sp>
        <p:nvSpPr>
          <p:cNvPr id="212" name="TextBox 62">
            <a:extLst>
              <a:ext uri="{FF2B5EF4-FFF2-40B4-BE49-F238E27FC236}">
                <a16:creationId xmlns:a16="http://schemas.microsoft.com/office/drawing/2014/main" id="{7469EC51-8C47-421E-A9E0-231FA0117D98}"/>
              </a:ext>
            </a:extLst>
          </p:cNvPr>
          <p:cNvSpPr txBox="1"/>
          <p:nvPr/>
        </p:nvSpPr>
        <p:spPr>
          <a:xfrm>
            <a:off x="1055688" y="2565629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  <p:sp>
        <p:nvSpPr>
          <p:cNvPr id="213" name="TextBox 63">
            <a:extLst>
              <a:ext uri="{FF2B5EF4-FFF2-40B4-BE49-F238E27FC236}">
                <a16:creationId xmlns:a16="http://schemas.microsoft.com/office/drawing/2014/main" id="{1A5E125A-FD10-43D1-9D66-5EAF0789E058}"/>
              </a:ext>
            </a:extLst>
          </p:cNvPr>
          <p:cNvSpPr txBox="1"/>
          <p:nvPr/>
        </p:nvSpPr>
        <p:spPr>
          <a:xfrm>
            <a:off x="1055688" y="3361649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  <p:sp>
        <p:nvSpPr>
          <p:cNvPr id="214" name="TextBox 64">
            <a:extLst>
              <a:ext uri="{FF2B5EF4-FFF2-40B4-BE49-F238E27FC236}">
                <a16:creationId xmlns:a16="http://schemas.microsoft.com/office/drawing/2014/main" id="{C4E92F58-DD0B-4BA9-87BA-B6C5D13923C8}"/>
              </a:ext>
            </a:extLst>
          </p:cNvPr>
          <p:cNvSpPr txBox="1"/>
          <p:nvPr/>
        </p:nvSpPr>
        <p:spPr>
          <a:xfrm>
            <a:off x="1055688" y="4157669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  <p:sp>
        <p:nvSpPr>
          <p:cNvPr id="215" name="TextBox 65">
            <a:extLst>
              <a:ext uri="{FF2B5EF4-FFF2-40B4-BE49-F238E27FC236}">
                <a16:creationId xmlns:a16="http://schemas.microsoft.com/office/drawing/2014/main" id="{219CE0EE-A06C-4E4F-B2E8-E445942F00E9}"/>
              </a:ext>
            </a:extLst>
          </p:cNvPr>
          <p:cNvSpPr txBox="1"/>
          <p:nvPr/>
        </p:nvSpPr>
        <p:spPr>
          <a:xfrm>
            <a:off x="1055688" y="4953687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E34BD177-5A29-4157-AF62-E6FA9E9461E9}"/>
              </a:ext>
            </a:extLst>
          </p:cNvPr>
          <p:cNvSpPr/>
          <p:nvPr/>
        </p:nvSpPr>
        <p:spPr>
          <a:xfrm>
            <a:off x="2207342" y="5597257"/>
            <a:ext cx="2727514" cy="5045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217" name="TextBox 21">
            <a:extLst>
              <a:ext uri="{FF2B5EF4-FFF2-40B4-BE49-F238E27FC236}">
                <a16:creationId xmlns:a16="http://schemas.microsoft.com/office/drawing/2014/main" id="{0AFE7167-85D1-439E-B1C5-152E1E4D5896}"/>
              </a:ext>
            </a:extLst>
          </p:cNvPr>
          <p:cNvSpPr txBox="1"/>
          <p:nvPr/>
        </p:nvSpPr>
        <p:spPr>
          <a:xfrm>
            <a:off x="2585749" y="5695643"/>
            <a:ext cx="1867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Indonesia tour</a:t>
            </a:r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1B335602-992A-496D-B3C6-25762D8FFEB5}"/>
              </a:ext>
            </a:extLst>
          </p:cNvPr>
          <p:cNvSpPr/>
          <p:nvPr/>
        </p:nvSpPr>
        <p:spPr>
          <a:xfrm>
            <a:off x="2333481" y="5760936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219" name="Freeform 4549">
            <a:extLst>
              <a:ext uri="{FF2B5EF4-FFF2-40B4-BE49-F238E27FC236}">
                <a16:creationId xmlns:a16="http://schemas.microsoft.com/office/drawing/2014/main" id="{C24866CA-C8C0-4F43-BBA8-A4A2FD562A46}"/>
              </a:ext>
            </a:extLst>
          </p:cNvPr>
          <p:cNvSpPr>
            <a:spLocks/>
          </p:cNvSpPr>
          <p:nvPr/>
        </p:nvSpPr>
        <p:spPr bwMode="auto">
          <a:xfrm>
            <a:off x="6018080" y="5758837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1C8CCFD7-40F5-436E-8E38-2D3622ECD739}"/>
              </a:ext>
            </a:extLst>
          </p:cNvPr>
          <p:cNvSpPr/>
          <p:nvPr/>
        </p:nvSpPr>
        <p:spPr>
          <a:xfrm>
            <a:off x="5675420" y="5599916"/>
            <a:ext cx="5460891" cy="5045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dirty="0">
              <a:latin typeface="+mj-lt"/>
            </a:endParaRPr>
          </a:p>
        </p:txBody>
      </p:sp>
      <p:sp>
        <p:nvSpPr>
          <p:cNvPr id="221" name="TextBox 36">
            <a:extLst>
              <a:ext uri="{FF2B5EF4-FFF2-40B4-BE49-F238E27FC236}">
                <a16:creationId xmlns:a16="http://schemas.microsoft.com/office/drawing/2014/main" id="{D97C8A5D-EBA7-4BFA-93F9-B369612E837C}"/>
              </a:ext>
            </a:extLst>
          </p:cNvPr>
          <p:cNvSpPr txBox="1"/>
          <p:nvPr/>
        </p:nvSpPr>
        <p:spPr>
          <a:xfrm>
            <a:off x="6086712" y="5698302"/>
            <a:ext cx="2942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Tournament local bike</a:t>
            </a:r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90B5A145-18F2-4BE8-9E6D-582EB8B138D2}"/>
              </a:ext>
            </a:extLst>
          </p:cNvPr>
          <p:cNvSpPr/>
          <p:nvPr/>
        </p:nvSpPr>
        <p:spPr>
          <a:xfrm>
            <a:off x="5834444" y="5763595"/>
            <a:ext cx="177191" cy="17719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11200" dist="431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1200" dirty="0">
              <a:latin typeface="+mj-lt"/>
            </a:endParaRPr>
          </a:p>
        </p:txBody>
      </p:sp>
      <p:sp>
        <p:nvSpPr>
          <p:cNvPr id="223" name="Freeform 4549">
            <a:extLst>
              <a:ext uri="{FF2B5EF4-FFF2-40B4-BE49-F238E27FC236}">
                <a16:creationId xmlns:a16="http://schemas.microsoft.com/office/drawing/2014/main" id="{055F3A5B-F9D9-4115-84AD-EAC06490C040}"/>
              </a:ext>
            </a:extLst>
          </p:cNvPr>
          <p:cNvSpPr>
            <a:spLocks/>
          </p:cNvSpPr>
          <p:nvPr/>
        </p:nvSpPr>
        <p:spPr bwMode="auto">
          <a:xfrm>
            <a:off x="10853419" y="5761496"/>
            <a:ext cx="93051" cy="181389"/>
          </a:xfrm>
          <a:custGeom>
            <a:avLst/>
            <a:gdLst>
              <a:gd name="T0" fmla="*/ 106 w 107"/>
              <a:gd name="T1" fmla="*/ 101 h 208"/>
              <a:gd name="T2" fmla="*/ 7 w 107"/>
              <a:gd name="T3" fmla="*/ 1 h 208"/>
              <a:gd name="T4" fmla="*/ 1 w 107"/>
              <a:gd name="T5" fmla="*/ 1 h 208"/>
              <a:gd name="T6" fmla="*/ 1 w 107"/>
              <a:gd name="T7" fmla="*/ 7 h 208"/>
              <a:gd name="T8" fmla="*/ 98 w 107"/>
              <a:gd name="T9" fmla="*/ 104 h 208"/>
              <a:gd name="T10" fmla="*/ 1 w 107"/>
              <a:gd name="T11" fmla="*/ 201 h 208"/>
              <a:gd name="T12" fmla="*/ 1 w 107"/>
              <a:gd name="T13" fmla="*/ 206 h 208"/>
              <a:gd name="T14" fmla="*/ 4 w 107"/>
              <a:gd name="T15" fmla="*/ 208 h 208"/>
              <a:gd name="T16" fmla="*/ 7 w 107"/>
              <a:gd name="T17" fmla="*/ 206 h 208"/>
              <a:gd name="T18" fmla="*/ 106 w 107"/>
              <a:gd name="T19" fmla="*/ 107 h 208"/>
              <a:gd name="T20" fmla="*/ 107 w 107"/>
              <a:gd name="T21" fmla="*/ 104 h 208"/>
              <a:gd name="T22" fmla="*/ 106 w 107"/>
              <a:gd name="T23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208">
                <a:moveTo>
                  <a:pt x="106" y="101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2"/>
                  <a:pt x="0" y="205"/>
                  <a:pt x="1" y="206"/>
                </a:cubicBezTo>
                <a:cubicBezTo>
                  <a:pt x="2" y="207"/>
                  <a:pt x="3" y="208"/>
                  <a:pt x="4" y="208"/>
                </a:cubicBezTo>
                <a:cubicBezTo>
                  <a:pt x="5" y="208"/>
                  <a:pt x="6" y="207"/>
                  <a:pt x="7" y="2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6"/>
                  <a:pt x="107" y="105"/>
                  <a:pt x="107" y="104"/>
                </a:cubicBezTo>
                <a:cubicBezTo>
                  <a:pt x="107" y="103"/>
                  <a:pt x="107" y="102"/>
                  <a:pt x="106" y="10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+mj-lt"/>
            </a:endParaRPr>
          </a:p>
        </p:txBody>
      </p:sp>
      <p:sp>
        <p:nvSpPr>
          <p:cNvPr id="224" name="TextBox 61">
            <a:extLst>
              <a:ext uri="{FF2B5EF4-FFF2-40B4-BE49-F238E27FC236}">
                <a16:creationId xmlns:a16="http://schemas.microsoft.com/office/drawing/2014/main" id="{061801AF-41BE-407E-9880-A367480A9CA2}"/>
              </a:ext>
            </a:extLst>
          </p:cNvPr>
          <p:cNvSpPr txBox="1"/>
          <p:nvPr/>
        </p:nvSpPr>
        <p:spPr>
          <a:xfrm>
            <a:off x="1055688" y="5695643"/>
            <a:ext cx="115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288761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:a16="http://schemas.microsoft.com/office/drawing/2014/main" id="{E50AD6F7-3A1D-4409-9980-6FFA55CF6B94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70520BF-E53C-469C-8151-5A0B1C0CDF67}"/>
              </a:ext>
            </a:extLst>
          </p:cNvPr>
          <p:cNvGrpSpPr/>
          <p:nvPr/>
        </p:nvGrpSpPr>
        <p:grpSpPr>
          <a:xfrm>
            <a:off x="8022893" y="4358492"/>
            <a:ext cx="2850858" cy="758154"/>
            <a:chOff x="3243306" y="4285079"/>
            <a:chExt cx="2394436" cy="636774"/>
          </a:xfrm>
        </p:grpSpPr>
        <p:sp>
          <p:nvSpPr>
            <p:cNvPr id="55" name="Freeform 125">
              <a:extLst>
                <a:ext uri="{FF2B5EF4-FFF2-40B4-BE49-F238E27FC236}">
                  <a16:creationId xmlns:a16="http://schemas.microsoft.com/office/drawing/2014/main" id="{4EB5C84C-FC13-41F1-A370-5907F72C6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306" y="4285079"/>
              <a:ext cx="2394436" cy="636774"/>
            </a:xfrm>
            <a:custGeom>
              <a:avLst/>
              <a:gdLst>
                <a:gd name="T0" fmla="*/ 1192 w 1192"/>
                <a:gd name="T1" fmla="*/ 159 h 317"/>
                <a:gd name="T2" fmla="*/ 1033 w 1192"/>
                <a:gd name="T3" fmla="*/ 0 h 317"/>
                <a:gd name="T4" fmla="*/ 1033 w 1192"/>
                <a:gd name="T5" fmla="*/ 47 h 317"/>
                <a:gd name="T6" fmla="*/ 0 w 1192"/>
                <a:gd name="T7" fmla="*/ 47 h 317"/>
                <a:gd name="T8" fmla="*/ 111 w 1192"/>
                <a:gd name="T9" fmla="*/ 159 h 317"/>
                <a:gd name="T10" fmla="*/ 0 w 1192"/>
                <a:gd name="T11" fmla="*/ 271 h 317"/>
                <a:gd name="T12" fmla="*/ 1033 w 1192"/>
                <a:gd name="T13" fmla="*/ 271 h 317"/>
                <a:gd name="T14" fmla="*/ 1033 w 1192"/>
                <a:gd name="T15" fmla="*/ 317 h 317"/>
                <a:gd name="T16" fmla="*/ 1192 w 1192"/>
                <a:gd name="T17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2" h="317">
                  <a:moveTo>
                    <a:pt x="1192" y="159"/>
                  </a:moveTo>
                  <a:lnTo>
                    <a:pt x="1033" y="0"/>
                  </a:lnTo>
                  <a:lnTo>
                    <a:pt x="1033" y="47"/>
                  </a:lnTo>
                  <a:lnTo>
                    <a:pt x="0" y="47"/>
                  </a:lnTo>
                  <a:lnTo>
                    <a:pt x="111" y="159"/>
                  </a:lnTo>
                  <a:lnTo>
                    <a:pt x="0" y="271"/>
                  </a:lnTo>
                  <a:lnTo>
                    <a:pt x="1033" y="271"/>
                  </a:lnTo>
                  <a:lnTo>
                    <a:pt x="1033" y="317"/>
                  </a:lnTo>
                  <a:lnTo>
                    <a:pt x="1192" y="15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B501A2C-4F2C-48DA-89F6-41AEB39220D7}"/>
                </a:ext>
              </a:extLst>
            </p:cNvPr>
            <p:cNvSpPr txBox="1"/>
            <p:nvPr/>
          </p:nvSpPr>
          <p:spPr>
            <a:xfrm>
              <a:off x="3807600" y="4360712"/>
              <a:ext cx="1600001" cy="39744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 here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18BB43C-C428-49EC-BFAA-E075746222D7}"/>
              </a:ext>
            </a:extLst>
          </p:cNvPr>
          <p:cNvGrpSpPr/>
          <p:nvPr/>
        </p:nvGrpSpPr>
        <p:grpSpPr>
          <a:xfrm>
            <a:off x="5744715" y="4349386"/>
            <a:ext cx="2853249" cy="758154"/>
            <a:chOff x="5744715" y="4349386"/>
            <a:chExt cx="2853249" cy="758154"/>
          </a:xfrm>
        </p:grpSpPr>
        <p:sp>
          <p:nvSpPr>
            <p:cNvPr id="44" name="Freeform 127">
              <a:extLst>
                <a:ext uri="{FF2B5EF4-FFF2-40B4-BE49-F238E27FC236}">
                  <a16:creationId xmlns:a16="http://schemas.microsoft.com/office/drawing/2014/main" id="{4FFB2A97-DCB8-4954-B114-9875E5949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715" y="4349386"/>
              <a:ext cx="2853249" cy="758154"/>
            </a:xfrm>
            <a:custGeom>
              <a:avLst/>
              <a:gdLst>
                <a:gd name="T0" fmla="*/ 1193 w 1193"/>
                <a:gd name="T1" fmla="*/ 159 h 317"/>
                <a:gd name="T2" fmla="*/ 1034 w 1193"/>
                <a:gd name="T3" fmla="*/ 0 h 317"/>
                <a:gd name="T4" fmla="*/ 1034 w 1193"/>
                <a:gd name="T5" fmla="*/ 47 h 317"/>
                <a:gd name="T6" fmla="*/ 0 w 1193"/>
                <a:gd name="T7" fmla="*/ 47 h 317"/>
                <a:gd name="T8" fmla="*/ 112 w 1193"/>
                <a:gd name="T9" fmla="*/ 159 h 317"/>
                <a:gd name="T10" fmla="*/ 0 w 1193"/>
                <a:gd name="T11" fmla="*/ 271 h 317"/>
                <a:gd name="T12" fmla="*/ 1034 w 1193"/>
                <a:gd name="T13" fmla="*/ 271 h 317"/>
                <a:gd name="T14" fmla="*/ 1034 w 1193"/>
                <a:gd name="T15" fmla="*/ 317 h 317"/>
                <a:gd name="T16" fmla="*/ 1193 w 1193"/>
                <a:gd name="T17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317">
                  <a:moveTo>
                    <a:pt x="1193" y="159"/>
                  </a:moveTo>
                  <a:lnTo>
                    <a:pt x="1034" y="0"/>
                  </a:lnTo>
                  <a:lnTo>
                    <a:pt x="1034" y="47"/>
                  </a:lnTo>
                  <a:lnTo>
                    <a:pt x="0" y="47"/>
                  </a:lnTo>
                  <a:lnTo>
                    <a:pt x="112" y="159"/>
                  </a:lnTo>
                  <a:lnTo>
                    <a:pt x="0" y="271"/>
                  </a:lnTo>
                  <a:lnTo>
                    <a:pt x="1034" y="271"/>
                  </a:lnTo>
                  <a:lnTo>
                    <a:pt x="1034" y="317"/>
                  </a:lnTo>
                  <a:lnTo>
                    <a:pt x="1193" y="15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9592278-B414-427E-A234-E9C5373F4568}"/>
                </a:ext>
              </a:extLst>
            </p:cNvPr>
            <p:cNvSpPr txBox="1"/>
            <p:nvPr/>
          </p:nvSpPr>
          <p:spPr>
            <a:xfrm>
              <a:off x="6582835" y="4439435"/>
              <a:ext cx="1904989" cy="47320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694C5E2-D021-452E-9667-B10E8BE03855}"/>
              </a:ext>
            </a:extLst>
          </p:cNvPr>
          <p:cNvGrpSpPr/>
          <p:nvPr/>
        </p:nvGrpSpPr>
        <p:grpSpPr>
          <a:xfrm>
            <a:off x="3845320" y="4349386"/>
            <a:ext cx="2883689" cy="758154"/>
            <a:chOff x="3845320" y="4349386"/>
            <a:chExt cx="2883689" cy="758154"/>
          </a:xfrm>
        </p:grpSpPr>
        <p:sp>
          <p:nvSpPr>
            <p:cNvPr id="46" name="Freeform 126">
              <a:extLst>
                <a:ext uri="{FF2B5EF4-FFF2-40B4-BE49-F238E27FC236}">
                  <a16:creationId xmlns:a16="http://schemas.microsoft.com/office/drawing/2014/main" id="{663AC061-0A6D-492D-9BA2-FA5CAA1E5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320" y="4349386"/>
              <a:ext cx="2853249" cy="758154"/>
            </a:xfrm>
            <a:custGeom>
              <a:avLst/>
              <a:gdLst>
                <a:gd name="T0" fmla="*/ 1193 w 1193"/>
                <a:gd name="T1" fmla="*/ 159 h 317"/>
                <a:gd name="T2" fmla="*/ 1035 w 1193"/>
                <a:gd name="T3" fmla="*/ 0 h 317"/>
                <a:gd name="T4" fmla="*/ 1035 w 1193"/>
                <a:gd name="T5" fmla="*/ 47 h 317"/>
                <a:gd name="T6" fmla="*/ 0 w 1193"/>
                <a:gd name="T7" fmla="*/ 47 h 317"/>
                <a:gd name="T8" fmla="*/ 112 w 1193"/>
                <a:gd name="T9" fmla="*/ 159 h 317"/>
                <a:gd name="T10" fmla="*/ 0 w 1193"/>
                <a:gd name="T11" fmla="*/ 271 h 317"/>
                <a:gd name="T12" fmla="*/ 1035 w 1193"/>
                <a:gd name="T13" fmla="*/ 271 h 317"/>
                <a:gd name="T14" fmla="*/ 1035 w 1193"/>
                <a:gd name="T15" fmla="*/ 317 h 317"/>
                <a:gd name="T16" fmla="*/ 1193 w 1193"/>
                <a:gd name="T17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317">
                  <a:moveTo>
                    <a:pt x="1193" y="159"/>
                  </a:moveTo>
                  <a:lnTo>
                    <a:pt x="1035" y="0"/>
                  </a:lnTo>
                  <a:lnTo>
                    <a:pt x="1035" y="47"/>
                  </a:lnTo>
                  <a:lnTo>
                    <a:pt x="0" y="47"/>
                  </a:lnTo>
                  <a:lnTo>
                    <a:pt x="112" y="159"/>
                  </a:lnTo>
                  <a:lnTo>
                    <a:pt x="0" y="271"/>
                  </a:lnTo>
                  <a:lnTo>
                    <a:pt x="1035" y="271"/>
                  </a:lnTo>
                  <a:lnTo>
                    <a:pt x="1035" y="317"/>
                  </a:lnTo>
                  <a:lnTo>
                    <a:pt x="1193" y="15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E32DC94-CDFA-4F87-82B8-8AB3365214C6}"/>
                </a:ext>
              </a:extLst>
            </p:cNvPr>
            <p:cNvSpPr txBox="1"/>
            <p:nvPr/>
          </p:nvSpPr>
          <p:spPr>
            <a:xfrm>
              <a:off x="4477102" y="4439435"/>
              <a:ext cx="2251907" cy="47320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172B97F-5149-46BF-B21D-6B561BA19AE1}"/>
              </a:ext>
            </a:extLst>
          </p:cNvPr>
          <p:cNvSpPr txBox="1"/>
          <p:nvPr/>
        </p:nvSpPr>
        <p:spPr>
          <a:xfrm>
            <a:off x="885815" y="1698896"/>
            <a:ext cx="3335637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 ac placerat. Eget gravida cum sociis.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773636-7194-4AD2-96DA-D6323648E134}"/>
              </a:ext>
            </a:extLst>
          </p:cNvPr>
          <p:cNvSpPr txBox="1"/>
          <p:nvPr/>
        </p:nvSpPr>
        <p:spPr>
          <a:xfrm>
            <a:off x="6861676" y="5490250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B53BD4-857B-4B26-8117-D869EC436DD8}"/>
              </a:ext>
            </a:extLst>
          </p:cNvPr>
          <p:cNvSpPr txBox="1"/>
          <p:nvPr/>
        </p:nvSpPr>
        <p:spPr>
          <a:xfrm>
            <a:off x="9221801" y="5490250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4A2028-BCB7-4FED-9F60-090C474DDC55}"/>
              </a:ext>
            </a:extLst>
          </p:cNvPr>
          <p:cNvSpPr txBox="1"/>
          <p:nvPr/>
        </p:nvSpPr>
        <p:spPr>
          <a:xfrm>
            <a:off x="4501553" y="5490250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BFDFC7-55AC-4B8C-B137-C2CD30B5F9B6}"/>
              </a:ext>
            </a:extLst>
          </p:cNvPr>
          <p:cNvSpPr txBox="1"/>
          <p:nvPr/>
        </p:nvSpPr>
        <p:spPr>
          <a:xfrm>
            <a:off x="6861676" y="1698896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E5B7114-7284-4590-8B20-C0DE49153D18}"/>
              </a:ext>
            </a:extLst>
          </p:cNvPr>
          <p:cNvSpPr txBox="1"/>
          <p:nvPr/>
        </p:nvSpPr>
        <p:spPr>
          <a:xfrm>
            <a:off x="9221801" y="1698896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FB0FF4C-A1F3-4F69-A396-05ACE9AE5030}"/>
              </a:ext>
            </a:extLst>
          </p:cNvPr>
          <p:cNvSpPr txBox="1"/>
          <p:nvPr/>
        </p:nvSpPr>
        <p:spPr>
          <a:xfrm>
            <a:off x="4501553" y="1698896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D11BA12-3F5E-4A39-8780-9C42822038D7}"/>
              </a:ext>
            </a:extLst>
          </p:cNvPr>
          <p:cNvSpPr txBox="1"/>
          <p:nvPr/>
        </p:nvSpPr>
        <p:spPr>
          <a:xfrm>
            <a:off x="2137068" y="5490250"/>
            <a:ext cx="2084384" cy="65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pt-BR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Pretium aenean pharetra magna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2FE8A94-5C11-44CA-A0C8-23F60922826B}"/>
              </a:ext>
            </a:extLst>
          </p:cNvPr>
          <p:cNvGrpSpPr/>
          <p:nvPr/>
        </p:nvGrpSpPr>
        <p:grpSpPr>
          <a:xfrm>
            <a:off x="1934328" y="4349386"/>
            <a:ext cx="2850858" cy="758154"/>
            <a:chOff x="3243306" y="4285079"/>
            <a:chExt cx="2394436" cy="636774"/>
          </a:xfrm>
          <a:solidFill>
            <a:schemeClr val="accent5"/>
          </a:solidFill>
        </p:grpSpPr>
        <p:sp>
          <p:nvSpPr>
            <p:cNvPr id="48" name="Freeform 125">
              <a:extLst>
                <a:ext uri="{FF2B5EF4-FFF2-40B4-BE49-F238E27FC236}">
                  <a16:creationId xmlns:a16="http://schemas.microsoft.com/office/drawing/2014/main" id="{8E2E05A9-3FD9-4A7E-ACE1-BDEA655D2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306" y="4285079"/>
              <a:ext cx="2394436" cy="636774"/>
            </a:xfrm>
            <a:custGeom>
              <a:avLst/>
              <a:gdLst>
                <a:gd name="T0" fmla="*/ 1192 w 1192"/>
                <a:gd name="T1" fmla="*/ 159 h 317"/>
                <a:gd name="T2" fmla="*/ 1033 w 1192"/>
                <a:gd name="T3" fmla="*/ 0 h 317"/>
                <a:gd name="T4" fmla="*/ 1033 w 1192"/>
                <a:gd name="T5" fmla="*/ 47 h 317"/>
                <a:gd name="T6" fmla="*/ 0 w 1192"/>
                <a:gd name="T7" fmla="*/ 47 h 317"/>
                <a:gd name="T8" fmla="*/ 111 w 1192"/>
                <a:gd name="T9" fmla="*/ 159 h 317"/>
                <a:gd name="T10" fmla="*/ 0 w 1192"/>
                <a:gd name="T11" fmla="*/ 271 h 317"/>
                <a:gd name="T12" fmla="*/ 1033 w 1192"/>
                <a:gd name="T13" fmla="*/ 271 h 317"/>
                <a:gd name="T14" fmla="*/ 1033 w 1192"/>
                <a:gd name="T15" fmla="*/ 317 h 317"/>
                <a:gd name="T16" fmla="*/ 1192 w 1192"/>
                <a:gd name="T17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2" h="317">
                  <a:moveTo>
                    <a:pt x="1192" y="159"/>
                  </a:moveTo>
                  <a:lnTo>
                    <a:pt x="1033" y="0"/>
                  </a:lnTo>
                  <a:lnTo>
                    <a:pt x="1033" y="47"/>
                  </a:lnTo>
                  <a:lnTo>
                    <a:pt x="0" y="47"/>
                  </a:lnTo>
                  <a:lnTo>
                    <a:pt x="111" y="159"/>
                  </a:lnTo>
                  <a:lnTo>
                    <a:pt x="0" y="271"/>
                  </a:lnTo>
                  <a:lnTo>
                    <a:pt x="1033" y="271"/>
                  </a:lnTo>
                  <a:lnTo>
                    <a:pt x="1033" y="317"/>
                  </a:lnTo>
                  <a:lnTo>
                    <a:pt x="119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39B26FB-B7BE-4151-96E8-17412409C29F}"/>
                </a:ext>
              </a:extLst>
            </p:cNvPr>
            <p:cNvSpPr txBox="1"/>
            <p:nvPr/>
          </p:nvSpPr>
          <p:spPr>
            <a:xfrm>
              <a:off x="3831852" y="4360713"/>
              <a:ext cx="1600001" cy="39744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9F39C7-9E40-40E3-BCAA-D94522D7E8AD}"/>
              </a:ext>
            </a:extLst>
          </p:cNvPr>
          <p:cNvGrpSpPr/>
          <p:nvPr/>
        </p:nvGrpSpPr>
        <p:grpSpPr>
          <a:xfrm>
            <a:off x="885815" y="2725449"/>
            <a:ext cx="3956545" cy="2382091"/>
            <a:chOff x="2209801" y="2921134"/>
            <a:chExt cx="3323104" cy="2000719"/>
          </a:xfrm>
          <a:solidFill>
            <a:schemeClr val="accent4"/>
          </a:solidFill>
        </p:grpSpPr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5B404CBD-DDC4-45E8-8D14-3AA23D89F007}"/>
                </a:ext>
              </a:extLst>
            </p:cNvPr>
            <p:cNvSpPr/>
            <p:nvPr/>
          </p:nvSpPr>
          <p:spPr>
            <a:xfrm>
              <a:off x="2209801" y="2921134"/>
              <a:ext cx="3323104" cy="2000719"/>
            </a:xfrm>
            <a:custGeom>
              <a:avLst/>
              <a:gdLst>
                <a:gd name="connsiteX0" fmla="*/ 802429 w 2799918"/>
                <a:gd name="connsiteY0" fmla="*/ 0 h 1685727"/>
                <a:gd name="connsiteX1" fmla="*/ 1595865 w 2799918"/>
                <a:gd name="connsiteY1" fmla="*/ 0 h 1685727"/>
                <a:gd name="connsiteX2" fmla="*/ 1681759 w 2799918"/>
                <a:gd name="connsiteY2" fmla="*/ 0 h 1685727"/>
                <a:gd name="connsiteX3" fmla="*/ 1728887 w 2799918"/>
                <a:gd name="connsiteY3" fmla="*/ 0 h 1685727"/>
                <a:gd name="connsiteX4" fmla="*/ 1839793 w 2799918"/>
                <a:gd name="connsiteY4" fmla="*/ 0 h 1685727"/>
                <a:gd name="connsiteX5" fmla="*/ 1930596 w 2799918"/>
                <a:gd name="connsiteY5" fmla="*/ 0 h 1685727"/>
                <a:gd name="connsiteX6" fmla="*/ 2003306 w 2799918"/>
                <a:gd name="connsiteY6" fmla="*/ 0 h 1685727"/>
                <a:gd name="connsiteX7" fmla="*/ 2059932 w 2799918"/>
                <a:gd name="connsiteY7" fmla="*/ 0 h 1685727"/>
                <a:gd name="connsiteX8" fmla="*/ 2102485 w 2799918"/>
                <a:gd name="connsiteY8" fmla="*/ 0 h 1685727"/>
                <a:gd name="connsiteX9" fmla="*/ 2153415 w 2799918"/>
                <a:gd name="connsiteY9" fmla="*/ 0 h 1685727"/>
                <a:gd name="connsiteX10" fmla="*/ 2172179 w 2799918"/>
                <a:gd name="connsiteY10" fmla="*/ 0 h 1685727"/>
                <a:gd name="connsiteX11" fmla="*/ 2174859 w 2799918"/>
                <a:gd name="connsiteY11" fmla="*/ 0 h 1685727"/>
                <a:gd name="connsiteX12" fmla="*/ 2799918 w 2799918"/>
                <a:gd name="connsiteY12" fmla="*/ 0 h 1685727"/>
                <a:gd name="connsiteX13" fmla="*/ 2799918 w 2799918"/>
                <a:gd name="connsiteY13" fmla="*/ 381659 h 1685727"/>
                <a:gd name="connsiteX14" fmla="*/ 2174859 w 2799918"/>
                <a:gd name="connsiteY14" fmla="*/ 381659 h 1685727"/>
                <a:gd name="connsiteX15" fmla="*/ 2174859 w 2799918"/>
                <a:gd name="connsiteY15" fmla="*/ 381988 h 1685727"/>
                <a:gd name="connsiteX16" fmla="*/ 802429 w 2799918"/>
                <a:gd name="connsiteY16" fmla="*/ 381988 h 1685727"/>
                <a:gd name="connsiteX17" fmla="*/ 379078 w 2799918"/>
                <a:gd name="connsiteY17" fmla="*/ 805495 h 1685727"/>
                <a:gd name="connsiteX18" fmla="*/ 802429 w 2799918"/>
                <a:gd name="connsiteY18" fmla="*/ 1226235 h 1685727"/>
                <a:gd name="connsiteX19" fmla="*/ 1101264 w 2799918"/>
                <a:gd name="connsiteY19" fmla="*/ 1226235 h 1685727"/>
                <a:gd name="connsiteX20" fmla="*/ 1101264 w 2799918"/>
                <a:gd name="connsiteY20" fmla="*/ 1148730 h 1685727"/>
                <a:gd name="connsiteX21" fmla="*/ 1369663 w 2799918"/>
                <a:gd name="connsiteY21" fmla="*/ 1417229 h 1685727"/>
                <a:gd name="connsiteX22" fmla="*/ 1101264 w 2799918"/>
                <a:gd name="connsiteY22" fmla="*/ 1685727 h 1685727"/>
                <a:gd name="connsiteX23" fmla="*/ 1101264 w 2799918"/>
                <a:gd name="connsiteY23" fmla="*/ 1608222 h 1685727"/>
                <a:gd name="connsiteX24" fmla="*/ 802429 w 2799918"/>
                <a:gd name="connsiteY24" fmla="*/ 1608222 h 1685727"/>
                <a:gd name="connsiteX25" fmla="*/ 0 w 2799918"/>
                <a:gd name="connsiteY25" fmla="*/ 805495 h 1685727"/>
                <a:gd name="connsiteX26" fmla="*/ 802429 w 2799918"/>
                <a:gd name="connsiteY26" fmla="*/ 0 h 16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99918" h="1685727">
                  <a:moveTo>
                    <a:pt x="802429" y="0"/>
                  </a:moveTo>
                  <a:cubicBezTo>
                    <a:pt x="1145536" y="0"/>
                    <a:pt x="1402867" y="0"/>
                    <a:pt x="1595865" y="0"/>
                  </a:cubicBezTo>
                  <a:lnTo>
                    <a:pt x="1681759" y="0"/>
                  </a:lnTo>
                  <a:lnTo>
                    <a:pt x="1728887" y="0"/>
                  </a:lnTo>
                  <a:lnTo>
                    <a:pt x="1839793" y="0"/>
                  </a:lnTo>
                  <a:lnTo>
                    <a:pt x="1930596" y="0"/>
                  </a:lnTo>
                  <a:lnTo>
                    <a:pt x="2003306" y="0"/>
                  </a:lnTo>
                  <a:lnTo>
                    <a:pt x="2059932" y="0"/>
                  </a:lnTo>
                  <a:lnTo>
                    <a:pt x="2102485" y="0"/>
                  </a:lnTo>
                  <a:lnTo>
                    <a:pt x="2153415" y="0"/>
                  </a:lnTo>
                  <a:lnTo>
                    <a:pt x="2172179" y="0"/>
                  </a:lnTo>
                  <a:lnTo>
                    <a:pt x="2174859" y="0"/>
                  </a:lnTo>
                  <a:lnTo>
                    <a:pt x="2799918" y="0"/>
                  </a:lnTo>
                  <a:lnTo>
                    <a:pt x="2799918" y="381659"/>
                  </a:lnTo>
                  <a:lnTo>
                    <a:pt x="2174859" y="381659"/>
                  </a:lnTo>
                  <a:lnTo>
                    <a:pt x="2174859" y="381988"/>
                  </a:lnTo>
                  <a:cubicBezTo>
                    <a:pt x="802429" y="381988"/>
                    <a:pt x="802429" y="381988"/>
                    <a:pt x="802429" y="381988"/>
                  </a:cubicBezTo>
                  <a:cubicBezTo>
                    <a:pt x="567234" y="381988"/>
                    <a:pt x="379078" y="570213"/>
                    <a:pt x="379078" y="805495"/>
                  </a:cubicBezTo>
                  <a:cubicBezTo>
                    <a:pt x="379078" y="1038009"/>
                    <a:pt x="567234" y="1226235"/>
                    <a:pt x="802429" y="1226235"/>
                  </a:cubicBezTo>
                  <a:cubicBezTo>
                    <a:pt x="1101264" y="1226235"/>
                    <a:pt x="1101264" y="1226235"/>
                    <a:pt x="1101264" y="1226235"/>
                  </a:cubicBezTo>
                  <a:cubicBezTo>
                    <a:pt x="1101264" y="1148730"/>
                    <a:pt x="1101264" y="1148730"/>
                    <a:pt x="1101264" y="1148730"/>
                  </a:cubicBezTo>
                  <a:cubicBezTo>
                    <a:pt x="1369663" y="1417229"/>
                    <a:pt x="1369663" y="1417229"/>
                    <a:pt x="1369663" y="1417229"/>
                  </a:cubicBezTo>
                  <a:cubicBezTo>
                    <a:pt x="1101264" y="1685727"/>
                    <a:pt x="1101264" y="1685727"/>
                    <a:pt x="1101264" y="1685727"/>
                  </a:cubicBezTo>
                  <a:cubicBezTo>
                    <a:pt x="1101264" y="1608222"/>
                    <a:pt x="1101264" y="1608222"/>
                    <a:pt x="1101264" y="1608222"/>
                  </a:cubicBezTo>
                  <a:cubicBezTo>
                    <a:pt x="802429" y="1608222"/>
                    <a:pt x="802429" y="1608222"/>
                    <a:pt x="802429" y="1608222"/>
                  </a:cubicBezTo>
                  <a:cubicBezTo>
                    <a:pt x="359709" y="1608222"/>
                    <a:pt x="0" y="1245611"/>
                    <a:pt x="0" y="805495"/>
                  </a:cubicBezTo>
                  <a:cubicBezTo>
                    <a:pt x="0" y="362611"/>
                    <a:pt x="359709" y="0"/>
                    <a:pt x="80242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pc="50" dirty="0">
                  <a:latin typeface="Poppins ExtraBold" panose="00000900000000000000" pitchFamily="2" charset="0"/>
                  <a:cs typeface="Poppins ExtraBold" panose="00000900000000000000" pitchFamily="2" charset="0"/>
                </a:rPr>
                <a:t>       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95769C4-8A30-408D-A0B6-EC986513F6D3}"/>
                </a:ext>
              </a:extLst>
            </p:cNvPr>
            <p:cNvSpPr txBox="1"/>
            <p:nvPr/>
          </p:nvSpPr>
          <p:spPr>
            <a:xfrm>
              <a:off x="2954057" y="3003165"/>
              <a:ext cx="1600001" cy="31020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 here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8BB9EEC-8917-4236-B147-2D57C7DCA2C3}"/>
              </a:ext>
            </a:extLst>
          </p:cNvPr>
          <p:cNvGrpSpPr/>
          <p:nvPr/>
        </p:nvGrpSpPr>
        <p:grpSpPr>
          <a:xfrm>
            <a:off x="3615398" y="2615432"/>
            <a:ext cx="2853249" cy="760547"/>
            <a:chOff x="5042770" y="2828731"/>
            <a:chExt cx="2396445" cy="638784"/>
          </a:xfrm>
          <a:solidFill>
            <a:schemeClr val="accent3"/>
          </a:solidFill>
        </p:grpSpPr>
        <p:sp>
          <p:nvSpPr>
            <p:cNvPr id="35" name="Freeform 129">
              <a:extLst>
                <a:ext uri="{FF2B5EF4-FFF2-40B4-BE49-F238E27FC236}">
                  <a16:creationId xmlns:a16="http://schemas.microsoft.com/office/drawing/2014/main" id="{F285A814-8A42-4561-8BA3-2227C58E8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770" y="2828731"/>
              <a:ext cx="2396445" cy="638784"/>
            </a:xfrm>
            <a:custGeom>
              <a:avLst/>
              <a:gdLst>
                <a:gd name="T0" fmla="*/ 0 w 1193"/>
                <a:gd name="T1" fmla="*/ 159 h 318"/>
                <a:gd name="T2" fmla="*/ 158 w 1193"/>
                <a:gd name="T3" fmla="*/ 318 h 318"/>
                <a:gd name="T4" fmla="*/ 158 w 1193"/>
                <a:gd name="T5" fmla="*/ 272 h 318"/>
                <a:gd name="T6" fmla="*/ 1193 w 1193"/>
                <a:gd name="T7" fmla="*/ 272 h 318"/>
                <a:gd name="T8" fmla="*/ 1080 w 1193"/>
                <a:gd name="T9" fmla="*/ 159 h 318"/>
                <a:gd name="T10" fmla="*/ 1193 w 1193"/>
                <a:gd name="T11" fmla="*/ 46 h 318"/>
                <a:gd name="T12" fmla="*/ 158 w 1193"/>
                <a:gd name="T13" fmla="*/ 46 h 318"/>
                <a:gd name="T14" fmla="*/ 158 w 1193"/>
                <a:gd name="T15" fmla="*/ 0 h 318"/>
                <a:gd name="T16" fmla="*/ 0 w 1193"/>
                <a:gd name="T17" fmla="*/ 1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318">
                  <a:moveTo>
                    <a:pt x="0" y="159"/>
                  </a:moveTo>
                  <a:lnTo>
                    <a:pt x="158" y="318"/>
                  </a:lnTo>
                  <a:lnTo>
                    <a:pt x="158" y="272"/>
                  </a:lnTo>
                  <a:lnTo>
                    <a:pt x="1193" y="272"/>
                  </a:lnTo>
                  <a:lnTo>
                    <a:pt x="1080" y="159"/>
                  </a:lnTo>
                  <a:lnTo>
                    <a:pt x="1193" y="46"/>
                  </a:lnTo>
                  <a:lnTo>
                    <a:pt x="158" y="46"/>
                  </a:lnTo>
                  <a:lnTo>
                    <a:pt x="158" y="0"/>
                  </a:ln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 dirty="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1AD671-933F-4EBE-A279-A50B1257AF01}"/>
                </a:ext>
              </a:extLst>
            </p:cNvPr>
            <p:cNvSpPr txBox="1"/>
            <p:nvPr/>
          </p:nvSpPr>
          <p:spPr>
            <a:xfrm>
              <a:off x="5230799" y="3003166"/>
              <a:ext cx="1600001" cy="31020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5B49B96-C282-4E3E-96FC-44774D4C4599}"/>
              </a:ext>
            </a:extLst>
          </p:cNvPr>
          <p:cNvGrpSpPr/>
          <p:nvPr/>
        </p:nvGrpSpPr>
        <p:grpSpPr>
          <a:xfrm>
            <a:off x="5702461" y="2615432"/>
            <a:ext cx="2853249" cy="763497"/>
            <a:chOff x="5702461" y="2615432"/>
            <a:chExt cx="2853249" cy="763497"/>
          </a:xfrm>
        </p:grpSpPr>
        <p:sp>
          <p:nvSpPr>
            <p:cNvPr id="52" name="Freeform 126">
              <a:extLst>
                <a:ext uri="{FF2B5EF4-FFF2-40B4-BE49-F238E27FC236}">
                  <a16:creationId xmlns:a16="http://schemas.microsoft.com/office/drawing/2014/main" id="{682D4A0F-759F-45F1-88E1-8B74B52D364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702461" y="2615432"/>
              <a:ext cx="2853249" cy="763497"/>
            </a:xfrm>
            <a:custGeom>
              <a:avLst/>
              <a:gdLst>
                <a:gd name="T0" fmla="*/ 1193 w 1193"/>
                <a:gd name="T1" fmla="*/ 159 h 317"/>
                <a:gd name="T2" fmla="*/ 1035 w 1193"/>
                <a:gd name="T3" fmla="*/ 0 h 317"/>
                <a:gd name="T4" fmla="*/ 1035 w 1193"/>
                <a:gd name="T5" fmla="*/ 47 h 317"/>
                <a:gd name="T6" fmla="*/ 0 w 1193"/>
                <a:gd name="T7" fmla="*/ 47 h 317"/>
                <a:gd name="T8" fmla="*/ 112 w 1193"/>
                <a:gd name="T9" fmla="*/ 159 h 317"/>
                <a:gd name="T10" fmla="*/ 0 w 1193"/>
                <a:gd name="T11" fmla="*/ 271 h 317"/>
                <a:gd name="T12" fmla="*/ 1035 w 1193"/>
                <a:gd name="T13" fmla="*/ 271 h 317"/>
                <a:gd name="T14" fmla="*/ 1035 w 1193"/>
                <a:gd name="T15" fmla="*/ 317 h 317"/>
                <a:gd name="T16" fmla="*/ 1193 w 1193"/>
                <a:gd name="T17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317">
                  <a:moveTo>
                    <a:pt x="1193" y="159"/>
                  </a:moveTo>
                  <a:lnTo>
                    <a:pt x="1035" y="0"/>
                  </a:lnTo>
                  <a:lnTo>
                    <a:pt x="1035" y="47"/>
                  </a:lnTo>
                  <a:lnTo>
                    <a:pt x="0" y="47"/>
                  </a:lnTo>
                  <a:lnTo>
                    <a:pt x="112" y="159"/>
                  </a:lnTo>
                  <a:lnTo>
                    <a:pt x="0" y="271"/>
                  </a:lnTo>
                  <a:lnTo>
                    <a:pt x="1035" y="271"/>
                  </a:lnTo>
                  <a:lnTo>
                    <a:pt x="1035" y="317"/>
                  </a:lnTo>
                  <a:lnTo>
                    <a:pt x="1193" y="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 dirty="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CC46971-97DB-44F4-8399-3FCBB8217D4C}"/>
                </a:ext>
              </a:extLst>
            </p:cNvPr>
            <p:cNvSpPr txBox="1"/>
            <p:nvPr/>
          </p:nvSpPr>
          <p:spPr>
            <a:xfrm>
              <a:off x="5828782" y="2823114"/>
              <a:ext cx="1904989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23D4ADC-72F7-4836-8EFD-03842938B40E}"/>
              </a:ext>
            </a:extLst>
          </p:cNvPr>
          <p:cNvGrpSpPr/>
          <p:nvPr/>
        </p:nvGrpSpPr>
        <p:grpSpPr>
          <a:xfrm>
            <a:off x="7575771" y="2615432"/>
            <a:ext cx="3297980" cy="760547"/>
            <a:chOff x="7212226" y="2828731"/>
            <a:chExt cx="2769974" cy="638784"/>
          </a:xfrm>
        </p:grpSpPr>
        <p:sp>
          <p:nvSpPr>
            <p:cNvPr id="37" name="Rectangle 119">
              <a:extLst>
                <a:ext uri="{FF2B5EF4-FFF2-40B4-BE49-F238E27FC236}">
                  <a16:creationId xmlns:a16="http://schemas.microsoft.com/office/drawing/2014/main" id="{E6BCF264-9F29-4169-9EE1-C2BDF4F89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065" y="3142098"/>
              <a:ext cx="26114" cy="120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38" name="Freeform 128">
              <a:extLst>
                <a:ext uri="{FF2B5EF4-FFF2-40B4-BE49-F238E27FC236}">
                  <a16:creationId xmlns:a16="http://schemas.microsoft.com/office/drawing/2014/main" id="{911FA30E-CE4A-4847-BFCC-E69964351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2226" y="2828731"/>
              <a:ext cx="2396445" cy="638784"/>
            </a:xfrm>
            <a:custGeom>
              <a:avLst/>
              <a:gdLst>
                <a:gd name="T0" fmla="*/ 0 w 1193"/>
                <a:gd name="T1" fmla="*/ 159 h 318"/>
                <a:gd name="T2" fmla="*/ 158 w 1193"/>
                <a:gd name="T3" fmla="*/ 318 h 318"/>
                <a:gd name="T4" fmla="*/ 158 w 1193"/>
                <a:gd name="T5" fmla="*/ 272 h 318"/>
                <a:gd name="T6" fmla="*/ 1193 w 1193"/>
                <a:gd name="T7" fmla="*/ 272 h 318"/>
                <a:gd name="T8" fmla="*/ 1082 w 1193"/>
                <a:gd name="T9" fmla="*/ 159 h 318"/>
                <a:gd name="T10" fmla="*/ 1193 w 1193"/>
                <a:gd name="T11" fmla="*/ 46 h 318"/>
                <a:gd name="T12" fmla="*/ 158 w 1193"/>
                <a:gd name="T13" fmla="*/ 46 h 318"/>
                <a:gd name="T14" fmla="*/ 158 w 1193"/>
                <a:gd name="T15" fmla="*/ 0 h 318"/>
                <a:gd name="T16" fmla="*/ 0 w 1193"/>
                <a:gd name="T17" fmla="*/ 1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318">
                  <a:moveTo>
                    <a:pt x="0" y="159"/>
                  </a:moveTo>
                  <a:lnTo>
                    <a:pt x="158" y="318"/>
                  </a:lnTo>
                  <a:lnTo>
                    <a:pt x="158" y="272"/>
                  </a:lnTo>
                  <a:lnTo>
                    <a:pt x="1193" y="272"/>
                  </a:lnTo>
                  <a:lnTo>
                    <a:pt x="1082" y="159"/>
                  </a:lnTo>
                  <a:lnTo>
                    <a:pt x="1193" y="46"/>
                  </a:lnTo>
                  <a:lnTo>
                    <a:pt x="158" y="46"/>
                  </a:lnTo>
                  <a:lnTo>
                    <a:pt x="158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39" name="Freeform 130">
              <a:extLst>
                <a:ext uri="{FF2B5EF4-FFF2-40B4-BE49-F238E27FC236}">
                  <a16:creationId xmlns:a16="http://schemas.microsoft.com/office/drawing/2014/main" id="{338E8793-9D0F-4814-A398-B43F4AB3BA8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75088" y="2922139"/>
              <a:ext cx="327427" cy="451970"/>
            </a:xfrm>
            <a:custGeom>
              <a:avLst/>
              <a:gdLst>
                <a:gd name="T0" fmla="*/ 50 w 163"/>
                <a:gd name="T1" fmla="*/ 0 h 225"/>
                <a:gd name="T2" fmla="*/ 0 w 163"/>
                <a:gd name="T3" fmla="*/ 0 h 225"/>
                <a:gd name="T4" fmla="*/ 113 w 163"/>
                <a:gd name="T5" fmla="*/ 112 h 225"/>
                <a:gd name="T6" fmla="*/ 0 w 163"/>
                <a:gd name="T7" fmla="*/ 225 h 225"/>
                <a:gd name="T8" fmla="*/ 50 w 163"/>
                <a:gd name="T9" fmla="*/ 225 h 225"/>
                <a:gd name="T10" fmla="*/ 163 w 163"/>
                <a:gd name="T11" fmla="*/ 112 h 225"/>
                <a:gd name="T12" fmla="*/ 50 w 163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225">
                  <a:moveTo>
                    <a:pt x="50" y="0"/>
                  </a:moveTo>
                  <a:lnTo>
                    <a:pt x="0" y="0"/>
                  </a:lnTo>
                  <a:lnTo>
                    <a:pt x="113" y="112"/>
                  </a:lnTo>
                  <a:lnTo>
                    <a:pt x="0" y="225"/>
                  </a:lnTo>
                  <a:lnTo>
                    <a:pt x="50" y="225"/>
                  </a:lnTo>
                  <a:lnTo>
                    <a:pt x="163" y="112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40" name="Freeform 130">
              <a:extLst>
                <a:ext uri="{FF2B5EF4-FFF2-40B4-BE49-F238E27FC236}">
                  <a16:creationId xmlns:a16="http://schemas.microsoft.com/office/drawing/2014/main" id="{8213BDA0-BD3A-4DA5-B452-9C5E62509B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654773" y="2922139"/>
              <a:ext cx="327427" cy="451970"/>
            </a:xfrm>
            <a:custGeom>
              <a:avLst/>
              <a:gdLst>
                <a:gd name="T0" fmla="*/ 50 w 163"/>
                <a:gd name="T1" fmla="*/ 0 h 225"/>
                <a:gd name="T2" fmla="*/ 0 w 163"/>
                <a:gd name="T3" fmla="*/ 0 h 225"/>
                <a:gd name="T4" fmla="*/ 113 w 163"/>
                <a:gd name="T5" fmla="*/ 112 h 225"/>
                <a:gd name="T6" fmla="*/ 0 w 163"/>
                <a:gd name="T7" fmla="*/ 225 h 225"/>
                <a:gd name="T8" fmla="*/ 50 w 163"/>
                <a:gd name="T9" fmla="*/ 225 h 225"/>
                <a:gd name="T10" fmla="*/ 163 w 163"/>
                <a:gd name="T11" fmla="*/ 112 h 225"/>
                <a:gd name="T12" fmla="*/ 50 w 163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225">
                  <a:moveTo>
                    <a:pt x="50" y="0"/>
                  </a:moveTo>
                  <a:lnTo>
                    <a:pt x="0" y="0"/>
                  </a:lnTo>
                  <a:lnTo>
                    <a:pt x="113" y="112"/>
                  </a:lnTo>
                  <a:lnTo>
                    <a:pt x="0" y="225"/>
                  </a:lnTo>
                  <a:lnTo>
                    <a:pt x="50" y="225"/>
                  </a:lnTo>
                  <a:lnTo>
                    <a:pt x="163" y="112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10778F6-C44F-48EF-B5EB-7B9484EC6731}"/>
                </a:ext>
              </a:extLst>
            </p:cNvPr>
            <p:cNvSpPr txBox="1"/>
            <p:nvPr/>
          </p:nvSpPr>
          <p:spPr>
            <a:xfrm>
              <a:off x="7610447" y="3003165"/>
              <a:ext cx="1600001" cy="31020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n-US" b="1" spc="50" dirty="0">
                  <a:solidFill>
                    <a:schemeClr val="bg1"/>
                  </a:solidFill>
                  <a:latin typeface="+mj-lt"/>
                  <a:cs typeface="Poppins ExtraBold" panose="00000900000000000000" pitchFamily="2" charset="0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0075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489B873C-53E5-4D40-BA3B-251D920EDDC2}"/>
              </a:ext>
            </a:extLst>
          </p:cNvPr>
          <p:cNvSpPr/>
          <p:nvPr/>
        </p:nvSpPr>
        <p:spPr>
          <a:xfrm rot="8100000">
            <a:off x="5536468" y="2325370"/>
            <a:ext cx="3239442" cy="3239440"/>
          </a:xfrm>
          <a:prstGeom prst="ellipse">
            <a:avLst/>
          </a:prstGeom>
          <a:noFill/>
          <a:ln w="25400" cap="rnd"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3800000" scaled="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E0986AF-98AD-4D18-B08E-84B378515D6D}"/>
              </a:ext>
            </a:extLst>
          </p:cNvPr>
          <p:cNvSpPr/>
          <p:nvPr/>
        </p:nvSpPr>
        <p:spPr>
          <a:xfrm>
            <a:off x="5765538" y="2507340"/>
            <a:ext cx="2886108" cy="2886371"/>
          </a:xfrm>
          <a:custGeom>
            <a:avLst/>
            <a:gdLst>
              <a:gd name="connsiteX0" fmla="*/ 2085010 w 2085009"/>
              <a:gd name="connsiteY0" fmla="*/ 1042600 h 2085200"/>
              <a:gd name="connsiteX1" fmla="*/ 1042505 w 2085009"/>
              <a:gd name="connsiteY1" fmla="*/ 2085200 h 2085200"/>
              <a:gd name="connsiteX2" fmla="*/ 0 w 2085009"/>
              <a:gd name="connsiteY2" fmla="*/ 1042600 h 2085200"/>
              <a:gd name="connsiteX3" fmla="*/ 1042505 w 2085009"/>
              <a:gd name="connsiteY3" fmla="*/ 0 h 2085200"/>
              <a:gd name="connsiteX4" fmla="*/ 2085010 w 2085009"/>
              <a:gd name="connsiteY4" fmla="*/ 1042600 h 20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5009" h="2085200">
                <a:moveTo>
                  <a:pt x="2085010" y="1042600"/>
                </a:moveTo>
                <a:cubicBezTo>
                  <a:pt x="2085010" y="1618412"/>
                  <a:pt x="1618265" y="2085200"/>
                  <a:pt x="1042505" y="2085200"/>
                </a:cubicBezTo>
                <a:cubicBezTo>
                  <a:pt x="466745" y="2085200"/>
                  <a:pt x="0" y="1618412"/>
                  <a:pt x="0" y="1042600"/>
                </a:cubicBezTo>
                <a:cubicBezTo>
                  <a:pt x="0" y="466788"/>
                  <a:pt x="466745" y="0"/>
                  <a:pt x="1042505" y="0"/>
                </a:cubicBezTo>
                <a:cubicBezTo>
                  <a:pt x="1618265" y="0"/>
                  <a:pt x="2085010" y="466788"/>
                  <a:pt x="2085010" y="10426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A51C999-9C54-454D-A556-E109940102B4}"/>
              </a:ext>
            </a:extLst>
          </p:cNvPr>
          <p:cNvSpPr/>
          <p:nvPr/>
        </p:nvSpPr>
        <p:spPr>
          <a:xfrm rot="9900000">
            <a:off x="3338276" y="2266377"/>
            <a:ext cx="3368019" cy="3368017"/>
          </a:xfrm>
          <a:prstGeom prst="ellipse">
            <a:avLst/>
          </a:prstGeom>
          <a:noFill/>
          <a:ln w="25400" cap="rnd"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A9E0801-2224-427C-BC21-ACADF0BC8C15}"/>
              </a:ext>
            </a:extLst>
          </p:cNvPr>
          <p:cNvSpPr/>
          <p:nvPr/>
        </p:nvSpPr>
        <p:spPr>
          <a:xfrm>
            <a:off x="3591797" y="2507340"/>
            <a:ext cx="2886108" cy="2886371"/>
          </a:xfrm>
          <a:custGeom>
            <a:avLst/>
            <a:gdLst>
              <a:gd name="connsiteX0" fmla="*/ 2085010 w 2085009"/>
              <a:gd name="connsiteY0" fmla="*/ 1042600 h 2085200"/>
              <a:gd name="connsiteX1" fmla="*/ 1042505 w 2085009"/>
              <a:gd name="connsiteY1" fmla="*/ 2085200 h 2085200"/>
              <a:gd name="connsiteX2" fmla="*/ 0 w 2085009"/>
              <a:gd name="connsiteY2" fmla="*/ 1042600 h 2085200"/>
              <a:gd name="connsiteX3" fmla="*/ 1042505 w 2085009"/>
              <a:gd name="connsiteY3" fmla="*/ 0 h 2085200"/>
              <a:gd name="connsiteX4" fmla="*/ 2085010 w 2085009"/>
              <a:gd name="connsiteY4" fmla="*/ 1042600 h 20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5009" h="2085200">
                <a:moveTo>
                  <a:pt x="2085010" y="1042600"/>
                </a:moveTo>
                <a:cubicBezTo>
                  <a:pt x="2085010" y="1618412"/>
                  <a:pt x="1618265" y="2085200"/>
                  <a:pt x="1042505" y="2085200"/>
                </a:cubicBezTo>
                <a:cubicBezTo>
                  <a:pt x="466745" y="2085200"/>
                  <a:pt x="0" y="1618412"/>
                  <a:pt x="0" y="1042600"/>
                </a:cubicBezTo>
                <a:cubicBezTo>
                  <a:pt x="0" y="466788"/>
                  <a:pt x="466745" y="0"/>
                  <a:pt x="1042505" y="0"/>
                </a:cubicBezTo>
                <a:cubicBezTo>
                  <a:pt x="1618265" y="0"/>
                  <a:pt x="2085010" y="466788"/>
                  <a:pt x="2085010" y="1042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C11DA1-36A5-4F5D-A60A-409DC1B4BBCE}"/>
              </a:ext>
            </a:extLst>
          </p:cNvPr>
          <p:cNvSpPr txBox="1"/>
          <p:nvPr/>
        </p:nvSpPr>
        <p:spPr>
          <a:xfrm>
            <a:off x="4051321" y="3303173"/>
            <a:ext cx="1655943" cy="67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Poppins" panose="00000500000000000000" pitchFamily="2" charset="0"/>
              </a:rPr>
              <a:t>Project planning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992E42-ECB9-4146-B9CE-010C6F381ABB}"/>
              </a:ext>
            </a:extLst>
          </p:cNvPr>
          <p:cNvSpPr txBox="1"/>
          <p:nvPr/>
        </p:nvSpPr>
        <p:spPr>
          <a:xfrm>
            <a:off x="4269123" y="4117611"/>
            <a:ext cx="1220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rPr>
              <a:t>This is process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855FDF-4D5B-4826-8CDA-23A3BA7D787D}"/>
              </a:ext>
            </a:extLst>
          </p:cNvPr>
          <p:cNvSpPr txBox="1"/>
          <p:nvPr/>
        </p:nvSpPr>
        <p:spPr>
          <a:xfrm>
            <a:off x="6510745" y="3303173"/>
            <a:ext cx="1655943" cy="67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Poppins" panose="00000500000000000000" pitchFamily="2" charset="0"/>
              </a:rPr>
              <a:t>Trial and error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53E0D6-1187-4E92-A01A-4CBE3BDAC7C9}"/>
              </a:ext>
            </a:extLst>
          </p:cNvPr>
          <p:cNvSpPr txBox="1"/>
          <p:nvPr/>
        </p:nvSpPr>
        <p:spPr>
          <a:xfrm>
            <a:off x="6728548" y="4117611"/>
            <a:ext cx="1220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rPr>
              <a:t>This is process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0EAC7746-A613-427C-ABAA-C3F3C4122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5880" y="3108422"/>
            <a:ext cx="615990" cy="1683701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BB2897D-BF3D-4A24-953C-2BF1DD255170}"/>
              </a:ext>
            </a:extLst>
          </p:cNvPr>
          <p:cNvSpPr/>
          <p:nvPr/>
        </p:nvSpPr>
        <p:spPr>
          <a:xfrm>
            <a:off x="5927037" y="3768020"/>
            <a:ext cx="364507" cy="364505"/>
          </a:xfrm>
          <a:prstGeom prst="round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101600" dir="8100000" sx="85000" sy="8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98E48A8-1495-427B-96E8-82F175288CA0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7A8A869-E609-41C4-B32B-AB42493BB45E}"/>
              </a:ext>
            </a:extLst>
          </p:cNvPr>
          <p:cNvGrpSpPr/>
          <p:nvPr/>
        </p:nvGrpSpPr>
        <p:grpSpPr>
          <a:xfrm>
            <a:off x="9486519" y="4412177"/>
            <a:ext cx="2492348" cy="413418"/>
            <a:chOff x="8698917" y="5190205"/>
            <a:chExt cx="2492348" cy="413418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444BAC0E-E051-449C-845F-2E80F55E0960}"/>
                </a:ext>
              </a:extLst>
            </p:cNvPr>
            <p:cNvGrpSpPr/>
            <p:nvPr/>
          </p:nvGrpSpPr>
          <p:grpSpPr>
            <a:xfrm>
              <a:off x="8698917" y="5190205"/>
              <a:ext cx="413418" cy="413418"/>
              <a:chOff x="1407149" y="3549662"/>
              <a:chExt cx="413418" cy="413418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51BCC233-0643-4150-BDE5-7A32360EFBA1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E743DE07-64BB-4E31-8656-F62A5AEB1586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90" name="Freeform 229">
                <a:extLst>
                  <a:ext uri="{FF2B5EF4-FFF2-40B4-BE49-F238E27FC236}">
                    <a16:creationId xmlns:a16="http://schemas.microsoft.com/office/drawing/2014/main" id="{FAAD9645-57CC-4BDF-97A9-4CC2D56E7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B0AA996-B890-4CED-8DC3-54C2EDD8EA6D}"/>
                </a:ext>
              </a:extLst>
            </p:cNvPr>
            <p:cNvSpPr/>
            <p:nvPr/>
          </p:nvSpPr>
          <p:spPr>
            <a:xfrm>
              <a:off x="9112335" y="5243026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3CDCBB2-B78F-4501-BBC7-31820B2499FE}"/>
              </a:ext>
            </a:extLst>
          </p:cNvPr>
          <p:cNvGrpSpPr/>
          <p:nvPr/>
        </p:nvGrpSpPr>
        <p:grpSpPr>
          <a:xfrm>
            <a:off x="6833629" y="1654459"/>
            <a:ext cx="689987" cy="689987"/>
            <a:chOff x="7559231" y="2008463"/>
            <a:chExt cx="663646" cy="663646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963A47C-76C0-490D-B607-6075346C2DC4}"/>
                </a:ext>
              </a:extLst>
            </p:cNvPr>
            <p:cNvSpPr/>
            <p:nvPr/>
          </p:nvSpPr>
          <p:spPr>
            <a:xfrm>
              <a:off x="7559231" y="200846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3BBDE63-924F-4332-B7A5-742D8EC56393}"/>
                </a:ext>
              </a:extLst>
            </p:cNvPr>
            <p:cNvSpPr/>
            <p:nvPr/>
          </p:nvSpPr>
          <p:spPr>
            <a:xfrm>
              <a:off x="7672715" y="2186398"/>
              <a:ext cx="43590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05</a:t>
              </a: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305C989-270D-478A-9BD3-C1C237AC1FBE}"/>
              </a:ext>
            </a:extLst>
          </p:cNvPr>
          <p:cNvSpPr/>
          <p:nvPr/>
        </p:nvSpPr>
        <p:spPr>
          <a:xfrm>
            <a:off x="7660949" y="5278878"/>
            <a:ext cx="689987" cy="689987"/>
          </a:xfrm>
          <a:custGeom>
            <a:avLst/>
            <a:gdLst>
              <a:gd name="connsiteX0" fmla="*/ 773166 w 773166"/>
              <a:gd name="connsiteY0" fmla="*/ 386583 h 773166"/>
              <a:gd name="connsiteX1" fmla="*/ 386583 w 773166"/>
              <a:gd name="connsiteY1" fmla="*/ 773166 h 773166"/>
              <a:gd name="connsiteX2" fmla="*/ 0 w 773166"/>
              <a:gd name="connsiteY2" fmla="*/ 386583 h 773166"/>
              <a:gd name="connsiteX3" fmla="*/ 386583 w 773166"/>
              <a:gd name="connsiteY3" fmla="*/ 0 h 773166"/>
              <a:gd name="connsiteX4" fmla="*/ 773166 w 773166"/>
              <a:gd name="connsiteY4" fmla="*/ 386583 h 77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166" h="773166">
                <a:moveTo>
                  <a:pt x="773166" y="386583"/>
                </a:moveTo>
                <a:cubicBezTo>
                  <a:pt x="773166" y="600087"/>
                  <a:pt x="600087" y="773166"/>
                  <a:pt x="386583" y="773166"/>
                </a:cubicBezTo>
                <a:cubicBezTo>
                  <a:pt x="173079" y="773166"/>
                  <a:pt x="0" y="600087"/>
                  <a:pt x="0" y="386583"/>
                </a:cubicBezTo>
                <a:cubicBezTo>
                  <a:pt x="0" y="173079"/>
                  <a:pt x="173079" y="0"/>
                  <a:pt x="386583" y="0"/>
                </a:cubicBezTo>
                <a:cubicBezTo>
                  <a:pt x="600087" y="0"/>
                  <a:pt x="773166" y="173079"/>
                  <a:pt x="773166" y="38658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56838E-5704-40AF-9A34-BA82C93E983B}"/>
              </a:ext>
            </a:extLst>
          </p:cNvPr>
          <p:cNvSpPr/>
          <p:nvPr/>
        </p:nvSpPr>
        <p:spPr>
          <a:xfrm>
            <a:off x="7779341" y="5463876"/>
            <a:ext cx="453204" cy="319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08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7D4CFB3-BCE3-4B8A-B863-4F604CB02422}"/>
              </a:ext>
            </a:extLst>
          </p:cNvPr>
          <p:cNvGrpSpPr/>
          <p:nvPr/>
        </p:nvGrpSpPr>
        <p:grpSpPr>
          <a:xfrm>
            <a:off x="8672929" y="4010384"/>
            <a:ext cx="689987" cy="689987"/>
            <a:chOff x="8623699" y="3638543"/>
            <a:chExt cx="663646" cy="66364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EAC724A-354E-4A5B-93DB-3A0AD579E0A9}"/>
                </a:ext>
              </a:extLst>
            </p:cNvPr>
            <p:cNvSpPr/>
            <p:nvPr/>
          </p:nvSpPr>
          <p:spPr>
            <a:xfrm>
              <a:off x="8623699" y="363854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BA3F3A-477A-44B2-9401-21ECADAFFD46}"/>
                </a:ext>
              </a:extLst>
            </p:cNvPr>
            <p:cNvSpPr/>
            <p:nvPr/>
          </p:nvSpPr>
          <p:spPr>
            <a:xfrm>
              <a:off x="8737571" y="3816478"/>
              <a:ext cx="435903" cy="2960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07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53735B-466E-4E9A-9AAF-061EBCC401D2}"/>
              </a:ext>
            </a:extLst>
          </p:cNvPr>
          <p:cNvSpPr/>
          <p:nvPr/>
        </p:nvSpPr>
        <p:spPr>
          <a:xfrm>
            <a:off x="3825763" y="5305427"/>
            <a:ext cx="453204" cy="319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03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C1562F7-A731-40E7-AE96-93CEA33B4D88}"/>
              </a:ext>
            </a:extLst>
          </p:cNvPr>
          <p:cNvGrpSpPr/>
          <p:nvPr/>
        </p:nvGrpSpPr>
        <p:grpSpPr>
          <a:xfrm>
            <a:off x="3161970" y="2500131"/>
            <a:ext cx="689987" cy="689987"/>
            <a:chOff x="2806776" y="3486143"/>
            <a:chExt cx="663646" cy="663646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22EF081-4701-408C-9B9F-F253D9A544AF}"/>
                </a:ext>
              </a:extLst>
            </p:cNvPr>
            <p:cNvSpPr/>
            <p:nvPr/>
          </p:nvSpPr>
          <p:spPr>
            <a:xfrm>
              <a:off x="2806776" y="348614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E11FEFE-8404-4404-B023-4E26B69455CC}"/>
                </a:ext>
              </a:extLst>
            </p:cNvPr>
            <p:cNvSpPr/>
            <p:nvPr/>
          </p:nvSpPr>
          <p:spPr>
            <a:xfrm>
              <a:off x="2920648" y="3664078"/>
              <a:ext cx="43590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8DC5549-0BCF-43EE-8AB7-D937CE34384C}"/>
              </a:ext>
            </a:extLst>
          </p:cNvPr>
          <p:cNvGrpSpPr/>
          <p:nvPr/>
        </p:nvGrpSpPr>
        <p:grpSpPr>
          <a:xfrm>
            <a:off x="4533276" y="1654127"/>
            <a:ext cx="689987" cy="689987"/>
            <a:chOff x="3720049" y="2008463"/>
            <a:chExt cx="663646" cy="663646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EDC1E12-2137-4CBA-BA1A-57E7DD3ED822}"/>
                </a:ext>
              </a:extLst>
            </p:cNvPr>
            <p:cNvSpPr/>
            <p:nvPr/>
          </p:nvSpPr>
          <p:spPr>
            <a:xfrm>
              <a:off x="3720049" y="200846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BFBB2D6-7C20-4316-B0C1-E348EF1476ED}"/>
                </a:ext>
              </a:extLst>
            </p:cNvPr>
            <p:cNvSpPr/>
            <p:nvPr/>
          </p:nvSpPr>
          <p:spPr>
            <a:xfrm>
              <a:off x="3833921" y="2186398"/>
              <a:ext cx="43590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439BA45-1E32-4DF2-A4E7-4EF3FAC0E856}"/>
              </a:ext>
            </a:extLst>
          </p:cNvPr>
          <p:cNvSpPr/>
          <p:nvPr/>
        </p:nvSpPr>
        <p:spPr>
          <a:xfrm>
            <a:off x="3771886" y="5278878"/>
            <a:ext cx="689987" cy="689987"/>
          </a:xfrm>
          <a:custGeom>
            <a:avLst/>
            <a:gdLst>
              <a:gd name="connsiteX0" fmla="*/ 773166 w 773166"/>
              <a:gd name="connsiteY0" fmla="*/ 386583 h 773166"/>
              <a:gd name="connsiteX1" fmla="*/ 386583 w 773166"/>
              <a:gd name="connsiteY1" fmla="*/ 773166 h 773166"/>
              <a:gd name="connsiteX2" fmla="*/ 0 w 773166"/>
              <a:gd name="connsiteY2" fmla="*/ 386583 h 773166"/>
              <a:gd name="connsiteX3" fmla="*/ 386583 w 773166"/>
              <a:gd name="connsiteY3" fmla="*/ 0 h 773166"/>
              <a:gd name="connsiteX4" fmla="*/ 773166 w 773166"/>
              <a:gd name="connsiteY4" fmla="*/ 386583 h 77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166" h="773166">
                <a:moveTo>
                  <a:pt x="773166" y="386583"/>
                </a:moveTo>
                <a:cubicBezTo>
                  <a:pt x="773166" y="600087"/>
                  <a:pt x="600087" y="773166"/>
                  <a:pt x="386583" y="773166"/>
                </a:cubicBezTo>
                <a:cubicBezTo>
                  <a:pt x="173079" y="773166"/>
                  <a:pt x="0" y="600087"/>
                  <a:pt x="0" y="386583"/>
                </a:cubicBezTo>
                <a:cubicBezTo>
                  <a:pt x="0" y="173079"/>
                  <a:pt x="173079" y="0"/>
                  <a:pt x="386583" y="0"/>
                </a:cubicBezTo>
                <a:cubicBezTo>
                  <a:pt x="600087" y="0"/>
                  <a:pt x="773166" y="173079"/>
                  <a:pt x="773166" y="3865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8BC2F61-FA4C-4BC1-886E-7A9CFCF797DD}"/>
              </a:ext>
            </a:extLst>
          </p:cNvPr>
          <p:cNvSpPr/>
          <p:nvPr/>
        </p:nvSpPr>
        <p:spPr>
          <a:xfrm>
            <a:off x="3890278" y="5463876"/>
            <a:ext cx="453204" cy="319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04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C7A0B8-2988-4BB5-AC90-FB1127FBC6C2}"/>
              </a:ext>
            </a:extLst>
          </p:cNvPr>
          <p:cNvGrpSpPr/>
          <p:nvPr/>
        </p:nvGrpSpPr>
        <p:grpSpPr>
          <a:xfrm>
            <a:off x="2854587" y="4132193"/>
            <a:ext cx="689987" cy="689987"/>
            <a:chOff x="2806776" y="3486143"/>
            <a:chExt cx="663646" cy="66364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6FDD736-A287-4338-B9B8-EFF89606786C}"/>
                </a:ext>
              </a:extLst>
            </p:cNvPr>
            <p:cNvSpPr/>
            <p:nvPr/>
          </p:nvSpPr>
          <p:spPr>
            <a:xfrm>
              <a:off x="2806776" y="348614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7D00BE6-9E12-4B2B-BA25-FD51CEC897D7}"/>
                </a:ext>
              </a:extLst>
            </p:cNvPr>
            <p:cNvSpPr/>
            <p:nvPr/>
          </p:nvSpPr>
          <p:spPr>
            <a:xfrm>
              <a:off x="2920648" y="3664078"/>
              <a:ext cx="43590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E22C016-F89A-45DB-899E-0F05B248C59E}"/>
              </a:ext>
            </a:extLst>
          </p:cNvPr>
          <p:cNvGrpSpPr/>
          <p:nvPr/>
        </p:nvGrpSpPr>
        <p:grpSpPr>
          <a:xfrm>
            <a:off x="8346576" y="2433882"/>
            <a:ext cx="689987" cy="689987"/>
            <a:chOff x="7558843" y="2008463"/>
            <a:chExt cx="663646" cy="663646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6BAE4E6-B48D-4F62-9503-BDCD12692C8E}"/>
                </a:ext>
              </a:extLst>
            </p:cNvPr>
            <p:cNvSpPr/>
            <p:nvPr/>
          </p:nvSpPr>
          <p:spPr>
            <a:xfrm>
              <a:off x="7558843" y="2008463"/>
              <a:ext cx="663646" cy="663646"/>
            </a:xfrm>
            <a:custGeom>
              <a:avLst/>
              <a:gdLst>
                <a:gd name="connsiteX0" fmla="*/ 773166 w 773166"/>
                <a:gd name="connsiteY0" fmla="*/ 386583 h 773166"/>
                <a:gd name="connsiteX1" fmla="*/ 386583 w 773166"/>
                <a:gd name="connsiteY1" fmla="*/ 773166 h 773166"/>
                <a:gd name="connsiteX2" fmla="*/ 0 w 773166"/>
                <a:gd name="connsiteY2" fmla="*/ 386583 h 773166"/>
                <a:gd name="connsiteX3" fmla="*/ 386583 w 773166"/>
                <a:gd name="connsiteY3" fmla="*/ 0 h 773166"/>
                <a:gd name="connsiteX4" fmla="*/ 773166 w 773166"/>
                <a:gd name="connsiteY4" fmla="*/ 386583 h 77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166" h="773166">
                  <a:moveTo>
                    <a:pt x="773166" y="386583"/>
                  </a:moveTo>
                  <a:cubicBezTo>
                    <a:pt x="773166" y="600087"/>
                    <a:pt x="600087" y="773166"/>
                    <a:pt x="386583" y="773166"/>
                  </a:cubicBezTo>
                  <a:cubicBezTo>
                    <a:pt x="173079" y="773166"/>
                    <a:pt x="0" y="600087"/>
                    <a:pt x="0" y="386583"/>
                  </a:cubicBezTo>
                  <a:cubicBezTo>
                    <a:pt x="0" y="173079"/>
                    <a:pt x="173079" y="0"/>
                    <a:pt x="386583" y="0"/>
                  </a:cubicBezTo>
                  <a:cubicBezTo>
                    <a:pt x="600087" y="0"/>
                    <a:pt x="773166" y="173079"/>
                    <a:pt x="773166" y="38658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469CB24-41AA-48E7-A7E7-67BD33185207}"/>
                </a:ext>
              </a:extLst>
            </p:cNvPr>
            <p:cNvSpPr/>
            <p:nvPr/>
          </p:nvSpPr>
          <p:spPr>
            <a:xfrm>
              <a:off x="7672715" y="2186398"/>
              <a:ext cx="43590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06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73A9963-0CCA-414B-9CC3-3E2C22B3987F}"/>
              </a:ext>
            </a:extLst>
          </p:cNvPr>
          <p:cNvGrpSpPr/>
          <p:nvPr/>
        </p:nvGrpSpPr>
        <p:grpSpPr>
          <a:xfrm>
            <a:off x="351132" y="2679763"/>
            <a:ext cx="2591272" cy="429827"/>
            <a:chOff x="-327774" y="3527091"/>
            <a:chExt cx="2492348" cy="41341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7A35C6E-1B39-40E7-A262-35CE524057C3}"/>
                </a:ext>
              </a:extLst>
            </p:cNvPr>
            <p:cNvGrpSpPr/>
            <p:nvPr/>
          </p:nvGrpSpPr>
          <p:grpSpPr>
            <a:xfrm>
              <a:off x="1751156" y="3527091"/>
              <a:ext cx="413418" cy="413418"/>
              <a:chOff x="1407149" y="3549662"/>
              <a:chExt cx="413418" cy="413418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180BBF-289E-4835-9D39-0054BEAC9798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9E7BCF-13B1-43B6-ABA9-24E2EDC7C565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8" name="Freeform 229">
                <a:extLst>
                  <a:ext uri="{FF2B5EF4-FFF2-40B4-BE49-F238E27FC236}">
                    <a16:creationId xmlns:a16="http://schemas.microsoft.com/office/drawing/2014/main" id="{5085679B-F70E-466C-B6EE-39347DDDC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4245A55-5415-4AF8-8D45-3B7F3D18695E}"/>
                </a:ext>
              </a:extLst>
            </p:cNvPr>
            <p:cNvSpPr/>
            <p:nvPr/>
          </p:nvSpPr>
          <p:spPr>
            <a:xfrm flipH="1">
              <a:off x="-327774" y="3579912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AA7B84E-5412-489C-B9DD-BA81FD3E75F1}"/>
              </a:ext>
            </a:extLst>
          </p:cNvPr>
          <p:cNvGrpSpPr/>
          <p:nvPr/>
        </p:nvGrpSpPr>
        <p:grpSpPr>
          <a:xfrm>
            <a:off x="1562828" y="1699078"/>
            <a:ext cx="2591272" cy="429827"/>
            <a:chOff x="1000736" y="2277396"/>
            <a:chExt cx="2492348" cy="413418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9043C18-6B77-46D8-939B-5BA2EFE75CA1}"/>
                </a:ext>
              </a:extLst>
            </p:cNvPr>
            <p:cNvGrpSpPr/>
            <p:nvPr/>
          </p:nvGrpSpPr>
          <p:grpSpPr>
            <a:xfrm>
              <a:off x="3079666" y="2277396"/>
              <a:ext cx="413418" cy="413418"/>
              <a:chOff x="1407149" y="3549662"/>
              <a:chExt cx="413418" cy="41341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C7C17F4F-AD3C-4221-88B5-7DF98C8DF2F6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D38BE691-0CB0-40C6-A1BD-6A6C66DD405B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54" name="Freeform 229">
                <a:extLst>
                  <a:ext uri="{FF2B5EF4-FFF2-40B4-BE49-F238E27FC236}">
                    <a16:creationId xmlns:a16="http://schemas.microsoft.com/office/drawing/2014/main" id="{E37F3A5F-953B-4BB8-88F3-39BDCBBA2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455D51C-A78A-4961-8B3E-B196FD36004C}"/>
                </a:ext>
              </a:extLst>
            </p:cNvPr>
            <p:cNvSpPr/>
            <p:nvPr/>
          </p:nvSpPr>
          <p:spPr>
            <a:xfrm flipH="1">
              <a:off x="1000736" y="2330217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74A91E-5B3B-433B-8E26-24936349AC26}"/>
              </a:ext>
            </a:extLst>
          </p:cNvPr>
          <p:cNvGrpSpPr/>
          <p:nvPr/>
        </p:nvGrpSpPr>
        <p:grpSpPr>
          <a:xfrm>
            <a:off x="68074" y="4403973"/>
            <a:ext cx="2591272" cy="429827"/>
            <a:chOff x="1000736" y="5190205"/>
            <a:chExt cx="2492348" cy="41341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24DD603-D305-4B59-A8D4-A1A505E79455}"/>
                </a:ext>
              </a:extLst>
            </p:cNvPr>
            <p:cNvGrpSpPr/>
            <p:nvPr/>
          </p:nvGrpSpPr>
          <p:grpSpPr>
            <a:xfrm>
              <a:off x="3079666" y="5190205"/>
              <a:ext cx="413418" cy="413418"/>
              <a:chOff x="1407149" y="3549662"/>
              <a:chExt cx="413418" cy="41341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0D953916-C3D0-4028-9BFF-9FCBAB779A18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4C423F60-897B-4DB3-A476-C1DC30445851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60" name="Freeform 229">
                <a:extLst>
                  <a:ext uri="{FF2B5EF4-FFF2-40B4-BE49-F238E27FC236}">
                    <a16:creationId xmlns:a16="http://schemas.microsoft.com/office/drawing/2014/main" id="{37252AC4-D1DF-4A3F-BD48-4CDFAD7C0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0CE764C-DA74-4B21-9E6D-3EF14B2446BB}"/>
                </a:ext>
              </a:extLst>
            </p:cNvPr>
            <p:cNvSpPr/>
            <p:nvPr/>
          </p:nvSpPr>
          <p:spPr>
            <a:xfrm flipH="1">
              <a:off x="1000736" y="5243026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EC22E09-317B-4D8A-9584-C46A5987B80A}"/>
              </a:ext>
            </a:extLst>
          </p:cNvPr>
          <p:cNvGrpSpPr/>
          <p:nvPr/>
        </p:nvGrpSpPr>
        <p:grpSpPr>
          <a:xfrm>
            <a:off x="1000525" y="5497211"/>
            <a:ext cx="2591272" cy="429827"/>
            <a:chOff x="1000736" y="5190205"/>
            <a:chExt cx="2492348" cy="41341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7991AAE-C58D-4A68-8A86-4771DCE3FF78}"/>
                </a:ext>
              </a:extLst>
            </p:cNvPr>
            <p:cNvGrpSpPr/>
            <p:nvPr/>
          </p:nvGrpSpPr>
          <p:grpSpPr>
            <a:xfrm>
              <a:off x="3079666" y="5190205"/>
              <a:ext cx="413418" cy="413418"/>
              <a:chOff x="1407149" y="3549662"/>
              <a:chExt cx="413418" cy="41341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4431E4F-ADCA-46A9-86A2-4C897928A276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736ECC2F-0044-4EDC-A680-3B904D7D42B7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66" name="Freeform 229">
                <a:extLst>
                  <a:ext uri="{FF2B5EF4-FFF2-40B4-BE49-F238E27FC236}">
                    <a16:creationId xmlns:a16="http://schemas.microsoft.com/office/drawing/2014/main" id="{1E901E69-3AFC-42A9-BD8D-F46796958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C8517C3A-62DC-40FA-9121-E42A326C59B1}"/>
                </a:ext>
              </a:extLst>
            </p:cNvPr>
            <p:cNvSpPr/>
            <p:nvPr/>
          </p:nvSpPr>
          <p:spPr>
            <a:xfrm flipH="1">
              <a:off x="1000736" y="5243026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5FF1957-1183-4F50-B518-DA91A0DD159E}"/>
              </a:ext>
            </a:extLst>
          </p:cNvPr>
          <p:cNvGrpSpPr/>
          <p:nvPr/>
        </p:nvGrpSpPr>
        <p:grpSpPr>
          <a:xfrm>
            <a:off x="9337685" y="2511778"/>
            <a:ext cx="2591272" cy="429827"/>
            <a:chOff x="10027427" y="3527091"/>
            <a:chExt cx="2492348" cy="41341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0382988A-0991-41F0-83C2-E822AAB646D5}"/>
                </a:ext>
              </a:extLst>
            </p:cNvPr>
            <p:cNvGrpSpPr/>
            <p:nvPr/>
          </p:nvGrpSpPr>
          <p:grpSpPr>
            <a:xfrm>
              <a:off x="10027427" y="3527091"/>
              <a:ext cx="413418" cy="413418"/>
              <a:chOff x="1407149" y="3549662"/>
              <a:chExt cx="413418" cy="413418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43A6FB4D-5BB5-45EA-BE59-7FC524BAFA3C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305BFD02-E75D-4BE2-8458-B388D7930CBA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78" name="Freeform 229">
                <a:extLst>
                  <a:ext uri="{FF2B5EF4-FFF2-40B4-BE49-F238E27FC236}">
                    <a16:creationId xmlns:a16="http://schemas.microsoft.com/office/drawing/2014/main" id="{35FFB669-883E-4722-B9EF-83CFD9ECE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AE37BF7-2F54-4865-9100-7456AB06F1C2}"/>
                </a:ext>
              </a:extLst>
            </p:cNvPr>
            <p:cNvSpPr/>
            <p:nvPr/>
          </p:nvSpPr>
          <p:spPr>
            <a:xfrm>
              <a:off x="10440845" y="3579912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CA7EA0D-80BD-433D-9D81-5983BD0896FD}"/>
              </a:ext>
            </a:extLst>
          </p:cNvPr>
          <p:cNvGrpSpPr/>
          <p:nvPr/>
        </p:nvGrpSpPr>
        <p:grpSpPr>
          <a:xfrm>
            <a:off x="7821834" y="1694201"/>
            <a:ext cx="2591272" cy="429827"/>
            <a:chOff x="8698917" y="2277396"/>
            <a:chExt cx="2492348" cy="413418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34DDE52-539D-4C92-A1C5-32D0739AAE07}"/>
                </a:ext>
              </a:extLst>
            </p:cNvPr>
            <p:cNvGrpSpPr/>
            <p:nvPr/>
          </p:nvGrpSpPr>
          <p:grpSpPr>
            <a:xfrm>
              <a:off x="8698917" y="2277396"/>
              <a:ext cx="413418" cy="413418"/>
              <a:chOff x="1407149" y="3549662"/>
              <a:chExt cx="413418" cy="413418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590534D4-6ED8-4611-B46E-940DA8CC35BB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1218A672-8BE8-428A-A835-C080D987D01D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84" name="Freeform 229">
                <a:extLst>
                  <a:ext uri="{FF2B5EF4-FFF2-40B4-BE49-F238E27FC236}">
                    <a16:creationId xmlns:a16="http://schemas.microsoft.com/office/drawing/2014/main" id="{627378A8-C4D6-43D3-B996-93AA4D4C1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482D0E3B-967D-414E-B671-78B5DA539FEB}"/>
                </a:ext>
              </a:extLst>
            </p:cNvPr>
            <p:cNvSpPr/>
            <p:nvPr/>
          </p:nvSpPr>
          <p:spPr>
            <a:xfrm>
              <a:off x="9112335" y="2330217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F5DEC48-8AEC-4B6C-83EF-364320CA164C}"/>
              </a:ext>
            </a:extLst>
          </p:cNvPr>
          <p:cNvGrpSpPr/>
          <p:nvPr/>
        </p:nvGrpSpPr>
        <p:grpSpPr>
          <a:xfrm>
            <a:off x="8683294" y="5463876"/>
            <a:ext cx="2591272" cy="429827"/>
            <a:chOff x="8698917" y="5190205"/>
            <a:chExt cx="2492348" cy="413418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DA7F66E3-89AD-4450-A4E6-7001BF592005}"/>
                </a:ext>
              </a:extLst>
            </p:cNvPr>
            <p:cNvGrpSpPr/>
            <p:nvPr/>
          </p:nvGrpSpPr>
          <p:grpSpPr>
            <a:xfrm>
              <a:off x="8698917" y="5190205"/>
              <a:ext cx="413418" cy="413418"/>
              <a:chOff x="1407149" y="3549662"/>
              <a:chExt cx="413418" cy="413418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9DE059BC-0288-42EC-84D9-3B9B252220C9}"/>
                  </a:ext>
                </a:extLst>
              </p:cNvPr>
              <p:cNvSpPr/>
              <p:nvPr/>
            </p:nvSpPr>
            <p:spPr>
              <a:xfrm>
                <a:off x="1407149" y="3549662"/>
                <a:ext cx="413418" cy="4134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729FE009-4763-485B-B7FE-59A43FD8AB3D}"/>
                  </a:ext>
                </a:extLst>
              </p:cNvPr>
              <p:cNvSpPr/>
              <p:nvPr/>
            </p:nvSpPr>
            <p:spPr>
              <a:xfrm>
                <a:off x="1452286" y="3594799"/>
                <a:ext cx="323144" cy="32314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Raleway" panose="020B0503030101060003" pitchFamily="34" charset="0"/>
                </a:endParaRPr>
              </a:p>
            </p:txBody>
          </p:sp>
          <p:sp>
            <p:nvSpPr>
              <p:cNvPr id="96" name="Freeform 229">
                <a:extLst>
                  <a:ext uri="{FF2B5EF4-FFF2-40B4-BE49-F238E27FC236}">
                    <a16:creationId xmlns:a16="http://schemas.microsoft.com/office/drawing/2014/main" id="{13E94866-21AB-4D81-A44E-5A70C0904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302" y="3714766"/>
                <a:ext cx="121113" cy="83211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53576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4789188-0E8D-4CAE-91E9-262497F72E8D}"/>
                </a:ext>
              </a:extLst>
            </p:cNvPr>
            <p:cNvSpPr/>
            <p:nvPr/>
          </p:nvSpPr>
          <p:spPr>
            <a:xfrm>
              <a:off x="9112335" y="5243026"/>
              <a:ext cx="2078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8A9AA8"/>
                  </a:solidFill>
                  <a:ea typeface="Open Sans Light" panose="020B0306030504020204" pitchFamily="34" charset="0"/>
                  <a:cs typeface="Open Sans Light" panose="020B0306030504020204" pitchFamily="34" charset="0"/>
                </a:rPr>
                <a:t>Insert Point</a:t>
              </a:r>
              <a:endParaRPr lang="id-ID" sz="1400" dirty="0">
                <a:solidFill>
                  <a:srgbClr val="8A9AA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198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07BEED65-3770-43EF-8717-C5717767D30E}"/>
              </a:ext>
            </a:extLst>
          </p:cNvPr>
          <p:cNvSpPr/>
          <p:nvPr/>
        </p:nvSpPr>
        <p:spPr>
          <a:xfrm>
            <a:off x="5994959" y="5067915"/>
            <a:ext cx="2716003" cy="13687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5595D0F6-1319-4C4A-9F8E-C8BD961CAB18}"/>
              </a:ext>
            </a:extLst>
          </p:cNvPr>
          <p:cNvSpPr/>
          <p:nvPr/>
        </p:nvSpPr>
        <p:spPr>
          <a:xfrm>
            <a:off x="8917991" y="5067916"/>
            <a:ext cx="2716003" cy="13687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C7AAE08C-97A1-4C73-AB10-D21D2E88E045}"/>
              </a:ext>
            </a:extLst>
          </p:cNvPr>
          <p:cNvSpPr/>
          <p:nvPr/>
        </p:nvSpPr>
        <p:spPr>
          <a:xfrm>
            <a:off x="6224773" y="5220635"/>
            <a:ext cx="2009489" cy="1055083"/>
          </a:xfrm>
          <a:prstGeom prst="roundRect">
            <a:avLst>
              <a:gd name="adj" fmla="val 45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+mj-lt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340411DD-5604-4EAA-9A53-7065A8C33327}"/>
              </a:ext>
            </a:extLst>
          </p:cNvPr>
          <p:cNvSpPr/>
          <p:nvPr/>
        </p:nvSpPr>
        <p:spPr>
          <a:xfrm>
            <a:off x="6224773" y="5220635"/>
            <a:ext cx="106671" cy="10550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+mj-lt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E4F6403-3EDA-4231-8545-0E2501078F45}"/>
              </a:ext>
            </a:extLst>
          </p:cNvPr>
          <p:cNvSpPr/>
          <p:nvPr/>
        </p:nvSpPr>
        <p:spPr>
          <a:xfrm flipV="1">
            <a:off x="6224773" y="5652307"/>
            <a:ext cx="106671" cy="6234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+mj-lt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1FDF779-5BE9-4433-AAA9-C16E6085E92B}"/>
              </a:ext>
            </a:extLst>
          </p:cNvPr>
          <p:cNvSpPr/>
          <p:nvPr/>
        </p:nvSpPr>
        <p:spPr>
          <a:xfrm>
            <a:off x="6522165" y="5314834"/>
            <a:ext cx="1551432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Poppins" panose="02000000000000000000" pitchFamily="2" charset="0"/>
              </a:rPr>
              <a:t>Your text here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F2D3A42-8D49-49E5-9488-390F7D0828FE}"/>
              </a:ext>
            </a:extLst>
          </p:cNvPr>
          <p:cNvSpPr/>
          <p:nvPr/>
        </p:nvSpPr>
        <p:spPr>
          <a:xfrm>
            <a:off x="6522165" y="5669510"/>
            <a:ext cx="1551432" cy="611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Open Sans Light" panose="020B0306030504020204" pitchFamily="34" charset="0"/>
                <a:cs typeface="Poppins" panose="02000000000000000000" pitchFamily="2" charset="0"/>
              </a:rPr>
              <a:t>67%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8CC17BDB-D5EB-47BD-B752-4604D45A81C1}"/>
              </a:ext>
            </a:extLst>
          </p:cNvPr>
          <p:cNvSpPr/>
          <p:nvPr/>
        </p:nvSpPr>
        <p:spPr>
          <a:xfrm>
            <a:off x="9225408" y="5213034"/>
            <a:ext cx="2101168" cy="1062685"/>
          </a:xfrm>
          <a:prstGeom prst="roundRect">
            <a:avLst>
              <a:gd name="adj" fmla="val 45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474AEE30-EF59-49EE-9DBA-5067C09109E3}"/>
              </a:ext>
            </a:extLst>
          </p:cNvPr>
          <p:cNvSpPr/>
          <p:nvPr/>
        </p:nvSpPr>
        <p:spPr>
          <a:xfrm>
            <a:off x="9225408" y="5213034"/>
            <a:ext cx="111538" cy="106268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>
              <a:latin typeface="+mj-lt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02ED4014-5885-448E-8F0F-FCAFC0E3E4F1}"/>
              </a:ext>
            </a:extLst>
          </p:cNvPr>
          <p:cNvSpPr/>
          <p:nvPr/>
        </p:nvSpPr>
        <p:spPr>
          <a:xfrm flipV="1">
            <a:off x="9225408" y="5550745"/>
            <a:ext cx="111538" cy="7249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+mj-lt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5D97F72-AD4F-4CEF-9C00-A1E12701BDC0}"/>
              </a:ext>
            </a:extLst>
          </p:cNvPr>
          <p:cNvSpPr/>
          <p:nvPr/>
        </p:nvSpPr>
        <p:spPr>
          <a:xfrm>
            <a:off x="9536368" y="5308473"/>
            <a:ext cx="1622213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accent2"/>
                </a:solidFill>
                <a:latin typeface="+mj-lt"/>
                <a:ea typeface="Open Sans Light" panose="020B0306030504020204" pitchFamily="34" charset="0"/>
                <a:cs typeface="Poppins" panose="02000000000000000000" pitchFamily="2" charset="0"/>
              </a:rPr>
              <a:t>Your text here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525DE86-B3DD-4BE2-98F4-DACBB9D6BC75}"/>
              </a:ext>
            </a:extLst>
          </p:cNvPr>
          <p:cNvSpPr/>
          <p:nvPr/>
        </p:nvSpPr>
        <p:spPr>
          <a:xfrm>
            <a:off x="9536368" y="5664704"/>
            <a:ext cx="1622213" cy="611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Open Sans Light" panose="020B0306030504020204" pitchFamily="34" charset="0"/>
                <a:cs typeface="Poppins" panose="02000000000000000000" pitchFamily="2" charset="0"/>
              </a:rPr>
              <a:t>94%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8C3240B-013C-4AE3-B7E7-3E571A4F3429}"/>
              </a:ext>
            </a:extLst>
          </p:cNvPr>
          <p:cNvGrpSpPr/>
          <p:nvPr/>
        </p:nvGrpSpPr>
        <p:grpSpPr>
          <a:xfrm>
            <a:off x="558006" y="5052044"/>
            <a:ext cx="5125570" cy="1384663"/>
            <a:chOff x="6704764" y="3149647"/>
            <a:chExt cx="4116745" cy="1384663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CEDF1185-DE4B-43D5-BA66-581F5F8C38DA}"/>
                </a:ext>
              </a:extLst>
            </p:cNvPr>
            <p:cNvSpPr/>
            <p:nvPr/>
          </p:nvSpPr>
          <p:spPr>
            <a:xfrm>
              <a:off x="6704764" y="3149647"/>
              <a:ext cx="4116745" cy="138466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F545D67-371D-4FD7-A1FB-DF0DD52E3419}"/>
                </a:ext>
              </a:extLst>
            </p:cNvPr>
            <p:cNvSpPr txBox="1"/>
            <p:nvPr/>
          </p:nvSpPr>
          <p:spPr>
            <a:xfrm>
              <a:off x="7948985" y="3671515"/>
              <a:ext cx="2527977" cy="620170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v-SE" sz="1200" dirty="0">
                  <a:solidFill>
                    <a:schemeClr val="bg1"/>
                  </a:solidFill>
                </a:rPr>
                <a:t>Pretium aenean pharetra magna ac placerat. Eget gravida cum sociis natoque penatibus et.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D103BE85-D8CB-4839-A5ED-94066437EDFF}"/>
                </a:ext>
              </a:extLst>
            </p:cNvPr>
            <p:cNvSpPr txBox="1"/>
            <p:nvPr/>
          </p:nvSpPr>
          <p:spPr>
            <a:xfrm>
              <a:off x="7948985" y="3277289"/>
              <a:ext cx="2527977" cy="42601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spc="50" dirty="0">
                  <a:solidFill>
                    <a:schemeClr val="bg1"/>
                  </a:solidFill>
                  <a:latin typeface="+mj-lt"/>
                  <a:cs typeface="Poppins" panose="00000500000000000000" pitchFamily="2" charset="0"/>
                </a:rPr>
                <a:t>Target Audience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CE6981D-A521-42FE-8029-2E28D75E9D51}"/>
                </a:ext>
              </a:extLst>
            </p:cNvPr>
            <p:cNvSpPr txBox="1"/>
            <p:nvPr/>
          </p:nvSpPr>
          <p:spPr>
            <a:xfrm>
              <a:off x="6964758" y="3293466"/>
              <a:ext cx="1129622" cy="1023357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400" b="1" spc="50" dirty="0">
                  <a:solidFill>
                    <a:schemeClr val="bg1"/>
                  </a:solidFill>
                  <a:latin typeface="+mj-lt"/>
                  <a:cs typeface="Poppins" panose="00000500000000000000" pitchFamily="2" charset="0"/>
                </a:rPr>
                <a:t>21K</a:t>
              </a: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445A7F51-F5BA-4977-9436-54DCD98885E8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6D8DB313-4482-4F13-B103-34AFBBC2D33E}"/>
              </a:ext>
            </a:extLst>
          </p:cNvPr>
          <p:cNvGrpSpPr/>
          <p:nvPr/>
        </p:nvGrpSpPr>
        <p:grpSpPr>
          <a:xfrm>
            <a:off x="1318195" y="1492837"/>
            <a:ext cx="8409466" cy="3083601"/>
            <a:chOff x="860074" y="1325841"/>
            <a:chExt cx="9325707" cy="3419569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B3AAA6B-16F2-46DB-86C0-DA1661AA70C0}"/>
                </a:ext>
              </a:extLst>
            </p:cNvPr>
            <p:cNvSpPr/>
            <p:nvPr/>
          </p:nvSpPr>
          <p:spPr>
            <a:xfrm>
              <a:off x="7676574" y="1341298"/>
              <a:ext cx="1978277" cy="409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Your text here</a:t>
              </a: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46A2370-211E-432A-BB90-070FE019F57B}"/>
                </a:ext>
              </a:extLst>
            </p:cNvPr>
            <p:cNvGrpSpPr/>
            <p:nvPr/>
          </p:nvGrpSpPr>
          <p:grpSpPr>
            <a:xfrm>
              <a:off x="8948753" y="2712538"/>
              <a:ext cx="1237028" cy="1237028"/>
              <a:chOff x="8948753" y="2712538"/>
              <a:chExt cx="1237028" cy="1237028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E227AF7-BC22-4142-8994-0CEB4069FD73}"/>
                  </a:ext>
                </a:extLst>
              </p:cNvPr>
              <p:cNvSpPr/>
              <p:nvPr/>
            </p:nvSpPr>
            <p:spPr>
              <a:xfrm>
                <a:off x="8948753" y="2712538"/>
                <a:ext cx="1237028" cy="12370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2D1A65FB-F599-4C4E-8C74-9D3096E2DB41}"/>
                  </a:ext>
                </a:extLst>
              </p:cNvPr>
              <p:cNvGrpSpPr/>
              <p:nvPr/>
            </p:nvGrpSpPr>
            <p:grpSpPr>
              <a:xfrm>
                <a:off x="9067470" y="2831255"/>
                <a:ext cx="999594" cy="999594"/>
                <a:chOff x="13610072" y="-1550912"/>
                <a:chExt cx="876048" cy="876048"/>
              </a:xfrm>
            </p:grpSpPr>
            <p:sp>
              <p:nvSpPr>
                <p:cNvPr id="115" name="Oval 31">
                  <a:extLst>
                    <a:ext uri="{FF2B5EF4-FFF2-40B4-BE49-F238E27FC236}">
                      <a16:creationId xmlns:a16="http://schemas.microsoft.com/office/drawing/2014/main" id="{559CC112-F15F-46DB-8711-81EBEC26B9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610072" y="-1550912"/>
                  <a:ext cx="876048" cy="876048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16" name="任意形状 660">
                  <a:extLst>
                    <a:ext uri="{FF2B5EF4-FFF2-40B4-BE49-F238E27FC236}">
                      <a16:creationId xmlns:a16="http://schemas.microsoft.com/office/drawing/2014/main" id="{4A18CDE0-48BB-4A6A-AB7F-50C801572AB2}"/>
                    </a:ext>
                  </a:extLst>
                </p:cNvPr>
                <p:cNvSpPr/>
                <p:nvPr/>
              </p:nvSpPr>
              <p:spPr>
                <a:xfrm>
                  <a:off x="13900997" y="-1259987"/>
                  <a:ext cx="294198" cy="2941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8" h="21488" extrusionOk="0">
                      <a:moveTo>
                        <a:pt x="17083" y="10912"/>
                      </a:moveTo>
                      <a:lnTo>
                        <a:pt x="16270" y="10099"/>
                      </a:lnTo>
                      <a:lnTo>
                        <a:pt x="4880" y="21488"/>
                      </a:lnTo>
                      <a:lnTo>
                        <a:pt x="0" y="21488"/>
                      </a:lnTo>
                      <a:lnTo>
                        <a:pt x="0" y="16607"/>
                      </a:lnTo>
                      <a:lnTo>
                        <a:pt x="13015" y="3591"/>
                      </a:lnTo>
                      <a:lnTo>
                        <a:pt x="19523" y="10099"/>
                      </a:lnTo>
                      <a:cubicBezTo>
                        <a:pt x="19972" y="10548"/>
                        <a:pt x="19972" y="11276"/>
                        <a:pt x="19523" y="11725"/>
                      </a:cubicBezTo>
                      <a:lnTo>
                        <a:pt x="11389" y="19860"/>
                      </a:lnTo>
                      <a:lnTo>
                        <a:pt x="9762" y="18233"/>
                      </a:lnTo>
                      <a:lnTo>
                        <a:pt x="17083" y="10912"/>
                      </a:lnTo>
                      <a:close/>
                      <a:moveTo>
                        <a:pt x="17896" y="337"/>
                      </a:moveTo>
                      <a:lnTo>
                        <a:pt x="21151" y="3591"/>
                      </a:lnTo>
                      <a:cubicBezTo>
                        <a:pt x="21600" y="4040"/>
                        <a:pt x="21600" y="4768"/>
                        <a:pt x="21151" y="5217"/>
                      </a:cubicBezTo>
                      <a:lnTo>
                        <a:pt x="19523" y="6845"/>
                      </a:lnTo>
                      <a:lnTo>
                        <a:pt x="14643" y="1964"/>
                      </a:lnTo>
                      <a:lnTo>
                        <a:pt x="16270" y="337"/>
                      </a:lnTo>
                      <a:cubicBezTo>
                        <a:pt x="16719" y="-112"/>
                        <a:pt x="17447" y="-112"/>
                        <a:pt x="17896" y="3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endParaRPr dirty="0"/>
                </a:p>
              </p:txBody>
            </p:sp>
          </p:grpSp>
        </p:grp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A40D4D6-9259-42F6-8C82-31C8EB95AD08}"/>
                </a:ext>
              </a:extLst>
            </p:cNvPr>
            <p:cNvSpPr/>
            <p:nvPr/>
          </p:nvSpPr>
          <p:spPr>
            <a:xfrm>
              <a:off x="3349849" y="1325841"/>
              <a:ext cx="1978277" cy="409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Your text here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C4FE7D0-9C44-4F66-8FEE-ED6B76C9FFC1}"/>
                </a:ext>
              </a:extLst>
            </p:cNvPr>
            <p:cNvGrpSpPr/>
            <p:nvPr/>
          </p:nvGrpSpPr>
          <p:grpSpPr>
            <a:xfrm>
              <a:off x="2725255" y="2587777"/>
              <a:ext cx="1494777" cy="1494778"/>
              <a:chOff x="2725255" y="2587777"/>
              <a:chExt cx="1494777" cy="1494778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23D2649C-3CF3-41E2-B4D0-D800937D63DA}"/>
                  </a:ext>
                </a:extLst>
              </p:cNvPr>
              <p:cNvSpPr/>
              <p:nvPr/>
            </p:nvSpPr>
            <p:spPr>
              <a:xfrm>
                <a:off x="2725255" y="2587777"/>
                <a:ext cx="1494777" cy="1494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F275092A-A2D5-4655-9BCB-328E7654D18E}"/>
                  </a:ext>
                </a:extLst>
              </p:cNvPr>
              <p:cNvGrpSpPr/>
              <p:nvPr/>
            </p:nvGrpSpPr>
            <p:grpSpPr>
              <a:xfrm>
                <a:off x="2862235" y="2726284"/>
                <a:ext cx="1220816" cy="1217764"/>
                <a:chOff x="7022018" y="-1548728"/>
                <a:chExt cx="873863" cy="871679"/>
              </a:xfrm>
            </p:grpSpPr>
            <p:sp>
              <p:nvSpPr>
                <p:cNvPr id="100" name="Oval 30">
                  <a:extLst>
                    <a:ext uri="{FF2B5EF4-FFF2-40B4-BE49-F238E27FC236}">
                      <a16:creationId xmlns:a16="http://schemas.microsoft.com/office/drawing/2014/main" id="{39752792-1447-473C-A5DF-9C71D87F3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22018" y="-1548728"/>
                  <a:ext cx="873863" cy="87167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01" name="任意形状 999">
                  <a:extLst>
                    <a:ext uri="{FF2B5EF4-FFF2-40B4-BE49-F238E27FC236}">
                      <a16:creationId xmlns:a16="http://schemas.microsoft.com/office/drawing/2014/main" id="{88373B10-C53A-43E0-8E0F-3BD1E1A786F0}"/>
                    </a:ext>
                  </a:extLst>
                </p:cNvPr>
                <p:cNvSpPr/>
                <p:nvPr/>
              </p:nvSpPr>
              <p:spPr>
                <a:xfrm>
                  <a:off x="7288413" y="-1283288"/>
                  <a:ext cx="341077" cy="3410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060" y="1517"/>
                      </a:moveTo>
                      <a:lnTo>
                        <a:pt x="9060" y="12540"/>
                      </a:lnTo>
                      <a:lnTo>
                        <a:pt x="20083" y="12540"/>
                      </a:lnTo>
                      <a:cubicBezTo>
                        <a:pt x="19579" y="17627"/>
                        <a:pt x="15286" y="21600"/>
                        <a:pt x="10067" y="21600"/>
                      </a:cubicBezTo>
                      <a:cubicBezTo>
                        <a:pt x="4507" y="21600"/>
                        <a:pt x="0" y="17093"/>
                        <a:pt x="0" y="11533"/>
                      </a:cubicBezTo>
                      <a:cubicBezTo>
                        <a:pt x="0" y="6314"/>
                        <a:pt x="3973" y="2021"/>
                        <a:pt x="9060" y="1517"/>
                      </a:cubicBezTo>
                      <a:close/>
                      <a:moveTo>
                        <a:pt x="11073" y="0"/>
                      </a:moveTo>
                      <a:cubicBezTo>
                        <a:pt x="16663" y="480"/>
                        <a:pt x="21119" y="4937"/>
                        <a:pt x="21600" y="10527"/>
                      </a:cubicBezTo>
                      <a:lnTo>
                        <a:pt x="11073" y="10527"/>
                      </a:lnTo>
                      <a:lnTo>
                        <a:pt x="1107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0E5A72D-F06D-4C97-A5E0-A0B11186E566}"/>
                </a:ext>
              </a:extLst>
            </p:cNvPr>
            <p:cNvSpPr/>
            <p:nvPr/>
          </p:nvSpPr>
          <p:spPr>
            <a:xfrm>
              <a:off x="5371519" y="1347866"/>
              <a:ext cx="1978277" cy="409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Your text here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6D831885-F177-4761-A173-29FC143F1626}"/>
                </a:ext>
              </a:extLst>
            </p:cNvPr>
            <p:cNvGrpSpPr/>
            <p:nvPr/>
          </p:nvGrpSpPr>
          <p:grpSpPr>
            <a:xfrm>
              <a:off x="7725975" y="1790792"/>
              <a:ext cx="1714303" cy="1714303"/>
              <a:chOff x="7725975" y="1790792"/>
              <a:chExt cx="1714303" cy="1714303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F29C308-85F6-43F2-91AD-335B4D52A220}"/>
                  </a:ext>
                </a:extLst>
              </p:cNvPr>
              <p:cNvSpPr/>
              <p:nvPr/>
            </p:nvSpPr>
            <p:spPr>
              <a:xfrm>
                <a:off x="7725975" y="1790792"/>
                <a:ext cx="1714303" cy="1714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13994D41-A3E6-437F-8E09-7F8F9EA1D600}"/>
                  </a:ext>
                </a:extLst>
              </p:cNvPr>
              <p:cNvGrpSpPr/>
              <p:nvPr/>
            </p:nvGrpSpPr>
            <p:grpSpPr>
              <a:xfrm>
                <a:off x="7858169" y="1924798"/>
                <a:ext cx="1449914" cy="1446290"/>
                <a:chOff x="12507285" y="-1548727"/>
                <a:chExt cx="873863" cy="871679"/>
              </a:xfrm>
            </p:grpSpPr>
            <p:sp>
              <p:nvSpPr>
                <p:cNvPr id="112" name="Oval 30">
                  <a:extLst>
                    <a:ext uri="{FF2B5EF4-FFF2-40B4-BE49-F238E27FC236}">
                      <a16:creationId xmlns:a16="http://schemas.microsoft.com/office/drawing/2014/main" id="{5D44D8C8-D453-46D2-9353-4D89FF5B3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507285" y="-1548727"/>
                  <a:ext cx="873863" cy="871679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13" name="任意形状 289">
                  <a:extLst>
                    <a:ext uri="{FF2B5EF4-FFF2-40B4-BE49-F238E27FC236}">
                      <a16:creationId xmlns:a16="http://schemas.microsoft.com/office/drawing/2014/main" id="{6051C9F5-EFD3-4F19-8FC7-4051335FF53C}"/>
                    </a:ext>
                  </a:extLst>
                </p:cNvPr>
                <p:cNvSpPr/>
                <p:nvPr/>
              </p:nvSpPr>
              <p:spPr>
                <a:xfrm>
                  <a:off x="12786704" y="-1270399"/>
                  <a:ext cx="315024" cy="315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6" h="21600" extrusionOk="0">
                      <a:moveTo>
                        <a:pt x="3162" y="18437"/>
                      </a:moveTo>
                      <a:cubicBezTo>
                        <a:pt x="1134" y="16413"/>
                        <a:pt x="-4" y="13665"/>
                        <a:pt x="0" y="10800"/>
                      </a:cubicBezTo>
                      <a:cubicBezTo>
                        <a:pt x="0" y="4835"/>
                        <a:pt x="4834" y="0"/>
                        <a:pt x="10798" y="0"/>
                      </a:cubicBezTo>
                      <a:cubicBezTo>
                        <a:pt x="16762" y="0"/>
                        <a:pt x="21596" y="4835"/>
                        <a:pt x="21596" y="10800"/>
                      </a:cubicBezTo>
                      <a:cubicBezTo>
                        <a:pt x="21596" y="16765"/>
                        <a:pt x="16762" y="21600"/>
                        <a:pt x="10798" y="21600"/>
                      </a:cubicBezTo>
                      <a:lnTo>
                        <a:pt x="0" y="21600"/>
                      </a:lnTo>
                      <a:lnTo>
                        <a:pt x="3162" y="18437"/>
                      </a:lnTo>
                      <a:close/>
                      <a:moveTo>
                        <a:pt x="6479" y="11880"/>
                      </a:moveTo>
                      <a:cubicBezTo>
                        <a:pt x="6479" y="14266"/>
                        <a:pt x="8412" y="16200"/>
                        <a:pt x="10798" y="16200"/>
                      </a:cubicBezTo>
                      <a:cubicBezTo>
                        <a:pt x="13183" y="16200"/>
                        <a:pt x="15117" y="14266"/>
                        <a:pt x="15117" y="11880"/>
                      </a:cubicBezTo>
                      <a:lnTo>
                        <a:pt x="6479" y="118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endParaRPr dirty="0"/>
                </a:p>
              </p:txBody>
            </p:sp>
          </p:grp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BE17BF4-C2EF-4386-9055-A8B4B2A3120A}"/>
                </a:ext>
              </a:extLst>
            </p:cNvPr>
            <p:cNvGrpSpPr/>
            <p:nvPr/>
          </p:nvGrpSpPr>
          <p:grpSpPr>
            <a:xfrm>
              <a:off x="6687131" y="2465912"/>
              <a:ext cx="1494777" cy="1494778"/>
              <a:chOff x="6687131" y="2465912"/>
              <a:chExt cx="1494777" cy="1494778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91C6477-E2DA-4510-880D-21CE27511541}"/>
                  </a:ext>
                </a:extLst>
              </p:cNvPr>
              <p:cNvSpPr/>
              <p:nvPr/>
            </p:nvSpPr>
            <p:spPr>
              <a:xfrm>
                <a:off x="6687131" y="2465912"/>
                <a:ext cx="1494777" cy="1494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54D8E983-76EE-4C27-A831-3613D400E5B9}"/>
                  </a:ext>
                </a:extLst>
              </p:cNvPr>
              <p:cNvGrpSpPr/>
              <p:nvPr/>
            </p:nvGrpSpPr>
            <p:grpSpPr>
              <a:xfrm>
                <a:off x="6825637" y="2604419"/>
                <a:ext cx="1217764" cy="1217764"/>
                <a:chOff x="11406682" y="-1548727"/>
                <a:chExt cx="871679" cy="871679"/>
              </a:xfrm>
            </p:grpSpPr>
            <p:sp>
              <p:nvSpPr>
                <p:cNvPr id="109" name="Oval 33">
                  <a:extLst>
                    <a:ext uri="{FF2B5EF4-FFF2-40B4-BE49-F238E27FC236}">
                      <a16:creationId xmlns:a16="http://schemas.microsoft.com/office/drawing/2014/main" id="{2A54B9D9-29F7-4A8C-B879-B32F75C8A0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06682" y="-1548727"/>
                  <a:ext cx="871679" cy="871679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10" name="任意形状 385">
                  <a:extLst>
                    <a:ext uri="{FF2B5EF4-FFF2-40B4-BE49-F238E27FC236}">
                      <a16:creationId xmlns:a16="http://schemas.microsoft.com/office/drawing/2014/main" id="{BA5B03E5-435E-436B-8F16-B9C89F2E9782}"/>
                    </a:ext>
                  </a:extLst>
                </p:cNvPr>
                <p:cNvSpPr/>
                <p:nvPr/>
              </p:nvSpPr>
              <p:spPr>
                <a:xfrm>
                  <a:off x="11669259" y="-1254648"/>
                  <a:ext cx="346526" cy="2835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19200"/>
                      </a:moveTo>
                      <a:lnTo>
                        <a:pt x="21600" y="1920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19200"/>
                      </a:lnTo>
                      <a:lnTo>
                        <a:pt x="1964" y="19200"/>
                      </a:lnTo>
                      <a:lnTo>
                        <a:pt x="1964" y="1200"/>
                      </a:lnTo>
                      <a:cubicBezTo>
                        <a:pt x="1964" y="537"/>
                        <a:pt x="2403" y="0"/>
                        <a:pt x="2945" y="0"/>
                      </a:cubicBezTo>
                      <a:lnTo>
                        <a:pt x="12764" y="0"/>
                      </a:lnTo>
                      <a:cubicBezTo>
                        <a:pt x="13306" y="0"/>
                        <a:pt x="13745" y="537"/>
                        <a:pt x="13745" y="1200"/>
                      </a:cubicBezTo>
                      <a:lnTo>
                        <a:pt x="13745" y="19200"/>
                      </a:lnTo>
                      <a:lnTo>
                        <a:pt x="15709" y="19200"/>
                      </a:lnTo>
                      <a:lnTo>
                        <a:pt x="15709" y="7200"/>
                      </a:lnTo>
                      <a:lnTo>
                        <a:pt x="18655" y="7200"/>
                      </a:lnTo>
                      <a:cubicBezTo>
                        <a:pt x="19197" y="7200"/>
                        <a:pt x="19636" y="7737"/>
                        <a:pt x="19636" y="8400"/>
                      </a:cubicBezTo>
                      <a:lnTo>
                        <a:pt x="19636" y="19200"/>
                      </a:lnTo>
                      <a:close/>
                      <a:moveTo>
                        <a:pt x="5891" y="9600"/>
                      </a:moveTo>
                      <a:lnTo>
                        <a:pt x="5891" y="12000"/>
                      </a:lnTo>
                      <a:lnTo>
                        <a:pt x="9818" y="12000"/>
                      </a:lnTo>
                      <a:lnTo>
                        <a:pt x="9818" y="9600"/>
                      </a:lnTo>
                      <a:lnTo>
                        <a:pt x="5891" y="9600"/>
                      </a:lnTo>
                      <a:close/>
                      <a:moveTo>
                        <a:pt x="5891" y="4800"/>
                      </a:moveTo>
                      <a:lnTo>
                        <a:pt x="5891" y="7200"/>
                      </a:lnTo>
                      <a:lnTo>
                        <a:pt x="9818" y="7200"/>
                      </a:lnTo>
                      <a:lnTo>
                        <a:pt x="9818" y="4800"/>
                      </a:lnTo>
                      <a:lnTo>
                        <a:pt x="5891" y="4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endParaRPr dirty="0"/>
                </a:p>
              </p:txBody>
            </p:sp>
          </p:grp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BEB3CCC-22CE-43C0-ACA0-52685CA25F1F}"/>
                </a:ext>
              </a:extLst>
            </p:cNvPr>
            <p:cNvGrpSpPr/>
            <p:nvPr/>
          </p:nvGrpSpPr>
          <p:grpSpPr>
            <a:xfrm>
              <a:off x="5477550" y="1733318"/>
              <a:ext cx="1597734" cy="1597734"/>
              <a:chOff x="5477550" y="1733318"/>
              <a:chExt cx="1597734" cy="1597734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63910F55-A362-4910-99B4-001068D63375}"/>
                  </a:ext>
                </a:extLst>
              </p:cNvPr>
              <p:cNvSpPr/>
              <p:nvPr/>
            </p:nvSpPr>
            <p:spPr>
              <a:xfrm>
                <a:off x="5477550" y="1733318"/>
                <a:ext cx="1597734" cy="15977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B5F30807-2EFC-481C-B586-921ED756D011}"/>
                  </a:ext>
                </a:extLst>
              </p:cNvPr>
              <p:cNvGrpSpPr/>
              <p:nvPr/>
            </p:nvGrpSpPr>
            <p:grpSpPr>
              <a:xfrm>
                <a:off x="5612753" y="1868525"/>
                <a:ext cx="1327323" cy="1327323"/>
                <a:chOff x="10346913" y="-1512876"/>
                <a:chExt cx="799978" cy="799978"/>
              </a:xfrm>
            </p:grpSpPr>
            <p:sp>
              <p:nvSpPr>
                <p:cNvPr id="106" name="Oval 32">
                  <a:extLst>
                    <a:ext uri="{FF2B5EF4-FFF2-40B4-BE49-F238E27FC236}">
                      <a16:creationId xmlns:a16="http://schemas.microsoft.com/office/drawing/2014/main" id="{44934D96-1FFF-43E5-826D-98D69DFBDE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46913" y="-1512876"/>
                  <a:ext cx="799978" cy="799978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07" name="任意形状 831">
                  <a:extLst>
                    <a:ext uri="{FF2B5EF4-FFF2-40B4-BE49-F238E27FC236}">
                      <a16:creationId xmlns:a16="http://schemas.microsoft.com/office/drawing/2014/main" id="{6FC847C1-161C-4724-A6C0-9861E35600F7}"/>
                    </a:ext>
                  </a:extLst>
                </p:cNvPr>
                <p:cNvSpPr/>
                <p:nvPr/>
              </p:nvSpPr>
              <p:spPr>
                <a:xfrm>
                  <a:off x="10626676" y="-1239794"/>
                  <a:ext cx="240455" cy="2538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368"/>
                      </a:moveTo>
                      <a:lnTo>
                        <a:pt x="4800" y="11368"/>
                      </a:lnTo>
                      <a:lnTo>
                        <a:pt x="4800" y="21600"/>
                      </a:lnTo>
                      <a:lnTo>
                        <a:pt x="0" y="21600"/>
                      </a:lnTo>
                      <a:lnTo>
                        <a:pt x="0" y="11368"/>
                      </a:lnTo>
                      <a:close/>
                      <a:moveTo>
                        <a:pt x="16800" y="6821"/>
                      </a:moveTo>
                      <a:lnTo>
                        <a:pt x="21600" y="6821"/>
                      </a:lnTo>
                      <a:lnTo>
                        <a:pt x="21600" y="21600"/>
                      </a:lnTo>
                      <a:lnTo>
                        <a:pt x="16800" y="21600"/>
                      </a:lnTo>
                      <a:lnTo>
                        <a:pt x="16800" y="6821"/>
                      </a:lnTo>
                      <a:close/>
                      <a:moveTo>
                        <a:pt x="8400" y="0"/>
                      </a:moveTo>
                      <a:lnTo>
                        <a:pt x="13200" y="0"/>
                      </a:lnTo>
                      <a:lnTo>
                        <a:pt x="13200" y="21600"/>
                      </a:lnTo>
                      <a:lnTo>
                        <a:pt x="8400" y="21600"/>
                      </a:lnTo>
                      <a:lnTo>
                        <a:pt x="84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CC524349-FA7E-4097-B291-712ED998E0DD}"/>
                </a:ext>
              </a:extLst>
            </p:cNvPr>
            <p:cNvGrpSpPr/>
            <p:nvPr/>
          </p:nvGrpSpPr>
          <p:grpSpPr>
            <a:xfrm>
              <a:off x="4583005" y="2455043"/>
              <a:ext cx="1456737" cy="1456737"/>
              <a:chOff x="4583005" y="2455043"/>
              <a:chExt cx="1456737" cy="1456737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CEB6C1E7-7B97-4D92-AC4C-E7D3CCD47504}"/>
                  </a:ext>
                </a:extLst>
              </p:cNvPr>
              <p:cNvSpPr/>
              <p:nvPr/>
            </p:nvSpPr>
            <p:spPr>
              <a:xfrm>
                <a:off x="4583005" y="2455043"/>
                <a:ext cx="1456737" cy="1456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66841B9F-4D97-458B-B991-077861444DA0}"/>
                  </a:ext>
                </a:extLst>
              </p:cNvPr>
              <p:cNvGrpSpPr/>
              <p:nvPr/>
            </p:nvGrpSpPr>
            <p:grpSpPr>
              <a:xfrm>
                <a:off x="4712523" y="2575612"/>
                <a:ext cx="1203842" cy="1203842"/>
                <a:chOff x="9225407" y="-1543744"/>
                <a:chExt cx="861713" cy="861713"/>
              </a:xfrm>
            </p:grpSpPr>
            <p:sp>
              <p:nvSpPr>
                <p:cNvPr id="88" name="Oval 32">
                  <a:extLst>
                    <a:ext uri="{FF2B5EF4-FFF2-40B4-BE49-F238E27FC236}">
                      <a16:creationId xmlns:a16="http://schemas.microsoft.com/office/drawing/2014/main" id="{7F76A8FA-A14E-466A-88EE-157E8501DA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25407" y="-1543744"/>
                  <a:ext cx="861713" cy="861713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89" name="任意形状 1059">
                  <a:extLst>
                    <a:ext uri="{FF2B5EF4-FFF2-40B4-BE49-F238E27FC236}">
                      <a16:creationId xmlns:a16="http://schemas.microsoft.com/office/drawing/2014/main" id="{A25D3EE6-757F-40C1-A2DC-D2B4108E749C}"/>
                    </a:ext>
                  </a:extLst>
                </p:cNvPr>
                <p:cNvSpPr/>
                <p:nvPr/>
              </p:nvSpPr>
              <p:spPr>
                <a:xfrm>
                  <a:off x="9460935" y="-1246174"/>
                  <a:ext cx="329498" cy="3290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41" h="21323" extrusionOk="0">
                      <a:moveTo>
                        <a:pt x="415" y="7444"/>
                      </a:moveTo>
                      <a:cubicBezTo>
                        <a:pt x="-137" y="7261"/>
                        <a:pt x="-142" y="6964"/>
                        <a:pt x="425" y="6775"/>
                      </a:cubicBezTo>
                      <a:lnTo>
                        <a:pt x="20579" y="54"/>
                      </a:lnTo>
                      <a:cubicBezTo>
                        <a:pt x="21138" y="-132"/>
                        <a:pt x="21458" y="181"/>
                        <a:pt x="21302" y="728"/>
                      </a:cubicBezTo>
                      <a:lnTo>
                        <a:pt x="15543" y="20890"/>
                      </a:lnTo>
                      <a:cubicBezTo>
                        <a:pt x="15384" y="21449"/>
                        <a:pt x="15062" y="21468"/>
                        <a:pt x="14826" y="20938"/>
                      </a:cubicBezTo>
                      <a:lnTo>
                        <a:pt x="11031" y="12394"/>
                      </a:lnTo>
                      <a:lnTo>
                        <a:pt x="17366" y="3942"/>
                      </a:lnTo>
                      <a:lnTo>
                        <a:pt x="8919" y="10281"/>
                      </a:lnTo>
                      <a:lnTo>
                        <a:pt x="415" y="7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FC21A46-5CFD-4C63-AFFD-9F81746DC636}"/>
                </a:ext>
              </a:extLst>
            </p:cNvPr>
            <p:cNvGrpSpPr/>
            <p:nvPr/>
          </p:nvGrpSpPr>
          <p:grpSpPr>
            <a:xfrm>
              <a:off x="3678273" y="1914275"/>
              <a:ext cx="1237028" cy="1237028"/>
              <a:chOff x="3678273" y="1914275"/>
              <a:chExt cx="1237028" cy="1237028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BA7392E-3D10-45DF-8BA0-551156F63120}"/>
                  </a:ext>
                </a:extLst>
              </p:cNvPr>
              <p:cNvSpPr/>
              <p:nvPr/>
            </p:nvSpPr>
            <p:spPr>
              <a:xfrm>
                <a:off x="3678273" y="1914275"/>
                <a:ext cx="1237028" cy="12370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30E5119E-4463-4199-A2B3-F336DEF6778A}"/>
                  </a:ext>
                </a:extLst>
              </p:cNvPr>
              <p:cNvGrpSpPr/>
              <p:nvPr/>
            </p:nvGrpSpPr>
            <p:grpSpPr>
              <a:xfrm>
                <a:off x="3799483" y="2035485"/>
                <a:ext cx="994609" cy="994609"/>
                <a:chOff x="8124805" y="-1548728"/>
                <a:chExt cx="871679" cy="871679"/>
              </a:xfrm>
            </p:grpSpPr>
            <p:sp>
              <p:nvSpPr>
                <p:cNvPr id="85" name="Oval 33">
                  <a:extLst>
                    <a:ext uri="{FF2B5EF4-FFF2-40B4-BE49-F238E27FC236}">
                      <a16:creationId xmlns:a16="http://schemas.microsoft.com/office/drawing/2014/main" id="{866F41E7-78D9-4A38-AD8D-F097657ADD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124805" y="-1548728"/>
                  <a:ext cx="871679" cy="87167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86" name="任意形状 1089">
                  <a:extLst>
                    <a:ext uri="{FF2B5EF4-FFF2-40B4-BE49-F238E27FC236}">
                      <a16:creationId xmlns:a16="http://schemas.microsoft.com/office/drawing/2014/main" id="{3EC03C49-E6A3-4538-9C76-25FB8CCB3652}"/>
                    </a:ext>
                  </a:extLst>
                </p:cNvPr>
                <p:cNvSpPr/>
                <p:nvPr/>
              </p:nvSpPr>
              <p:spPr>
                <a:xfrm>
                  <a:off x="8408627" y="-1289125"/>
                  <a:ext cx="314275" cy="3466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1" h="21503" extrusionOk="0">
                      <a:moveTo>
                        <a:pt x="19814" y="9549"/>
                      </a:moveTo>
                      <a:lnTo>
                        <a:pt x="21167" y="10287"/>
                      </a:lnTo>
                      <a:cubicBezTo>
                        <a:pt x="21433" y="10432"/>
                        <a:pt x="21520" y="10746"/>
                        <a:pt x="21360" y="10988"/>
                      </a:cubicBezTo>
                      <a:cubicBezTo>
                        <a:pt x="21313" y="11061"/>
                        <a:pt x="21246" y="11121"/>
                        <a:pt x="21167" y="11164"/>
                      </a:cubicBezTo>
                      <a:lnTo>
                        <a:pt x="10720" y="16864"/>
                      </a:lnTo>
                      <a:lnTo>
                        <a:pt x="273" y="11164"/>
                      </a:lnTo>
                      <a:cubicBezTo>
                        <a:pt x="7" y="11019"/>
                        <a:pt x="-80" y="10705"/>
                        <a:pt x="80" y="10463"/>
                      </a:cubicBezTo>
                      <a:cubicBezTo>
                        <a:pt x="127" y="10390"/>
                        <a:pt x="194" y="10330"/>
                        <a:pt x="273" y="10287"/>
                      </a:cubicBezTo>
                      <a:lnTo>
                        <a:pt x="1626" y="9549"/>
                      </a:lnTo>
                      <a:lnTo>
                        <a:pt x="10720" y="14511"/>
                      </a:lnTo>
                      <a:lnTo>
                        <a:pt x="19814" y="9549"/>
                      </a:lnTo>
                      <a:close/>
                      <a:moveTo>
                        <a:pt x="19814" y="14357"/>
                      </a:moveTo>
                      <a:lnTo>
                        <a:pt x="21167" y="15095"/>
                      </a:lnTo>
                      <a:cubicBezTo>
                        <a:pt x="21433" y="15240"/>
                        <a:pt x="21520" y="15554"/>
                        <a:pt x="21360" y="15797"/>
                      </a:cubicBezTo>
                      <a:cubicBezTo>
                        <a:pt x="21313" y="15869"/>
                        <a:pt x="21246" y="15929"/>
                        <a:pt x="21167" y="15973"/>
                      </a:cubicBezTo>
                      <a:lnTo>
                        <a:pt x="11299" y="21356"/>
                      </a:lnTo>
                      <a:cubicBezTo>
                        <a:pt x="10943" y="21551"/>
                        <a:pt x="10497" y="21551"/>
                        <a:pt x="10141" y="21356"/>
                      </a:cubicBezTo>
                      <a:lnTo>
                        <a:pt x="273" y="15973"/>
                      </a:lnTo>
                      <a:cubicBezTo>
                        <a:pt x="7" y="15828"/>
                        <a:pt x="-80" y="15513"/>
                        <a:pt x="80" y="15271"/>
                      </a:cubicBezTo>
                      <a:cubicBezTo>
                        <a:pt x="127" y="15199"/>
                        <a:pt x="194" y="15138"/>
                        <a:pt x="273" y="15095"/>
                      </a:cubicBezTo>
                      <a:lnTo>
                        <a:pt x="1626" y="14357"/>
                      </a:lnTo>
                      <a:lnTo>
                        <a:pt x="10720" y="19319"/>
                      </a:lnTo>
                      <a:lnTo>
                        <a:pt x="19814" y="14357"/>
                      </a:lnTo>
                      <a:close/>
                      <a:moveTo>
                        <a:pt x="11298" y="146"/>
                      </a:moveTo>
                      <a:lnTo>
                        <a:pt x="21167" y="5529"/>
                      </a:lnTo>
                      <a:cubicBezTo>
                        <a:pt x="21433" y="5674"/>
                        <a:pt x="21520" y="5989"/>
                        <a:pt x="21360" y="6231"/>
                      </a:cubicBezTo>
                      <a:cubicBezTo>
                        <a:pt x="21313" y="6303"/>
                        <a:pt x="21246" y="6364"/>
                        <a:pt x="21167" y="6407"/>
                      </a:cubicBezTo>
                      <a:lnTo>
                        <a:pt x="10720" y="12107"/>
                      </a:lnTo>
                      <a:lnTo>
                        <a:pt x="273" y="6407"/>
                      </a:lnTo>
                      <a:cubicBezTo>
                        <a:pt x="7" y="6262"/>
                        <a:pt x="-80" y="5948"/>
                        <a:pt x="80" y="5705"/>
                      </a:cubicBezTo>
                      <a:cubicBezTo>
                        <a:pt x="127" y="5633"/>
                        <a:pt x="194" y="5573"/>
                        <a:pt x="273" y="5529"/>
                      </a:cubicBezTo>
                      <a:lnTo>
                        <a:pt x="10141" y="146"/>
                      </a:lnTo>
                      <a:cubicBezTo>
                        <a:pt x="10497" y="-49"/>
                        <a:pt x="10943" y="-49"/>
                        <a:pt x="11299" y="14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035AB02-C01F-485E-966D-1928A52E9A33}"/>
                </a:ext>
              </a:extLst>
            </p:cNvPr>
            <p:cNvGrpSpPr/>
            <p:nvPr/>
          </p:nvGrpSpPr>
          <p:grpSpPr>
            <a:xfrm>
              <a:off x="1492045" y="1670326"/>
              <a:ext cx="1714303" cy="1714303"/>
              <a:chOff x="1492045" y="1670326"/>
              <a:chExt cx="1714303" cy="1714303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A1B3926E-791C-4B18-8B00-0A7580EF88D3}"/>
                  </a:ext>
                </a:extLst>
              </p:cNvPr>
              <p:cNvSpPr/>
              <p:nvPr/>
            </p:nvSpPr>
            <p:spPr>
              <a:xfrm>
                <a:off x="1492045" y="1670326"/>
                <a:ext cx="1714303" cy="1714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901700" dist="889000" dir="2700000" sx="90000" sy="9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36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ra"/>
                  <a:cs typeface="Sora ExtraBold" pitchFamily="2" charset="0"/>
                </a:endParaRPr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B52AD840-C270-4B46-B554-F9A3A8DE1F5D}"/>
                  </a:ext>
                </a:extLst>
              </p:cNvPr>
              <p:cNvGrpSpPr/>
              <p:nvPr/>
            </p:nvGrpSpPr>
            <p:grpSpPr>
              <a:xfrm>
                <a:off x="1622426" y="1800707"/>
                <a:ext cx="1453540" cy="1453540"/>
                <a:chOff x="5917046" y="-1550910"/>
                <a:chExt cx="876048" cy="876048"/>
              </a:xfrm>
            </p:grpSpPr>
            <p:sp>
              <p:nvSpPr>
                <p:cNvPr id="103" name="Oval 31">
                  <a:extLst>
                    <a:ext uri="{FF2B5EF4-FFF2-40B4-BE49-F238E27FC236}">
                      <a16:creationId xmlns:a16="http://schemas.microsoft.com/office/drawing/2014/main" id="{1CA0A3E6-2419-41EA-B528-948F6F941E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17046" y="-1550910"/>
                  <a:ext cx="876048" cy="8760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04" name="任意形状 879">
                  <a:extLst>
                    <a:ext uri="{FF2B5EF4-FFF2-40B4-BE49-F238E27FC236}">
                      <a16:creationId xmlns:a16="http://schemas.microsoft.com/office/drawing/2014/main" id="{B5F60F35-628E-4FCB-9B7E-3E9DAC8C0207}"/>
                    </a:ext>
                  </a:extLst>
                </p:cNvPr>
                <p:cNvSpPr/>
                <p:nvPr/>
              </p:nvSpPr>
              <p:spPr>
                <a:xfrm>
                  <a:off x="6202553" y="-1265401"/>
                  <a:ext cx="305034" cy="3050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00" y="4320"/>
                      </a:moveTo>
                      <a:lnTo>
                        <a:pt x="5400" y="1080"/>
                      </a:lnTo>
                      <a:cubicBezTo>
                        <a:pt x="5400" y="483"/>
                        <a:pt x="5883" y="0"/>
                        <a:pt x="6480" y="0"/>
                      </a:cubicBezTo>
                      <a:lnTo>
                        <a:pt x="15120" y="0"/>
                      </a:lnTo>
                      <a:cubicBezTo>
                        <a:pt x="15717" y="0"/>
                        <a:pt x="16200" y="483"/>
                        <a:pt x="16200" y="1080"/>
                      </a:cubicBezTo>
                      <a:lnTo>
                        <a:pt x="16200" y="4320"/>
                      </a:lnTo>
                      <a:lnTo>
                        <a:pt x="20520" y="4320"/>
                      </a:lnTo>
                      <a:cubicBezTo>
                        <a:pt x="21117" y="4320"/>
                        <a:pt x="21600" y="4803"/>
                        <a:pt x="21600" y="5400"/>
                      </a:cubicBezTo>
                      <a:lnTo>
                        <a:pt x="21600" y="20520"/>
                      </a:lnTo>
                      <a:cubicBezTo>
                        <a:pt x="21600" y="21117"/>
                        <a:pt x="21117" y="21600"/>
                        <a:pt x="20520" y="21600"/>
                      </a:cubicBezTo>
                      <a:lnTo>
                        <a:pt x="1080" y="21600"/>
                      </a:lnTo>
                      <a:cubicBezTo>
                        <a:pt x="483" y="21600"/>
                        <a:pt x="0" y="21117"/>
                        <a:pt x="0" y="20520"/>
                      </a:cubicBezTo>
                      <a:lnTo>
                        <a:pt x="0" y="5400"/>
                      </a:lnTo>
                      <a:cubicBezTo>
                        <a:pt x="0" y="4803"/>
                        <a:pt x="483" y="4320"/>
                        <a:pt x="1080" y="4320"/>
                      </a:cubicBezTo>
                      <a:lnTo>
                        <a:pt x="5400" y="4320"/>
                      </a:lnTo>
                      <a:close/>
                      <a:moveTo>
                        <a:pt x="2160" y="15120"/>
                      </a:moveTo>
                      <a:lnTo>
                        <a:pt x="2160" y="19440"/>
                      </a:lnTo>
                      <a:lnTo>
                        <a:pt x="19440" y="19440"/>
                      </a:lnTo>
                      <a:lnTo>
                        <a:pt x="19440" y="15120"/>
                      </a:lnTo>
                      <a:lnTo>
                        <a:pt x="2160" y="15120"/>
                      </a:lnTo>
                      <a:close/>
                      <a:moveTo>
                        <a:pt x="9720" y="10800"/>
                      </a:moveTo>
                      <a:lnTo>
                        <a:pt x="9720" y="12960"/>
                      </a:lnTo>
                      <a:lnTo>
                        <a:pt x="11880" y="12960"/>
                      </a:lnTo>
                      <a:lnTo>
                        <a:pt x="11880" y="10800"/>
                      </a:lnTo>
                      <a:lnTo>
                        <a:pt x="9720" y="10800"/>
                      </a:lnTo>
                      <a:close/>
                      <a:moveTo>
                        <a:pt x="7560" y="2160"/>
                      </a:moveTo>
                      <a:lnTo>
                        <a:pt x="7560" y="4320"/>
                      </a:lnTo>
                      <a:lnTo>
                        <a:pt x="14040" y="4320"/>
                      </a:lnTo>
                      <a:lnTo>
                        <a:pt x="14040" y="2160"/>
                      </a:lnTo>
                      <a:lnTo>
                        <a:pt x="7560" y="21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A9645E0-3EE2-4FE4-B7F9-9A75B4FD5AD3}"/>
                </a:ext>
              </a:extLst>
            </p:cNvPr>
            <p:cNvGrpSpPr/>
            <p:nvPr/>
          </p:nvGrpSpPr>
          <p:grpSpPr>
            <a:xfrm>
              <a:off x="860074" y="3772313"/>
              <a:ext cx="7248757" cy="973097"/>
              <a:chOff x="2404585" y="2068447"/>
              <a:chExt cx="7248757" cy="973097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2B061E7-E102-4955-9FF9-A3313A34DC4B}"/>
                  </a:ext>
                </a:extLst>
              </p:cNvPr>
              <p:cNvSpPr/>
              <p:nvPr/>
            </p:nvSpPr>
            <p:spPr>
              <a:xfrm rot="18900000">
                <a:off x="7675065" y="2520179"/>
                <a:ext cx="1978277" cy="409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BAFB432A-B9FB-411B-BD43-F052204381E4}"/>
                  </a:ext>
                </a:extLst>
              </p:cNvPr>
              <p:cNvSpPr/>
              <p:nvPr/>
            </p:nvSpPr>
            <p:spPr>
              <a:xfrm rot="18900000">
                <a:off x="5564916" y="2541244"/>
                <a:ext cx="1978277" cy="409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CEEA0AE1-F637-4AB6-AAF3-10BCE6CF1DBE}"/>
                  </a:ext>
                </a:extLst>
              </p:cNvPr>
              <p:cNvSpPr/>
              <p:nvPr/>
            </p:nvSpPr>
            <p:spPr>
              <a:xfrm rot="18900000">
                <a:off x="3543567" y="2631972"/>
                <a:ext cx="1978277" cy="409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8897F31A-DD69-4F7C-AB92-30547DABC7AC}"/>
                  </a:ext>
                </a:extLst>
              </p:cNvPr>
              <p:cNvSpPr/>
              <p:nvPr/>
            </p:nvSpPr>
            <p:spPr>
              <a:xfrm rot="18900000">
                <a:off x="2404585" y="2068447"/>
                <a:ext cx="1978277" cy="409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C32BBA4-6C55-4AEE-93BA-5312EA461F07}"/>
                </a:ext>
              </a:extLst>
            </p:cNvPr>
            <p:cNvSpPr/>
            <p:nvPr/>
          </p:nvSpPr>
          <p:spPr>
            <a:xfrm rot="18900000">
              <a:off x="7981949" y="4288224"/>
              <a:ext cx="1978277" cy="409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1612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61D0B31-0828-4F8F-B0F7-D615C04199E2}"/>
              </a:ext>
            </a:extLst>
          </p:cNvPr>
          <p:cNvGrpSpPr/>
          <p:nvPr/>
        </p:nvGrpSpPr>
        <p:grpSpPr>
          <a:xfrm>
            <a:off x="1642580" y="1880117"/>
            <a:ext cx="8906838" cy="3885685"/>
            <a:chOff x="1640925" y="1936166"/>
            <a:chExt cx="8300550" cy="3621186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01B231A-4D09-4B9B-B440-89C6680127E1}"/>
                </a:ext>
              </a:extLst>
            </p:cNvPr>
            <p:cNvSpPr/>
            <p:nvPr/>
          </p:nvSpPr>
          <p:spPr>
            <a:xfrm>
              <a:off x="7273706" y="3168403"/>
              <a:ext cx="1728702" cy="1729104"/>
            </a:xfrm>
            <a:custGeom>
              <a:avLst/>
              <a:gdLst>
                <a:gd name="connsiteX0" fmla="*/ 280640 w 2538641"/>
                <a:gd name="connsiteY0" fmla="*/ 880021 h 2539232"/>
                <a:gd name="connsiteX1" fmla="*/ 76909 w 2538641"/>
                <a:gd name="connsiteY1" fmla="*/ 1083753 h 2539232"/>
                <a:gd name="connsiteX2" fmla="*/ 76909 w 2538641"/>
                <a:gd name="connsiteY2" fmla="*/ 1455597 h 2539232"/>
                <a:gd name="connsiteX3" fmla="*/ 524126 w 2538641"/>
                <a:gd name="connsiteY3" fmla="*/ 1902815 h 2539232"/>
                <a:gd name="connsiteX4" fmla="*/ 573685 w 2538641"/>
                <a:gd name="connsiteY4" fmla="*/ 1798143 h 2539232"/>
                <a:gd name="connsiteX5" fmla="*/ 574394 w 2538641"/>
                <a:gd name="connsiteY5" fmla="*/ 1777232 h 2539232"/>
                <a:gd name="connsiteX6" fmla="*/ 623954 w 2538641"/>
                <a:gd name="connsiteY6" fmla="*/ 1671852 h 2539232"/>
                <a:gd name="connsiteX7" fmla="*/ 867439 w 2538641"/>
                <a:gd name="connsiteY7" fmla="*/ 1671852 h 2539232"/>
                <a:gd name="connsiteX8" fmla="*/ 867439 w 2538641"/>
                <a:gd name="connsiteY8" fmla="*/ 1915338 h 2539232"/>
                <a:gd name="connsiteX9" fmla="*/ 762118 w 2538641"/>
                <a:gd name="connsiteY9" fmla="*/ 1964838 h 2539232"/>
                <a:gd name="connsiteX10" fmla="*/ 741207 w 2538641"/>
                <a:gd name="connsiteY10" fmla="*/ 1965547 h 2539232"/>
                <a:gd name="connsiteX11" fmla="*/ 636536 w 2538641"/>
                <a:gd name="connsiteY11" fmla="*/ 2015106 h 2539232"/>
                <a:gd name="connsiteX12" fmla="*/ 1083753 w 2538641"/>
                <a:gd name="connsiteY12" fmla="*/ 2462324 h 2539232"/>
                <a:gd name="connsiteX13" fmla="*/ 1455597 w 2538641"/>
                <a:gd name="connsiteY13" fmla="*/ 2462324 h 2539232"/>
                <a:gd name="connsiteX14" fmla="*/ 1902814 w 2538641"/>
                <a:gd name="connsiteY14" fmla="*/ 2015106 h 2539232"/>
                <a:gd name="connsiteX15" fmla="*/ 1952315 w 2538641"/>
                <a:gd name="connsiteY15" fmla="*/ 2119778 h 2539232"/>
                <a:gd name="connsiteX16" fmla="*/ 1953024 w 2538641"/>
                <a:gd name="connsiteY16" fmla="*/ 2140689 h 2539232"/>
                <a:gd name="connsiteX17" fmla="*/ 2002524 w 2538641"/>
                <a:gd name="connsiteY17" fmla="*/ 2246069 h 2539232"/>
                <a:gd name="connsiteX18" fmla="*/ 2246010 w 2538641"/>
                <a:gd name="connsiteY18" fmla="*/ 2246069 h 2539232"/>
                <a:gd name="connsiteX19" fmla="*/ 2246010 w 2538641"/>
                <a:gd name="connsiteY19" fmla="*/ 2002584 h 2539232"/>
                <a:gd name="connsiteX20" fmla="*/ 2140629 w 2538641"/>
                <a:gd name="connsiteY20" fmla="*/ 1953024 h 2539232"/>
                <a:gd name="connsiteX21" fmla="*/ 2119718 w 2538641"/>
                <a:gd name="connsiteY21" fmla="*/ 1952315 h 2539232"/>
                <a:gd name="connsiteX22" fmla="*/ 2015047 w 2538641"/>
                <a:gd name="connsiteY22" fmla="*/ 1902756 h 2539232"/>
                <a:gd name="connsiteX23" fmla="*/ 2462264 w 2538641"/>
                <a:gd name="connsiteY23" fmla="*/ 1455538 h 2539232"/>
                <a:gd name="connsiteX24" fmla="*/ 2462264 w 2538641"/>
                <a:gd name="connsiteY24" fmla="*/ 1083694 h 2539232"/>
                <a:gd name="connsiteX25" fmla="*/ 2015047 w 2538641"/>
                <a:gd name="connsiteY25" fmla="*/ 636477 h 2539232"/>
                <a:gd name="connsiteX26" fmla="*/ 2119718 w 2538641"/>
                <a:gd name="connsiteY26" fmla="*/ 586917 h 2539232"/>
                <a:gd name="connsiteX27" fmla="*/ 2140629 w 2538641"/>
                <a:gd name="connsiteY27" fmla="*/ 586208 h 2539232"/>
                <a:gd name="connsiteX28" fmla="*/ 2246010 w 2538641"/>
                <a:gd name="connsiteY28" fmla="*/ 536649 h 2539232"/>
                <a:gd name="connsiteX29" fmla="*/ 2246010 w 2538641"/>
                <a:gd name="connsiteY29" fmla="*/ 293163 h 2539232"/>
                <a:gd name="connsiteX30" fmla="*/ 2002524 w 2538641"/>
                <a:gd name="connsiteY30" fmla="*/ 293163 h 2539232"/>
                <a:gd name="connsiteX31" fmla="*/ 1953024 w 2538641"/>
                <a:gd name="connsiteY31" fmla="*/ 398544 h 2539232"/>
                <a:gd name="connsiteX32" fmla="*/ 1952315 w 2538641"/>
                <a:gd name="connsiteY32" fmla="*/ 419455 h 2539232"/>
                <a:gd name="connsiteX33" fmla="*/ 1902814 w 2538641"/>
                <a:gd name="connsiteY33" fmla="*/ 524126 h 2539232"/>
                <a:gd name="connsiteX34" fmla="*/ 1455597 w 2538641"/>
                <a:gd name="connsiteY34" fmla="*/ 76909 h 2539232"/>
                <a:gd name="connsiteX35" fmla="*/ 1083753 w 2538641"/>
                <a:gd name="connsiteY35" fmla="*/ 76909 h 2539232"/>
                <a:gd name="connsiteX36" fmla="*/ 880021 w 2538641"/>
                <a:gd name="connsiteY36" fmla="*/ 280641 h 2539232"/>
                <a:gd name="connsiteX37" fmla="*/ 636536 w 2538641"/>
                <a:gd name="connsiteY37" fmla="*/ 524126 h 2539232"/>
                <a:gd name="connsiteX38" fmla="*/ 741207 w 2538641"/>
                <a:gd name="connsiteY38" fmla="*/ 573627 h 2539232"/>
                <a:gd name="connsiteX39" fmla="*/ 762118 w 2538641"/>
                <a:gd name="connsiteY39" fmla="*/ 574335 h 2539232"/>
                <a:gd name="connsiteX40" fmla="*/ 867439 w 2538641"/>
                <a:gd name="connsiteY40" fmla="*/ 623895 h 2539232"/>
                <a:gd name="connsiteX41" fmla="*/ 867439 w 2538641"/>
                <a:gd name="connsiteY41" fmla="*/ 867381 h 2539232"/>
                <a:gd name="connsiteX42" fmla="*/ 623954 w 2538641"/>
                <a:gd name="connsiteY42" fmla="*/ 867381 h 2539232"/>
                <a:gd name="connsiteX43" fmla="*/ 574394 w 2538641"/>
                <a:gd name="connsiteY43" fmla="*/ 762000 h 2539232"/>
                <a:gd name="connsiteX44" fmla="*/ 573685 w 2538641"/>
                <a:gd name="connsiteY44" fmla="*/ 741089 h 2539232"/>
                <a:gd name="connsiteX45" fmla="*/ 524126 w 2538641"/>
                <a:gd name="connsiteY45" fmla="*/ 636418 h 2539232"/>
                <a:gd name="connsiteX46" fmla="*/ 280640 w 2538641"/>
                <a:gd name="connsiteY46" fmla="*/ 880021 h 25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641" h="2539232">
                  <a:moveTo>
                    <a:pt x="280640" y="880021"/>
                  </a:moveTo>
                  <a:lnTo>
                    <a:pt x="76909" y="1083753"/>
                  </a:lnTo>
                  <a:cubicBezTo>
                    <a:pt x="-25636" y="1185590"/>
                    <a:pt x="-25636" y="1353761"/>
                    <a:pt x="76909" y="1455597"/>
                  </a:cubicBezTo>
                  <a:lnTo>
                    <a:pt x="524126" y="1902815"/>
                  </a:lnTo>
                  <a:cubicBezTo>
                    <a:pt x="553425" y="1873516"/>
                    <a:pt x="569492" y="1836538"/>
                    <a:pt x="573685" y="1798143"/>
                  </a:cubicBezTo>
                  <a:cubicBezTo>
                    <a:pt x="572977" y="1791173"/>
                    <a:pt x="573685" y="1784203"/>
                    <a:pt x="574394" y="1777232"/>
                  </a:cubicBezTo>
                  <a:cubicBezTo>
                    <a:pt x="577880" y="1738837"/>
                    <a:pt x="594596" y="1701210"/>
                    <a:pt x="623954" y="1671852"/>
                  </a:cubicBezTo>
                  <a:cubicBezTo>
                    <a:pt x="690939" y="1604867"/>
                    <a:pt x="799746" y="1604867"/>
                    <a:pt x="867439" y="1671852"/>
                  </a:cubicBezTo>
                  <a:cubicBezTo>
                    <a:pt x="934425" y="1738837"/>
                    <a:pt x="934425" y="1848352"/>
                    <a:pt x="867439" y="1915338"/>
                  </a:cubicBezTo>
                  <a:cubicBezTo>
                    <a:pt x="838141" y="1944636"/>
                    <a:pt x="800454" y="1961412"/>
                    <a:pt x="762118" y="1964838"/>
                  </a:cubicBezTo>
                  <a:cubicBezTo>
                    <a:pt x="755148" y="1965547"/>
                    <a:pt x="748178" y="1966256"/>
                    <a:pt x="741207" y="1965547"/>
                  </a:cubicBezTo>
                  <a:cubicBezTo>
                    <a:pt x="702812" y="1969032"/>
                    <a:pt x="665834" y="1985749"/>
                    <a:pt x="636536" y="2015106"/>
                  </a:cubicBezTo>
                  <a:lnTo>
                    <a:pt x="1083753" y="2462324"/>
                  </a:lnTo>
                  <a:cubicBezTo>
                    <a:pt x="1185590" y="2564869"/>
                    <a:pt x="1353052" y="2564869"/>
                    <a:pt x="1455597" y="2462324"/>
                  </a:cubicBezTo>
                  <a:lnTo>
                    <a:pt x="1902814" y="2015106"/>
                  </a:lnTo>
                  <a:cubicBezTo>
                    <a:pt x="1932113" y="2044405"/>
                    <a:pt x="1948180" y="2082091"/>
                    <a:pt x="1952315" y="2119778"/>
                  </a:cubicBezTo>
                  <a:cubicBezTo>
                    <a:pt x="1951606" y="2126748"/>
                    <a:pt x="1952315" y="2133718"/>
                    <a:pt x="1953024" y="2140689"/>
                  </a:cubicBezTo>
                  <a:cubicBezTo>
                    <a:pt x="1956509" y="2179084"/>
                    <a:pt x="1973226" y="2216712"/>
                    <a:pt x="2002524" y="2246069"/>
                  </a:cubicBezTo>
                  <a:cubicBezTo>
                    <a:pt x="2069509" y="2313054"/>
                    <a:pt x="2179025" y="2313054"/>
                    <a:pt x="2246010" y="2246069"/>
                  </a:cubicBezTo>
                  <a:cubicBezTo>
                    <a:pt x="2312995" y="2179084"/>
                    <a:pt x="2312995" y="2069569"/>
                    <a:pt x="2246010" y="2002584"/>
                  </a:cubicBezTo>
                  <a:cubicBezTo>
                    <a:pt x="2216711" y="1973285"/>
                    <a:pt x="2179025" y="1956509"/>
                    <a:pt x="2140629" y="1953024"/>
                  </a:cubicBezTo>
                  <a:cubicBezTo>
                    <a:pt x="2133660" y="1952315"/>
                    <a:pt x="2126689" y="1952315"/>
                    <a:pt x="2119718" y="1952315"/>
                  </a:cubicBezTo>
                  <a:cubicBezTo>
                    <a:pt x="2081323" y="1948830"/>
                    <a:pt x="2044345" y="1932113"/>
                    <a:pt x="2015047" y="1902756"/>
                  </a:cubicBezTo>
                  <a:lnTo>
                    <a:pt x="2462264" y="1455538"/>
                  </a:lnTo>
                  <a:cubicBezTo>
                    <a:pt x="2564101" y="1353702"/>
                    <a:pt x="2564101" y="1185530"/>
                    <a:pt x="2462264" y="1083694"/>
                  </a:cubicBezTo>
                  <a:lnTo>
                    <a:pt x="2015047" y="636477"/>
                  </a:lnTo>
                  <a:cubicBezTo>
                    <a:pt x="2044345" y="607178"/>
                    <a:pt x="2081323" y="590402"/>
                    <a:pt x="2119718" y="586917"/>
                  </a:cubicBezTo>
                  <a:cubicBezTo>
                    <a:pt x="2126689" y="586917"/>
                    <a:pt x="2133660" y="586917"/>
                    <a:pt x="2140629" y="586208"/>
                  </a:cubicBezTo>
                  <a:cubicBezTo>
                    <a:pt x="2179025" y="582723"/>
                    <a:pt x="2216711" y="565948"/>
                    <a:pt x="2246010" y="536649"/>
                  </a:cubicBezTo>
                  <a:cubicBezTo>
                    <a:pt x="2312995" y="469664"/>
                    <a:pt x="2312995" y="360149"/>
                    <a:pt x="2246010" y="293163"/>
                  </a:cubicBezTo>
                  <a:cubicBezTo>
                    <a:pt x="2179025" y="226178"/>
                    <a:pt x="2069509" y="226178"/>
                    <a:pt x="2002524" y="293163"/>
                  </a:cubicBezTo>
                  <a:cubicBezTo>
                    <a:pt x="1973226" y="322462"/>
                    <a:pt x="1956509" y="360149"/>
                    <a:pt x="1953024" y="398544"/>
                  </a:cubicBezTo>
                  <a:cubicBezTo>
                    <a:pt x="1952315" y="405514"/>
                    <a:pt x="1951606" y="412484"/>
                    <a:pt x="1952315" y="419455"/>
                  </a:cubicBezTo>
                  <a:cubicBezTo>
                    <a:pt x="1948121" y="457141"/>
                    <a:pt x="1932113" y="494828"/>
                    <a:pt x="1902814" y="524126"/>
                  </a:cubicBezTo>
                  <a:lnTo>
                    <a:pt x="1455597" y="76909"/>
                  </a:lnTo>
                  <a:cubicBezTo>
                    <a:pt x="1353052" y="-25636"/>
                    <a:pt x="1185590" y="-25636"/>
                    <a:pt x="1083753" y="76909"/>
                  </a:cubicBezTo>
                  <a:lnTo>
                    <a:pt x="880021" y="280641"/>
                  </a:lnTo>
                  <a:lnTo>
                    <a:pt x="636536" y="524126"/>
                  </a:lnTo>
                  <a:cubicBezTo>
                    <a:pt x="665834" y="553425"/>
                    <a:pt x="702812" y="570201"/>
                    <a:pt x="741207" y="573627"/>
                  </a:cubicBezTo>
                  <a:cubicBezTo>
                    <a:pt x="748178" y="572918"/>
                    <a:pt x="755148" y="573627"/>
                    <a:pt x="762118" y="574335"/>
                  </a:cubicBezTo>
                  <a:cubicBezTo>
                    <a:pt x="800513" y="577821"/>
                    <a:pt x="838141" y="594537"/>
                    <a:pt x="867439" y="623895"/>
                  </a:cubicBezTo>
                  <a:cubicBezTo>
                    <a:pt x="934425" y="690880"/>
                    <a:pt x="934425" y="800396"/>
                    <a:pt x="867439" y="867381"/>
                  </a:cubicBezTo>
                  <a:cubicBezTo>
                    <a:pt x="799746" y="934366"/>
                    <a:pt x="690939" y="934366"/>
                    <a:pt x="623954" y="867381"/>
                  </a:cubicBezTo>
                  <a:cubicBezTo>
                    <a:pt x="594655" y="838082"/>
                    <a:pt x="577880" y="800396"/>
                    <a:pt x="574394" y="762000"/>
                  </a:cubicBezTo>
                  <a:cubicBezTo>
                    <a:pt x="573685" y="755030"/>
                    <a:pt x="572977" y="748060"/>
                    <a:pt x="573685" y="741089"/>
                  </a:cubicBezTo>
                  <a:cubicBezTo>
                    <a:pt x="569492" y="702694"/>
                    <a:pt x="553484" y="665716"/>
                    <a:pt x="524126" y="636418"/>
                  </a:cubicBezTo>
                  <a:lnTo>
                    <a:pt x="280640" y="8800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9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>
                <a:solidFill>
                  <a:srgbClr val="31456A"/>
                </a:solidFill>
                <a:latin typeface="+mj-lt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29CCC5F-FE3F-414E-8FF2-312FAE7681E4}"/>
                </a:ext>
              </a:extLst>
            </p:cNvPr>
            <p:cNvSpPr/>
            <p:nvPr/>
          </p:nvSpPr>
          <p:spPr>
            <a:xfrm>
              <a:off x="8212452" y="2229739"/>
              <a:ext cx="1729023" cy="1728661"/>
            </a:xfrm>
            <a:custGeom>
              <a:avLst/>
              <a:gdLst>
                <a:gd name="connsiteX0" fmla="*/ 280640 w 2539113"/>
                <a:gd name="connsiteY0" fmla="*/ 879844 h 2538582"/>
                <a:gd name="connsiteX1" fmla="*/ 76909 w 2539113"/>
                <a:gd name="connsiteY1" fmla="*/ 1083576 h 2538582"/>
                <a:gd name="connsiteX2" fmla="*/ 76909 w 2539113"/>
                <a:gd name="connsiteY2" fmla="*/ 1455420 h 2538582"/>
                <a:gd name="connsiteX3" fmla="*/ 524126 w 2539113"/>
                <a:gd name="connsiteY3" fmla="*/ 1902637 h 2538582"/>
                <a:gd name="connsiteX4" fmla="*/ 573626 w 2539113"/>
                <a:gd name="connsiteY4" fmla="*/ 1797966 h 2538582"/>
                <a:gd name="connsiteX5" fmla="*/ 574335 w 2539113"/>
                <a:gd name="connsiteY5" fmla="*/ 1777055 h 2538582"/>
                <a:gd name="connsiteX6" fmla="*/ 623836 w 2539113"/>
                <a:gd name="connsiteY6" fmla="*/ 1671675 h 2538582"/>
                <a:gd name="connsiteX7" fmla="*/ 867322 w 2539113"/>
                <a:gd name="connsiteY7" fmla="*/ 1671675 h 2538582"/>
                <a:gd name="connsiteX8" fmla="*/ 867322 w 2539113"/>
                <a:gd name="connsiteY8" fmla="*/ 1915160 h 2538582"/>
                <a:gd name="connsiteX9" fmla="*/ 761941 w 2539113"/>
                <a:gd name="connsiteY9" fmla="*/ 1964720 h 2538582"/>
                <a:gd name="connsiteX10" fmla="*/ 741031 w 2539113"/>
                <a:gd name="connsiteY10" fmla="*/ 1965429 h 2538582"/>
                <a:gd name="connsiteX11" fmla="*/ 636358 w 2539113"/>
                <a:gd name="connsiteY11" fmla="*/ 2014988 h 2538582"/>
                <a:gd name="connsiteX12" fmla="*/ 1083576 w 2539113"/>
                <a:gd name="connsiteY12" fmla="*/ 2462206 h 2538582"/>
                <a:gd name="connsiteX13" fmla="*/ 1455420 w 2539113"/>
                <a:gd name="connsiteY13" fmla="*/ 2462206 h 2538582"/>
                <a:gd name="connsiteX14" fmla="*/ 1902637 w 2539113"/>
                <a:gd name="connsiteY14" fmla="*/ 2014988 h 2538582"/>
                <a:gd name="connsiteX15" fmla="*/ 1952197 w 2539113"/>
                <a:gd name="connsiteY15" fmla="*/ 2119660 h 2538582"/>
                <a:gd name="connsiteX16" fmla="*/ 1952905 w 2539113"/>
                <a:gd name="connsiteY16" fmla="*/ 2140571 h 2538582"/>
                <a:gd name="connsiteX17" fmla="*/ 2002465 w 2539113"/>
                <a:gd name="connsiteY17" fmla="*/ 2245951 h 2538582"/>
                <a:gd name="connsiteX18" fmla="*/ 2245950 w 2539113"/>
                <a:gd name="connsiteY18" fmla="*/ 2245951 h 2538582"/>
                <a:gd name="connsiteX19" fmla="*/ 2245950 w 2539113"/>
                <a:gd name="connsiteY19" fmla="*/ 2002465 h 2538582"/>
                <a:gd name="connsiteX20" fmla="*/ 2140570 w 2539113"/>
                <a:gd name="connsiteY20" fmla="*/ 1952906 h 2538582"/>
                <a:gd name="connsiteX21" fmla="*/ 2119659 w 2539113"/>
                <a:gd name="connsiteY21" fmla="*/ 1952197 h 2538582"/>
                <a:gd name="connsiteX22" fmla="*/ 2014988 w 2539113"/>
                <a:gd name="connsiteY22" fmla="*/ 1902697 h 2538582"/>
                <a:gd name="connsiteX23" fmla="*/ 2462206 w 2539113"/>
                <a:gd name="connsiteY23" fmla="*/ 1455479 h 2538582"/>
                <a:gd name="connsiteX24" fmla="*/ 2462206 w 2539113"/>
                <a:gd name="connsiteY24" fmla="*/ 1083635 h 2538582"/>
                <a:gd name="connsiteX25" fmla="*/ 2014988 w 2539113"/>
                <a:gd name="connsiteY25" fmla="*/ 636418 h 2538582"/>
                <a:gd name="connsiteX26" fmla="*/ 2119659 w 2539113"/>
                <a:gd name="connsiteY26" fmla="*/ 586858 h 2538582"/>
                <a:gd name="connsiteX27" fmla="*/ 2140570 w 2539113"/>
                <a:gd name="connsiteY27" fmla="*/ 586149 h 2538582"/>
                <a:gd name="connsiteX28" fmla="*/ 2245950 w 2539113"/>
                <a:gd name="connsiteY28" fmla="*/ 536649 h 2538582"/>
                <a:gd name="connsiteX29" fmla="*/ 2245950 w 2539113"/>
                <a:gd name="connsiteY29" fmla="*/ 293163 h 2538582"/>
                <a:gd name="connsiteX30" fmla="*/ 2002465 w 2539113"/>
                <a:gd name="connsiteY30" fmla="*/ 293163 h 2538582"/>
                <a:gd name="connsiteX31" fmla="*/ 1952905 w 2539113"/>
                <a:gd name="connsiteY31" fmla="*/ 398544 h 2538582"/>
                <a:gd name="connsiteX32" fmla="*/ 1952197 w 2539113"/>
                <a:gd name="connsiteY32" fmla="*/ 418746 h 2538582"/>
                <a:gd name="connsiteX33" fmla="*/ 1902637 w 2539113"/>
                <a:gd name="connsiteY33" fmla="*/ 524126 h 2538582"/>
                <a:gd name="connsiteX34" fmla="*/ 1455420 w 2539113"/>
                <a:gd name="connsiteY34" fmla="*/ 76909 h 2538582"/>
                <a:gd name="connsiteX35" fmla="*/ 1083576 w 2539113"/>
                <a:gd name="connsiteY35" fmla="*/ 76909 h 2538582"/>
                <a:gd name="connsiteX36" fmla="*/ 879844 w 2539113"/>
                <a:gd name="connsiteY36" fmla="*/ 280641 h 2538582"/>
                <a:gd name="connsiteX37" fmla="*/ 636358 w 2539113"/>
                <a:gd name="connsiteY37" fmla="*/ 524126 h 2538582"/>
                <a:gd name="connsiteX38" fmla="*/ 741031 w 2539113"/>
                <a:gd name="connsiteY38" fmla="*/ 573686 h 2538582"/>
                <a:gd name="connsiteX39" fmla="*/ 761941 w 2539113"/>
                <a:gd name="connsiteY39" fmla="*/ 574395 h 2538582"/>
                <a:gd name="connsiteX40" fmla="*/ 867322 w 2539113"/>
                <a:gd name="connsiteY40" fmla="*/ 623954 h 2538582"/>
                <a:gd name="connsiteX41" fmla="*/ 867322 w 2539113"/>
                <a:gd name="connsiteY41" fmla="*/ 867440 h 2538582"/>
                <a:gd name="connsiteX42" fmla="*/ 623836 w 2539113"/>
                <a:gd name="connsiteY42" fmla="*/ 867440 h 2538582"/>
                <a:gd name="connsiteX43" fmla="*/ 574335 w 2539113"/>
                <a:gd name="connsiteY43" fmla="*/ 762059 h 2538582"/>
                <a:gd name="connsiteX44" fmla="*/ 573626 w 2539113"/>
                <a:gd name="connsiteY44" fmla="*/ 741148 h 2538582"/>
                <a:gd name="connsiteX45" fmla="*/ 524126 w 2539113"/>
                <a:gd name="connsiteY45" fmla="*/ 636477 h 2538582"/>
                <a:gd name="connsiteX46" fmla="*/ 280640 w 2539113"/>
                <a:gd name="connsiteY46" fmla="*/ 879844 h 25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9113" h="2538582">
                  <a:moveTo>
                    <a:pt x="280640" y="879844"/>
                  </a:moveTo>
                  <a:lnTo>
                    <a:pt x="76909" y="1083576"/>
                  </a:lnTo>
                  <a:cubicBezTo>
                    <a:pt x="-25636" y="1185412"/>
                    <a:pt x="-25636" y="1352875"/>
                    <a:pt x="76909" y="1455420"/>
                  </a:cubicBezTo>
                  <a:lnTo>
                    <a:pt x="524126" y="1902637"/>
                  </a:lnTo>
                  <a:cubicBezTo>
                    <a:pt x="553425" y="1873339"/>
                    <a:pt x="569492" y="1835652"/>
                    <a:pt x="573626" y="1797966"/>
                  </a:cubicBezTo>
                  <a:cubicBezTo>
                    <a:pt x="572917" y="1790996"/>
                    <a:pt x="573626" y="1784025"/>
                    <a:pt x="574335" y="1777055"/>
                  </a:cubicBezTo>
                  <a:cubicBezTo>
                    <a:pt x="577821" y="1738660"/>
                    <a:pt x="594537" y="1700973"/>
                    <a:pt x="623836" y="1671675"/>
                  </a:cubicBezTo>
                  <a:cubicBezTo>
                    <a:pt x="690821" y="1604689"/>
                    <a:pt x="800336" y="1604689"/>
                    <a:pt x="867322" y="1671675"/>
                  </a:cubicBezTo>
                  <a:cubicBezTo>
                    <a:pt x="934307" y="1738660"/>
                    <a:pt x="934307" y="1848175"/>
                    <a:pt x="867322" y="1915160"/>
                  </a:cubicBezTo>
                  <a:cubicBezTo>
                    <a:pt x="838023" y="1944459"/>
                    <a:pt x="800336" y="1961235"/>
                    <a:pt x="761941" y="1964720"/>
                  </a:cubicBezTo>
                  <a:cubicBezTo>
                    <a:pt x="754971" y="1965429"/>
                    <a:pt x="748000" y="1965429"/>
                    <a:pt x="741031" y="1965429"/>
                  </a:cubicBezTo>
                  <a:cubicBezTo>
                    <a:pt x="702635" y="1968914"/>
                    <a:pt x="665657" y="1985690"/>
                    <a:pt x="636358" y="2014988"/>
                  </a:cubicBezTo>
                  <a:lnTo>
                    <a:pt x="1083576" y="2462206"/>
                  </a:lnTo>
                  <a:cubicBezTo>
                    <a:pt x="1185412" y="2564042"/>
                    <a:pt x="1352875" y="2564042"/>
                    <a:pt x="1455420" y="2462206"/>
                  </a:cubicBezTo>
                  <a:lnTo>
                    <a:pt x="1902637" y="2014988"/>
                  </a:lnTo>
                  <a:cubicBezTo>
                    <a:pt x="1931936" y="2044287"/>
                    <a:pt x="1948653" y="2081264"/>
                    <a:pt x="1952197" y="2119660"/>
                  </a:cubicBezTo>
                  <a:cubicBezTo>
                    <a:pt x="1952197" y="2126630"/>
                    <a:pt x="1952197" y="2133600"/>
                    <a:pt x="1952905" y="2140571"/>
                  </a:cubicBezTo>
                  <a:cubicBezTo>
                    <a:pt x="1956391" y="2178966"/>
                    <a:pt x="1973167" y="2216652"/>
                    <a:pt x="2002465" y="2245951"/>
                  </a:cubicBezTo>
                  <a:cubicBezTo>
                    <a:pt x="2069450" y="2312936"/>
                    <a:pt x="2178966" y="2312936"/>
                    <a:pt x="2245950" y="2245951"/>
                  </a:cubicBezTo>
                  <a:cubicBezTo>
                    <a:pt x="2312936" y="2178966"/>
                    <a:pt x="2312936" y="2069450"/>
                    <a:pt x="2245950" y="2002465"/>
                  </a:cubicBezTo>
                  <a:cubicBezTo>
                    <a:pt x="2216652" y="1973167"/>
                    <a:pt x="2178966" y="1956391"/>
                    <a:pt x="2140570" y="1952906"/>
                  </a:cubicBezTo>
                  <a:cubicBezTo>
                    <a:pt x="2133600" y="1952197"/>
                    <a:pt x="2126630" y="1951488"/>
                    <a:pt x="2119659" y="1952197"/>
                  </a:cubicBezTo>
                  <a:cubicBezTo>
                    <a:pt x="2081264" y="1948712"/>
                    <a:pt x="2044345" y="1931995"/>
                    <a:pt x="2014988" y="1902697"/>
                  </a:cubicBezTo>
                  <a:lnTo>
                    <a:pt x="2462206" y="1455479"/>
                  </a:lnTo>
                  <a:cubicBezTo>
                    <a:pt x="2564750" y="1352934"/>
                    <a:pt x="2564750" y="1185471"/>
                    <a:pt x="2462206" y="1083635"/>
                  </a:cubicBezTo>
                  <a:lnTo>
                    <a:pt x="2014988" y="636418"/>
                  </a:lnTo>
                  <a:cubicBezTo>
                    <a:pt x="2044287" y="607119"/>
                    <a:pt x="2081264" y="590343"/>
                    <a:pt x="2119659" y="586858"/>
                  </a:cubicBezTo>
                  <a:cubicBezTo>
                    <a:pt x="2126630" y="586858"/>
                    <a:pt x="2133600" y="586858"/>
                    <a:pt x="2140570" y="586149"/>
                  </a:cubicBezTo>
                  <a:cubicBezTo>
                    <a:pt x="2178966" y="582664"/>
                    <a:pt x="2216652" y="565948"/>
                    <a:pt x="2245950" y="536649"/>
                  </a:cubicBezTo>
                  <a:cubicBezTo>
                    <a:pt x="2312936" y="468955"/>
                    <a:pt x="2312936" y="360148"/>
                    <a:pt x="2245950" y="293163"/>
                  </a:cubicBezTo>
                  <a:cubicBezTo>
                    <a:pt x="2178966" y="225469"/>
                    <a:pt x="2069450" y="225469"/>
                    <a:pt x="2002465" y="293163"/>
                  </a:cubicBezTo>
                  <a:cubicBezTo>
                    <a:pt x="1973167" y="322462"/>
                    <a:pt x="1956449" y="360148"/>
                    <a:pt x="1952905" y="398544"/>
                  </a:cubicBezTo>
                  <a:cubicBezTo>
                    <a:pt x="1952197" y="405514"/>
                    <a:pt x="1952197" y="412484"/>
                    <a:pt x="1952197" y="418746"/>
                  </a:cubicBezTo>
                  <a:cubicBezTo>
                    <a:pt x="1948712" y="457141"/>
                    <a:pt x="1931936" y="494828"/>
                    <a:pt x="1902637" y="524126"/>
                  </a:cubicBezTo>
                  <a:lnTo>
                    <a:pt x="1455420" y="76909"/>
                  </a:lnTo>
                  <a:cubicBezTo>
                    <a:pt x="1352875" y="-25636"/>
                    <a:pt x="1185412" y="-25636"/>
                    <a:pt x="1083576" y="76909"/>
                  </a:cubicBezTo>
                  <a:lnTo>
                    <a:pt x="879844" y="280641"/>
                  </a:lnTo>
                  <a:lnTo>
                    <a:pt x="636358" y="524126"/>
                  </a:lnTo>
                  <a:cubicBezTo>
                    <a:pt x="665657" y="553425"/>
                    <a:pt x="702635" y="569492"/>
                    <a:pt x="741031" y="573686"/>
                  </a:cubicBezTo>
                  <a:cubicBezTo>
                    <a:pt x="748000" y="572977"/>
                    <a:pt x="754971" y="573686"/>
                    <a:pt x="761941" y="574395"/>
                  </a:cubicBezTo>
                  <a:cubicBezTo>
                    <a:pt x="800336" y="577880"/>
                    <a:pt x="838023" y="594596"/>
                    <a:pt x="867322" y="623954"/>
                  </a:cubicBezTo>
                  <a:cubicBezTo>
                    <a:pt x="934307" y="690939"/>
                    <a:pt x="934307" y="799746"/>
                    <a:pt x="867322" y="867440"/>
                  </a:cubicBezTo>
                  <a:cubicBezTo>
                    <a:pt x="800336" y="934425"/>
                    <a:pt x="690821" y="934425"/>
                    <a:pt x="623836" y="867440"/>
                  </a:cubicBezTo>
                  <a:cubicBezTo>
                    <a:pt x="594537" y="838141"/>
                    <a:pt x="577821" y="800455"/>
                    <a:pt x="574335" y="762059"/>
                  </a:cubicBezTo>
                  <a:cubicBezTo>
                    <a:pt x="573626" y="755089"/>
                    <a:pt x="572917" y="748119"/>
                    <a:pt x="573626" y="741148"/>
                  </a:cubicBezTo>
                  <a:cubicBezTo>
                    <a:pt x="569433" y="702753"/>
                    <a:pt x="553425" y="665775"/>
                    <a:pt x="524126" y="636477"/>
                  </a:cubicBezTo>
                  <a:lnTo>
                    <a:pt x="280640" y="8798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  <a:effectLst>
              <a:outerShdw blurRad="508000" dist="571500" dir="42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A9393A-A0AC-427D-9C34-182FA16FD0B2}"/>
                </a:ext>
              </a:extLst>
            </p:cNvPr>
            <p:cNvSpPr/>
            <p:nvPr/>
          </p:nvSpPr>
          <p:spPr>
            <a:xfrm rot="2700000">
              <a:off x="6878472" y="4635128"/>
              <a:ext cx="1557621" cy="286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Feel the charm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C2BC7CD-6BFB-426B-831A-9E463F4B68DD}"/>
                </a:ext>
              </a:extLst>
            </p:cNvPr>
            <p:cNvSpPr txBox="1"/>
            <p:nvPr/>
          </p:nvSpPr>
          <p:spPr>
            <a:xfrm>
              <a:off x="7382823" y="3828132"/>
              <a:ext cx="1296512" cy="43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33.6K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35D08F7-3215-4D44-AE0D-968DA202B3A9}"/>
                </a:ext>
              </a:extLst>
            </p:cNvPr>
            <p:cNvSpPr/>
            <p:nvPr/>
          </p:nvSpPr>
          <p:spPr>
            <a:xfrm>
              <a:off x="5396136" y="3168403"/>
              <a:ext cx="1728702" cy="1729104"/>
            </a:xfrm>
            <a:custGeom>
              <a:avLst/>
              <a:gdLst>
                <a:gd name="connsiteX0" fmla="*/ 280641 w 2538641"/>
                <a:gd name="connsiteY0" fmla="*/ 880021 h 2539232"/>
                <a:gd name="connsiteX1" fmla="*/ 76909 w 2538641"/>
                <a:gd name="connsiteY1" fmla="*/ 1083753 h 2539232"/>
                <a:gd name="connsiteX2" fmla="*/ 76909 w 2538641"/>
                <a:gd name="connsiteY2" fmla="*/ 1455597 h 2539232"/>
                <a:gd name="connsiteX3" fmla="*/ 524126 w 2538641"/>
                <a:gd name="connsiteY3" fmla="*/ 1902815 h 2539232"/>
                <a:gd name="connsiteX4" fmla="*/ 572977 w 2538641"/>
                <a:gd name="connsiteY4" fmla="*/ 1798143 h 2539232"/>
                <a:gd name="connsiteX5" fmla="*/ 573685 w 2538641"/>
                <a:gd name="connsiteY5" fmla="*/ 1777232 h 2539232"/>
                <a:gd name="connsiteX6" fmla="*/ 623895 w 2538641"/>
                <a:gd name="connsiteY6" fmla="*/ 1671852 h 2539232"/>
                <a:gd name="connsiteX7" fmla="*/ 867381 w 2538641"/>
                <a:gd name="connsiteY7" fmla="*/ 1671852 h 2539232"/>
                <a:gd name="connsiteX8" fmla="*/ 867381 w 2538641"/>
                <a:gd name="connsiteY8" fmla="*/ 1915338 h 2539232"/>
                <a:gd name="connsiteX9" fmla="*/ 761291 w 2538641"/>
                <a:gd name="connsiteY9" fmla="*/ 1964838 h 2539232"/>
                <a:gd name="connsiteX10" fmla="*/ 741090 w 2538641"/>
                <a:gd name="connsiteY10" fmla="*/ 1965547 h 2539232"/>
                <a:gd name="connsiteX11" fmla="*/ 635768 w 2538641"/>
                <a:gd name="connsiteY11" fmla="*/ 2015106 h 2539232"/>
                <a:gd name="connsiteX12" fmla="*/ 1082985 w 2538641"/>
                <a:gd name="connsiteY12" fmla="*/ 2462324 h 2539232"/>
                <a:gd name="connsiteX13" fmla="*/ 1455538 w 2538641"/>
                <a:gd name="connsiteY13" fmla="*/ 2462324 h 2539232"/>
                <a:gd name="connsiteX14" fmla="*/ 1902755 w 2538641"/>
                <a:gd name="connsiteY14" fmla="*/ 2015106 h 2539232"/>
                <a:gd name="connsiteX15" fmla="*/ 1951606 w 2538641"/>
                <a:gd name="connsiteY15" fmla="*/ 2119778 h 2539232"/>
                <a:gd name="connsiteX16" fmla="*/ 1952315 w 2538641"/>
                <a:gd name="connsiteY16" fmla="*/ 2140689 h 2539232"/>
                <a:gd name="connsiteX17" fmla="*/ 2002524 w 2538641"/>
                <a:gd name="connsiteY17" fmla="*/ 2246069 h 2539232"/>
                <a:gd name="connsiteX18" fmla="*/ 2246010 w 2538641"/>
                <a:gd name="connsiteY18" fmla="*/ 2246069 h 2539232"/>
                <a:gd name="connsiteX19" fmla="*/ 2246010 w 2538641"/>
                <a:gd name="connsiteY19" fmla="*/ 2002584 h 2539232"/>
                <a:gd name="connsiteX20" fmla="*/ 2140629 w 2538641"/>
                <a:gd name="connsiteY20" fmla="*/ 1953024 h 2539232"/>
                <a:gd name="connsiteX21" fmla="*/ 2119719 w 2538641"/>
                <a:gd name="connsiteY21" fmla="*/ 1952315 h 2539232"/>
                <a:gd name="connsiteX22" fmla="*/ 2015047 w 2538641"/>
                <a:gd name="connsiteY22" fmla="*/ 1902756 h 2539232"/>
                <a:gd name="connsiteX23" fmla="*/ 2462265 w 2538641"/>
                <a:gd name="connsiteY23" fmla="*/ 1455538 h 2539232"/>
                <a:gd name="connsiteX24" fmla="*/ 2462265 w 2538641"/>
                <a:gd name="connsiteY24" fmla="*/ 1083694 h 2539232"/>
                <a:gd name="connsiteX25" fmla="*/ 2015047 w 2538641"/>
                <a:gd name="connsiteY25" fmla="*/ 636477 h 2539232"/>
                <a:gd name="connsiteX26" fmla="*/ 2119719 w 2538641"/>
                <a:gd name="connsiteY26" fmla="*/ 586917 h 2539232"/>
                <a:gd name="connsiteX27" fmla="*/ 2140629 w 2538641"/>
                <a:gd name="connsiteY27" fmla="*/ 586208 h 2539232"/>
                <a:gd name="connsiteX28" fmla="*/ 2246010 w 2538641"/>
                <a:gd name="connsiteY28" fmla="*/ 536649 h 2539232"/>
                <a:gd name="connsiteX29" fmla="*/ 2246010 w 2538641"/>
                <a:gd name="connsiteY29" fmla="*/ 293163 h 2539232"/>
                <a:gd name="connsiteX30" fmla="*/ 2002524 w 2538641"/>
                <a:gd name="connsiteY30" fmla="*/ 293163 h 2539232"/>
                <a:gd name="connsiteX31" fmla="*/ 1952315 w 2538641"/>
                <a:gd name="connsiteY31" fmla="*/ 398544 h 2539232"/>
                <a:gd name="connsiteX32" fmla="*/ 1951606 w 2538641"/>
                <a:gd name="connsiteY32" fmla="*/ 419455 h 2539232"/>
                <a:gd name="connsiteX33" fmla="*/ 1902755 w 2538641"/>
                <a:gd name="connsiteY33" fmla="*/ 524126 h 2539232"/>
                <a:gd name="connsiteX34" fmla="*/ 1455538 w 2538641"/>
                <a:gd name="connsiteY34" fmla="*/ 76909 h 2539232"/>
                <a:gd name="connsiteX35" fmla="*/ 1082985 w 2538641"/>
                <a:gd name="connsiteY35" fmla="*/ 76909 h 2539232"/>
                <a:gd name="connsiteX36" fmla="*/ 879254 w 2538641"/>
                <a:gd name="connsiteY36" fmla="*/ 280641 h 2539232"/>
                <a:gd name="connsiteX37" fmla="*/ 635768 w 2538641"/>
                <a:gd name="connsiteY37" fmla="*/ 524126 h 2539232"/>
                <a:gd name="connsiteX38" fmla="*/ 741090 w 2538641"/>
                <a:gd name="connsiteY38" fmla="*/ 573627 h 2539232"/>
                <a:gd name="connsiteX39" fmla="*/ 761291 w 2538641"/>
                <a:gd name="connsiteY39" fmla="*/ 574335 h 2539232"/>
                <a:gd name="connsiteX40" fmla="*/ 867381 w 2538641"/>
                <a:gd name="connsiteY40" fmla="*/ 623895 h 2539232"/>
                <a:gd name="connsiteX41" fmla="*/ 867381 w 2538641"/>
                <a:gd name="connsiteY41" fmla="*/ 867381 h 2539232"/>
                <a:gd name="connsiteX42" fmla="*/ 623895 w 2538641"/>
                <a:gd name="connsiteY42" fmla="*/ 867381 h 2539232"/>
                <a:gd name="connsiteX43" fmla="*/ 573685 w 2538641"/>
                <a:gd name="connsiteY43" fmla="*/ 762000 h 2539232"/>
                <a:gd name="connsiteX44" fmla="*/ 572977 w 2538641"/>
                <a:gd name="connsiteY44" fmla="*/ 741089 h 2539232"/>
                <a:gd name="connsiteX45" fmla="*/ 524126 w 2538641"/>
                <a:gd name="connsiteY45" fmla="*/ 636418 h 2539232"/>
                <a:gd name="connsiteX46" fmla="*/ 280641 w 2538641"/>
                <a:gd name="connsiteY46" fmla="*/ 880021 h 25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641" h="2539232">
                  <a:moveTo>
                    <a:pt x="280641" y="880021"/>
                  </a:moveTo>
                  <a:lnTo>
                    <a:pt x="76909" y="1083753"/>
                  </a:lnTo>
                  <a:cubicBezTo>
                    <a:pt x="-25636" y="1185590"/>
                    <a:pt x="-25636" y="1353761"/>
                    <a:pt x="76909" y="1455597"/>
                  </a:cubicBezTo>
                  <a:lnTo>
                    <a:pt x="524126" y="1902815"/>
                  </a:lnTo>
                  <a:cubicBezTo>
                    <a:pt x="553425" y="1873516"/>
                    <a:pt x="569492" y="1836538"/>
                    <a:pt x="572977" y="1798143"/>
                  </a:cubicBezTo>
                  <a:cubicBezTo>
                    <a:pt x="572977" y="1791173"/>
                    <a:pt x="572977" y="1784203"/>
                    <a:pt x="573685" y="1777232"/>
                  </a:cubicBezTo>
                  <a:cubicBezTo>
                    <a:pt x="577880" y="1738837"/>
                    <a:pt x="593887" y="1701210"/>
                    <a:pt x="623895" y="1671852"/>
                  </a:cubicBezTo>
                  <a:cubicBezTo>
                    <a:pt x="690880" y="1604867"/>
                    <a:pt x="799686" y="1604867"/>
                    <a:pt x="867381" y="1671852"/>
                  </a:cubicBezTo>
                  <a:cubicBezTo>
                    <a:pt x="934366" y="1738837"/>
                    <a:pt x="934366" y="1848352"/>
                    <a:pt x="867381" y="1915338"/>
                  </a:cubicBezTo>
                  <a:cubicBezTo>
                    <a:pt x="837373" y="1944636"/>
                    <a:pt x="800395" y="1961412"/>
                    <a:pt x="761291" y="1964838"/>
                  </a:cubicBezTo>
                  <a:cubicBezTo>
                    <a:pt x="755030" y="1965547"/>
                    <a:pt x="748059" y="1966256"/>
                    <a:pt x="741090" y="1965547"/>
                  </a:cubicBezTo>
                  <a:cubicBezTo>
                    <a:pt x="702694" y="1969032"/>
                    <a:pt x="665716" y="1985749"/>
                    <a:pt x="635768" y="2015106"/>
                  </a:cubicBezTo>
                  <a:lnTo>
                    <a:pt x="1082985" y="2462324"/>
                  </a:lnTo>
                  <a:cubicBezTo>
                    <a:pt x="1185530" y="2564869"/>
                    <a:pt x="1352993" y="2564869"/>
                    <a:pt x="1455538" y="2462324"/>
                  </a:cubicBezTo>
                  <a:lnTo>
                    <a:pt x="1902755" y="2015106"/>
                  </a:lnTo>
                  <a:cubicBezTo>
                    <a:pt x="1932054" y="2044405"/>
                    <a:pt x="1948121" y="2082091"/>
                    <a:pt x="1951606" y="2119778"/>
                  </a:cubicBezTo>
                  <a:cubicBezTo>
                    <a:pt x="1951606" y="2126748"/>
                    <a:pt x="1952315" y="2133718"/>
                    <a:pt x="1952315" y="2140689"/>
                  </a:cubicBezTo>
                  <a:cubicBezTo>
                    <a:pt x="1956509" y="2179084"/>
                    <a:pt x="1972517" y="2216712"/>
                    <a:pt x="2002524" y="2246069"/>
                  </a:cubicBezTo>
                  <a:cubicBezTo>
                    <a:pt x="2069510" y="2313054"/>
                    <a:pt x="2178316" y="2313054"/>
                    <a:pt x="2246010" y="2246069"/>
                  </a:cubicBezTo>
                  <a:cubicBezTo>
                    <a:pt x="2312995" y="2179084"/>
                    <a:pt x="2312995" y="2069569"/>
                    <a:pt x="2246010" y="2002584"/>
                  </a:cubicBezTo>
                  <a:cubicBezTo>
                    <a:pt x="2216002" y="1973285"/>
                    <a:pt x="2179025" y="1956509"/>
                    <a:pt x="2140629" y="1953024"/>
                  </a:cubicBezTo>
                  <a:cubicBezTo>
                    <a:pt x="2133659" y="1952315"/>
                    <a:pt x="2126689" y="1952315"/>
                    <a:pt x="2119719" y="1952315"/>
                  </a:cubicBezTo>
                  <a:cubicBezTo>
                    <a:pt x="2081324" y="1948830"/>
                    <a:pt x="2044346" y="1932113"/>
                    <a:pt x="2015047" y="1902756"/>
                  </a:cubicBezTo>
                  <a:lnTo>
                    <a:pt x="2462265" y="1455538"/>
                  </a:lnTo>
                  <a:cubicBezTo>
                    <a:pt x="2564101" y="1353702"/>
                    <a:pt x="2564101" y="1185530"/>
                    <a:pt x="2462265" y="1083694"/>
                  </a:cubicBezTo>
                  <a:lnTo>
                    <a:pt x="2015047" y="636477"/>
                  </a:lnTo>
                  <a:cubicBezTo>
                    <a:pt x="2044346" y="607178"/>
                    <a:pt x="2081324" y="590402"/>
                    <a:pt x="2119719" y="586917"/>
                  </a:cubicBezTo>
                  <a:cubicBezTo>
                    <a:pt x="2126689" y="586917"/>
                    <a:pt x="2133659" y="586917"/>
                    <a:pt x="2140629" y="586208"/>
                  </a:cubicBezTo>
                  <a:cubicBezTo>
                    <a:pt x="2179025" y="582723"/>
                    <a:pt x="2216002" y="565948"/>
                    <a:pt x="2246010" y="536649"/>
                  </a:cubicBezTo>
                  <a:cubicBezTo>
                    <a:pt x="2312995" y="469664"/>
                    <a:pt x="2312995" y="360149"/>
                    <a:pt x="2246010" y="293163"/>
                  </a:cubicBezTo>
                  <a:cubicBezTo>
                    <a:pt x="2178316" y="226178"/>
                    <a:pt x="2069510" y="226178"/>
                    <a:pt x="2002524" y="293163"/>
                  </a:cubicBezTo>
                  <a:cubicBezTo>
                    <a:pt x="1972517" y="322462"/>
                    <a:pt x="1956450" y="360149"/>
                    <a:pt x="1952315" y="398544"/>
                  </a:cubicBezTo>
                  <a:cubicBezTo>
                    <a:pt x="1952315" y="405514"/>
                    <a:pt x="1951606" y="412484"/>
                    <a:pt x="1951606" y="419455"/>
                  </a:cubicBezTo>
                  <a:cubicBezTo>
                    <a:pt x="1948121" y="457141"/>
                    <a:pt x="1932054" y="494828"/>
                    <a:pt x="1902755" y="524126"/>
                  </a:cubicBezTo>
                  <a:lnTo>
                    <a:pt x="1455538" y="76909"/>
                  </a:lnTo>
                  <a:cubicBezTo>
                    <a:pt x="1352993" y="-25636"/>
                    <a:pt x="1185530" y="-25636"/>
                    <a:pt x="1082985" y="76909"/>
                  </a:cubicBezTo>
                  <a:lnTo>
                    <a:pt x="879254" y="280641"/>
                  </a:lnTo>
                  <a:lnTo>
                    <a:pt x="635768" y="524126"/>
                  </a:lnTo>
                  <a:cubicBezTo>
                    <a:pt x="665776" y="553425"/>
                    <a:pt x="702753" y="570201"/>
                    <a:pt x="741090" y="573627"/>
                  </a:cubicBezTo>
                  <a:cubicBezTo>
                    <a:pt x="748059" y="572918"/>
                    <a:pt x="755030" y="573627"/>
                    <a:pt x="761291" y="574335"/>
                  </a:cubicBezTo>
                  <a:cubicBezTo>
                    <a:pt x="800395" y="577821"/>
                    <a:pt x="837373" y="594537"/>
                    <a:pt x="867381" y="623895"/>
                  </a:cubicBezTo>
                  <a:cubicBezTo>
                    <a:pt x="934366" y="690880"/>
                    <a:pt x="934366" y="800396"/>
                    <a:pt x="867381" y="867381"/>
                  </a:cubicBezTo>
                  <a:cubicBezTo>
                    <a:pt x="799686" y="934366"/>
                    <a:pt x="690880" y="934366"/>
                    <a:pt x="623895" y="867381"/>
                  </a:cubicBezTo>
                  <a:cubicBezTo>
                    <a:pt x="593887" y="838082"/>
                    <a:pt x="577821" y="800396"/>
                    <a:pt x="573685" y="762000"/>
                  </a:cubicBezTo>
                  <a:cubicBezTo>
                    <a:pt x="572977" y="755030"/>
                    <a:pt x="572977" y="748060"/>
                    <a:pt x="572977" y="741089"/>
                  </a:cubicBezTo>
                  <a:cubicBezTo>
                    <a:pt x="569492" y="702694"/>
                    <a:pt x="553425" y="665716"/>
                    <a:pt x="524126" y="636418"/>
                  </a:cubicBezTo>
                  <a:lnTo>
                    <a:pt x="280641" y="880021"/>
                  </a:lnTo>
                  <a:close/>
                </a:path>
              </a:pathLst>
            </a:custGeom>
            <a:solidFill>
              <a:schemeClr val="accent5"/>
            </a:solidFill>
            <a:ln w="59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>
                <a:solidFill>
                  <a:srgbClr val="31456A"/>
                </a:solidFill>
                <a:latin typeface="+mj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40DAE7B-5A48-413B-AD90-431EFBCA6E57}"/>
                </a:ext>
              </a:extLst>
            </p:cNvPr>
            <p:cNvSpPr/>
            <p:nvPr/>
          </p:nvSpPr>
          <p:spPr>
            <a:xfrm>
              <a:off x="6334922" y="2229739"/>
              <a:ext cx="1728742" cy="1728661"/>
            </a:xfrm>
            <a:custGeom>
              <a:avLst/>
              <a:gdLst>
                <a:gd name="connsiteX0" fmla="*/ 280640 w 2538700"/>
                <a:gd name="connsiteY0" fmla="*/ 879844 h 2538582"/>
                <a:gd name="connsiteX1" fmla="*/ 76909 w 2538700"/>
                <a:gd name="connsiteY1" fmla="*/ 1083576 h 2538582"/>
                <a:gd name="connsiteX2" fmla="*/ 76909 w 2538700"/>
                <a:gd name="connsiteY2" fmla="*/ 1455420 h 2538582"/>
                <a:gd name="connsiteX3" fmla="*/ 524126 w 2538700"/>
                <a:gd name="connsiteY3" fmla="*/ 1902637 h 2538582"/>
                <a:gd name="connsiteX4" fmla="*/ 572977 w 2538700"/>
                <a:gd name="connsiteY4" fmla="*/ 1797966 h 2538582"/>
                <a:gd name="connsiteX5" fmla="*/ 573685 w 2538700"/>
                <a:gd name="connsiteY5" fmla="*/ 1777055 h 2538582"/>
                <a:gd name="connsiteX6" fmla="*/ 623895 w 2538700"/>
                <a:gd name="connsiteY6" fmla="*/ 1671675 h 2538582"/>
                <a:gd name="connsiteX7" fmla="*/ 867381 w 2538700"/>
                <a:gd name="connsiteY7" fmla="*/ 1671675 h 2538582"/>
                <a:gd name="connsiteX8" fmla="*/ 867381 w 2538700"/>
                <a:gd name="connsiteY8" fmla="*/ 1915160 h 2538582"/>
                <a:gd name="connsiteX9" fmla="*/ 762000 w 2538700"/>
                <a:gd name="connsiteY9" fmla="*/ 1964720 h 2538582"/>
                <a:gd name="connsiteX10" fmla="*/ 741090 w 2538700"/>
                <a:gd name="connsiteY10" fmla="*/ 1965429 h 2538582"/>
                <a:gd name="connsiteX11" fmla="*/ 636417 w 2538700"/>
                <a:gd name="connsiteY11" fmla="*/ 2014988 h 2538582"/>
                <a:gd name="connsiteX12" fmla="*/ 1083635 w 2538700"/>
                <a:gd name="connsiteY12" fmla="*/ 2462206 h 2538582"/>
                <a:gd name="connsiteX13" fmla="*/ 1455479 w 2538700"/>
                <a:gd name="connsiteY13" fmla="*/ 2462206 h 2538582"/>
                <a:gd name="connsiteX14" fmla="*/ 1902696 w 2538700"/>
                <a:gd name="connsiteY14" fmla="*/ 2014988 h 2538582"/>
                <a:gd name="connsiteX15" fmla="*/ 1952256 w 2538700"/>
                <a:gd name="connsiteY15" fmla="*/ 2119660 h 2538582"/>
                <a:gd name="connsiteX16" fmla="*/ 1952965 w 2538700"/>
                <a:gd name="connsiteY16" fmla="*/ 2140571 h 2538582"/>
                <a:gd name="connsiteX17" fmla="*/ 2002524 w 2538700"/>
                <a:gd name="connsiteY17" fmla="*/ 2245951 h 2538582"/>
                <a:gd name="connsiteX18" fmla="*/ 2246010 w 2538700"/>
                <a:gd name="connsiteY18" fmla="*/ 2245951 h 2538582"/>
                <a:gd name="connsiteX19" fmla="*/ 2246010 w 2538700"/>
                <a:gd name="connsiteY19" fmla="*/ 2002465 h 2538582"/>
                <a:gd name="connsiteX20" fmla="*/ 2140688 w 2538700"/>
                <a:gd name="connsiteY20" fmla="*/ 1952906 h 2538582"/>
                <a:gd name="connsiteX21" fmla="*/ 2119778 w 2538700"/>
                <a:gd name="connsiteY21" fmla="*/ 1952197 h 2538582"/>
                <a:gd name="connsiteX22" fmla="*/ 2015106 w 2538700"/>
                <a:gd name="connsiteY22" fmla="*/ 1902697 h 2538582"/>
                <a:gd name="connsiteX23" fmla="*/ 2462324 w 2538700"/>
                <a:gd name="connsiteY23" fmla="*/ 1455479 h 2538582"/>
                <a:gd name="connsiteX24" fmla="*/ 2462324 w 2538700"/>
                <a:gd name="connsiteY24" fmla="*/ 1083635 h 2538582"/>
                <a:gd name="connsiteX25" fmla="*/ 2015106 w 2538700"/>
                <a:gd name="connsiteY25" fmla="*/ 636418 h 2538582"/>
                <a:gd name="connsiteX26" fmla="*/ 2119778 w 2538700"/>
                <a:gd name="connsiteY26" fmla="*/ 586858 h 2538582"/>
                <a:gd name="connsiteX27" fmla="*/ 2140688 w 2538700"/>
                <a:gd name="connsiteY27" fmla="*/ 586149 h 2538582"/>
                <a:gd name="connsiteX28" fmla="*/ 2246010 w 2538700"/>
                <a:gd name="connsiteY28" fmla="*/ 536649 h 2538582"/>
                <a:gd name="connsiteX29" fmla="*/ 2246010 w 2538700"/>
                <a:gd name="connsiteY29" fmla="*/ 293163 h 2538582"/>
                <a:gd name="connsiteX30" fmla="*/ 2002524 w 2538700"/>
                <a:gd name="connsiteY30" fmla="*/ 293163 h 2538582"/>
                <a:gd name="connsiteX31" fmla="*/ 1952965 w 2538700"/>
                <a:gd name="connsiteY31" fmla="*/ 398544 h 2538582"/>
                <a:gd name="connsiteX32" fmla="*/ 1952256 w 2538700"/>
                <a:gd name="connsiteY32" fmla="*/ 418746 h 2538582"/>
                <a:gd name="connsiteX33" fmla="*/ 1902696 w 2538700"/>
                <a:gd name="connsiteY33" fmla="*/ 524126 h 2538582"/>
                <a:gd name="connsiteX34" fmla="*/ 1455479 w 2538700"/>
                <a:gd name="connsiteY34" fmla="*/ 76909 h 2538582"/>
                <a:gd name="connsiteX35" fmla="*/ 1083635 w 2538700"/>
                <a:gd name="connsiteY35" fmla="*/ 76909 h 2538582"/>
                <a:gd name="connsiteX36" fmla="*/ 879904 w 2538700"/>
                <a:gd name="connsiteY36" fmla="*/ 280641 h 2538582"/>
                <a:gd name="connsiteX37" fmla="*/ 636417 w 2538700"/>
                <a:gd name="connsiteY37" fmla="*/ 524126 h 2538582"/>
                <a:gd name="connsiteX38" fmla="*/ 741090 w 2538700"/>
                <a:gd name="connsiteY38" fmla="*/ 573686 h 2538582"/>
                <a:gd name="connsiteX39" fmla="*/ 762000 w 2538700"/>
                <a:gd name="connsiteY39" fmla="*/ 574395 h 2538582"/>
                <a:gd name="connsiteX40" fmla="*/ 867381 w 2538700"/>
                <a:gd name="connsiteY40" fmla="*/ 623954 h 2538582"/>
                <a:gd name="connsiteX41" fmla="*/ 867381 w 2538700"/>
                <a:gd name="connsiteY41" fmla="*/ 867440 h 2538582"/>
                <a:gd name="connsiteX42" fmla="*/ 623895 w 2538700"/>
                <a:gd name="connsiteY42" fmla="*/ 867440 h 2538582"/>
                <a:gd name="connsiteX43" fmla="*/ 573685 w 2538700"/>
                <a:gd name="connsiteY43" fmla="*/ 762059 h 2538582"/>
                <a:gd name="connsiteX44" fmla="*/ 572977 w 2538700"/>
                <a:gd name="connsiteY44" fmla="*/ 741148 h 2538582"/>
                <a:gd name="connsiteX45" fmla="*/ 524126 w 2538700"/>
                <a:gd name="connsiteY45" fmla="*/ 636477 h 2538582"/>
                <a:gd name="connsiteX46" fmla="*/ 280640 w 2538700"/>
                <a:gd name="connsiteY46" fmla="*/ 879844 h 25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700" h="2538582">
                  <a:moveTo>
                    <a:pt x="280640" y="879844"/>
                  </a:moveTo>
                  <a:lnTo>
                    <a:pt x="76909" y="1083576"/>
                  </a:lnTo>
                  <a:cubicBezTo>
                    <a:pt x="-25636" y="1185412"/>
                    <a:pt x="-25636" y="1352875"/>
                    <a:pt x="76909" y="1455420"/>
                  </a:cubicBezTo>
                  <a:lnTo>
                    <a:pt x="524126" y="1902637"/>
                  </a:lnTo>
                  <a:cubicBezTo>
                    <a:pt x="553425" y="1873339"/>
                    <a:pt x="569492" y="1835652"/>
                    <a:pt x="572977" y="1797966"/>
                  </a:cubicBezTo>
                  <a:cubicBezTo>
                    <a:pt x="572977" y="1790996"/>
                    <a:pt x="573685" y="1784025"/>
                    <a:pt x="573685" y="1777055"/>
                  </a:cubicBezTo>
                  <a:cubicBezTo>
                    <a:pt x="577880" y="1738660"/>
                    <a:pt x="593888" y="1700973"/>
                    <a:pt x="623895" y="1671675"/>
                  </a:cubicBezTo>
                  <a:cubicBezTo>
                    <a:pt x="690880" y="1604689"/>
                    <a:pt x="799686" y="1604689"/>
                    <a:pt x="867381" y="1671675"/>
                  </a:cubicBezTo>
                  <a:cubicBezTo>
                    <a:pt x="934366" y="1738660"/>
                    <a:pt x="934366" y="1848175"/>
                    <a:pt x="867381" y="1915160"/>
                  </a:cubicBezTo>
                  <a:cubicBezTo>
                    <a:pt x="837373" y="1944459"/>
                    <a:pt x="800395" y="1961235"/>
                    <a:pt x="762000" y="1964720"/>
                  </a:cubicBezTo>
                  <a:cubicBezTo>
                    <a:pt x="755030" y="1965429"/>
                    <a:pt x="748059" y="1965429"/>
                    <a:pt x="741090" y="1965429"/>
                  </a:cubicBezTo>
                  <a:cubicBezTo>
                    <a:pt x="702694" y="1968914"/>
                    <a:pt x="665717" y="1985690"/>
                    <a:pt x="636417" y="2014988"/>
                  </a:cubicBezTo>
                  <a:lnTo>
                    <a:pt x="1083635" y="2462206"/>
                  </a:lnTo>
                  <a:cubicBezTo>
                    <a:pt x="1185471" y="2564042"/>
                    <a:pt x="1352934" y="2564042"/>
                    <a:pt x="1455479" y="2462206"/>
                  </a:cubicBezTo>
                  <a:lnTo>
                    <a:pt x="1902696" y="2014988"/>
                  </a:lnTo>
                  <a:cubicBezTo>
                    <a:pt x="1931995" y="2044287"/>
                    <a:pt x="1948062" y="2081264"/>
                    <a:pt x="1952256" y="2119660"/>
                  </a:cubicBezTo>
                  <a:cubicBezTo>
                    <a:pt x="1951547" y="2126630"/>
                    <a:pt x="1952256" y="2133600"/>
                    <a:pt x="1952965" y="2140571"/>
                  </a:cubicBezTo>
                  <a:cubicBezTo>
                    <a:pt x="1956450" y="2178966"/>
                    <a:pt x="1973167" y="2216652"/>
                    <a:pt x="2002524" y="2245951"/>
                  </a:cubicBezTo>
                  <a:cubicBezTo>
                    <a:pt x="2069510" y="2312936"/>
                    <a:pt x="2178316" y="2312936"/>
                    <a:pt x="2246010" y="2245951"/>
                  </a:cubicBezTo>
                  <a:cubicBezTo>
                    <a:pt x="2312995" y="2178966"/>
                    <a:pt x="2312995" y="2069450"/>
                    <a:pt x="2246010" y="2002465"/>
                  </a:cubicBezTo>
                  <a:cubicBezTo>
                    <a:pt x="2216711" y="1973167"/>
                    <a:pt x="2179025" y="1956391"/>
                    <a:pt x="2140688" y="1952906"/>
                  </a:cubicBezTo>
                  <a:cubicBezTo>
                    <a:pt x="2133719" y="1952197"/>
                    <a:pt x="2126748" y="1951488"/>
                    <a:pt x="2119778" y="1952197"/>
                  </a:cubicBezTo>
                  <a:cubicBezTo>
                    <a:pt x="2081382" y="1948712"/>
                    <a:pt x="2044405" y="1931995"/>
                    <a:pt x="2015106" y="1902697"/>
                  </a:cubicBezTo>
                  <a:lnTo>
                    <a:pt x="2462324" y="1455479"/>
                  </a:lnTo>
                  <a:cubicBezTo>
                    <a:pt x="2564160" y="1352934"/>
                    <a:pt x="2564160" y="1185471"/>
                    <a:pt x="2462324" y="1083635"/>
                  </a:cubicBezTo>
                  <a:lnTo>
                    <a:pt x="2015106" y="636418"/>
                  </a:lnTo>
                  <a:cubicBezTo>
                    <a:pt x="2044405" y="607119"/>
                    <a:pt x="2081382" y="590343"/>
                    <a:pt x="2119778" y="586858"/>
                  </a:cubicBezTo>
                  <a:cubicBezTo>
                    <a:pt x="2126748" y="586858"/>
                    <a:pt x="2133719" y="586858"/>
                    <a:pt x="2140688" y="586149"/>
                  </a:cubicBezTo>
                  <a:cubicBezTo>
                    <a:pt x="2179084" y="582664"/>
                    <a:pt x="2216711" y="565948"/>
                    <a:pt x="2246010" y="536649"/>
                  </a:cubicBezTo>
                  <a:cubicBezTo>
                    <a:pt x="2312995" y="468955"/>
                    <a:pt x="2312995" y="360148"/>
                    <a:pt x="2246010" y="293163"/>
                  </a:cubicBezTo>
                  <a:cubicBezTo>
                    <a:pt x="2178316" y="225469"/>
                    <a:pt x="2069510" y="225469"/>
                    <a:pt x="2002524" y="293163"/>
                  </a:cubicBezTo>
                  <a:cubicBezTo>
                    <a:pt x="1973226" y="322462"/>
                    <a:pt x="1956450" y="360148"/>
                    <a:pt x="1952965" y="398544"/>
                  </a:cubicBezTo>
                  <a:cubicBezTo>
                    <a:pt x="1952256" y="405514"/>
                    <a:pt x="1951547" y="412484"/>
                    <a:pt x="1952256" y="418746"/>
                  </a:cubicBezTo>
                  <a:cubicBezTo>
                    <a:pt x="1948062" y="457141"/>
                    <a:pt x="1932054" y="494828"/>
                    <a:pt x="1902696" y="524126"/>
                  </a:cubicBezTo>
                  <a:lnTo>
                    <a:pt x="1455479" y="76909"/>
                  </a:lnTo>
                  <a:cubicBezTo>
                    <a:pt x="1352934" y="-25636"/>
                    <a:pt x="1185471" y="-25636"/>
                    <a:pt x="1083635" y="76909"/>
                  </a:cubicBezTo>
                  <a:lnTo>
                    <a:pt x="879904" y="280641"/>
                  </a:lnTo>
                  <a:lnTo>
                    <a:pt x="636417" y="524126"/>
                  </a:lnTo>
                  <a:cubicBezTo>
                    <a:pt x="665717" y="553425"/>
                    <a:pt x="702694" y="569492"/>
                    <a:pt x="741090" y="573686"/>
                  </a:cubicBezTo>
                  <a:cubicBezTo>
                    <a:pt x="748059" y="572977"/>
                    <a:pt x="755030" y="573686"/>
                    <a:pt x="762000" y="574395"/>
                  </a:cubicBezTo>
                  <a:cubicBezTo>
                    <a:pt x="800395" y="577880"/>
                    <a:pt x="837373" y="594596"/>
                    <a:pt x="867381" y="623954"/>
                  </a:cubicBezTo>
                  <a:cubicBezTo>
                    <a:pt x="934366" y="690939"/>
                    <a:pt x="934366" y="799746"/>
                    <a:pt x="867381" y="867440"/>
                  </a:cubicBezTo>
                  <a:cubicBezTo>
                    <a:pt x="799686" y="934425"/>
                    <a:pt x="690880" y="934425"/>
                    <a:pt x="623895" y="867440"/>
                  </a:cubicBezTo>
                  <a:cubicBezTo>
                    <a:pt x="593888" y="838141"/>
                    <a:pt x="577821" y="800455"/>
                    <a:pt x="573685" y="762059"/>
                  </a:cubicBezTo>
                  <a:cubicBezTo>
                    <a:pt x="573685" y="755089"/>
                    <a:pt x="572977" y="748119"/>
                    <a:pt x="572977" y="741148"/>
                  </a:cubicBezTo>
                  <a:cubicBezTo>
                    <a:pt x="569492" y="702753"/>
                    <a:pt x="553425" y="665775"/>
                    <a:pt x="524126" y="636477"/>
                  </a:cubicBezTo>
                  <a:lnTo>
                    <a:pt x="280640" y="879844"/>
                  </a:lnTo>
                  <a:close/>
                </a:path>
              </a:pathLst>
            </a:custGeom>
            <a:solidFill>
              <a:schemeClr val="accent6"/>
            </a:solidFill>
            <a:ln w="38100">
              <a:solidFill>
                <a:schemeClr val="bg1"/>
              </a:solidFill>
            </a:ln>
            <a:effectLst>
              <a:outerShdw blurRad="508000" dist="571500" dir="42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0AC1FE-FF0B-4197-939D-DD5910276A69}"/>
                </a:ext>
              </a:extLst>
            </p:cNvPr>
            <p:cNvSpPr/>
            <p:nvPr/>
          </p:nvSpPr>
          <p:spPr>
            <a:xfrm rot="2700000">
              <a:off x="5000902" y="4635128"/>
              <a:ext cx="1557621" cy="286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Feel the charm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30772C-BB43-4AA5-BE64-3F50C9BF5256}"/>
                </a:ext>
              </a:extLst>
            </p:cNvPr>
            <p:cNvSpPr txBox="1"/>
            <p:nvPr/>
          </p:nvSpPr>
          <p:spPr>
            <a:xfrm>
              <a:off x="5517648" y="3828132"/>
              <a:ext cx="1296512" cy="43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410K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2D9355F-AF26-4233-B97C-5983D9083032}"/>
                </a:ext>
              </a:extLst>
            </p:cNvPr>
            <p:cNvSpPr/>
            <p:nvPr/>
          </p:nvSpPr>
          <p:spPr>
            <a:xfrm>
              <a:off x="3518606" y="3168403"/>
              <a:ext cx="1728621" cy="1729104"/>
            </a:xfrm>
            <a:custGeom>
              <a:avLst/>
              <a:gdLst>
                <a:gd name="connsiteX0" fmla="*/ 280640 w 2538523"/>
                <a:gd name="connsiteY0" fmla="*/ 880021 h 2539232"/>
                <a:gd name="connsiteX1" fmla="*/ 76909 w 2538523"/>
                <a:gd name="connsiteY1" fmla="*/ 1083753 h 2539232"/>
                <a:gd name="connsiteX2" fmla="*/ 76909 w 2538523"/>
                <a:gd name="connsiteY2" fmla="*/ 1455597 h 2539232"/>
                <a:gd name="connsiteX3" fmla="*/ 524126 w 2538523"/>
                <a:gd name="connsiteY3" fmla="*/ 1902815 h 2539232"/>
                <a:gd name="connsiteX4" fmla="*/ 572977 w 2538523"/>
                <a:gd name="connsiteY4" fmla="*/ 1798143 h 2539232"/>
                <a:gd name="connsiteX5" fmla="*/ 573686 w 2538523"/>
                <a:gd name="connsiteY5" fmla="*/ 1777232 h 2539232"/>
                <a:gd name="connsiteX6" fmla="*/ 623245 w 2538523"/>
                <a:gd name="connsiteY6" fmla="*/ 1671852 h 2539232"/>
                <a:gd name="connsiteX7" fmla="*/ 866731 w 2538523"/>
                <a:gd name="connsiteY7" fmla="*/ 1671852 h 2539232"/>
                <a:gd name="connsiteX8" fmla="*/ 866731 w 2538523"/>
                <a:gd name="connsiteY8" fmla="*/ 1915338 h 2539232"/>
                <a:gd name="connsiteX9" fmla="*/ 761350 w 2538523"/>
                <a:gd name="connsiteY9" fmla="*/ 1964838 h 2539232"/>
                <a:gd name="connsiteX10" fmla="*/ 741149 w 2538523"/>
                <a:gd name="connsiteY10" fmla="*/ 1965547 h 2539232"/>
                <a:gd name="connsiteX11" fmla="*/ 635768 w 2538523"/>
                <a:gd name="connsiteY11" fmla="*/ 2015106 h 2539232"/>
                <a:gd name="connsiteX12" fmla="*/ 1082985 w 2538523"/>
                <a:gd name="connsiteY12" fmla="*/ 2462324 h 2539232"/>
                <a:gd name="connsiteX13" fmla="*/ 1455538 w 2538523"/>
                <a:gd name="connsiteY13" fmla="*/ 2462324 h 2539232"/>
                <a:gd name="connsiteX14" fmla="*/ 1902755 w 2538523"/>
                <a:gd name="connsiteY14" fmla="*/ 2015106 h 2539232"/>
                <a:gd name="connsiteX15" fmla="*/ 1951606 w 2538523"/>
                <a:gd name="connsiteY15" fmla="*/ 2119778 h 2539232"/>
                <a:gd name="connsiteX16" fmla="*/ 1952315 w 2538523"/>
                <a:gd name="connsiteY16" fmla="*/ 2140689 h 2539232"/>
                <a:gd name="connsiteX17" fmla="*/ 2001815 w 2538523"/>
                <a:gd name="connsiteY17" fmla="*/ 2246069 h 2539232"/>
                <a:gd name="connsiteX18" fmla="*/ 2246010 w 2538523"/>
                <a:gd name="connsiteY18" fmla="*/ 2246069 h 2539232"/>
                <a:gd name="connsiteX19" fmla="*/ 2246010 w 2538523"/>
                <a:gd name="connsiteY19" fmla="*/ 2002584 h 2539232"/>
                <a:gd name="connsiteX20" fmla="*/ 2139980 w 2538523"/>
                <a:gd name="connsiteY20" fmla="*/ 1953024 h 2539232"/>
                <a:gd name="connsiteX21" fmla="*/ 2119719 w 2538523"/>
                <a:gd name="connsiteY21" fmla="*/ 1952315 h 2539232"/>
                <a:gd name="connsiteX22" fmla="*/ 2014397 w 2538523"/>
                <a:gd name="connsiteY22" fmla="*/ 1902756 h 2539232"/>
                <a:gd name="connsiteX23" fmla="*/ 2461615 w 2538523"/>
                <a:gd name="connsiteY23" fmla="*/ 1455538 h 2539232"/>
                <a:gd name="connsiteX24" fmla="*/ 2461615 w 2538523"/>
                <a:gd name="connsiteY24" fmla="*/ 1083694 h 2539232"/>
                <a:gd name="connsiteX25" fmla="*/ 2014397 w 2538523"/>
                <a:gd name="connsiteY25" fmla="*/ 636477 h 2539232"/>
                <a:gd name="connsiteX26" fmla="*/ 2119719 w 2538523"/>
                <a:gd name="connsiteY26" fmla="*/ 586917 h 2539232"/>
                <a:gd name="connsiteX27" fmla="*/ 2139980 w 2538523"/>
                <a:gd name="connsiteY27" fmla="*/ 586208 h 2539232"/>
                <a:gd name="connsiteX28" fmla="*/ 2246010 w 2538523"/>
                <a:gd name="connsiteY28" fmla="*/ 536649 h 2539232"/>
                <a:gd name="connsiteX29" fmla="*/ 2246010 w 2538523"/>
                <a:gd name="connsiteY29" fmla="*/ 293163 h 2539232"/>
                <a:gd name="connsiteX30" fmla="*/ 2001815 w 2538523"/>
                <a:gd name="connsiteY30" fmla="*/ 293163 h 2539232"/>
                <a:gd name="connsiteX31" fmla="*/ 1952315 w 2538523"/>
                <a:gd name="connsiteY31" fmla="*/ 398544 h 2539232"/>
                <a:gd name="connsiteX32" fmla="*/ 1951606 w 2538523"/>
                <a:gd name="connsiteY32" fmla="*/ 419455 h 2539232"/>
                <a:gd name="connsiteX33" fmla="*/ 1902755 w 2538523"/>
                <a:gd name="connsiteY33" fmla="*/ 524126 h 2539232"/>
                <a:gd name="connsiteX34" fmla="*/ 1455538 w 2538523"/>
                <a:gd name="connsiteY34" fmla="*/ 76909 h 2539232"/>
                <a:gd name="connsiteX35" fmla="*/ 1082985 w 2538523"/>
                <a:gd name="connsiteY35" fmla="*/ 76909 h 2539232"/>
                <a:gd name="connsiteX36" fmla="*/ 879254 w 2538523"/>
                <a:gd name="connsiteY36" fmla="*/ 280641 h 2539232"/>
                <a:gd name="connsiteX37" fmla="*/ 635768 w 2538523"/>
                <a:gd name="connsiteY37" fmla="*/ 524126 h 2539232"/>
                <a:gd name="connsiteX38" fmla="*/ 741149 w 2538523"/>
                <a:gd name="connsiteY38" fmla="*/ 573627 h 2539232"/>
                <a:gd name="connsiteX39" fmla="*/ 761350 w 2538523"/>
                <a:gd name="connsiteY39" fmla="*/ 574335 h 2539232"/>
                <a:gd name="connsiteX40" fmla="*/ 866731 w 2538523"/>
                <a:gd name="connsiteY40" fmla="*/ 623895 h 2539232"/>
                <a:gd name="connsiteX41" fmla="*/ 866731 w 2538523"/>
                <a:gd name="connsiteY41" fmla="*/ 867381 h 2539232"/>
                <a:gd name="connsiteX42" fmla="*/ 623245 w 2538523"/>
                <a:gd name="connsiteY42" fmla="*/ 867381 h 2539232"/>
                <a:gd name="connsiteX43" fmla="*/ 573686 w 2538523"/>
                <a:gd name="connsiteY43" fmla="*/ 762000 h 2539232"/>
                <a:gd name="connsiteX44" fmla="*/ 572977 w 2538523"/>
                <a:gd name="connsiteY44" fmla="*/ 741089 h 2539232"/>
                <a:gd name="connsiteX45" fmla="*/ 524126 w 2538523"/>
                <a:gd name="connsiteY45" fmla="*/ 636418 h 2539232"/>
                <a:gd name="connsiteX46" fmla="*/ 280640 w 2538523"/>
                <a:gd name="connsiteY46" fmla="*/ 880021 h 25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523" h="2539232">
                  <a:moveTo>
                    <a:pt x="280640" y="880021"/>
                  </a:moveTo>
                  <a:lnTo>
                    <a:pt x="76909" y="1083753"/>
                  </a:lnTo>
                  <a:cubicBezTo>
                    <a:pt x="-25636" y="1185590"/>
                    <a:pt x="-25636" y="1353761"/>
                    <a:pt x="76909" y="1455597"/>
                  </a:cubicBezTo>
                  <a:lnTo>
                    <a:pt x="524126" y="1902815"/>
                  </a:lnTo>
                  <a:cubicBezTo>
                    <a:pt x="552716" y="1873516"/>
                    <a:pt x="569492" y="1836538"/>
                    <a:pt x="572977" y="1798143"/>
                  </a:cubicBezTo>
                  <a:cubicBezTo>
                    <a:pt x="572977" y="1791173"/>
                    <a:pt x="572977" y="1784203"/>
                    <a:pt x="573686" y="1777232"/>
                  </a:cubicBezTo>
                  <a:cubicBezTo>
                    <a:pt x="577171" y="1738837"/>
                    <a:pt x="593946" y="1701210"/>
                    <a:pt x="623245" y="1671852"/>
                  </a:cubicBezTo>
                  <a:cubicBezTo>
                    <a:pt x="690939" y="1604867"/>
                    <a:pt x="799746" y="1604867"/>
                    <a:pt x="866731" y="1671852"/>
                  </a:cubicBezTo>
                  <a:cubicBezTo>
                    <a:pt x="934425" y="1738837"/>
                    <a:pt x="934425" y="1848352"/>
                    <a:pt x="866731" y="1915338"/>
                  </a:cubicBezTo>
                  <a:cubicBezTo>
                    <a:pt x="837432" y="1944636"/>
                    <a:pt x="799746" y="1961412"/>
                    <a:pt x="761350" y="1964838"/>
                  </a:cubicBezTo>
                  <a:cubicBezTo>
                    <a:pt x="754380" y="1965547"/>
                    <a:pt x="748119" y="1966256"/>
                    <a:pt x="741149" y="1965547"/>
                  </a:cubicBezTo>
                  <a:cubicBezTo>
                    <a:pt x="702753" y="1969032"/>
                    <a:pt x="665126" y="1985749"/>
                    <a:pt x="635768" y="2015106"/>
                  </a:cubicBezTo>
                  <a:lnTo>
                    <a:pt x="1082985" y="2462324"/>
                  </a:lnTo>
                  <a:cubicBezTo>
                    <a:pt x="1185530" y="2564869"/>
                    <a:pt x="1352993" y="2564869"/>
                    <a:pt x="1455538" y="2462324"/>
                  </a:cubicBezTo>
                  <a:lnTo>
                    <a:pt x="1902755" y="2015106"/>
                  </a:lnTo>
                  <a:cubicBezTo>
                    <a:pt x="1932054" y="2044405"/>
                    <a:pt x="1948121" y="2082091"/>
                    <a:pt x="1951606" y="2119778"/>
                  </a:cubicBezTo>
                  <a:cubicBezTo>
                    <a:pt x="1951606" y="2126748"/>
                    <a:pt x="1951606" y="2133718"/>
                    <a:pt x="1952315" y="2140689"/>
                  </a:cubicBezTo>
                  <a:cubicBezTo>
                    <a:pt x="1956509" y="2179084"/>
                    <a:pt x="1972517" y="2216712"/>
                    <a:pt x="2001815" y="2246069"/>
                  </a:cubicBezTo>
                  <a:cubicBezTo>
                    <a:pt x="2069510" y="2313054"/>
                    <a:pt x="2178316" y="2313054"/>
                    <a:pt x="2246010" y="2246069"/>
                  </a:cubicBezTo>
                  <a:cubicBezTo>
                    <a:pt x="2312995" y="2179084"/>
                    <a:pt x="2312995" y="2069569"/>
                    <a:pt x="2246010" y="2002584"/>
                  </a:cubicBezTo>
                  <a:cubicBezTo>
                    <a:pt x="2216003" y="1973285"/>
                    <a:pt x="2179025" y="1956509"/>
                    <a:pt x="2139980" y="1953024"/>
                  </a:cubicBezTo>
                  <a:cubicBezTo>
                    <a:pt x="2133718" y="1952315"/>
                    <a:pt x="2126748" y="1952315"/>
                    <a:pt x="2119719" y="1952315"/>
                  </a:cubicBezTo>
                  <a:cubicBezTo>
                    <a:pt x="2081382" y="1948830"/>
                    <a:pt x="2043696" y="1932113"/>
                    <a:pt x="2014397" y="1902756"/>
                  </a:cubicBezTo>
                  <a:lnTo>
                    <a:pt x="2461615" y="1455538"/>
                  </a:lnTo>
                  <a:cubicBezTo>
                    <a:pt x="2564160" y="1353702"/>
                    <a:pt x="2564160" y="1185530"/>
                    <a:pt x="2461615" y="1083694"/>
                  </a:cubicBezTo>
                  <a:lnTo>
                    <a:pt x="2014397" y="636477"/>
                  </a:lnTo>
                  <a:cubicBezTo>
                    <a:pt x="2043696" y="607178"/>
                    <a:pt x="2081382" y="590402"/>
                    <a:pt x="2119719" y="586917"/>
                  </a:cubicBezTo>
                  <a:cubicBezTo>
                    <a:pt x="2126689" y="586917"/>
                    <a:pt x="2133659" y="586917"/>
                    <a:pt x="2139980" y="586208"/>
                  </a:cubicBezTo>
                  <a:cubicBezTo>
                    <a:pt x="2179025" y="582723"/>
                    <a:pt x="2216003" y="565948"/>
                    <a:pt x="2246010" y="536649"/>
                  </a:cubicBezTo>
                  <a:cubicBezTo>
                    <a:pt x="2312995" y="469664"/>
                    <a:pt x="2312995" y="360149"/>
                    <a:pt x="2246010" y="293163"/>
                  </a:cubicBezTo>
                  <a:cubicBezTo>
                    <a:pt x="2178316" y="226178"/>
                    <a:pt x="2069510" y="226178"/>
                    <a:pt x="2001815" y="293163"/>
                  </a:cubicBezTo>
                  <a:cubicBezTo>
                    <a:pt x="1972517" y="322462"/>
                    <a:pt x="1956450" y="360149"/>
                    <a:pt x="1952315" y="398544"/>
                  </a:cubicBezTo>
                  <a:cubicBezTo>
                    <a:pt x="1951606" y="405514"/>
                    <a:pt x="1951606" y="412484"/>
                    <a:pt x="1951606" y="419455"/>
                  </a:cubicBezTo>
                  <a:cubicBezTo>
                    <a:pt x="1948121" y="457141"/>
                    <a:pt x="1932054" y="494828"/>
                    <a:pt x="1902755" y="524126"/>
                  </a:cubicBezTo>
                  <a:lnTo>
                    <a:pt x="1455538" y="76909"/>
                  </a:lnTo>
                  <a:cubicBezTo>
                    <a:pt x="1352993" y="-25636"/>
                    <a:pt x="1185530" y="-25636"/>
                    <a:pt x="1082985" y="76909"/>
                  </a:cubicBezTo>
                  <a:lnTo>
                    <a:pt x="879254" y="280641"/>
                  </a:lnTo>
                  <a:lnTo>
                    <a:pt x="635768" y="524126"/>
                  </a:lnTo>
                  <a:cubicBezTo>
                    <a:pt x="665067" y="553425"/>
                    <a:pt x="702753" y="570201"/>
                    <a:pt x="741149" y="573627"/>
                  </a:cubicBezTo>
                  <a:cubicBezTo>
                    <a:pt x="748119" y="572918"/>
                    <a:pt x="754380" y="573627"/>
                    <a:pt x="761350" y="574335"/>
                  </a:cubicBezTo>
                  <a:cubicBezTo>
                    <a:pt x="799746" y="577821"/>
                    <a:pt x="837432" y="594537"/>
                    <a:pt x="866731" y="623895"/>
                  </a:cubicBezTo>
                  <a:cubicBezTo>
                    <a:pt x="934425" y="690880"/>
                    <a:pt x="934425" y="800396"/>
                    <a:pt x="866731" y="867381"/>
                  </a:cubicBezTo>
                  <a:cubicBezTo>
                    <a:pt x="799746" y="934366"/>
                    <a:pt x="690939" y="934366"/>
                    <a:pt x="623245" y="867381"/>
                  </a:cubicBezTo>
                  <a:cubicBezTo>
                    <a:pt x="593946" y="838082"/>
                    <a:pt x="577171" y="800396"/>
                    <a:pt x="573686" y="762000"/>
                  </a:cubicBezTo>
                  <a:cubicBezTo>
                    <a:pt x="572977" y="755030"/>
                    <a:pt x="572977" y="748060"/>
                    <a:pt x="572977" y="741089"/>
                  </a:cubicBezTo>
                  <a:cubicBezTo>
                    <a:pt x="569492" y="702694"/>
                    <a:pt x="552775" y="665716"/>
                    <a:pt x="524126" y="636418"/>
                  </a:cubicBezTo>
                  <a:lnTo>
                    <a:pt x="280640" y="880021"/>
                  </a:lnTo>
                  <a:close/>
                </a:path>
              </a:pathLst>
            </a:custGeom>
            <a:solidFill>
              <a:schemeClr val="accent3"/>
            </a:solidFill>
            <a:ln w="59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 dirty="0">
                <a:solidFill>
                  <a:srgbClr val="31456A"/>
                </a:solidFill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0129684-AB81-4A79-A063-CFAC1F7D86BC}"/>
                </a:ext>
              </a:extLst>
            </p:cNvPr>
            <p:cNvSpPr/>
            <p:nvPr/>
          </p:nvSpPr>
          <p:spPr>
            <a:xfrm>
              <a:off x="4457390" y="2229739"/>
              <a:ext cx="1728621" cy="1728661"/>
            </a:xfrm>
            <a:custGeom>
              <a:avLst/>
              <a:gdLst>
                <a:gd name="connsiteX0" fmla="*/ 280641 w 2538523"/>
                <a:gd name="connsiteY0" fmla="*/ 879844 h 2538582"/>
                <a:gd name="connsiteX1" fmla="*/ 76909 w 2538523"/>
                <a:gd name="connsiteY1" fmla="*/ 1083576 h 2538582"/>
                <a:gd name="connsiteX2" fmla="*/ 76909 w 2538523"/>
                <a:gd name="connsiteY2" fmla="*/ 1455420 h 2538582"/>
                <a:gd name="connsiteX3" fmla="*/ 524126 w 2538523"/>
                <a:gd name="connsiteY3" fmla="*/ 1902637 h 2538582"/>
                <a:gd name="connsiteX4" fmla="*/ 572977 w 2538523"/>
                <a:gd name="connsiteY4" fmla="*/ 1797966 h 2538582"/>
                <a:gd name="connsiteX5" fmla="*/ 573686 w 2538523"/>
                <a:gd name="connsiteY5" fmla="*/ 1777055 h 2538582"/>
                <a:gd name="connsiteX6" fmla="*/ 623186 w 2538523"/>
                <a:gd name="connsiteY6" fmla="*/ 1671675 h 2538582"/>
                <a:gd name="connsiteX7" fmla="*/ 867381 w 2538523"/>
                <a:gd name="connsiteY7" fmla="*/ 1671675 h 2538582"/>
                <a:gd name="connsiteX8" fmla="*/ 867381 w 2538523"/>
                <a:gd name="connsiteY8" fmla="*/ 1915160 h 2538582"/>
                <a:gd name="connsiteX9" fmla="*/ 761350 w 2538523"/>
                <a:gd name="connsiteY9" fmla="*/ 1964720 h 2538582"/>
                <a:gd name="connsiteX10" fmla="*/ 741090 w 2538523"/>
                <a:gd name="connsiteY10" fmla="*/ 1965429 h 2538582"/>
                <a:gd name="connsiteX11" fmla="*/ 635768 w 2538523"/>
                <a:gd name="connsiteY11" fmla="*/ 2014988 h 2538582"/>
                <a:gd name="connsiteX12" fmla="*/ 1082985 w 2538523"/>
                <a:gd name="connsiteY12" fmla="*/ 2462206 h 2538582"/>
                <a:gd name="connsiteX13" fmla="*/ 1455538 w 2538523"/>
                <a:gd name="connsiteY13" fmla="*/ 2462206 h 2538582"/>
                <a:gd name="connsiteX14" fmla="*/ 1902755 w 2538523"/>
                <a:gd name="connsiteY14" fmla="*/ 2014988 h 2538582"/>
                <a:gd name="connsiteX15" fmla="*/ 1951606 w 2538523"/>
                <a:gd name="connsiteY15" fmla="*/ 2119660 h 2538582"/>
                <a:gd name="connsiteX16" fmla="*/ 1952315 w 2538523"/>
                <a:gd name="connsiteY16" fmla="*/ 2140571 h 2538582"/>
                <a:gd name="connsiteX17" fmla="*/ 2002524 w 2538523"/>
                <a:gd name="connsiteY17" fmla="*/ 2245951 h 2538582"/>
                <a:gd name="connsiteX18" fmla="*/ 2246010 w 2538523"/>
                <a:gd name="connsiteY18" fmla="*/ 2245951 h 2538582"/>
                <a:gd name="connsiteX19" fmla="*/ 2246010 w 2538523"/>
                <a:gd name="connsiteY19" fmla="*/ 2002465 h 2538582"/>
                <a:gd name="connsiteX20" fmla="*/ 2139920 w 2538523"/>
                <a:gd name="connsiteY20" fmla="*/ 1952906 h 2538582"/>
                <a:gd name="connsiteX21" fmla="*/ 2119719 w 2538523"/>
                <a:gd name="connsiteY21" fmla="*/ 1952197 h 2538582"/>
                <a:gd name="connsiteX22" fmla="*/ 2014397 w 2538523"/>
                <a:gd name="connsiteY22" fmla="*/ 1902697 h 2538582"/>
                <a:gd name="connsiteX23" fmla="*/ 2461615 w 2538523"/>
                <a:gd name="connsiteY23" fmla="*/ 1455479 h 2538582"/>
                <a:gd name="connsiteX24" fmla="*/ 2461615 w 2538523"/>
                <a:gd name="connsiteY24" fmla="*/ 1083635 h 2538582"/>
                <a:gd name="connsiteX25" fmla="*/ 2014397 w 2538523"/>
                <a:gd name="connsiteY25" fmla="*/ 636418 h 2538582"/>
                <a:gd name="connsiteX26" fmla="*/ 2119719 w 2538523"/>
                <a:gd name="connsiteY26" fmla="*/ 586858 h 2538582"/>
                <a:gd name="connsiteX27" fmla="*/ 2139920 w 2538523"/>
                <a:gd name="connsiteY27" fmla="*/ 586149 h 2538582"/>
                <a:gd name="connsiteX28" fmla="*/ 2246010 w 2538523"/>
                <a:gd name="connsiteY28" fmla="*/ 536649 h 2538582"/>
                <a:gd name="connsiteX29" fmla="*/ 2246010 w 2538523"/>
                <a:gd name="connsiteY29" fmla="*/ 293163 h 2538582"/>
                <a:gd name="connsiteX30" fmla="*/ 2002524 w 2538523"/>
                <a:gd name="connsiteY30" fmla="*/ 293163 h 2538582"/>
                <a:gd name="connsiteX31" fmla="*/ 1952315 w 2538523"/>
                <a:gd name="connsiteY31" fmla="*/ 398544 h 2538582"/>
                <a:gd name="connsiteX32" fmla="*/ 1951606 w 2538523"/>
                <a:gd name="connsiteY32" fmla="*/ 418746 h 2538582"/>
                <a:gd name="connsiteX33" fmla="*/ 1902755 w 2538523"/>
                <a:gd name="connsiteY33" fmla="*/ 524126 h 2538582"/>
                <a:gd name="connsiteX34" fmla="*/ 1455538 w 2538523"/>
                <a:gd name="connsiteY34" fmla="*/ 76909 h 2538582"/>
                <a:gd name="connsiteX35" fmla="*/ 1082985 w 2538523"/>
                <a:gd name="connsiteY35" fmla="*/ 76909 h 2538582"/>
                <a:gd name="connsiteX36" fmla="*/ 879253 w 2538523"/>
                <a:gd name="connsiteY36" fmla="*/ 280641 h 2538582"/>
                <a:gd name="connsiteX37" fmla="*/ 635768 w 2538523"/>
                <a:gd name="connsiteY37" fmla="*/ 524126 h 2538582"/>
                <a:gd name="connsiteX38" fmla="*/ 741090 w 2538523"/>
                <a:gd name="connsiteY38" fmla="*/ 573686 h 2538582"/>
                <a:gd name="connsiteX39" fmla="*/ 761350 w 2538523"/>
                <a:gd name="connsiteY39" fmla="*/ 574395 h 2538582"/>
                <a:gd name="connsiteX40" fmla="*/ 867381 w 2538523"/>
                <a:gd name="connsiteY40" fmla="*/ 623954 h 2538582"/>
                <a:gd name="connsiteX41" fmla="*/ 867381 w 2538523"/>
                <a:gd name="connsiteY41" fmla="*/ 867440 h 2538582"/>
                <a:gd name="connsiteX42" fmla="*/ 623186 w 2538523"/>
                <a:gd name="connsiteY42" fmla="*/ 867440 h 2538582"/>
                <a:gd name="connsiteX43" fmla="*/ 573686 w 2538523"/>
                <a:gd name="connsiteY43" fmla="*/ 762059 h 2538582"/>
                <a:gd name="connsiteX44" fmla="*/ 572977 w 2538523"/>
                <a:gd name="connsiteY44" fmla="*/ 741148 h 2538582"/>
                <a:gd name="connsiteX45" fmla="*/ 524126 w 2538523"/>
                <a:gd name="connsiteY45" fmla="*/ 636477 h 2538582"/>
                <a:gd name="connsiteX46" fmla="*/ 280641 w 2538523"/>
                <a:gd name="connsiteY46" fmla="*/ 879844 h 25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523" h="2538582">
                  <a:moveTo>
                    <a:pt x="280641" y="879844"/>
                  </a:moveTo>
                  <a:lnTo>
                    <a:pt x="76909" y="1083576"/>
                  </a:lnTo>
                  <a:cubicBezTo>
                    <a:pt x="-25636" y="1185412"/>
                    <a:pt x="-25636" y="1352875"/>
                    <a:pt x="76909" y="1455420"/>
                  </a:cubicBezTo>
                  <a:lnTo>
                    <a:pt x="524126" y="1902637"/>
                  </a:lnTo>
                  <a:cubicBezTo>
                    <a:pt x="553425" y="1873339"/>
                    <a:pt x="569492" y="1835652"/>
                    <a:pt x="572977" y="1797966"/>
                  </a:cubicBezTo>
                  <a:cubicBezTo>
                    <a:pt x="572977" y="1790996"/>
                    <a:pt x="572977" y="1784025"/>
                    <a:pt x="573686" y="1777055"/>
                  </a:cubicBezTo>
                  <a:cubicBezTo>
                    <a:pt x="577880" y="1738660"/>
                    <a:pt x="593887" y="1700973"/>
                    <a:pt x="623186" y="1671675"/>
                  </a:cubicBezTo>
                  <a:cubicBezTo>
                    <a:pt x="690880" y="1604689"/>
                    <a:pt x="799687" y="1604689"/>
                    <a:pt x="867381" y="1671675"/>
                  </a:cubicBezTo>
                  <a:cubicBezTo>
                    <a:pt x="934366" y="1738660"/>
                    <a:pt x="934366" y="1848175"/>
                    <a:pt x="867381" y="1915160"/>
                  </a:cubicBezTo>
                  <a:cubicBezTo>
                    <a:pt x="837373" y="1944459"/>
                    <a:pt x="800395" y="1961235"/>
                    <a:pt x="761350" y="1964720"/>
                  </a:cubicBezTo>
                  <a:cubicBezTo>
                    <a:pt x="755089" y="1965429"/>
                    <a:pt x="748119" y="1965429"/>
                    <a:pt x="741090" y="1965429"/>
                  </a:cubicBezTo>
                  <a:cubicBezTo>
                    <a:pt x="702753" y="1968914"/>
                    <a:pt x="665067" y="1985690"/>
                    <a:pt x="635768" y="2014988"/>
                  </a:cubicBezTo>
                  <a:lnTo>
                    <a:pt x="1082985" y="2462206"/>
                  </a:lnTo>
                  <a:cubicBezTo>
                    <a:pt x="1185530" y="2564042"/>
                    <a:pt x="1352993" y="2564042"/>
                    <a:pt x="1455538" y="2462206"/>
                  </a:cubicBezTo>
                  <a:lnTo>
                    <a:pt x="1902755" y="2014988"/>
                  </a:lnTo>
                  <a:cubicBezTo>
                    <a:pt x="1932054" y="2044287"/>
                    <a:pt x="1948121" y="2081264"/>
                    <a:pt x="1951606" y="2119660"/>
                  </a:cubicBezTo>
                  <a:cubicBezTo>
                    <a:pt x="1951606" y="2126630"/>
                    <a:pt x="1951606" y="2133600"/>
                    <a:pt x="1952315" y="2140571"/>
                  </a:cubicBezTo>
                  <a:cubicBezTo>
                    <a:pt x="1956509" y="2178966"/>
                    <a:pt x="1972517" y="2216652"/>
                    <a:pt x="2002524" y="2245951"/>
                  </a:cubicBezTo>
                  <a:cubicBezTo>
                    <a:pt x="2069510" y="2312936"/>
                    <a:pt x="2178316" y="2312936"/>
                    <a:pt x="2246010" y="2245951"/>
                  </a:cubicBezTo>
                  <a:cubicBezTo>
                    <a:pt x="2312995" y="2178966"/>
                    <a:pt x="2312995" y="2069450"/>
                    <a:pt x="2246010" y="2002465"/>
                  </a:cubicBezTo>
                  <a:cubicBezTo>
                    <a:pt x="2216002" y="1973167"/>
                    <a:pt x="2179025" y="1956391"/>
                    <a:pt x="2139920" y="1952906"/>
                  </a:cubicBezTo>
                  <a:cubicBezTo>
                    <a:pt x="2133659" y="1952197"/>
                    <a:pt x="2126689" y="1951488"/>
                    <a:pt x="2119719" y="1952197"/>
                  </a:cubicBezTo>
                  <a:cubicBezTo>
                    <a:pt x="2081324" y="1948712"/>
                    <a:pt x="2044346" y="1931995"/>
                    <a:pt x="2014397" y="1902697"/>
                  </a:cubicBezTo>
                  <a:lnTo>
                    <a:pt x="2461615" y="1455479"/>
                  </a:lnTo>
                  <a:cubicBezTo>
                    <a:pt x="2564160" y="1352934"/>
                    <a:pt x="2564160" y="1185471"/>
                    <a:pt x="2461615" y="1083635"/>
                  </a:cubicBezTo>
                  <a:lnTo>
                    <a:pt x="2014397" y="636418"/>
                  </a:lnTo>
                  <a:cubicBezTo>
                    <a:pt x="2044405" y="607119"/>
                    <a:pt x="2081383" y="590343"/>
                    <a:pt x="2119719" y="586858"/>
                  </a:cubicBezTo>
                  <a:cubicBezTo>
                    <a:pt x="2126689" y="586858"/>
                    <a:pt x="2133659" y="586858"/>
                    <a:pt x="2139920" y="586149"/>
                  </a:cubicBezTo>
                  <a:cubicBezTo>
                    <a:pt x="2179025" y="582664"/>
                    <a:pt x="2216002" y="565948"/>
                    <a:pt x="2246010" y="536649"/>
                  </a:cubicBezTo>
                  <a:cubicBezTo>
                    <a:pt x="2312995" y="468955"/>
                    <a:pt x="2312995" y="360148"/>
                    <a:pt x="2246010" y="293163"/>
                  </a:cubicBezTo>
                  <a:cubicBezTo>
                    <a:pt x="2178316" y="225469"/>
                    <a:pt x="2069510" y="225469"/>
                    <a:pt x="2002524" y="293163"/>
                  </a:cubicBezTo>
                  <a:cubicBezTo>
                    <a:pt x="1972517" y="322462"/>
                    <a:pt x="1956450" y="360148"/>
                    <a:pt x="1952315" y="398544"/>
                  </a:cubicBezTo>
                  <a:cubicBezTo>
                    <a:pt x="1951606" y="405514"/>
                    <a:pt x="1951606" y="412484"/>
                    <a:pt x="1951606" y="418746"/>
                  </a:cubicBezTo>
                  <a:cubicBezTo>
                    <a:pt x="1948121" y="457141"/>
                    <a:pt x="1932054" y="494828"/>
                    <a:pt x="1902755" y="524126"/>
                  </a:cubicBezTo>
                  <a:lnTo>
                    <a:pt x="1455538" y="76909"/>
                  </a:lnTo>
                  <a:cubicBezTo>
                    <a:pt x="1352993" y="-25636"/>
                    <a:pt x="1185530" y="-25636"/>
                    <a:pt x="1082985" y="76909"/>
                  </a:cubicBezTo>
                  <a:lnTo>
                    <a:pt x="879253" y="280641"/>
                  </a:lnTo>
                  <a:lnTo>
                    <a:pt x="635768" y="524126"/>
                  </a:lnTo>
                  <a:cubicBezTo>
                    <a:pt x="665067" y="553425"/>
                    <a:pt x="702753" y="569492"/>
                    <a:pt x="741090" y="573686"/>
                  </a:cubicBezTo>
                  <a:cubicBezTo>
                    <a:pt x="748060" y="572977"/>
                    <a:pt x="755030" y="573686"/>
                    <a:pt x="761350" y="574395"/>
                  </a:cubicBezTo>
                  <a:cubicBezTo>
                    <a:pt x="800395" y="577880"/>
                    <a:pt x="837373" y="594596"/>
                    <a:pt x="867381" y="623954"/>
                  </a:cubicBezTo>
                  <a:cubicBezTo>
                    <a:pt x="934366" y="690939"/>
                    <a:pt x="934366" y="799746"/>
                    <a:pt x="867381" y="867440"/>
                  </a:cubicBezTo>
                  <a:cubicBezTo>
                    <a:pt x="799687" y="934425"/>
                    <a:pt x="690880" y="934425"/>
                    <a:pt x="623186" y="867440"/>
                  </a:cubicBezTo>
                  <a:cubicBezTo>
                    <a:pt x="593887" y="838141"/>
                    <a:pt x="577821" y="800455"/>
                    <a:pt x="573686" y="762059"/>
                  </a:cubicBezTo>
                  <a:cubicBezTo>
                    <a:pt x="572977" y="755089"/>
                    <a:pt x="572977" y="748119"/>
                    <a:pt x="572977" y="741148"/>
                  </a:cubicBezTo>
                  <a:cubicBezTo>
                    <a:pt x="569492" y="702753"/>
                    <a:pt x="553425" y="665775"/>
                    <a:pt x="524126" y="636477"/>
                  </a:cubicBezTo>
                  <a:lnTo>
                    <a:pt x="280641" y="879844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  <a:effectLst>
              <a:outerShdw blurRad="508000" dist="571500" dir="42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680676A-6B6A-4D38-B3D1-EE01862129CA}"/>
                </a:ext>
              </a:extLst>
            </p:cNvPr>
            <p:cNvSpPr/>
            <p:nvPr/>
          </p:nvSpPr>
          <p:spPr>
            <a:xfrm rot="2700000">
              <a:off x="3123372" y="4635128"/>
              <a:ext cx="1557620" cy="286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Feel the charm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AC0025-B79F-45CD-99DD-18157890B669}"/>
                </a:ext>
              </a:extLst>
            </p:cNvPr>
            <p:cNvSpPr txBox="1"/>
            <p:nvPr/>
          </p:nvSpPr>
          <p:spPr>
            <a:xfrm>
              <a:off x="3744899" y="3828132"/>
              <a:ext cx="1296512" cy="43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2.3M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43F8B66-63B8-42F7-A03E-6868EDD54C24}"/>
                </a:ext>
              </a:extLst>
            </p:cNvPr>
            <p:cNvSpPr/>
            <p:nvPr/>
          </p:nvSpPr>
          <p:spPr>
            <a:xfrm>
              <a:off x="1640925" y="3168403"/>
              <a:ext cx="1728811" cy="1729104"/>
            </a:xfrm>
            <a:custGeom>
              <a:avLst/>
              <a:gdLst>
                <a:gd name="connsiteX0" fmla="*/ 280153 w 2538803"/>
                <a:gd name="connsiteY0" fmla="*/ 880021 h 2539232"/>
                <a:gd name="connsiteX1" fmla="*/ 76422 w 2538803"/>
                <a:gd name="connsiteY1" fmla="*/ 1083753 h 2539232"/>
                <a:gd name="connsiteX2" fmla="*/ 76422 w 2538803"/>
                <a:gd name="connsiteY2" fmla="*/ 1455597 h 2539232"/>
                <a:gd name="connsiteX3" fmla="*/ 523639 w 2538803"/>
                <a:gd name="connsiteY3" fmla="*/ 1902815 h 2539232"/>
                <a:gd name="connsiteX4" fmla="*/ 573198 w 2538803"/>
                <a:gd name="connsiteY4" fmla="*/ 1798143 h 2539232"/>
                <a:gd name="connsiteX5" fmla="*/ 573907 w 2538803"/>
                <a:gd name="connsiteY5" fmla="*/ 1777232 h 2539232"/>
                <a:gd name="connsiteX6" fmla="*/ 623467 w 2538803"/>
                <a:gd name="connsiteY6" fmla="*/ 1671852 h 2539232"/>
                <a:gd name="connsiteX7" fmla="*/ 866952 w 2538803"/>
                <a:gd name="connsiteY7" fmla="*/ 1671852 h 2539232"/>
                <a:gd name="connsiteX8" fmla="*/ 866952 w 2538803"/>
                <a:gd name="connsiteY8" fmla="*/ 1915338 h 2539232"/>
                <a:gd name="connsiteX9" fmla="*/ 761572 w 2538803"/>
                <a:gd name="connsiteY9" fmla="*/ 1964838 h 2539232"/>
                <a:gd name="connsiteX10" fmla="*/ 741370 w 2538803"/>
                <a:gd name="connsiteY10" fmla="*/ 1965547 h 2539232"/>
                <a:gd name="connsiteX11" fmla="*/ 635989 w 2538803"/>
                <a:gd name="connsiteY11" fmla="*/ 2015106 h 2539232"/>
                <a:gd name="connsiteX12" fmla="*/ 1083207 w 2538803"/>
                <a:gd name="connsiteY12" fmla="*/ 2462324 h 2539232"/>
                <a:gd name="connsiteX13" fmla="*/ 1455051 w 2538803"/>
                <a:gd name="connsiteY13" fmla="*/ 2462324 h 2539232"/>
                <a:gd name="connsiteX14" fmla="*/ 1902977 w 2538803"/>
                <a:gd name="connsiteY14" fmla="*/ 2015106 h 2539232"/>
                <a:gd name="connsiteX15" fmla="*/ 1951828 w 2538803"/>
                <a:gd name="connsiteY15" fmla="*/ 2119778 h 2539232"/>
                <a:gd name="connsiteX16" fmla="*/ 1952537 w 2538803"/>
                <a:gd name="connsiteY16" fmla="*/ 2140689 h 2539232"/>
                <a:gd name="connsiteX17" fmla="*/ 2002096 w 2538803"/>
                <a:gd name="connsiteY17" fmla="*/ 2246069 h 2539232"/>
                <a:gd name="connsiteX18" fmla="*/ 2245582 w 2538803"/>
                <a:gd name="connsiteY18" fmla="*/ 2246069 h 2539232"/>
                <a:gd name="connsiteX19" fmla="*/ 2245582 w 2538803"/>
                <a:gd name="connsiteY19" fmla="*/ 2002584 h 2539232"/>
                <a:gd name="connsiteX20" fmla="*/ 2140260 w 2538803"/>
                <a:gd name="connsiteY20" fmla="*/ 1953024 h 2539232"/>
                <a:gd name="connsiteX21" fmla="*/ 2119999 w 2538803"/>
                <a:gd name="connsiteY21" fmla="*/ 1952315 h 2539232"/>
                <a:gd name="connsiteX22" fmla="*/ 2014678 w 2538803"/>
                <a:gd name="connsiteY22" fmla="*/ 1902756 h 2539232"/>
                <a:gd name="connsiteX23" fmla="*/ 2461895 w 2538803"/>
                <a:gd name="connsiteY23" fmla="*/ 1455538 h 2539232"/>
                <a:gd name="connsiteX24" fmla="*/ 2461895 w 2538803"/>
                <a:gd name="connsiteY24" fmla="*/ 1083694 h 2539232"/>
                <a:gd name="connsiteX25" fmla="*/ 2014678 w 2538803"/>
                <a:gd name="connsiteY25" fmla="*/ 636477 h 2539232"/>
                <a:gd name="connsiteX26" fmla="*/ 2119999 w 2538803"/>
                <a:gd name="connsiteY26" fmla="*/ 586917 h 2539232"/>
                <a:gd name="connsiteX27" fmla="*/ 2140260 w 2538803"/>
                <a:gd name="connsiteY27" fmla="*/ 586208 h 2539232"/>
                <a:gd name="connsiteX28" fmla="*/ 2245582 w 2538803"/>
                <a:gd name="connsiteY28" fmla="*/ 536649 h 2539232"/>
                <a:gd name="connsiteX29" fmla="*/ 2245582 w 2538803"/>
                <a:gd name="connsiteY29" fmla="*/ 293163 h 2539232"/>
                <a:gd name="connsiteX30" fmla="*/ 2002096 w 2538803"/>
                <a:gd name="connsiteY30" fmla="*/ 293163 h 2539232"/>
                <a:gd name="connsiteX31" fmla="*/ 1952537 w 2538803"/>
                <a:gd name="connsiteY31" fmla="*/ 398544 h 2539232"/>
                <a:gd name="connsiteX32" fmla="*/ 1951828 w 2538803"/>
                <a:gd name="connsiteY32" fmla="*/ 419455 h 2539232"/>
                <a:gd name="connsiteX33" fmla="*/ 1902977 w 2538803"/>
                <a:gd name="connsiteY33" fmla="*/ 524126 h 2539232"/>
                <a:gd name="connsiteX34" fmla="*/ 1455051 w 2538803"/>
                <a:gd name="connsiteY34" fmla="*/ 76909 h 2539232"/>
                <a:gd name="connsiteX35" fmla="*/ 1083207 w 2538803"/>
                <a:gd name="connsiteY35" fmla="*/ 76909 h 2539232"/>
                <a:gd name="connsiteX36" fmla="*/ 879475 w 2538803"/>
                <a:gd name="connsiteY36" fmla="*/ 280641 h 2539232"/>
                <a:gd name="connsiteX37" fmla="*/ 635989 w 2538803"/>
                <a:gd name="connsiteY37" fmla="*/ 524126 h 2539232"/>
                <a:gd name="connsiteX38" fmla="*/ 741370 w 2538803"/>
                <a:gd name="connsiteY38" fmla="*/ 573627 h 2539232"/>
                <a:gd name="connsiteX39" fmla="*/ 761572 w 2538803"/>
                <a:gd name="connsiteY39" fmla="*/ 574335 h 2539232"/>
                <a:gd name="connsiteX40" fmla="*/ 866952 w 2538803"/>
                <a:gd name="connsiteY40" fmla="*/ 623895 h 2539232"/>
                <a:gd name="connsiteX41" fmla="*/ 866952 w 2538803"/>
                <a:gd name="connsiteY41" fmla="*/ 867381 h 2539232"/>
                <a:gd name="connsiteX42" fmla="*/ 623467 w 2538803"/>
                <a:gd name="connsiteY42" fmla="*/ 867381 h 2539232"/>
                <a:gd name="connsiteX43" fmla="*/ 573907 w 2538803"/>
                <a:gd name="connsiteY43" fmla="*/ 762000 h 2539232"/>
                <a:gd name="connsiteX44" fmla="*/ 573198 w 2538803"/>
                <a:gd name="connsiteY44" fmla="*/ 741089 h 2539232"/>
                <a:gd name="connsiteX45" fmla="*/ 523639 w 2538803"/>
                <a:gd name="connsiteY45" fmla="*/ 636418 h 2539232"/>
                <a:gd name="connsiteX46" fmla="*/ 280153 w 2538803"/>
                <a:gd name="connsiteY46" fmla="*/ 880021 h 25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803" h="2539232">
                  <a:moveTo>
                    <a:pt x="280153" y="880021"/>
                  </a:moveTo>
                  <a:lnTo>
                    <a:pt x="76422" y="1083753"/>
                  </a:lnTo>
                  <a:cubicBezTo>
                    <a:pt x="-25474" y="1185590"/>
                    <a:pt x="-25474" y="1353761"/>
                    <a:pt x="76422" y="1455597"/>
                  </a:cubicBezTo>
                  <a:lnTo>
                    <a:pt x="523639" y="1902815"/>
                  </a:lnTo>
                  <a:cubicBezTo>
                    <a:pt x="552937" y="1873516"/>
                    <a:pt x="569713" y="1836538"/>
                    <a:pt x="573198" y="1798143"/>
                  </a:cubicBezTo>
                  <a:cubicBezTo>
                    <a:pt x="573198" y="1791173"/>
                    <a:pt x="573198" y="1784203"/>
                    <a:pt x="573907" y="1777232"/>
                  </a:cubicBezTo>
                  <a:cubicBezTo>
                    <a:pt x="577392" y="1738837"/>
                    <a:pt x="594168" y="1701210"/>
                    <a:pt x="623467" y="1671852"/>
                  </a:cubicBezTo>
                  <a:cubicBezTo>
                    <a:pt x="691161" y="1604867"/>
                    <a:pt x="799967" y="1604867"/>
                    <a:pt x="866952" y="1671852"/>
                  </a:cubicBezTo>
                  <a:cubicBezTo>
                    <a:pt x="934646" y="1738837"/>
                    <a:pt x="934646" y="1848352"/>
                    <a:pt x="866952" y="1915338"/>
                  </a:cubicBezTo>
                  <a:cubicBezTo>
                    <a:pt x="837654" y="1944636"/>
                    <a:pt x="799967" y="1961412"/>
                    <a:pt x="761572" y="1964838"/>
                  </a:cubicBezTo>
                  <a:cubicBezTo>
                    <a:pt x="754602" y="1965547"/>
                    <a:pt x="747631" y="1966256"/>
                    <a:pt x="741370" y="1965547"/>
                  </a:cubicBezTo>
                  <a:cubicBezTo>
                    <a:pt x="702975" y="1969032"/>
                    <a:pt x="665288" y="1985749"/>
                    <a:pt x="635989" y="2015106"/>
                  </a:cubicBezTo>
                  <a:lnTo>
                    <a:pt x="1083207" y="2462324"/>
                  </a:lnTo>
                  <a:cubicBezTo>
                    <a:pt x="1185752" y="2564869"/>
                    <a:pt x="1353215" y="2564869"/>
                    <a:pt x="1455051" y="2462324"/>
                  </a:cubicBezTo>
                  <a:lnTo>
                    <a:pt x="1902977" y="2015106"/>
                  </a:lnTo>
                  <a:cubicBezTo>
                    <a:pt x="1931567" y="2044405"/>
                    <a:pt x="1948342" y="2082091"/>
                    <a:pt x="1951828" y="2119778"/>
                  </a:cubicBezTo>
                  <a:cubicBezTo>
                    <a:pt x="1951828" y="2126748"/>
                    <a:pt x="1951828" y="2133718"/>
                    <a:pt x="1952537" y="2140689"/>
                  </a:cubicBezTo>
                  <a:cubicBezTo>
                    <a:pt x="1956022" y="2179084"/>
                    <a:pt x="1972738" y="2216712"/>
                    <a:pt x="2002096" y="2246069"/>
                  </a:cubicBezTo>
                  <a:cubicBezTo>
                    <a:pt x="2069790" y="2313054"/>
                    <a:pt x="2178597" y="2313054"/>
                    <a:pt x="2245582" y="2246069"/>
                  </a:cubicBezTo>
                  <a:cubicBezTo>
                    <a:pt x="2313276" y="2179084"/>
                    <a:pt x="2313276" y="2069569"/>
                    <a:pt x="2245582" y="2002584"/>
                  </a:cubicBezTo>
                  <a:cubicBezTo>
                    <a:pt x="2216283" y="1973285"/>
                    <a:pt x="2178597" y="1956509"/>
                    <a:pt x="2140260" y="1953024"/>
                  </a:cubicBezTo>
                  <a:cubicBezTo>
                    <a:pt x="2133290" y="1952315"/>
                    <a:pt x="2127029" y="1952315"/>
                    <a:pt x="2119999" y="1952315"/>
                  </a:cubicBezTo>
                  <a:cubicBezTo>
                    <a:pt x="2081604" y="1948830"/>
                    <a:pt x="2043976" y="1932113"/>
                    <a:pt x="2014678" y="1902756"/>
                  </a:cubicBezTo>
                  <a:lnTo>
                    <a:pt x="2461895" y="1455538"/>
                  </a:lnTo>
                  <a:cubicBezTo>
                    <a:pt x="2564440" y="1353702"/>
                    <a:pt x="2564440" y="1185530"/>
                    <a:pt x="2461895" y="1083694"/>
                  </a:cubicBezTo>
                  <a:lnTo>
                    <a:pt x="2014678" y="636477"/>
                  </a:lnTo>
                  <a:cubicBezTo>
                    <a:pt x="2043976" y="607178"/>
                    <a:pt x="2081663" y="590402"/>
                    <a:pt x="2119999" y="586917"/>
                  </a:cubicBezTo>
                  <a:cubicBezTo>
                    <a:pt x="2126970" y="586917"/>
                    <a:pt x="2133231" y="586917"/>
                    <a:pt x="2140260" y="586208"/>
                  </a:cubicBezTo>
                  <a:cubicBezTo>
                    <a:pt x="2178656" y="582723"/>
                    <a:pt x="2216283" y="565948"/>
                    <a:pt x="2245582" y="536649"/>
                  </a:cubicBezTo>
                  <a:cubicBezTo>
                    <a:pt x="2313276" y="469664"/>
                    <a:pt x="2313276" y="360149"/>
                    <a:pt x="2245582" y="293163"/>
                  </a:cubicBezTo>
                  <a:cubicBezTo>
                    <a:pt x="2178597" y="226178"/>
                    <a:pt x="2069790" y="226178"/>
                    <a:pt x="2002096" y="293163"/>
                  </a:cubicBezTo>
                  <a:cubicBezTo>
                    <a:pt x="1972797" y="322462"/>
                    <a:pt x="1956081" y="360149"/>
                    <a:pt x="1952537" y="398544"/>
                  </a:cubicBezTo>
                  <a:cubicBezTo>
                    <a:pt x="1951828" y="405514"/>
                    <a:pt x="1951828" y="412484"/>
                    <a:pt x="1951828" y="419455"/>
                  </a:cubicBezTo>
                  <a:cubicBezTo>
                    <a:pt x="1948342" y="457141"/>
                    <a:pt x="1931626" y="494828"/>
                    <a:pt x="1902977" y="524126"/>
                  </a:cubicBezTo>
                  <a:lnTo>
                    <a:pt x="1455051" y="76909"/>
                  </a:lnTo>
                  <a:cubicBezTo>
                    <a:pt x="1353215" y="-25636"/>
                    <a:pt x="1185752" y="-25636"/>
                    <a:pt x="1083207" y="76909"/>
                  </a:cubicBezTo>
                  <a:lnTo>
                    <a:pt x="879475" y="280641"/>
                  </a:lnTo>
                  <a:lnTo>
                    <a:pt x="635989" y="524126"/>
                  </a:lnTo>
                  <a:cubicBezTo>
                    <a:pt x="665288" y="553425"/>
                    <a:pt x="702975" y="570201"/>
                    <a:pt x="741370" y="573627"/>
                  </a:cubicBezTo>
                  <a:cubicBezTo>
                    <a:pt x="747631" y="572918"/>
                    <a:pt x="754602" y="573627"/>
                    <a:pt x="761572" y="574335"/>
                  </a:cubicBezTo>
                  <a:cubicBezTo>
                    <a:pt x="799967" y="577821"/>
                    <a:pt x="837595" y="594537"/>
                    <a:pt x="866952" y="623895"/>
                  </a:cubicBezTo>
                  <a:cubicBezTo>
                    <a:pt x="934646" y="690880"/>
                    <a:pt x="934646" y="800396"/>
                    <a:pt x="866952" y="867381"/>
                  </a:cubicBezTo>
                  <a:cubicBezTo>
                    <a:pt x="799967" y="934366"/>
                    <a:pt x="691161" y="934366"/>
                    <a:pt x="623467" y="867381"/>
                  </a:cubicBezTo>
                  <a:cubicBezTo>
                    <a:pt x="594168" y="838082"/>
                    <a:pt x="577392" y="800396"/>
                    <a:pt x="573907" y="762000"/>
                  </a:cubicBezTo>
                  <a:cubicBezTo>
                    <a:pt x="573198" y="755030"/>
                    <a:pt x="573198" y="748060"/>
                    <a:pt x="573198" y="741089"/>
                  </a:cubicBezTo>
                  <a:cubicBezTo>
                    <a:pt x="569713" y="702694"/>
                    <a:pt x="552996" y="665716"/>
                    <a:pt x="523639" y="636418"/>
                  </a:cubicBezTo>
                  <a:lnTo>
                    <a:pt x="280153" y="880021"/>
                  </a:lnTo>
                  <a:close/>
                </a:path>
              </a:pathLst>
            </a:custGeom>
            <a:solidFill>
              <a:schemeClr val="accent1"/>
            </a:solidFill>
            <a:ln w="59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>
                <a:solidFill>
                  <a:srgbClr val="31456A"/>
                </a:solidFill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F891262-4008-42CB-B99C-DFCD001AE41F}"/>
                </a:ext>
              </a:extLst>
            </p:cNvPr>
            <p:cNvSpPr/>
            <p:nvPr/>
          </p:nvSpPr>
          <p:spPr>
            <a:xfrm>
              <a:off x="2579741" y="2229739"/>
              <a:ext cx="1728742" cy="1728661"/>
            </a:xfrm>
            <a:custGeom>
              <a:avLst/>
              <a:gdLst>
                <a:gd name="connsiteX0" fmla="*/ 280109 w 2538700"/>
                <a:gd name="connsiteY0" fmla="*/ 879844 h 2538582"/>
                <a:gd name="connsiteX1" fmla="*/ 76377 w 2538700"/>
                <a:gd name="connsiteY1" fmla="*/ 1083576 h 2538582"/>
                <a:gd name="connsiteX2" fmla="*/ 76377 w 2538700"/>
                <a:gd name="connsiteY2" fmla="*/ 1455420 h 2538582"/>
                <a:gd name="connsiteX3" fmla="*/ 523594 w 2538700"/>
                <a:gd name="connsiteY3" fmla="*/ 1902637 h 2538582"/>
                <a:gd name="connsiteX4" fmla="*/ 573095 w 2538700"/>
                <a:gd name="connsiteY4" fmla="*/ 1797966 h 2538582"/>
                <a:gd name="connsiteX5" fmla="*/ 573804 w 2538700"/>
                <a:gd name="connsiteY5" fmla="*/ 1777055 h 2538582"/>
                <a:gd name="connsiteX6" fmla="*/ 623363 w 2538700"/>
                <a:gd name="connsiteY6" fmla="*/ 1671675 h 2538582"/>
                <a:gd name="connsiteX7" fmla="*/ 866849 w 2538700"/>
                <a:gd name="connsiteY7" fmla="*/ 1671675 h 2538582"/>
                <a:gd name="connsiteX8" fmla="*/ 866849 w 2538700"/>
                <a:gd name="connsiteY8" fmla="*/ 1915160 h 2538582"/>
                <a:gd name="connsiteX9" fmla="*/ 761527 w 2538700"/>
                <a:gd name="connsiteY9" fmla="*/ 1964720 h 2538582"/>
                <a:gd name="connsiteX10" fmla="*/ 741267 w 2538700"/>
                <a:gd name="connsiteY10" fmla="*/ 1965429 h 2538582"/>
                <a:gd name="connsiteX11" fmla="*/ 635945 w 2538700"/>
                <a:gd name="connsiteY11" fmla="*/ 2014988 h 2538582"/>
                <a:gd name="connsiteX12" fmla="*/ 1083162 w 2538700"/>
                <a:gd name="connsiteY12" fmla="*/ 2462206 h 2538582"/>
                <a:gd name="connsiteX13" fmla="*/ 1455715 w 2538700"/>
                <a:gd name="connsiteY13" fmla="*/ 2462206 h 2538582"/>
                <a:gd name="connsiteX14" fmla="*/ 1902932 w 2538700"/>
                <a:gd name="connsiteY14" fmla="*/ 2014988 h 2538582"/>
                <a:gd name="connsiteX15" fmla="*/ 1951783 w 2538700"/>
                <a:gd name="connsiteY15" fmla="*/ 2119660 h 2538582"/>
                <a:gd name="connsiteX16" fmla="*/ 1952492 w 2538700"/>
                <a:gd name="connsiteY16" fmla="*/ 2140571 h 2538582"/>
                <a:gd name="connsiteX17" fmla="*/ 2002052 w 2538700"/>
                <a:gd name="connsiteY17" fmla="*/ 2245951 h 2538582"/>
                <a:gd name="connsiteX18" fmla="*/ 2245537 w 2538700"/>
                <a:gd name="connsiteY18" fmla="*/ 2245951 h 2538582"/>
                <a:gd name="connsiteX19" fmla="*/ 2245537 w 2538700"/>
                <a:gd name="connsiteY19" fmla="*/ 2002465 h 2538582"/>
                <a:gd name="connsiteX20" fmla="*/ 2140157 w 2538700"/>
                <a:gd name="connsiteY20" fmla="*/ 1952906 h 2538582"/>
                <a:gd name="connsiteX21" fmla="*/ 2119955 w 2538700"/>
                <a:gd name="connsiteY21" fmla="*/ 1952197 h 2538582"/>
                <a:gd name="connsiteX22" fmla="*/ 2014574 w 2538700"/>
                <a:gd name="connsiteY22" fmla="*/ 1902697 h 2538582"/>
                <a:gd name="connsiteX23" fmla="*/ 2461792 w 2538700"/>
                <a:gd name="connsiteY23" fmla="*/ 1455479 h 2538582"/>
                <a:gd name="connsiteX24" fmla="*/ 2461792 w 2538700"/>
                <a:gd name="connsiteY24" fmla="*/ 1083635 h 2538582"/>
                <a:gd name="connsiteX25" fmla="*/ 2014574 w 2538700"/>
                <a:gd name="connsiteY25" fmla="*/ 636418 h 2538582"/>
                <a:gd name="connsiteX26" fmla="*/ 2119955 w 2538700"/>
                <a:gd name="connsiteY26" fmla="*/ 586858 h 2538582"/>
                <a:gd name="connsiteX27" fmla="*/ 2140157 w 2538700"/>
                <a:gd name="connsiteY27" fmla="*/ 586149 h 2538582"/>
                <a:gd name="connsiteX28" fmla="*/ 2245537 w 2538700"/>
                <a:gd name="connsiteY28" fmla="*/ 536649 h 2538582"/>
                <a:gd name="connsiteX29" fmla="*/ 2245537 w 2538700"/>
                <a:gd name="connsiteY29" fmla="*/ 293163 h 2538582"/>
                <a:gd name="connsiteX30" fmla="*/ 2002052 w 2538700"/>
                <a:gd name="connsiteY30" fmla="*/ 293163 h 2538582"/>
                <a:gd name="connsiteX31" fmla="*/ 1952492 w 2538700"/>
                <a:gd name="connsiteY31" fmla="*/ 398544 h 2538582"/>
                <a:gd name="connsiteX32" fmla="*/ 1951783 w 2538700"/>
                <a:gd name="connsiteY32" fmla="*/ 418746 h 2538582"/>
                <a:gd name="connsiteX33" fmla="*/ 1902932 w 2538700"/>
                <a:gd name="connsiteY33" fmla="*/ 524126 h 2538582"/>
                <a:gd name="connsiteX34" fmla="*/ 1455715 w 2538700"/>
                <a:gd name="connsiteY34" fmla="*/ 76909 h 2538582"/>
                <a:gd name="connsiteX35" fmla="*/ 1083162 w 2538700"/>
                <a:gd name="connsiteY35" fmla="*/ 76909 h 2538582"/>
                <a:gd name="connsiteX36" fmla="*/ 879431 w 2538700"/>
                <a:gd name="connsiteY36" fmla="*/ 280641 h 2538582"/>
                <a:gd name="connsiteX37" fmla="*/ 635945 w 2538700"/>
                <a:gd name="connsiteY37" fmla="*/ 524126 h 2538582"/>
                <a:gd name="connsiteX38" fmla="*/ 741267 w 2538700"/>
                <a:gd name="connsiteY38" fmla="*/ 573686 h 2538582"/>
                <a:gd name="connsiteX39" fmla="*/ 761527 w 2538700"/>
                <a:gd name="connsiteY39" fmla="*/ 574395 h 2538582"/>
                <a:gd name="connsiteX40" fmla="*/ 866849 w 2538700"/>
                <a:gd name="connsiteY40" fmla="*/ 623954 h 2538582"/>
                <a:gd name="connsiteX41" fmla="*/ 866849 w 2538700"/>
                <a:gd name="connsiteY41" fmla="*/ 867440 h 2538582"/>
                <a:gd name="connsiteX42" fmla="*/ 623363 w 2538700"/>
                <a:gd name="connsiteY42" fmla="*/ 867440 h 2538582"/>
                <a:gd name="connsiteX43" fmla="*/ 573804 w 2538700"/>
                <a:gd name="connsiteY43" fmla="*/ 762059 h 2538582"/>
                <a:gd name="connsiteX44" fmla="*/ 573095 w 2538700"/>
                <a:gd name="connsiteY44" fmla="*/ 741148 h 2538582"/>
                <a:gd name="connsiteX45" fmla="*/ 523594 w 2538700"/>
                <a:gd name="connsiteY45" fmla="*/ 636477 h 2538582"/>
                <a:gd name="connsiteX46" fmla="*/ 280109 w 2538700"/>
                <a:gd name="connsiteY46" fmla="*/ 879844 h 253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38700" h="2538582">
                  <a:moveTo>
                    <a:pt x="280109" y="879844"/>
                  </a:moveTo>
                  <a:lnTo>
                    <a:pt x="76377" y="1083576"/>
                  </a:lnTo>
                  <a:cubicBezTo>
                    <a:pt x="-25459" y="1185412"/>
                    <a:pt x="-25459" y="1352875"/>
                    <a:pt x="76377" y="1455420"/>
                  </a:cubicBezTo>
                  <a:lnTo>
                    <a:pt x="523594" y="1902637"/>
                  </a:lnTo>
                  <a:cubicBezTo>
                    <a:pt x="552893" y="1873339"/>
                    <a:pt x="569669" y="1835652"/>
                    <a:pt x="573095" y="1797966"/>
                  </a:cubicBezTo>
                  <a:cubicBezTo>
                    <a:pt x="573095" y="1790996"/>
                    <a:pt x="573095" y="1784025"/>
                    <a:pt x="573804" y="1777055"/>
                  </a:cubicBezTo>
                  <a:cubicBezTo>
                    <a:pt x="577289" y="1738660"/>
                    <a:pt x="594006" y="1700973"/>
                    <a:pt x="623363" y="1671675"/>
                  </a:cubicBezTo>
                  <a:cubicBezTo>
                    <a:pt x="691057" y="1604689"/>
                    <a:pt x="799864" y="1604689"/>
                    <a:pt x="866849" y="1671675"/>
                  </a:cubicBezTo>
                  <a:cubicBezTo>
                    <a:pt x="934543" y="1738660"/>
                    <a:pt x="934543" y="1848175"/>
                    <a:pt x="866849" y="1915160"/>
                  </a:cubicBezTo>
                  <a:cubicBezTo>
                    <a:pt x="837550" y="1944459"/>
                    <a:pt x="799864" y="1961235"/>
                    <a:pt x="761527" y="1964720"/>
                  </a:cubicBezTo>
                  <a:cubicBezTo>
                    <a:pt x="754557" y="1965429"/>
                    <a:pt x="748296" y="1965429"/>
                    <a:pt x="741267" y="1965429"/>
                  </a:cubicBezTo>
                  <a:cubicBezTo>
                    <a:pt x="702871" y="1968914"/>
                    <a:pt x="665244" y="1985690"/>
                    <a:pt x="635945" y="2014988"/>
                  </a:cubicBezTo>
                  <a:lnTo>
                    <a:pt x="1083162" y="2462206"/>
                  </a:lnTo>
                  <a:cubicBezTo>
                    <a:pt x="1185707" y="2564042"/>
                    <a:pt x="1353170" y="2564042"/>
                    <a:pt x="1455715" y="2462206"/>
                  </a:cubicBezTo>
                  <a:lnTo>
                    <a:pt x="1902932" y="2014988"/>
                  </a:lnTo>
                  <a:cubicBezTo>
                    <a:pt x="1931522" y="2044287"/>
                    <a:pt x="1948298" y="2081264"/>
                    <a:pt x="1951783" y="2119660"/>
                  </a:cubicBezTo>
                  <a:cubicBezTo>
                    <a:pt x="1951783" y="2126630"/>
                    <a:pt x="1951783" y="2133600"/>
                    <a:pt x="1952492" y="2140571"/>
                  </a:cubicBezTo>
                  <a:cubicBezTo>
                    <a:pt x="1955977" y="2178966"/>
                    <a:pt x="1972753" y="2216652"/>
                    <a:pt x="2002052" y="2245951"/>
                  </a:cubicBezTo>
                  <a:cubicBezTo>
                    <a:pt x="2069746" y="2312936"/>
                    <a:pt x="2178552" y="2312936"/>
                    <a:pt x="2245537" y="2245951"/>
                  </a:cubicBezTo>
                  <a:cubicBezTo>
                    <a:pt x="2313231" y="2178966"/>
                    <a:pt x="2313231" y="2069450"/>
                    <a:pt x="2245537" y="2002465"/>
                  </a:cubicBezTo>
                  <a:cubicBezTo>
                    <a:pt x="2216239" y="1973167"/>
                    <a:pt x="2178552" y="1956391"/>
                    <a:pt x="2140157" y="1952906"/>
                  </a:cubicBezTo>
                  <a:cubicBezTo>
                    <a:pt x="2133187" y="1952197"/>
                    <a:pt x="2126925" y="1951488"/>
                    <a:pt x="2119955" y="1952197"/>
                  </a:cubicBezTo>
                  <a:cubicBezTo>
                    <a:pt x="2081560" y="1948712"/>
                    <a:pt x="2043932" y="1931995"/>
                    <a:pt x="2014574" y="1902697"/>
                  </a:cubicBezTo>
                  <a:lnTo>
                    <a:pt x="2461792" y="1455479"/>
                  </a:lnTo>
                  <a:cubicBezTo>
                    <a:pt x="2564337" y="1352934"/>
                    <a:pt x="2564337" y="1185471"/>
                    <a:pt x="2461792" y="1083635"/>
                  </a:cubicBezTo>
                  <a:lnTo>
                    <a:pt x="2014574" y="636418"/>
                  </a:lnTo>
                  <a:cubicBezTo>
                    <a:pt x="2043873" y="607119"/>
                    <a:pt x="2081560" y="590343"/>
                    <a:pt x="2119955" y="586858"/>
                  </a:cubicBezTo>
                  <a:cubicBezTo>
                    <a:pt x="2126925" y="586858"/>
                    <a:pt x="2133187" y="586858"/>
                    <a:pt x="2140157" y="586149"/>
                  </a:cubicBezTo>
                  <a:cubicBezTo>
                    <a:pt x="2178552" y="582664"/>
                    <a:pt x="2216239" y="565948"/>
                    <a:pt x="2245537" y="536649"/>
                  </a:cubicBezTo>
                  <a:cubicBezTo>
                    <a:pt x="2313231" y="468955"/>
                    <a:pt x="2313231" y="360148"/>
                    <a:pt x="2245537" y="293163"/>
                  </a:cubicBezTo>
                  <a:cubicBezTo>
                    <a:pt x="2178552" y="225469"/>
                    <a:pt x="2069746" y="225469"/>
                    <a:pt x="2002052" y="293163"/>
                  </a:cubicBezTo>
                  <a:cubicBezTo>
                    <a:pt x="1972753" y="322462"/>
                    <a:pt x="1955977" y="360148"/>
                    <a:pt x="1952492" y="398544"/>
                  </a:cubicBezTo>
                  <a:cubicBezTo>
                    <a:pt x="1951783" y="405514"/>
                    <a:pt x="1951783" y="412484"/>
                    <a:pt x="1951783" y="418746"/>
                  </a:cubicBezTo>
                  <a:cubicBezTo>
                    <a:pt x="1948298" y="457141"/>
                    <a:pt x="1931582" y="494828"/>
                    <a:pt x="1902932" y="524126"/>
                  </a:cubicBezTo>
                  <a:lnTo>
                    <a:pt x="1455715" y="76909"/>
                  </a:lnTo>
                  <a:cubicBezTo>
                    <a:pt x="1353170" y="-25636"/>
                    <a:pt x="1185707" y="-25636"/>
                    <a:pt x="1083162" y="76909"/>
                  </a:cubicBezTo>
                  <a:lnTo>
                    <a:pt x="879431" y="280641"/>
                  </a:lnTo>
                  <a:lnTo>
                    <a:pt x="635945" y="524126"/>
                  </a:lnTo>
                  <a:cubicBezTo>
                    <a:pt x="665244" y="553425"/>
                    <a:pt x="702930" y="569492"/>
                    <a:pt x="741267" y="573686"/>
                  </a:cubicBezTo>
                  <a:cubicBezTo>
                    <a:pt x="748237" y="572977"/>
                    <a:pt x="754498" y="573686"/>
                    <a:pt x="761527" y="574395"/>
                  </a:cubicBezTo>
                  <a:cubicBezTo>
                    <a:pt x="799923" y="577880"/>
                    <a:pt x="837550" y="594596"/>
                    <a:pt x="866849" y="623954"/>
                  </a:cubicBezTo>
                  <a:cubicBezTo>
                    <a:pt x="934543" y="690939"/>
                    <a:pt x="934543" y="799746"/>
                    <a:pt x="866849" y="867440"/>
                  </a:cubicBezTo>
                  <a:cubicBezTo>
                    <a:pt x="799864" y="934425"/>
                    <a:pt x="691057" y="934425"/>
                    <a:pt x="623363" y="867440"/>
                  </a:cubicBezTo>
                  <a:cubicBezTo>
                    <a:pt x="594065" y="838141"/>
                    <a:pt x="577348" y="800455"/>
                    <a:pt x="573804" y="762059"/>
                  </a:cubicBezTo>
                  <a:cubicBezTo>
                    <a:pt x="573095" y="755089"/>
                    <a:pt x="573095" y="748119"/>
                    <a:pt x="573095" y="741148"/>
                  </a:cubicBezTo>
                  <a:cubicBezTo>
                    <a:pt x="569610" y="702753"/>
                    <a:pt x="552893" y="665775"/>
                    <a:pt x="523594" y="636477"/>
                  </a:cubicBezTo>
                  <a:lnTo>
                    <a:pt x="280109" y="879844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508000" dist="571500" dir="42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607361-3375-4388-B58B-61091AF26113}"/>
                </a:ext>
              </a:extLst>
            </p:cNvPr>
            <p:cNvSpPr/>
            <p:nvPr/>
          </p:nvSpPr>
          <p:spPr>
            <a:xfrm rot="2700000">
              <a:off x="1245691" y="4635128"/>
              <a:ext cx="1557621" cy="286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Segoe UI" panose="020B0502040204020203" pitchFamily="34" charset="0"/>
                </a:rPr>
                <a:t>Feel the charm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9372E9-5BE7-4FCF-8E8D-6DAD696B018A}"/>
                </a:ext>
              </a:extLst>
            </p:cNvPr>
            <p:cNvSpPr txBox="1"/>
            <p:nvPr/>
          </p:nvSpPr>
          <p:spPr>
            <a:xfrm>
              <a:off x="1897502" y="3828132"/>
              <a:ext cx="1296512" cy="43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300K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AF5CD75-EF9D-4B91-956D-3445E7590763}"/>
                </a:ext>
              </a:extLst>
            </p:cNvPr>
            <p:cNvGrpSpPr/>
            <p:nvPr/>
          </p:nvGrpSpPr>
          <p:grpSpPr>
            <a:xfrm>
              <a:off x="2099785" y="1936166"/>
              <a:ext cx="7611269" cy="369333"/>
              <a:chOff x="2404585" y="2088566"/>
              <a:chExt cx="7611269" cy="369333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41E5307-88C6-44CA-AC2D-03295F83898C}"/>
                  </a:ext>
                </a:extLst>
              </p:cNvPr>
              <p:cNvSpPr/>
              <p:nvPr/>
            </p:nvSpPr>
            <p:spPr>
              <a:xfrm rot="18900000">
                <a:off x="8037577" y="2088567"/>
                <a:ext cx="19782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4CDD06B-968D-47C3-801D-B6422DC384EA}"/>
                  </a:ext>
                </a:extLst>
              </p:cNvPr>
              <p:cNvSpPr/>
              <p:nvPr/>
            </p:nvSpPr>
            <p:spPr>
              <a:xfrm rot="18900000">
                <a:off x="6159766" y="2088566"/>
                <a:ext cx="19782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EA4F7EC-35DE-4B12-8383-715111D41F8C}"/>
                  </a:ext>
                </a:extLst>
              </p:cNvPr>
              <p:cNvSpPr/>
              <p:nvPr/>
            </p:nvSpPr>
            <p:spPr>
              <a:xfrm rot="18900000">
                <a:off x="4282113" y="2088566"/>
                <a:ext cx="19782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6552C77-58F8-4AF1-8E79-629AD27B9DC9}"/>
                  </a:ext>
                </a:extLst>
              </p:cNvPr>
              <p:cNvSpPr/>
              <p:nvPr/>
            </p:nvSpPr>
            <p:spPr>
              <a:xfrm rot="18900000">
                <a:off x="2404585" y="2088567"/>
                <a:ext cx="19782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cs typeface="Segoe UI" panose="020B0502040204020203" pitchFamily="34" charset="0"/>
                  </a:rPr>
                  <a:t>Your text here</a:t>
                </a: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B57AE36-89CA-4087-870D-41044E05D7F0}"/>
              </a:ext>
            </a:extLst>
          </p:cNvPr>
          <p:cNvSpPr txBox="1"/>
          <p:nvPr/>
        </p:nvSpPr>
        <p:spPr>
          <a:xfrm>
            <a:off x="2423306" y="5569789"/>
            <a:ext cx="7345389" cy="698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A wonderful serenity has taken possession of my entire soul, like these sweet mornings of spring which I enjoy with my whole heart. </a:t>
            </a:r>
            <a:endParaRPr kumimoji="0" lang="en-ID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46EFC9D-C5BA-41BB-89EE-2693999A84FB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277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06303519-3A40-4D10-BFD8-CEC1164E028C}"/>
              </a:ext>
            </a:extLst>
          </p:cNvPr>
          <p:cNvGrpSpPr/>
          <p:nvPr/>
        </p:nvGrpSpPr>
        <p:grpSpPr>
          <a:xfrm>
            <a:off x="0" y="796945"/>
            <a:ext cx="12191999" cy="3928888"/>
            <a:chOff x="596589" y="837823"/>
            <a:chExt cx="10983557" cy="353946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02B968E-5109-422F-B79F-8CA61A805E72}"/>
                </a:ext>
              </a:extLst>
            </p:cNvPr>
            <p:cNvCxnSpPr>
              <a:cxnSpLocks/>
            </p:cNvCxnSpPr>
            <p:nvPr/>
          </p:nvCxnSpPr>
          <p:spPr>
            <a:xfrm>
              <a:off x="596589" y="2648073"/>
              <a:ext cx="10983557" cy="1"/>
            </a:xfrm>
            <a:prstGeom prst="line">
              <a:avLst/>
            </a:prstGeom>
            <a:ln w="25400">
              <a:solidFill>
                <a:srgbClr val="8A9AA8">
                  <a:alpha val="2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6692BBC-A60B-4C5E-BA4B-5617CEEBD0B4}"/>
                </a:ext>
              </a:extLst>
            </p:cNvPr>
            <p:cNvGrpSpPr/>
            <p:nvPr/>
          </p:nvGrpSpPr>
          <p:grpSpPr>
            <a:xfrm>
              <a:off x="1358671" y="1752373"/>
              <a:ext cx="838270" cy="2624916"/>
              <a:chOff x="1869842" y="2768571"/>
              <a:chExt cx="838270" cy="2624916"/>
            </a:xfrm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D70D03EA-63A5-4ED7-BBE8-426FC733B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043" y="3322568"/>
                <a:ext cx="587931" cy="352759"/>
              </a:xfrm>
              <a:custGeom>
                <a:avLst/>
                <a:gdLst>
                  <a:gd name="T0" fmla="*/ 420 w 420"/>
                  <a:gd name="T1" fmla="*/ 252 h 252"/>
                  <a:gd name="T2" fmla="*/ 0 w 420"/>
                  <a:gd name="T3" fmla="*/ 252 h 252"/>
                  <a:gd name="T4" fmla="*/ 0 w 420"/>
                  <a:gd name="T5" fmla="*/ 97 h 252"/>
                  <a:gd name="T6" fmla="*/ 211 w 420"/>
                  <a:gd name="T7" fmla="*/ 0 h 252"/>
                  <a:gd name="T8" fmla="*/ 420 w 420"/>
                  <a:gd name="T9" fmla="*/ 97 h 252"/>
                  <a:gd name="T10" fmla="*/ 420 w 420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252">
                    <a:moveTo>
                      <a:pt x="420" y="252"/>
                    </a:moveTo>
                    <a:lnTo>
                      <a:pt x="0" y="252"/>
                    </a:lnTo>
                    <a:lnTo>
                      <a:pt x="0" y="97"/>
                    </a:lnTo>
                    <a:lnTo>
                      <a:pt x="211" y="0"/>
                    </a:lnTo>
                    <a:lnTo>
                      <a:pt x="420" y="97"/>
                    </a:lnTo>
                    <a:lnTo>
                      <a:pt x="420" y="25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360F2BB0-5B79-4883-9CB3-ADDDEB745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043" y="3679525"/>
                <a:ext cx="587931" cy="1125467"/>
              </a:xfrm>
              <a:custGeom>
                <a:avLst/>
                <a:gdLst>
                  <a:gd name="T0" fmla="*/ 0 w 420"/>
                  <a:gd name="T1" fmla="*/ 0 h 804"/>
                  <a:gd name="T2" fmla="*/ 420 w 420"/>
                  <a:gd name="T3" fmla="*/ 0 h 804"/>
                  <a:gd name="T4" fmla="*/ 420 w 420"/>
                  <a:gd name="T5" fmla="*/ 707 h 804"/>
                  <a:gd name="T6" fmla="*/ 209 w 420"/>
                  <a:gd name="T7" fmla="*/ 804 h 804"/>
                  <a:gd name="T8" fmla="*/ 0 w 420"/>
                  <a:gd name="T9" fmla="*/ 707 h 804"/>
                  <a:gd name="T10" fmla="*/ 0 w 420"/>
                  <a:gd name="T11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804">
                    <a:moveTo>
                      <a:pt x="0" y="0"/>
                    </a:moveTo>
                    <a:lnTo>
                      <a:pt x="420" y="0"/>
                    </a:lnTo>
                    <a:lnTo>
                      <a:pt x="420" y="707"/>
                    </a:lnTo>
                    <a:lnTo>
                      <a:pt x="209" y="804"/>
                    </a:lnTo>
                    <a:lnTo>
                      <a:pt x="0" y="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9C3AE5FC-3075-4061-8E75-208EE6E90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608" y="3329566"/>
                <a:ext cx="281367" cy="345760"/>
              </a:xfrm>
              <a:custGeom>
                <a:avLst/>
                <a:gdLst>
                  <a:gd name="T0" fmla="*/ 0 w 201"/>
                  <a:gd name="T1" fmla="*/ 0 h 247"/>
                  <a:gd name="T2" fmla="*/ 0 w 201"/>
                  <a:gd name="T3" fmla="*/ 247 h 247"/>
                  <a:gd name="T4" fmla="*/ 201 w 201"/>
                  <a:gd name="T5" fmla="*/ 247 h 247"/>
                  <a:gd name="T6" fmla="*/ 201 w 201"/>
                  <a:gd name="T7" fmla="*/ 92 h 247"/>
                  <a:gd name="T8" fmla="*/ 0 w 20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47">
                    <a:moveTo>
                      <a:pt x="0" y="0"/>
                    </a:moveTo>
                    <a:lnTo>
                      <a:pt x="0" y="247"/>
                    </a:lnTo>
                    <a:lnTo>
                      <a:pt x="201" y="247"/>
                    </a:lnTo>
                    <a:lnTo>
                      <a:pt x="201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7" name="Freeform 20">
                <a:extLst>
                  <a:ext uri="{FF2B5EF4-FFF2-40B4-BE49-F238E27FC236}">
                    <a16:creationId xmlns:a16="http://schemas.microsoft.com/office/drawing/2014/main" id="{BFB48811-BA3E-4CF0-95EC-B474D88C4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608" y="3679525"/>
                <a:ext cx="281367" cy="1118468"/>
              </a:xfrm>
              <a:custGeom>
                <a:avLst/>
                <a:gdLst>
                  <a:gd name="T0" fmla="*/ 0 w 201"/>
                  <a:gd name="T1" fmla="*/ 0 h 799"/>
                  <a:gd name="T2" fmla="*/ 0 w 201"/>
                  <a:gd name="T3" fmla="*/ 799 h 799"/>
                  <a:gd name="T4" fmla="*/ 201 w 201"/>
                  <a:gd name="T5" fmla="*/ 707 h 799"/>
                  <a:gd name="T6" fmla="*/ 201 w 201"/>
                  <a:gd name="T7" fmla="*/ 0 h 799"/>
                  <a:gd name="T8" fmla="*/ 0 w 201"/>
                  <a:gd name="T9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799">
                    <a:moveTo>
                      <a:pt x="0" y="0"/>
                    </a:moveTo>
                    <a:lnTo>
                      <a:pt x="0" y="799"/>
                    </a:lnTo>
                    <a:lnTo>
                      <a:pt x="201" y="707"/>
                    </a:lnTo>
                    <a:lnTo>
                      <a:pt x="20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40AD926-15CB-4AC0-9D3F-75D5927D1BD5}"/>
                  </a:ext>
                </a:extLst>
              </p:cNvPr>
              <p:cNvSpPr/>
              <p:nvPr/>
            </p:nvSpPr>
            <p:spPr>
              <a:xfrm>
                <a:off x="2227715" y="3599815"/>
                <a:ext cx="126977" cy="12697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C7A234F-AF60-4D28-97CB-265A920F0206}"/>
                  </a:ext>
                </a:extLst>
              </p:cNvPr>
              <p:cNvSpPr txBox="1"/>
              <p:nvPr/>
            </p:nvSpPr>
            <p:spPr>
              <a:xfrm>
                <a:off x="1926769" y="5024155"/>
                <a:ext cx="7264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-60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493A2D1-A8F1-4D7C-9571-36502EB49B27}"/>
                  </a:ext>
                </a:extLst>
              </p:cNvPr>
              <p:cNvSpPr txBox="1"/>
              <p:nvPr/>
            </p:nvSpPr>
            <p:spPr>
              <a:xfrm>
                <a:off x="1869842" y="2768571"/>
                <a:ext cx="838270" cy="424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+mj-lt"/>
                    <a:cs typeface="Calibri" panose="020F0502020204030204" pitchFamily="34" charset="0"/>
                  </a:rPr>
                  <a:t>+20</a:t>
                </a:r>
                <a:r>
                  <a:rPr lang="en-US" b="1" dirty="0">
                    <a:solidFill>
                      <a:schemeClr val="accent1"/>
                    </a:solidFill>
                    <a:latin typeface="+mj-lt"/>
                    <a:cs typeface="Calibri" panose="020F0502020204030204" pitchFamily="34" charset="0"/>
                  </a:rPr>
                  <a:t>%</a:t>
                </a:r>
                <a:endParaRPr lang="id-ID" b="1" dirty="0">
                  <a:solidFill>
                    <a:schemeClr val="accent1"/>
                  </a:solidFill>
                  <a:latin typeface="+mj-lt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60E71D3-353C-4EAB-8846-96E1B29261DA}"/>
                </a:ext>
              </a:extLst>
            </p:cNvPr>
            <p:cNvGrpSpPr/>
            <p:nvPr/>
          </p:nvGrpSpPr>
          <p:grpSpPr>
            <a:xfrm>
              <a:off x="2633498" y="1512713"/>
              <a:ext cx="838270" cy="2624918"/>
              <a:chOff x="3144669" y="2528911"/>
              <a:chExt cx="838270" cy="2624918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B07ADC2F-72D3-429A-A6EF-6452B394B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9192" y="2937612"/>
                <a:ext cx="583731" cy="737713"/>
              </a:xfrm>
              <a:custGeom>
                <a:avLst/>
                <a:gdLst>
                  <a:gd name="T0" fmla="*/ 417 w 417"/>
                  <a:gd name="T1" fmla="*/ 527 h 527"/>
                  <a:gd name="T2" fmla="*/ 0 w 417"/>
                  <a:gd name="T3" fmla="*/ 527 h 527"/>
                  <a:gd name="T4" fmla="*/ 0 w 417"/>
                  <a:gd name="T5" fmla="*/ 97 h 527"/>
                  <a:gd name="T6" fmla="*/ 211 w 417"/>
                  <a:gd name="T7" fmla="*/ 0 h 527"/>
                  <a:gd name="T8" fmla="*/ 417 w 417"/>
                  <a:gd name="T9" fmla="*/ 97 h 527"/>
                  <a:gd name="T10" fmla="*/ 417 w 417"/>
                  <a:gd name="T11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7" h="527">
                    <a:moveTo>
                      <a:pt x="417" y="527"/>
                    </a:moveTo>
                    <a:lnTo>
                      <a:pt x="0" y="527"/>
                    </a:lnTo>
                    <a:lnTo>
                      <a:pt x="0" y="97"/>
                    </a:lnTo>
                    <a:lnTo>
                      <a:pt x="211" y="0"/>
                    </a:lnTo>
                    <a:lnTo>
                      <a:pt x="417" y="97"/>
                    </a:lnTo>
                    <a:lnTo>
                      <a:pt x="417" y="527"/>
                    </a:lnTo>
                    <a:close/>
                  </a:path>
                </a:pathLst>
              </a:custGeom>
              <a:solidFill>
                <a:schemeClr val="accent2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id="{6BF2345B-B915-4B1C-B971-FCF305A82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9192" y="3679525"/>
                <a:ext cx="583731" cy="982683"/>
              </a:xfrm>
              <a:custGeom>
                <a:avLst/>
                <a:gdLst>
                  <a:gd name="T0" fmla="*/ 0 w 417"/>
                  <a:gd name="T1" fmla="*/ 0 h 702"/>
                  <a:gd name="T2" fmla="*/ 417 w 417"/>
                  <a:gd name="T3" fmla="*/ 0 h 702"/>
                  <a:gd name="T4" fmla="*/ 417 w 417"/>
                  <a:gd name="T5" fmla="*/ 605 h 702"/>
                  <a:gd name="T6" fmla="*/ 206 w 417"/>
                  <a:gd name="T7" fmla="*/ 702 h 702"/>
                  <a:gd name="T8" fmla="*/ 0 w 417"/>
                  <a:gd name="T9" fmla="*/ 605 h 702"/>
                  <a:gd name="T10" fmla="*/ 0 w 417"/>
                  <a:gd name="T11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7" h="702">
                    <a:moveTo>
                      <a:pt x="0" y="0"/>
                    </a:moveTo>
                    <a:lnTo>
                      <a:pt x="417" y="0"/>
                    </a:lnTo>
                    <a:lnTo>
                      <a:pt x="417" y="605"/>
                    </a:lnTo>
                    <a:lnTo>
                      <a:pt x="206" y="702"/>
                    </a:lnTo>
                    <a:lnTo>
                      <a:pt x="0" y="6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4" name="Freeform 14">
                <a:extLst>
                  <a:ext uri="{FF2B5EF4-FFF2-40B4-BE49-F238E27FC236}">
                    <a16:creationId xmlns:a16="http://schemas.microsoft.com/office/drawing/2014/main" id="{434F0C37-FE19-4540-9222-DC703CBA6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058" y="2937612"/>
                <a:ext cx="281367" cy="737713"/>
              </a:xfrm>
              <a:custGeom>
                <a:avLst/>
                <a:gdLst>
                  <a:gd name="T0" fmla="*/ 0 w 201"/>
                  <a:gd name="T1" fmla="*/ 0 h 527"/>
                  <a:gd name="T2" fmla="*/ 0 w 201"/>
                  <a:gd name="T3" fmla="*/ 527 h 527"/>
                  <a:gd name="T4" fmla="*/ 201 w 201"/>
                  <a:gd name="T5" fmla="*/ 527 h 527"/>
                  <a:gd name="T6" fmla="*/ 201 w 201"/>
                  <a:gd name="T7" fmla="*/ 97 h 527"/>
                  <a:gd name="T8" fmla="*/ 0 w 201"/>
                  <a:gd name="T9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27">
                    <a:moveTo>
                      <a:pt x="0" y="0"/>
                    </a:moveTo>
                    <a:lnTo>
                      <a:pt x="0" y="527"/>
                    </a:lnTo>
                    <a:lnTo>
                      <a:pt x="201" y="527"/>
                    </a:lnTo>
                    <a:lnTo>
                      <a:pt x="201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id="{8DB3BB8E-3115-4978-8531-82696CA19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058" y="3679525"/>
                <a:ext cx="281367" cy="982683"/>
              </a:xfrm>
              <a:custGeom>
                <a:avLst/>
                <a:gdLst>
                  <a:gd name="T0" fmla="*/ 201 w 201"/>
                  <a:gd name="T1" fmla="*/ 0 h 702"/>
                  <a:gd name="T2" fmla="*/ 0 w 201"/>
                  <a:gd name="T3" fmla="*/ 0 h 702"/>
                  <a:gd name="T4" fmla="*/ 0 w 201"/>
                  <a:gd name="T5" fmla="*/ 702 h 702"/>
                  <a:gd name="T6" fmla="*/ 201 w 201"/>
                  <a:gd name="T7" fmla="*/ 607 h 702"/>
                  <a:gd name="T8" fmla="*/ 201 w 201"/>
                  <a:gd name="T9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702">
                    <a:moveTo>
                      <a:pt x="201" y="0"/>
                    </a:moveTo>
                    <a:lnTo>
                      <a:pt x="0" y="0"/>
                    </a:lnTo>
                    <a:lnTo>
                      <a:pt x="0" y="702"/>
                    </a:lnTo>
                    <a:lnTo>
                      <a:pt x="201" y="607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B9D2523-3531-4AF4-A141-5DEEB88F0A0A}"/>
                  </a:ext>
                </a:extLst>
              </p:cNvPr>
              <p:cNvSpPr/>
              <p:nvPr/>
            </p:nvSpPr>
            <p:spPr>
              <a:xfrm>
                <a:off x="3502669" y="3599815"/>
                <a:ext cx="126977" cy="12697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D4899D5-D15D-403C-B5D9-A98887F9F4CE}"/>
                  </a:ext>
                </a:extLst>
              </p:cNvPr>
              <p:cNvSpPr txBox="1"/>
              <p:nvPr/>
            </p:nvSpPr>
            <p:spPr>
              <a:xfrm>
                <a:off x="3211213" y="4784497"/>
                <a:ext cx="7072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-52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F6910C4-8047-431E-8771-1162B78B3A8C}"/>
                  </a:ext>
                </a:extLst>
              </p:cNvPr>
              <p:cNvSpPr txBox="1"/>
              <p:nvPr/>
            </p:nvSpPr>
            <p:spPr>
              <a:xfrm>
                <a:off x="3144669" y="2528911"/>
                <a:ext cx="838270" cy="424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+mj-lt"/>
                    <a:cs typeface="Calibri" panose="020F0502020204030204" pitchFamily="34" charset="0"/>
                  </a:rPr>
                  <a:t>+28</a:t>
                </a:r>
                <a:r>
                  <a:rPr lang="en-US" b="1" dirty="0">
                    <a:solidFill>
                      <a:schemeClr val="accent2"/>
                    </a:solidFill>
                    <a:latin typeface="+mj-lt"/>
                    <a:cs typeface="Calibri" panose="020F0502020204030204" pitchFamily="34" charset="0"/>
                  </a:rPr>
                  <a:t>%</a:t>
                </a:r>
                <a:endParaRPr lang="id-ID" b="1" dirty="0">
                  <a:solidFill>
                    <a:schemeClr val="accent2"/>
                  </a:solidFill>
                  <a:latin typeface="+mj-lt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05CF5D6-F46C-4EC7-997F-2B8A1A897D22}"/>
                </a:ext>
              </a:extLst>
            </p:cNvPr>
            <p:cNvGrpSpPr/>
            <p:nvPr/>
          </p:nvGrpSpPr>
          <p:grpSpPr>
            <a:xfrm>
              <a:off x="3899832" y="1241320"/>
              <a:ext cx="838270" cy="2624917"/>
              <a:chOff x="4411003" y="2257518"/>
              <a:chExt cx="838270" cy="2624917"/>
            </a:xfrm>
          </p:grpSpPr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id="{5697BBE0-72CC-4C75-A0FE-57AFB11EC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944" y="2691242"/>
                <a:ext cx="587931" cy="984084"/>
              </a:xfrm>
              <a:custGeom>
                <a:avLst/>
                <a:gdLst>
                  <a:gd name="T0" fmla="*/ 420 w 420"/>
                  <a:gd name="T1" fmla="*/ 703 h 703"/>
                  <a:gd name="T2" fmla="*/ 0 w 420"/>
                  <a:gd name="T3" fmla="*/ 703 h 703"/>
                  <a:gd name="T4" fmla="*/ 0 w 420"/>
                  <a:gd name="T5" fmla="*/ 97 h 703"/>
                  <a:gd name="T6" fmla="*/ 211 w 420"/>
                  <a:gd name="T7" fmla="*/ 0 h 703"/>
                  <a:gd name="T8" fmla="*/ 420 w 420"/>
                  <a:gd name="T9" fmla="*/ 97 h 703"/>
                  <a:gd name="T10" fmla="*/ 420 w 420"/>
                  <a:gd name="T11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703">
                    <a:moveTo>
                      <a:pt x="420" y="703"/>
                    </a:moveTo>
                    <a:lnTo>
                      <a:pt x="0" y="703"/>
                    </a:lnTo>
                    <a:lnTo>
                      <a:pt x="0" y="97"/>
                    </a:lnTo>
                    <a:lnTo>
                      <a:pt x="211" y="0"/>
                    </a:lnTo>
                    <a:lnTo>
                      <a:pt x="420" y="97"/>
                    </a:lnTo>
                    <a:lnTo>
                      <a:pt x="420" y="703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E5EE7C3C-7036-4BBD-9044-50461271A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143" y="3679525"/>
                <a:ext cx="583731" cy="740513"/>
              </a:xfrm>
              <a:custGeom>
                <a:avLst/>
                <a:gdLst>
                  <a:gd name="T0" fmla="*/ 0 w 417"/>
                  <a:gd name="T1" fmla="*/ 0 h 529"/>
                  <a:gd name="T2" fmla="*/ 417 w 417"/>
                  <a:gd name="T3" fmla="*/ 0 h 529"/>
                  <a:gd name="T4" fmla="*/ 417 w 417"/>
                  <a:gd name="T5" fmla="*/ 429 h 529"/>
                  <a:gd name="T6" fmla="*/ 206 w 417"/>
                  <a:gd name="T7" fmla="*/ 529 h 529"/>
                  <a:gd name="T8" fmla="*/ 0 w 417"/>
                  <a:gd name="T9" fmla="*/ 429 h 529"/>
                  <a:gd name="T10" fmla="*/ 0 w 417"/>
                  <a:gd name="T11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7" h="529">
                    <a:moveTo>
                      <a:pt x="0" y="0"/>
                    </a:moveTo>
                    <a:lnTo>
                      <a:pt x="417" y="0"/>
                    </a:lnTo>
                    <a:lnTo>
                      <a:pt x="417" y="429"/>
                    </a:lnTo>
                    <a:lnTo>
                      <a:pt x="206" y="529"/>
                    </a:lnTo>
                    <a:lnTo>
                      <a:pt x="0" y="4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2" name="Freeform 15">
                <a:extLst>
                  <a:ext uri="{FF2B5EF4-FFF2-40B4-BE49-F238E27FC236}">
                    <a16:creationId xmlns:a16="http://schemas.microsoft.com/office/drawing/2014/main" id="{BBE53B84-82C1-479C-81AD-A3A0304D2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6308" y="2695441"/>
                <a:ext cx="285566" cy="979884"/>
              </a:xfrm>
              <a:custGeom>
                <a:avLst/>
                <a:gdLst>
                  <a:gd name="T0" fmla="*/ 0 w 204"/>
                  <a:gd name="T1" fmla="*/ 0 h 700"/>
                  <a:gd name="T2" fmla="*/ 0 w 204"/>
                  <a:gd name="T3" fmla="*/ 700 h 700"/>
                  <a:gd name="T4" fmla="*/ 204 w 204"/>
                  <a:gd name="T5" fmla="*/ 700 h 700"/>
                  <a:gd name="T6" fmla="*/ 204 w 204"/>
                  <a:gd name="T7" fmla="*/ 94 h 700"/>
                  <a:gd name="T8" fmla="*/ 0 w 204"/>
                  <a:gd name="T9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700">
                    <a:moveTo>
                      <a:pt x="0" y="0"/>
                    </a:moveTo>
                    <a:lnTo>
                      <a:pt x="0" y="700"/>
                    </a:lnTo>
                    <a:lnTo>
                      <a:pt x="204" y="700"/>
                    </a:lnTo>
                    <a:lnTo>
                      <a:pt x="204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E97DD6F7-DE8B-4032-8765-0E9A52461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3509" y="3679525"/>
                <a:ext cx="288366" cy="736313"/>
              </a:xfrm>
              <a:custGeom>
                <a:avLst/>
                <a:gdLst>
                  <a:gd name="T0" fmla="*/ 0 w 206"/>
                  <a:gd name="T1" fmla="*/ 0 h 526"/>
                  <a:gd name="T2" fmla="*/ 0 w 206"/>
                  <a:gd name="T3" fmla="*/ 526 h 526"/>
                  <a:gd name="T4" fmla="*/ 206 w 206"/>
                  <a:gd name="T5" fmla="*/ 429 h 526"/>
                  <a:gd name="T6" fmla="*/ 206 w 206"/>
                  <a:gd name="T7" fmla="*/ 0 h 526"/>
                  <a:gd name="T8" fmla="*/ 0 w 206"/>
                  <a:gd name="T9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526">
                    <a:moveTo>
                      <a:pt x="0" y="0"/>
                    </a:moveTo>
                    <a:lnTo>
                      <a:pt x="0" y="526"/>
                    </a:lnTo>
                    <a:lnTo>
                      <a:pt x="206" y="429"/>
                    </a:lnTo>
                    <a:lnTo>
                      <a:pt x="2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BC3CC80E-DAFA-416E-8F4B-EFF5FA18F5C5}"/>
                  </a:ext>
                </a:extLst>
              </p:cNvPr>
              <p:cNvSpPr/>
              <p:nvPr/>
            </p:nvSpPr>
            <p:spPr>
              <a:xfrm>
                <a:off x="4771319" y="3599815"/>
                <a:ext cx="126977" cy="12697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3CF2DD9-D46C-4C88-944C-A3B1DCC54DEC}"/>
                  </a:ext>
                </a:extLst>
              </p:cNvPr>
              <p:cNvSpPr txBox="1"/>
              <p:nvPr/>
            </p:nvSpPr>
            <p:spPr>
              <a:xfrm>
                <a:off x="4481554" y="4513103"/>
                <a:ext cx="6992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-33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C10310F-07DE-4BE8-869E-1CC7782BAED7}"/>
                  </a:ext>
                </a:extLst>
              </p:cNvPr>
              <p:cNvSpPr txBox="1"/>
              <p:nvPr/>
            </p:nvSpPr>
            <p:spPr>
              <a:xfrm>
                <a:off x="4411003" y="2257518"/>
                <a:ext cx="838270" cy="424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3"/>
                    </a:solidFill>
                    <a:latin typeface="+mj-lt"/>
                    <a:cs typeface="Calibri" panose="020F0502020204030204" pitchFamily="34" charset="0"/>
                  </a:rPr>
                  <a:t>+36</a:t>
                </a:r>
                <a:r>
                  <a:rPr lang="en-US" b="1" dirty="0">
                    <a:solidFill>
                      <a:schemeClr val="accent3"/>
                    </a:solidFill>
                    <a:latin typeface="+mj-lt"/>
                    <a:cs typeface="Calibri" panose="020F0502020204030204" pitchFamily="34" charset="0"/>
                  </a:rPr>
                  <a:t>%</a:t>
                </a:r>
                <a:endParaRPr lang="id-ID" b="1" dirty="0">
                  <a:solidFill>
                    <a:schemeClr val="accent3"/>
                  </a:solidFill>
                  <a:latin typeface="+mj-lt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3EF452A-0FE1-4B0D-B47F-54CF254BDA33}"/>
                </a:ext>
              </a:extLst>
            </p:cNvPr>
            <p:cNvGrpSpPr/>
            <p:nvPr/>
          </p:nvGrpSpPr>
          <p:grpSpPr>
            <a:xfrm>
              <a:off x="5174657" y="1054016"/>
              <a:ext cx="838270" cy="2460068"/>
              <a:chOff x="5685828" y="2070214"/>
              <a:chExt cx="838270" cy="2460068"/>
            </a:xfrm>
          </p:grpSpPr>
          <p:sp>
            <p:nvSpPr>
              <p:cNvPr id="48" name="Freeform 8">
                <a:extLst>
                  <a:ext uri="{FF2B5EF4-FFF2-40B4-BE49-F238E27FC236}">
                    <a16:creationId xmlns:a16="http://schemas.microsoft.com/office/drawing/2014/main" id="{FD1D0A27-5B72-4CAF-972E-A1715CF42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6393" y="2548458"/>
                <a:ext cx="585131" cy="1126867"/>
              </a:xfrm>
              <a:custGeom>
                <a:avLst/>
                <a:gdLst>
                  <a:gd name="T0" fmla="*/ 418 w 418"/>
                  <a:gd name="T1" fmla="*/ 805 h 805"/>
                  <a:gd name="T2" fmla="*/ 0 w 418"/>
                  <a:gd name="T3" fmla="*/ 805 h 805"/>
                  <a:gd name="T4" fmla="*/ 0 w 418"/>
                  <a:gd name="T5" fmla="*/ 97 h 805"/>
                  <a:gd name="T6" fmla="*/ 212 w 418"/>
                  <a:gd name="T7" fmla="*/ 0 h 805"/>
                  <a:gd name="T8" fmla="*/ 418 w 418"/>
                  <a:gd name="T9" fmla="*/ 97 h 805"/>
                  <a:gd name="T10" fmla="*/ 418 w 418"/>
                  <a:gd name="T11" fmla="*/ 80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805">
                    <a:moveTo>
                      <a:pt x="418" y="805"/>
                    </a:moveTo>
                    <a:lnTo>
                      <a:pt x="0" y="805"/>
                    </a:lnTo>
                    <a:lnTo>
                      <a:pt x="0" y="97"/>
                    </a:lnTo>
                    <a:lnTo>
                      <a:pt x="212" y="0"/>
                    </a:lnTo>
                    <a:lnTo>
                      <a:pt x="418" y="97"/>
                    </a:lnTo>
                    <a:lnTo>
                      <a:pt x="418" y="80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9" name="Freeform 9">
                <a:extLst>
                  <a:ext uri="{FF2B5EF4-FFF2-40B4-BE49-F238E27FC236}">
                    <a16:creationId xmlns:a16="http://schemas.microsoft.com/office/drawing/2014/main" id="{4B08BE9D-CA53-4674-8B79-A4CCEFA97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6393" y="3679525"/>
                <a:ext cx="585131" cy="351359"/>
              </a:xfrm>
              <a:custGeom>
                <a:avLst/>
                <a:gdLst>
                  <a:gd name="T0" fmla="*/ 0 w 418"/>
                  <a:gd name="T1" fmla="*/ 0 h 251"/>
                  <a:gd name="T2" fmla="*/ 418 w 418"/>
                  <a:gd name="T3" fmla="*/ 0 h 251"/>
                  <a:gd name="T4" fmla="*/ 418 w 418"/>
                  <a:gd name="T5" fmla="*/ 154 h 251"/>
                  <a:gd name="T6" fmla="*/ 207 w 418"/>
                  <a:gd name="T7" fmla="*/ 251 h 251"/>
                  <a:gd name="T8" fmla="*/ 0 w 418"/>
                  <a:gd name="T9" fmla="*/ 154 h 251"/>
                  <a:gd name="T10" fmla="*/ 0 w 418"/>
                  <a:gd name="T1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51">
                    <a:moveTo>
                      <a:pt x="0" y="0"/>
                    </a:moveTo>
                    <a:lnTo>
                      <a:pt x="418" y="0"/>
                    </a:lnTo>
                    <a:lnTo>
                      <a:pt x="418" y="154"/>
                    </a:lnTo>
                    <a:lnTo>
                      <a:pt x="207" y="251"/>
                    </a:lnTo>
                    <a:lnTo>
                      <a:pt x="0" y="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0" name="Freeform 16">
                <a:extLst>
                  <a:ext uri="{FF2B5EF4-FFF2-40B4-BE49-F238E27FC236}">
                    <a16:creationId xmlns:a16="http://schemas.microsoft.com/office/drawing/2014/main" id="{FC8B04CB-BA18-4205-988F-55C8BCBB4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958" y="2551259"/>
                <a:ext cx="285566" cy="1124068"/>
              </a:xfrm>
              <a:custGeom>
                <a:avLst/>
                <a:gdLst>
                  <a:gd name="T0" fmla="*/ 0 w 204"/>
                  <a:gd name="T1" fmla="*/ 0 h 803"/>
                  <a:gd name="T2" fmla="*/ 0 w 204"/>
                  <a:gd name="T3" fmla="*/ 803 h 803"/>
                  <a:gd name="T4" fmla="*/ 204 w 204"/>
                  <a:gd name="T5" fmla="*/ 803 h 803"/>
                  <a:gd name="T6" fmla="*/ 204 w 204"/>
                  <a:gd name="T7" fmla="*/ 95 h 803"/>
                  <a:gd name="T8" fmla="*/ 0 w 204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803">
                    <a:moveTo>
                      <a:pt x="0" y="0"/>
                    </a:moveTo>
                    <a:lnTo>
                      <a:pt x="0" y="803"/>
                    </a:lnTo>
                    <a:lnTo>
                      <a:pt x="204" y="803"/>
                    </a:lnTo>
                    <a:lnTo>
                      <a:pt x="20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1" name="Freeform 17">
                <a:extLst>
                  <a:ext uri="{FF2B5EF4-FFF2-40B4-BE49-F238E27FC236}">
                    <a16:creationId xmlns:a16="http://schemas.microsoft.com/office/drawing/2014/main" id="{385674AD-7A41-4149-B8BD-AEB614E49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958" y="3679525"/>
                <a:ext cx="285566" cy="348559"/>
              </a:xfrm>
              <a:custGeom>
                <a:avLst/>
                <a:gdLst>
                  <a:gd name="T0" fmla="*/ 0 w 204"/>
                  <a:gd name="T1" fmla="*/ 0 h 249"/>
                  <a:gd name="T2" fmla="*/ 0 w 204"/>
                  <a:gd name="T3" fmla="*/ 249 h 249"/>
                  <a:gd name="T4" fmla="*/ 204 w 204"/>
                  <a:gd name="T5" fmla="*/ 154 h 249"/>
                  <a:gd name="T6" fmla="*/ 204 w 204"/>
                  <a:gd name="T7" fmla="*/ 0 h 249"/>
                  <a:gd name="T8" fmla="*/ 0 w 20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49">
                    <a:moveTo>
                      <a:pt x="0" y="0"/>
                    </a:moveTo>
                    <a:lnTo>
                      <a:pt x="0" y="249"/>
                    </a:lnTo>
                    <a:lnTo>
                      <a:pt x="204" y="154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498287D8-7CB4-4D3A-8A0D-63BAFB67451D}"/>
                  </a:ext>
                </a:extLst>
              </p:cNvPr>
              <p:cNvSpPr/>
              <p:nvPr/>
            </p:nvSpPr>
            <p:spPr>
              <a:xfrm>
                <a:off x="6046274" y="3599815"/>
                <a:ext cx="126977" cy="126977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0A0C201-14E9-4B05-BEEB-8E332FB0B787}"/>
                  </a:ext>
                </a:extLst>
              </p:cNvPr>
              <p:cNvSpPr txBox="1"/>
              <p:nvPr/>
            </p:nvSpPr>
            <p:spPr>
              <a:xfrm>
                <a:off x="5765145" y="4160950"/>
                <a:ext cx="6607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-13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58DB4E4-BC9B-4A06-B462-D33F77EB6407}"/>
                  </a:ext>
                </a:extLst>
              </p:cNvPr>
              <p:cNvSpPr txBox="1"/>
              <p:nvPr/>
            </p:nvSpPr>
            <p:spPr>
              <a:xfrm>
                <a:off x="5685828" y="2070214"/>
                <a:ext cx="838270" cy="424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4"/>
                    </a:solidFill>
                    <a:latin typeface="+mj-lt"/>
                    <a:cs typeface="Calibri" panose="020F0502020204030204" pitchFamily="34" charset="0"/>
                  </a:rPr>
                  <a:t>+40</a:t>
                </a:r>
                <a:r>
                  <a:rPr lang="en-US" b="1" dirty="0">
                    <a:solidFill>
                      <a:schemeClr val="accent4"/>
                    </a:solidFill>
                    <a:latin typeface="+mj-lt"/>
                    <a:cs typeface="Calibri" panose="020F0502020204030204" pitchFamily="34" charset="0"/>
                  </a:rPr>
                  <a:t>%</a:t>
                </a:r>
                <a:endParaRPr lang="id-ID" b="1" dirty="0">
                  <a:solidFill>
                    <a:schemeClr val="accent4"/>
                  </a:solidFill>
                  <a:latin typeface="+mj-lt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F4705C4-39EE-4A0D-B708-9981C554F3BF}"/>
                </a:ext>
              </a:extLst>
            </p:cNvPr>
            <p:cNvGrpSpPr/>
            <p:nvPr/>
          </p:nvGrpSpPr>
          <p:grpSpPr>
            <a:xfrm>
              <a:off x="6542252" y="1108161"/>
              <a:ext cx="665568" cy="2405923"/>
              <a:chOff x="7053423" y="2124359"/>
              <a:chExt cx="665568" cy="2405923"/>
            </a:xfrm>
          </p:grpSpPr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FA23B1B1-B7B8-4265-995D-E9D205B7F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042" y="2124359"/>
                <a:ext cx="585131" cy="1542568"/>
              </a:xfrm>
              <a:custGeom>
                <a:avLst/>
                <a:gdLst>
                  <a:gd name="T0" fmla="*/ 418 w 418"/>
                  <a:gd name="T1" fmla="*/ 805 h 805"/>
                  <a:gd name="T2" fmla="*/ 0 w 418"/>
                  <a:gd name="T3" fmla="*/ 805 h 805"/>
                  <a:gd name="T4" fmla="*/ 0 w 418"/>
                  <a:gd name="T5" fmla="*/ 97 h 805"/>
                  <a:gd name="T6" fmla="*/ 212 w 418"/>
                  <a:gd name="T7" fmla="*/ 0 h 805"/>
                  <a:gd name="T8" fmla="*/ 418 w 418"/>
                  <a:gd name="T9" fmla="*/ 97 h 805"/>
                  <a:gd name="T10" fmla="*/ 418 w 418"/>
                  <a:gd name="T11" fmla="*/ 80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805">
                    <a:moveTo>
                      <a:pt x="418" y="805"/>
                    </a:moveTo>
                    <a:lnTo>
                      <a:pt x="0" y="805"/>
                    </a:lnTo>
                    <a:lnTo>
                      <a:pt x="0" y="97"/>
                    </a:lnTo>
                    <a:lnTo>
                      <a:pt x="212" y="0"/>
                    </a:lnTo>
                    <a:lnTo>
                      <a:pt x="418" y="97"/>
                    </a:lnTo>
                    <a:lnTo>
                      <a:pt x="418" y="80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C0026D47-0248-42F9-B312-AF78670D5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042" y="3671126"/>
                <a:ext cx="585131" cy="351359"/>
              </a:xfrm>
              <a:custGeom>
                <a:avLst/>
                <a:gdLst>
                  <a:gd name="T0" fmla="*/ 0 w 418"/>
                  <a:gd name="T1" fmla="*/ 0 h 251"/>
                  <a:gd name="T2" fmla="*/ 418 w 418"/>
                  <a:gd name="T3" fmla="*/ 0 h 251"/>
                  <a:gd name="T4" fmla="*/ 418 w 418"/>
                  <a:gd name="T5" fmla="*/ 154 h 251"/>
                  <a:gd name="T6" fmla="*/ 207 w 418"/>
                  <a:gd name="T7" fmla="*/ 251 h 251"/>
                  <a:gd name="T8" fmla="*/ 0 w 418"/>
                  <a:gd name="T9" fmla="*/ 154 h 251"/>
                  <a:gd name="T10" fmla="*/ 0 w 418"/>
                  <a:gd name="T1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51">
                    <a:moveTo>
                      <a:pt x="0" y="0"/>
                    </a:moveTo>
                    <a:lnTo>
                      <a:pt x="418" y="0"/>
                    </a:lnTo>
                    <a:lnTo>
                      <a:pt x="418" y="154"/>
                    </a:lnTo>
                    <a:lnTo>
                      <a:pt x="207" y="251"/>
                    </a:lnTo>
                    <a:lnTo>
                      <a:pt x="0" y="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8" name="Freeform 16">
                <a:extLst>
                  <a:ext uri="{FF2B5EF4-FFF2-40B4-BE49-F238E27FC236}">
                    <a16:creationId xmlns:a16="http://schemas.microsoft.com/office/drawing/2014/main" id="{A0F9D5DE-F204-4C98-9E18-A125FA2C3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2607" y="2128191"/>
                <a:ext cx="285566" cy="1538736"/>
              </a:xfrm>
              <a:custGeom>
                <a:avLst/>
                <a:gdLst>
                  <a:gd name="T0" fmla="*/ 0 w 204"/>
                  <a:gd name="T1" fmla="*/ 0 h 803"/>
                  <a:gd name="T2" fmla="*/ 0 w 204"/>
                  <a:gd name="T3" fmla="*/ 803 h 803"/>
                  <a:gd name="T4" fmla="*/ 204 w 204"/>
                  <a:gd name="T5" fmla="*/ 803 h 803"/>
                  <a:gd name="T6" fmla="*/ 204 w 204"/>
                  <a:gd name="T7" fmla="*/ 95 h 803"/>
                  <a:gd name="T8" fmla="*/ 0 w 204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803">
                    <a:moveTo>
                      <a:pt x="0" y="0"/>
                    </a:moveTo>
                    <a:lnTo>
                      <a:pt x="0" y="803"/>
                    </a:lnTo>
                    <a:lnTo>
                      <a:pt x="204" y="803"/>
                    </a:lnTo>
                    <a:lnTo>
                      <a:pt x="20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6AE95AB8-BAB6-4006-8A4B-EA729B3AF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2607" y="3671126"/>
                <a:ext cx="285566" cy="348559"/>
              </a:xfrm>
              <a:custGeom>
                <a:avLst/>
                <a:gdLst>
                  <a:gd name="T0" fmla="*/ 0 w 204"/>
                  <a:gd name="T1" fmla="*/ 0 h 249"/>
                  <a:gd name="T2" fmla="*/ 0 w 204"/>
                  <a:gd name="T3" fmla="*/ 249 h 249"/>
                  <a:gd name="T4" fmla="*/ 204 w 204"/>
                  <a:gd name="T5" fmla="*/ 154 h 249"/>
                  <a:gd name="T6" fmla="*/ 204 w 204"/>
                  <a:gd name="T7" fmla="*/ 0 h 249"/>
                  <a:gd name="T8" fmla="*/ 0 w 20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49">
                    <a:moveTo>
                      <a:pt x="0" y="0"/>
                    </a:moveTo>
                    <a:lnTo>
                      <a:pt x="0" y="249"/>
                    </a:lnTo>
                    <a:lnTo>
                      <a:pt x="204" y="154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FA560A42-9BB7-40F1-ABAE-7214F0DCE860}"/>
                  </a:ext>
                </a:extLst>
              </p:cNvPr>
              <p:cNvSpPr/>
              <p:nvPr/>
            </p:nvSpPr>
            <p:spPr>
              <a:xfrm>
                <a:off x="7318588" y="3599815"/>
                <a:ext cx="126977" cy="126977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3AECD5D-585C-410F-A491-8A7CF55AD901}"/>
                  </a:ext>
                </a:extLst>
              </p:cNvPr>
              <p:cNvSpPr txBox="1"/>
              <p:nvPr/>
            </p:nvSpPr>
            <p:spPr>
              <a:xfrm>
                <a:off x="7053423" y="4160950"/>
                <a:ext cx="6655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-15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70A730D-A336-41FB-B7B6-16AA3E739FEA}"/>
                </a:ext>
              </a:extLst>
            </p:cNvPr>
            <p:cNvGrpSpPr/>
            <p:nvPr/>
          </p:nvGrpSpPr>
          <p:grpSpPr>
            <a:xfrm>
              <a:off x="7784542" y="837823"/>
              <a:ext cx="713657" cy="3025368"/>
              <a:chOff x="8295713" y="1854021"/>
              <a:chExt cx="713657" cy="3025368"/>
            </a:xfrm>
          </p:grpSpPr>
          <p:sp>
            <p:nvSpPr>
              <p:cNvPr id="63" name="Freeform 7">
                <a:extLst>
                  <a:ext uri="{FF2B5EF4-FFF2-40B4-BE49-F238E27FC236}">
                    <a16:creationId xmlns:a16="http://schemas.microsoft.com/office/drawing/2014/main" id="{C1B1E780-CE01-48FA-A80F-9814F90EA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8992" y="1854021"/>
                <a:ext cx="587931" cy="1804288"/>
              </a:xfrm>
              <a:custGeom>
                <a:avLst/>
                <a:gdLst>
                  <a:gd name="T0" fmla="*/ 420 w 420"/>
                  <a:gd name="T1" fmla="*/ 703 h 703"/>
                  <a:gd name="T2" fmla="*/ 0 w 420"/>
                  <a:gd name="T3" fmla="*/ 703 h 703"/>
                  <a:gd name="T4" fmla="*/ 0 w 420"/>
                  <a:gd name="T5" fmla="*/ 97 h 703"/>
                  <a:gd name="T6" fmla="*/ 211 w 420"/>
                  <a:gd name="T7" fmla="*/ 0 h 703"/>
                  <a:gd name="T8" fmla="*/ 420 w 420"/>
                  <a:gd name="T9" fmla="*/ 97 h 703"/>
                  <a:gd name="T10" fmla="*/ 420 w 420"/>
                  <a:gd name="T11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703">
                    <a:moveTo>
                      <a:pt x="420" y="703"/>
                    </a:moveTo>
                    <a:lnTo>
                      <a:pt x="0" y="703"/>
                    </a:lnTo>
                    <a:lnTo>
                      <a:pt x="0" y="97"/>
                    </a:lnTo>
                    <a:lnTo>
                      <a:pt x="211" y="0"/>
                    </a:lnTo>
                    <a:lnTo>
                      <a:pt x="420" y="97"/>
                    </a:lnTo>
                    <a:lnTo>
                      <a:pt x="420" y="703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4" name="Freeform 8">
                <a:extLst>
                  <a:ext uri="{FF2B5EF4-FFF2-40B4-BE49-F238E27FC236}">
                    <a16:creationId xmlns:a16="http://schemas.microsoft.com/office/drawing/2014/main" id="{FB9EA394-314A-407B-B43D-DFEFE731A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3192" y="3662507"/>
                <a:ext cx="583731" cy="740513"/>
              </a:xfrm>
              <a:custGeom>
                <a:avLst/>
                <a:gdLst>
                  <a:gd name="T0" fmla="*/ 0 w 417"/>
                  <a:gd name="T1" fmla="*/ 0 h 529"/>
                  <a:gd name="T2" fmla="*/ 417 w 417"/>
                  <a:gd name="T3" fmla="*/ 0 h 529"/>
                  <a:gd name="T4" fmla="*/ 417 w 417"/>
                  <a:gd name="T5" fmla="*/ 429 h 529"/>
                  <a:gd name="T6" fmla="*/ 206 w 417"/>
                  <a:gd name="T7" fmla="*/ 529 h 529"/>
                  <a:gd name="T8" fmla="*/ 0 w 417"/>
                  <a:gd name="T9" fmla="*/ 429 h 529"/>
                  <a:gd name="T10" fmla="*/ 0 w 417"/>
                  <a:gd name="T11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7" h="529">
                    <a:moveTo>
                      <a:pt x="0" y="0"/>
                    </a:moveTo>
                    <a:lnTo>
                      <a:pt x="417" y="0"/>
                    </a:lnTo>
                    <a:lnTo>
                      <a:pt x="417" y="429"/>
                    </a:lnTo>
                    <a:lnTo>
                      <a:pt x="206" y="529"/>
                    </a:lnTo>
                    <a:lnTo>
                      <a:pt x="0" y="4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5" name="Freeform 15">
                <a:extLst>
                  <a:ext uri="{FF2B5EF4-FFF2-40B4-BE49-F238E27FC236}">
                    <a16:creationId xmlns:a16="http://schemas.microsoft.com/office/drawing/2014/main" id="{B5B17B99-0F0F-4E8B-9666-A93CDAAB4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1357" y="1861721"/>
                <a:ext cx="285566" cy="1796588"/>
              </a:xfrm>
              <a:custGeom>
                <a:avLst/>
                <a:gdLst>
                  <a:gd name="T0" fmla="*/ 0 w 204"/>
                  <a:gd name="T1" fmla="*/ 0 h 700"/>
                  <a:gd name="T2" fmla="*/ 0 w 204"/>
                  <a:gd name="T3" fmla="*/ 700 h 700"/>
                  <a:gd name="T4" fmla="*/ 204 w 204"/>
                  <a:gd name="T5" fmla="*/ 700 h 700"/>
                  <a:gd name="T6" fmla="*/ 204 w 204"/>
                  <a:gd name="T7" fmla="*/ 94 h 700"/>
                  <a:gd name="T8" fmla="*/ 0 w 204"/>
                  <a:gd name="T9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700">
                    <a:moveTo>
                      <a:pt x="0" y="0"/>
                    </a:moveTo>
                    <a:lnTo>
                      <a:pt x="0" y="700"/>
                    </a:lnTo>
                    <a:lnTo>
                      <a:pt x="204" y="700"/>
                    </a:lnTo>
                    <a:lnTo>
                      <a:pt x="204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6" name="Freeform 18">
                <a:extLst>
                  <a:ext uri="{FF2B5EF4-FFF2-40B4-BE49-F238E27FC236}">
                    <a16:creationId xmlns:a16="http://schemas.microsoft.com/office/drawing/2014/main" id="{F003FA74-5432-4406-B403-5B08363B1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8557" y="3662507"/>
                <a:ext cx="288366" cy="736313"/>
              </a:xfrm>
              <a:custGeom>
                <a:avLst/>
                <a:gdLst>
                  <a:gd name="T0" fmla="*/ 0 w 206"/>
                  <a:gd name="T1" fmla="*/ 0 h 526"/>
                  <a:gd name="T2" fmla="*/ 0 w 206"/>
                  <a:gd name="T3" fmla="*/ 526 h 526"/>
                  <a:gd name="T4" fmla="*/ 206 w 206"/>
                  <a:gd name="T5" fmla="*/ 429 h 526"/>
                  <a:gd name="T6" fmla="*/ 206 w 206"/>
                  <a:gd name="T7" fmla="*/ 0 h 526"/>
                  <a:gd name="T8" fmla="*/ 0 w 206"/>
                  <a:gd name="T9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526">
                    <a:moveTo>
                      <a:pt x="0" y="0"/>
                    </a:moveTo>
                    <a:lnTo>
                      <a:pt x="0" y="526"/>
                    </a:lnTo>
                    <a:lnTo>
                      <a:pt x="206" y="429"/>
                    </a:lnTo>
                    <a:lnTo>
                      <a:pt x="2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2C6232E-BAD9-47C0-85E3-F27896C14410}"/>
                  </a:ext>
                </a:extLst>
              </p:cNvPr>
              <p:cNvSpPr/>
              <p:nvPr/>
            </p:nvSpPr>
            <p:spPr>
              <a:xfrm>
                <a:off x="8587238" y="3599815"/>
                <a:ext cx="126977" cy="126977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6D8C491B-31E6-492D-8E92-79EBAD6D2980}"/>
                  </a:ext>
                </a:extLst>
              </p:cNvPr>
              <p:cNvSpPr txBox="1"/>
              <p:nvPr/>
            </p:nvSpPr>
            <p:spPr>
              <a:xfrm>
                <a:off x="8295713" y="4510057"/>
                <a:ext cx="7136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-36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2A68451-E563-4497-BB70-C16EF591A59B}"/>
                </a:ext>
              </a:extLst>
            </p:cNvPr>
            <p:cNvGrpSpPr/>
            <p:nvPr/>
          </p:nvGrpSpPr>
          <p:grpSpPr>
            <a:xfrm>
              <a:off x="9048095" y="837823"/>
              <a:ext cx="715260" cy="2806652"/>
              <a:chOff x="9559266" y="1854021"/>
              <a:chExt cx="715260" cy="2806652"/>
            </a:xfrm>
          </p:grpSpPr>
          <p:sp>
            <p:nvSpPr>
              <p:cNvPr id="70" name="Freeform 7">
                <a:extLst>
                  <a:ext uri="{FF2B5EF4-FFF2-40B4-BE49-F238E27FC236}">
                    <a16:creationId xmlns:a16="http://schemas.microsoft.com/office/drawing/2014/main" id="{3A04AACC-4FC1-4D48-9307-CED2E4976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8844" y="1854021"/>
                <a:ext cx="587931" cy="1804288"/>
              </a:xfrm>
              <a:custGeom>
                <a:avLst/>
                <a:gdLst>
                  <a:gd name="T0" fmla="*/ 420 w 420"/>
                  <a:gd name="T1" fmla="*/ 703 h 703"/>
                  <a:gd name="T2" fmla="*/ 0 w 420"/>
                  <a:gd name="T3" fmla="*/ 703 h 703"/>
                  <a:gd name="T4" fmla="*/ 0 w 420"/>
                  <a:gd name="T5" fmla="*/ 97 h 703"/>
                  <a:gd name="T6" fmla="*/ 211 w 420"/>
                  <a:gd name="T7" fmla="*/ 0 h 703"/>
                  <a:gd name="T8" fmla="*/ 420 w 420"/>
                  <a:gd name="T9" fmla="*/ 97 h 703"/>
                  <a:gd name="T10" fmla="*/ 420 w 420"/>
                  <a:gd name="T11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703">
                    <a:moveTo>
                      <a:pt x="420" y="703"/>
                    </a:moveTo>
                    <a:lnTo>
                      <a:pt x="0" y="703"/>
                    </a:lnTo>
                    <a:lnTo>
                      <a:pt x="0" y="97"/>
                    </a:lnTo>
                    <a:lnTo>
                      <a:pt x="211" y="0"/>
                    </a:lnTo>
                    <a:lnTo>
                      <a:pt x="420" y="97"/>
                    </a:lnTo>
                    <a:lnTo>
                      <a:pt x="420" y="7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id="{2D477E69-2813-4353-B64D-76DE3D876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3042" y="3662507"/>
                <a:ext cx="583731" cy="515354"/>
              </a:xfrm>
              <a:custGeom>
                <a:avLst/>
                <a:gdLst>
                  <a:gd name="T0" fmla="*/ 0 w 417"/>
                  <a:gd name="T1" fmla="*/ 0 h 529"/>
                  <a:gd name="T2" fmla="*/ 417 w 417"/>
                  <a:gd name="T3" fmla="*/ 0 h 529"/>
                  <a:gd name="T4" fmla="*/ 417 w 417"/>
                  <a:gd name="T5" fmla="*/ 429 h 529"/>
                  <a:gd name="T6" fmla="*/ 206 w 417"/>
                  <a:gd name="T7" fmla="*/ 529 h 529"/>
                  <a:gd name="T8" fmla="*/ 0 w 417"/>
                  <a:gd name="T9" fmla="*/ 429 h 529"/>
                  <a:gd name="T10" fmla="*/ 0 w 417"/>
                  <a:gd name="T11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7" h="529">
                    <a:moveTo>
                      <a:pt x="0" y="0"/>
                    </a:moveTo>
                    <a:lnTo>
                      <a:pt x="417" y="0"/>
                    </a:lnTo>
                    <a:lnTo>
                      <a:pt x="417" y="429"/>
                    </a:lnTo>
                    <a:lnTo>
                      <a:pt x="206" y="529"/>
                    </a:lnTo>
                    <a:lnTo>
                      <a:pt x="0" y="4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2" name="Freeform 15">
                <a:extLst>
                  <a:ext uri="{FF2B5EF4-FFF2-40B4-BE49-F238E27FC236}">
                    <a16:creationId xmlns:a16="http://schemas.microsoft.com/office/drawing/2014/main" id="{5D3919A7-D023-4519-B52B-821F9A705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1208" y="1861721"/>
                <a:ext cx="285566" cy="1796588"/>
              </a:xfrm>
              <a:custGeom>
                <a:avLst/>
                <a:gdLst>
                  <a:gd name="T0" fmla="*/ 0 w 204"/>
                  <a:gd name="T1" fmla="*/ 0 h 700"/>
                  <a:gd name="T2" fmla="*/ 0 w 204"/>
                  <a:gd name="T3" fmla="*/ 700 h 700"/>
                  <a:gd name="T4" fmla="*/ 204 w 204"/>
                  <a:gd name="T5" fmla="*/ 700 h 700"/>
                  <a:gd name="T6" fmla="*/ 204 w 204"/>
                  <a:gd name="T7" fmla="*/ 94 h 700"/>
                  <a:gd name="T8" fmla="*/ 0 w 204"/>
                  <a:gd name="T9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700">
                    <a:moveTo>
                      <a:pt x="0" y="0"/>
                    </a:moveTo>
                    <a:lnTo>
                      <a:pt x="0" y="700"/>
                    </a:lnTo>
                    <a:lnTo>
                      <a:pt x="204" y="700"/>
                    </a:lnTo>
                    <a:lnTo>
                      <a:pt x="204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19C9794A-E9A9-4DA5-830C-9AFD425A7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8408" y="3662507"/>
                <a:ext cx="288366" cy="512431"/>
              </a:xfrm>
              <a:custGeom>
                <a:avLst/>
                <a:gdLst>
                  <a:gd name="T0" fmla="*/ 0 w 206"/>
                  <a:gd name="T1" fmla="*/ 0 h 526"/>
                  <a:gd name="T2" fmla="*/ 0 w 206"/>
                  <a:gd name="T3" fmla="*/ 526 h 526"/>
                  <a:gd name="T4" fmla="*/ 206 w 206"/>
                  <a:gd name="T5" fmla="*/ 429 h 526"/>
                  <a:gd name="T6" fmla="*/ 206 w 206"/>
                  <a:gd name="T7" fmla="*/ 0 h 526"/>
                  <a:gd name="T8" fmla="*/ 0 w 206"/>
                  <a:gd name="T9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526">
                    <a:moveTo>
                      <a:pt x="0" y="0"/>
                    </a:moveTo>
                    <a:lnTo>
                      <a:pt x="0" y="526"/>
                    </a:lnTo>
                    <a:lnTo>
                      <a:pt x="206" y="429"/>
                    </a:lnTo>
                    <a:lnTo>
                      <a:pt x="2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D228F559-993A-4A37-B705-CC1F9714201D}"/>
                  </a:ext>
                </a:extLst>
              </p:cNvPr>
              <p:cNvSpPr/>
              <p:nvPr/>
            </p:nvSpPr>
            <p:spPr>
              <a:xfrm>
                <a:off x="9855057" y="3599815"/>
                <a:ext cx="126977" cy="12697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B036C42F-DC77-4FB2-9506-CA19385D1F9D}"/>
                  </a:ext>
                </a:extLst>
              </p:cNvPr>
              <p:cNvSpPr txBox="1"/>
              <p:nvPr/>
            </p:nvSpPr>
            <p:spPr>
              <a:xfrm>
                <a:off x="9559266" y="4291341"/>
                <a:ext cx="7152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-20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16F7E9FF-7BD8-4687-9DE1-3DF96B8274A9}"/>
                </a:ext>
              </a:extLst>
            </p:cNvPr>
            <p:cNvGrpSpPr/>
            <p:nvPr/>
          </p:nvGrpSpPr>
          <p:grpSpPr>
            <a:xfrm>
              <a:off x="10153199" y="1103408"/>
              <a:ext cx="665568" cy="2405923"/>
              <a:chOff x="7053423" y="2124359"/>
              <a:chExt cx="665568" cy="2405923"/>
            </a:xfrm>
          </p:grpSpPr>
          <p:sp>
            <p:nvSpPr>
              <p:cNvPr id="77" name="Freeform 8">
                <a:extLst>
                  <a:ext uri="{FF2B5EF4-FFF2-40B4-BE49-F238E27FC236}">
                    <a16:creationId xmlns:a16="http://schemas.microsoft.com/office/drawing/2014/main" id="{8E02BC0A-DA54-44C9-90F7-7DAE6394F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042" y="2124359"/>
                <a:ext cx="585131" cy="1542568"/>
              </a:xfrm>
              <a:custGeom>
                <a:avLst/>
                <a:gdLst>
                  <a:gd name="T0" fmla="*/ 418 w 418"/>
                  <a:gd name="T1" fmla="*/ 805 h 805"/>
                  <a:gd name="T2" fmla="*/ 0 w 418"/>
                  <a:gd name="T3" fmla="*/ 805 h 805"/>
                  <a:gd name="T4" fmla="*/ 0 w 418"/>
                  <a:gd name="T5" fmla="*/ 97 h 805"/>
                  <a:gd name="T6" fmla="*/ 212 w 418"/>
                  <a:gd name="T7" fmla="*/ 0 h 805"/>
                  <a:gd name="T8" fmla="*/ 418 w 418"/>
                  <a:gd name="T9" fmla="*/ 97 h 805"/>
                  <a:gd name="T10" fmla="*/ 418 w 418"/>
                  <a:gd name="T11" fmla="*/ 80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805">
                    <a:moveTo>
                      <a:pt x="418" y="805"/>
                    </a:moveTo>
                    <a:lnTo>
                      <a:pt x="0" y="805"/>
                    </a:lnTo>
                    <a:lnTo>
                      <a:pt x="0" y="97"/>
                    </a:lnTo>
                    <a:lnTo>
                      <a:pt x="212" y="0"/>
                    </a:lnTo>
                    <a:lnTo>
                      <a:pt x="418" y="97"/>
                    </a:lnTo>
                    <a:lnTo>
                      <a:pt x="418" y="80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8" name="Freeform 9">
                <a:extLst>
                  <a:ext uri="{FF2B5EF4-FFF2-40B4-BE49-F238E27FC236}">
                    <a16:creationId xmlns:a16="http://schemas.microsoft.com/office/drawing/2014/main" id="{8266CBBC-D1C4-4CF4-B98D-9835C4FB3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042" y="3671126"/>
                <a:ext cx="585131" cy="351359"/>
              </a:xfrm>
              <a:custGeom>
                <a:avLst/>
                <a:gdLst>
                  <a:gd name="T0" fmla="*/ 0 w 418"/>
                  <a:gd name="T1" fmla="*/ 0 h 251"/>
                  <a:gd name="T2" fmla="*/ 418 w 418"/>
                  <a:gd name="T3" fmla="*/ 0 h 251"/>
                  <a:gd name="T4" fmla="*/ 418 w 418"/>
                  <a:gd name="T5" fmla="*/ 154 h 251"/>
                  <a:gd name="T6" fmla="*/ 207 w 418"/>
                  <a:gd name="T7" fmla="*/ 251 h 251"/>
                  <a:gd name="T8" fmla="*/ 0 w 418"/>
                  <a:gd name="T9" fmla="*/ 154 h 251"/>
                  <a:gd name="T10" fmla="*/ 0 w 418"/>
                  <a:gd name="T1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51">
                    <a:moveTo>
                      <a:pt x="0" y="0"/>
                    </a:moveTo>
                    <a:lnTo>
                      <a:pt x="418" y="0"/>
                    </a:lnTo>
                    <a:lnTo>
                      <a:pt x="418" y="154"/>
                    </a:lnTo>
                    <a:lnTo>
                      <a:pt x="207" y="251"/>
                    </a:lnTo>
                    <a:lnTo>
                      <a:pt x="0" y="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29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9" name="Freeform 16">
                <a:extLst>
                  <a:ext uri="{FF2B5EF4-FFF2-40B4-BE49-F238E27FC236}">
                    <a16:creationId xmlns:a16="http://schemas.microsoft.com/office/drawing/2014/main" id="{903B2EF1-999A-4D39-B874-A1AA39378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2607" y="2128191"/>
                <a:ext cx="285566" cy="1538736"/>
              </a:xfrm>
              <a:custGeom>
                <a:avLst/>
                <a:gdLst>
                  <a:gd name="T0" fmla="*/ 0 w 204"/>
                  <a:gd name="T1" fmla="*/ 0 h 803"/>
                  <a:gd name="T2" fmla="*/ 0 w 204"/>
                  <a:gd name="T3" fmla="*/ 803 h 803"/>
                  <a:gd name="T4" fmla="*/ 204 w 204"/>
                  <a:gd name="T5" fmla="*/ 803 h 803"/>
                  <a:gd name="T6" fmla="*/ 204 w 204"/>
                  <a:gd name="T7" fmla="*/ 95 h 803"/>
                  <a:gd name="T8" fmla="*/ 0 w 204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803">
                    <a:moveTo>
                      <a:pt x="0" y="0"/>
                    </a:moveTo>
                    <a:lnTo>
                      <a:pt x="0" y="803"/>
                    </a:lnTo>
                    <a:lnTo>
                      <a:pt x="204" y="803"/>
                    </a:lnTo>
                    <a:lnTo>
                      <a:pt x="20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80" name="Freeform 17">
                <a:extLst>
                  <a:ext uri="{FF2B5EF4-FFF2-40B4-BE49-F238E27FC236}">
                    <a16:creationId xmlns:a16="http://schemas.microsoft.com/office/drawing/2014/main" id="{07DDC35B-121D-44EF-9C5C-2C072EB02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2607" y="3671126"/>
                <a:ext cx="285566" cy="348559"/>
              </a:xfrm>
              <a:custGeom>
                <a:avLst/>
                <a:gdLst>
                  <a:gd name="T0" fmla="*/ 0 w 204"/>
                  <a:gd name="T1" fmla="*/ 0 h 249"/>
                  <a:gd name="T2" fmla="*/ 0 w 204"/>
                  <a:gd name="T3" fmla="*/ 249 h 249"/>
                  <a:gd name="T4" fmla="*/ 204 w 204"/>
                  <a:gd name="T5" fmla="*/ 154 h 249"/>
                  <a:gd name="T6" fmla="*/ 204 w 204"/>
                  <a:gd name="T7" fmla="*/ 0 h 249"/>
                  <a:gd name="T8" fmla="*/ 0 w 20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49">
                    <a:moveTo>
                      <a:pt x="0" y="0"/>
                    </a:moveTo>
                    <a:lnTo>
                      <a:pt x="0" y="249"/>
                    </a:lnTo>
                    <a:lnTo>
                      <a:pt x="204" y="154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9AA8">
                  <a:alpha val="48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5E962F40-556A-4202-AD4C-89B2DD87442B}"/>
                  </a:ext>
                </a:extLst>
              </p:cNvPr>
              <p:cNvSpPr/>
              <p:nvPr/>
            </p:nvSpPr>
            <p:spPr>
              <a:xfrm>
                <a:off x="7318588" y="3599815"/>
                <a:ext cx="126977" cy="12697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4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F79E78D-D8C7-4895-90ED-20E07C2D4ABC}"/>
                  </a:ext>
                </a:extLst>
              </p:cNvPr>
              <p:cNvSpPr txBox="1"/>
              <p:nvPr/>
            </p:nvSpPr>
            <p:spPr>
              <a:xfrm>
                <a:off x="7053423" y="4160950"/>
                <a:ext cx="6655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-15</a:t>
                </a:r>
                <a:r>
                  <a:rPr lang="en-US" sz="1400" dirty="0">
                    <a:solidFill>
                      <a:srgbClr val="8A9AA8"/>
                    </a:solidFill>
                    <a:cs typeface="Calibri" panose="020F0502020204030204" pitchFamily="34" charset="0"/>
                  </a:rPr>
                  <a:t>%</a:t>
                </a:r>
                <a:endParaRPr lang="id-ID" sz="1400" dirty="0">
                  <a:solidFill>
                    <a:srgbClr val="8A9AA8"/>
                  </a:solidFill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85" name="Rectangle: Top Corners Rounded 84">
            <a:extLst>
              <a:ext uri="{FF2B5EF4-FFF2-40B4-BE49-F238E27FC236}">
                <a16:creationId xmlns:a16="http://schemas.microsoft.com/office/drawing/2014/main" id="{F2EF59EA-5553-4C5F-B034-263C8DBEC594}"/>
              </a:ext>
            </a:extLst>
          </p:cNvPr>
          <p:cNvSpPr/>
          <p:nvPr/>
        </p:nvSpPr>
        <p:spPr>
          <a:xfrm>
            <a:off x="927100" y="4899298"/>
            <a:ext cx="10337800" cy="1958702"/>
          </a:xfrm>
          <a:prstGeom prst="round2SameRect">
            <a:avLst>
              <a:gd name="adj1" fmla="val 2059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77EFA17-5220-4000-8A78-2F12ED38BDC1}"/>
              </a:ext>
            </a:extLst>
          </p:cNvPr>
          <p:cNvGrpSpPr/>
          <p:nvPr/>
        </p:nvGrpSpPr>
        <p:grpSpPr>
          <a:xfrm>
            <a:off x="1273046" y="5184341"/>
            <a:ext cx="9645909" cy="1215151"/>
            <a:chOff x="1451353" y="4980421"/>
            <a:chExt cx="9645909" cy="1215151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B5D7D23A-9EEC-4926-893B-95E92511E5C6}"/>
                </a:ext>
              </a:extLst>
            </p:cNvPr>
            <p:cNvSpPr/>
            <p:nvPr/>
          </p:nvSpPr>
          <p:spPr>
            <a:xfrm flipH="1">
              <a:off x="1451353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2B851419-C21F-4819-B15A-F6524C633820}"/>
                </a:ext>
              </a:extLst>
            </p:cNvPr>
            <p:cNvSpPr/>
            <p:nvPr/>
          </p:nvSpPr>
          <p:spPr>
            <a:xfrm flipH="1">
              <a:off x="1451353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92F31B4D-D6DD-4A57-86F7-8907B5F84D11}"/>
                </a:ext>
              </a:extLst>
            </p:cNvPr>
            <p:cNvSpPr/>
            <p:nvPr/>
          </p:nvSpPr>
          <p:spPr>
            <a:xfrm flipH="1">
              <a:off x="3951984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9608AD46-C484-4D25-BC69-F4457961CAED}"/>
                </a:ext>
              </a:extLst>
            </p:cNvPr>
            <p:cNvSpPr/>
            <p:nvPr/>
          </p:nvSpPr>
          <p:spPr>
            <a:xfrm flipH="1">
              <a:off x="3951984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7DA85E4-AE77-4336-BD16-628BFDDBF12F}"/>
                </a:ext>
              </a:extLst>
            </p:cNvPr>
            <p:cNvSpPr/>
            <p:nvPr/>
          </p:nvSpPr>
          <p:spPr>
            <a:xfrm flipH="1">
              <a:off x="6452615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347909A8-55D6-4841-9CFA-F6A502EEB847}"/>
                </a:ext>
              </a:extLst>
            </p:cNvPr>
            <p:cNvSpPr/>
            <p:nvPr/>
          </p:nvSpPr>
          <p:spPr>
            <a:xfrm flipH="1">
              <a:off x="6452615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5AF9901E-6497-4B8C-BBAD-3D06D752B7E9}"/>
                </a:ext>
              </a:extLst>
            </p:cNvPr>
            <p:cNvSpPr/>
            <p:nvPr/>
          </p:nvSpPr>
          <p:spPr>
            <a:xfrm flipH="1">
              <a:off x="8953246" y="4980421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62F7923-7311-4A70-BCA5-CE56D2914D86}"/>
                </a:ext>
              </a:extLst>
            </p:cNvPr>
            <p:cNvSpPr/>
            <p:nvPr/>
          </p:nvSpPr>
          <p:spPr>
            <a:xfrm flipH="1">
              <a:off x="8953246" y="5610155"/>
              <a:ext cx="2144016" cy="585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Segoe UI Light" panose="020B0502040204020203" pitchFamily="34" charset="0"/>
                </a:rPr>
                <a:t>A wonderful serenity has taken possession of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512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DD0F44-0F63-419D-95D9-D710107731B1}"/>
              </a:ext>
            </a:extLst>
          </p:cNvPr>
          <p:cNvCxnSpPr>
            <a:cxnSpLocks/>
            <a:endCxn id="62" idx="7"/>
          </p:cNvCxnSpPr>
          <p:nvPr/>
        </p:nvCxnSpPr>
        <p:spPr>
          <a:xfrm flipH="1">
            <a:off x="2924819" y="2347323"/>
            <a:ext cx="1185974" cy="883990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2BB386D-D616-41C5-AC12-2A09978EEE5B}"/>
              </a:ext>
            </a:extLst>
          </p:cNvPr>
          <p:cNvCxnSpPr>
            <a:cxnSpLocks/>
            <a:endCxn id="62" idx="6"/>
          </p:cNvCxnSpPr>
          <p:nvPr/>
        </p:nvCxnSpPr>
        <p:spPr>
          <a:xfrm flipH="1">
            <a:off x="3211223" y="3922754"/>
            <a:ext cx="899570" cy="0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433D7DB-235F-40E9-8234-2A23B12ADCAC}"/>
              </a:ext>
            </a:extLst>
          </p:cNvPr>
          <p:cNvCxnSpPr>
            <a:cxnSpLocks/>
            <a:endCxn id="62" idx="5"/>
          </p:cNvCxnSpPr>
          <p:nvPr/>
        </p:nvCxnSpPr>
        <p:spPr>
          <a:xfrm flipH="1" flipV="1">
            <a:off x="2924819" y="4614194"/>
            <a:ext cx="1185974" cy="710866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8A86DA2-88C8-49F5-B517-191460B8D4F0}"/>
              </a:ext>
            </a:extLst>
          </p:cNvPr>
          <p:cNvCxnSpPr>
            <a:cxnSpLocks/>
          </p:cNvCxnSpPr>
          <p:nvPr/>
        </p:nvCxnSpPr>
        <p:spPr>
          <a:xfrm flipH="1">
            <a:off x="6045869" y="2000558"/>
            <a:ext cx="356056" cy="346765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AFC16E-953D-46A0-A2A9-CA1CE14E40C5}"/>
              </a:ext>
            </a:extLst>
          </p:cNvPr>
          <p:cNvCxnSpPr>
            <a:cxnSpLocks/>
          </p:cNvCxnSpPr>
          <p:nvPr/>
        </p:nvCxnSpPr>
        <p:spPr>
          <a:xfrm flipH="1">
            <a:off x="6045869" y="3282022"/>
            <a:ext cx="356056" cy="640732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07128F-3CE5-478B-A766-926F09AAF178}"/>
              </a:ext>
            </a:extLst>
          </p:cNvPr>
          <p:cNvCxnSpPr>
            <a:cxnSpLocks/>
          </p:cNvCxnSpPr>
          <p:nvPr/>
        </p:nvCxnSpPr>
        <p:spPr>
          <a:xfrm flipH="1" flipV="1">
            <a:off x="6045869" y="3922754"/>
            <a:ext cx="356056" cy="640733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287E448-DCF9-4B0B-9286-3F1A9DC7B65E}"/>
              </a:ext>
            </a:extLst>
          </p:cNvPr>
          <p:cNvCxnSpPr>
            <a:cxnSpLocks/>
          </p:cNvCxnSpPr>
          <p:nvPr/>
        </p:nvCxnSpPr>
        <p:spPr>
          <a:xfrm flipH="1" flipV="1">
            <a:off x="6045869" y="5498184"/>
            <a:ext cx="356056" cy="346766"/>
          </a:xfrm>
          <a:prstGeom prst="line">
            <a:avLst/>
          </a:prstGeom>
          <a:ln w="19050" cap="rnd">
            <a:solidFill>
              <a:srgbClr val="8A9AA8">
                <a:alpha val="20000"/>
              </a:srgb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4E1F6C3-4308-40D2-931C-999F858915D2}"/>
              </a:ext>
            </a:extLst>
          </p:cNvPr>
          <p:cNvGrpSpPr/>
          <p:nvPr/>
        </p:nvGrpSpPr>
        <p:grpSpPr>
          <a:xfrm>
            <a:off x="8263702" y="3315859"/>
            <a:ext cx="356056" cy="1281463"/>
            <a:chOff x="8386393" y="4069733"/>
            <a:chExt cx="356056" cy="1281463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0C163E0-FC7A-499D-BB07-19FAA1E82D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6393" y="4710464"/>
              <a:ext cx="356055" cy="640732"/>
            </a:xfrm>
            <a:prstGeom prst="line">
              <a:avLst/>
            </a:prstGeom>
            <a:ln w="19050" cap="rnd">
              <a:solidFill>
                <a:srgbClr val="8A9AA8">
                  <a:alpha val="20000"/>
                </a:srgb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FBF68D9-73B1-4D59-A192-032B040DC208}"/>
                </a:ext>
              </a:extLst>
            </p:cNvPr>
            <p:cNvCxnSpPr>
              <a:cxnSpLocks/>
            </p:cNvCxnSpPr>
            <p:nvPr/>
          </p:nvCxnSpPr>
          <p:spPr>
            <a:xfrm>
              <a:off x="8386393" y="4069733"/>
              <a:ext cx="356056" cy="640731"/>
            </a:xfrm>
            <a:prstGeom prst="line">
              <a:avLst/>
            </a:prstGeom>
            <a:ln w="19050" cap="rnd">
              <a:solidFill>
                <a:srgbClr val="8A9AA8">
                  <a:alpha val="20000"/>
                </a:srgb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7B6C184-EF7E-4BB4-A760-AB86EFA587D5}"/>
              </a:ext>
            </a:extLst>
          </p:cNvPr>
          <p:cNvGrpSpPr/>
          <p:nvPr/>
        </p:nvGrpSpPr>
        <p:grpSpPr>
          <a:xfrm>
            <a:off x="4110793" y="1706593"/>
            <a:ext cx="1935076" cy="1281460"/>
            <a:chOff x="4264960" y="1212840"/>
            <a:chExt cx="1935076" cy="1281460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26C6DDDF-750B-41FB-8E3E-08D80949B3AB}"/>
                </a:ext>
              </a:extLst>
            </p:cNvPr>
            <p:cNvSpPr/>
            <p:nvPr/>
          </p:nvSpPr>
          <p:spPr>
            <a:xfrm>
              <a:off x="4264960" y="1212840"/>
              <a:ext cx="1935076" cy="1281460"/>
            </a:xfrm>
            <a:prstGeom prst="roundRect">
              <a:avLst>
                <a:gd name="adj" fmla="val 9977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C643D22-F3C7-4D1E-B3C3-782C33D0AB71}"/>
                </a:ext>
              </a:extLst>
            </p:cNvPr>
            <p:cNvSpPr txBox="1"/>
            <p:nvPr/>
          </p:nvSpPr>
          <p:spPr>
            <a:xfrm>
              <a:off x="4369688" y="1743869"/>
              <a:ext cx="1725620" cy="55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rgbClr val="8A9AA8"/>
                  </a:solidFill>
                </a:rPr>
                <a:t>A wonderful serenity has taken</a:t>
              </a:r>
              <a:endParaRPr lang="id-ID" sz="1200" dirty="0">
                <a:solidFill>
                  <a:srgbClr val="8A9AA8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34E5C5D-C611-49E3-8852-C91E7468CDA4}"/>
                </a:ext>
              </a:extLst>
            </p:cNvPr>
            <p:cNvSpPr txBox="1"/>
            <p:nvPr/>
          </p:nvSpPr>
          <p:spPr>
            <a:xfrm>
              <a:off x="4421699" y="1443081"/>
              <a:ext cx="162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Step one</a:t>
              </a:r>
              <a:endParaRPr lang="en-ID" sz="1600" b="1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BA6850-17D1-4CD5-9EF9-61215E92EE0F}"/>
              </a:ext>
            </a:extLst>
          </p:cNvPr>
          <p:cNvGrpSpPr/>
          <p:nvPr/>
        </p:nvGrpSpPr>
        <p:grpSpPr>
          <a:xfrm>
            <a:off x="6401925" y="1480666"/>
            <a:ext cx="1935076" cy="1039783"/>
            <a:chOff x="6556092" y="986913"/>
            <a:chExt cx="1935076" cy="1039783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D8733CAC-5530-4535-B476-62B0118A0DF1}"/>
                </a:ext>
              </a:extLst>
            </p:cNvPr>
            <p:cNvSpPr/>
            <p:nvPr/>
          </p:nvSpPr>
          <p:spPr>
            <a:xfrm>
              <a:off x="6556092" y="986913"/>
              <a:ext cx="1935076" cy="1039783"/>
            </a:xfrm>
            <a:prstGeom prst="roundRect">
              <a:avLst>
                <a:gd name="adj" fmla="val 11171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299D6A8-CF28-4446-9DEE-0CDE1830DD5A}"/>
                </a:ext>
              </a:extLst>
            </p:cNvPr>
            <p:cNvSpPr txBox="1"/>
            <p:nvPr/>
          </p:nvSpPr>
          <p:spPr>
            <a:xfrm>
              <a:off x="6660820" y="1352916"/>
              <a:ext cx="17256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4"/>
                  </a:solidFill>
                  <a:latin typeface="+mj-lt"/>
                </a:rPr>
                <a:t>Step four</a:t>
              </a:r>
              <a:endParaRPr lang="en-ID" sz="1400" b="1" dirty="0">
                <a:solidFill>
                  <a:schemeClr val="accent4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81ECB3C-89E6-42BE-9073-7139C381D894}"/>
              </a:ext>
            </a:extLst>
          </p:cNvPr>
          <p:cNvGrpSpPr/>
          <p:nvPr/>
        </p:nvGrpSpPr>
        <p:grpSpPr>
          <a:xfrm>
            <a:off x="6382305" y="2762130"/>
            <a:ext cx="1935076" cy="1039783"/>
            <a:chOff x="6536472" y="2268377"/>
            <a:chExt cx="1935076" cy="1039783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50B74EC6-D272-4F60-9B5D-484FA36F62FD}"/>
                </a:ext>
              </a:extLst>
            </p:cNvPr>
            <p:cNvSpPr/>
            <p:nvPr/>
          </p:nvSpPr>
          <p:spPr>
            <a:xfrm>
              <a:off x="6536472" y="2268377"/>
              <a:ext cx="1935076" cy="1039783"/>
            </a:xfrm>
            <a:prstGeom prst="roundRect">
              <a:avLst>
                <a:gd name="adj" fmla="val 12087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DDF75F-0AEC-4320-A5D4-09E4BC8EF8DC}"/>
                </a:ext>
              </a:extLst>
            </p:cNvPr>
            <p:cNvSpPr txBox="1"/>
            <p:nvPr/>
          </p:nvSpPr>
          <p:spPr>
            <a:xfrm>
              <a:off x="6628586" y="2634380"/>
              <a:ext cx="17508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Step five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E03B145-E31A-41B9-B388-E2087554D8FD}"/>
              </a:ext>
            </a:extLst>
          </p:cNvPr>
          <p:cNvGrpSpPr/>
          <p:nvPr/>
        </p:nvGrpSpPr>
        <p:grpSpPr>
          <a:xfrm>
            <a:off x="6401925" y="4043595"/>
            <a:ext cx="1935076" cy="1039783"/>
            <a:chOff x="6556092" y="3549842"/>
            <a:chExt cx="1935076" cy="103978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19F5E90-A401-4618-B6E9-95526097F116}"/>
                </a:ext>
              </a:extLst>
            </p:cNvPr>
            <p:cNvSpPr/>
            <p:nvPr/>
          </p:nvSpPr>
          <p:spPr>
            <a:xfrm>
              <a:off x="6556092" y="3549842"/>
              <a:ext cx="1935076" cy="1039783"/>
            </a:xfrm>
            <a:prstGeom prst="roundRect">
              <a:avLst>
                <a:gd name="adj" fmla="val 12087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accent6"/>
                </a:solidFill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EDCFB74-6679-4018-BEC0-DC57AE3E137C}"/>
                </a:ext>
              </a:extLst>
            </p:cNvPr>
            <p:cNvSpPr txBox="1"/>
            <p:nvPr/>
          </p:nvSpPr>
          <p:spPr>
            <a:xfrm>
              <a:off x="6790226" y="3915845"/>
              <a:ext cx="14668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  <a:latin typeface="+mj-lt"/>
                </a:rPr>
                <a:t>Step six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C3F1EEC-7822-46FD-A323-78DA36D4EC23}"/>
              </a:ext>
            </a:extLst>
          </p:cNvPr>
          <p:cNvGrpSpPr/>
          <p:nvPr/>
        </p:nvGrpSpPr>
        <p:grpSpPr>
          <a:xfrm>
            <a:off x="6401925" y="5325058"/>
            <a:ext cx="1935076" cy="1039783"/>
            <a:chOff x="6556092" y="4831305"/>
            <a:chExt cx="1935076" cy="1039783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9738725-B202-4875-943B-5C43F296D57D}"/>
                </a:ext>
              </a:extLst>
            </p:cNvPr>
            <p:cNvSpPr/>
            <p:nvPr/>
          </p:nvSpPr>
          <p:spPr>
            <a:xfrm>
              <a:off x="6556092" y="4831305"/>
              <a:ext cx="1935076" cy="1039783"/>
            </a:xfrm>
            <a:prstGeom prst="roundRect">
              <a:avLst>
                <a:gd name="adj" fmla="val 11171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EF488F1-3E81-4EDB-B713-15F5348EDBDB}"/>
                </a:ext>
              </a:extLst>
            </p:cNvPr>
            <p:cNvSpPr txBox="1"/>
            <p:nvPr/>
          </p:nvSpPr>
          <p:spPr>
            <a:xfrm>
              <a:off x="6660820" y="5197308"/>
              <a:ext cx="17256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Step seven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6CF5504-93C2-42A2-A83D-2EADD9646E36}"/>
              </a:ext>
            </a:extLst>
          </p:cNvPr>
          <p:cNvGrpSpPr/>
          <p:nvPr/>
        </p:nvGrpSpPr>
        <p:grpSpPr>
          <a:xfrm>
            <a:off x="4110793" y="3282024"/>
            <a:ext cx="1935076" cy="1281460"/>
            <a:chOff x="4264960" y="2788271"/>
            <a:chExt cx="1935076" cy="1281460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D5A798DB-1C4E-47DB-B0D3-E1C561852EAC}"/>
                </a:ext>
              </a:extLst>
            </p:cNvPr>
            <p:cNvSpPr/>
            <p:nvPr/>
          </p:nvSpPr>
          <p:spPr>
            <a:xfrm>
              <a:off x="4264960" y="2788271"/>
              <a:ext cx="1935076" cy="1281460"/>
            </a:xfrm>
            <a:prstGeom prst="roundRect">
              <a:avLst>
                <a:gd name="adj" fmla="val 9234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5ACE326-9D77-466F-A941-082B1E2A9249}"/>
                </a:ext>
              </a:extLst>
            </p:cNvPr>
            <p:cNvSpPr txBox="1"/>
            <p:nvPr/>
          </p:nvSpPr>
          <p:spPr>
            <a:xfrm>
              <a:off x="4369688" y="3319300"/>
              <a:ext cx="1725620" cy="55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rgbClr val="8A9AA8"/>
                  </a:solidFill>
                </a:rPr>
                <a:t>A wonderful serenity has taken</a:t>
              </a:r>
              <a:endParaRPr lang="id-ID" sz="1200" dirty="0">
                <a:solidFill>
                  <a:srgbClr val="8A9AA8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B2476A8-9E17-4645-B93C-CDDAE74A30E9}"/>
                </a:ext>
              </a:extLst>
            </p:cNvPr>
            <p:cNvSpPr txBox="1"/>
            <p:nvPr/>
          </p:nvSpPr>
          <p:spPr>
            <a:xfrm>
              <a:off x="4421699" y="3018516"/>
              <a:ext cx="162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+mj-lt"/>
                </a:rPr>
                <a:t>Step two</a:t>
              </a:r>
              <a:endParaRPr lang="en-ID" sz="1600" b="1" dirty="0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ABCAA79-0D83-45AE-844E-C7B0E4963058}"/>
              </a:ext>
            </a:extLst>
          </p:cNvPr>
          <p:cNvGrpSpPr/>
          <p:nvPr/>
        </p:nvGrpSpPr>
        <p:grpSpPr>
          <a:xfrm>
            <a:off x="4110793" y="4857454"/>
            <a:ext cx="1935076" cy="1281460"/>
            <a:chOff x="4264960" y="4363701"/>
            <a:chExt cx="1935076" cy="1281460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B53A464E-60FF-40CA-93B4-859DE3BF746B}"/>
                </a:ext>
              </a:extLst>
            </p:cNvPr>
            <p:cNvSpPr/>
            <p:nvPr/>
          </p:nvSpPr>
          <p:spPr>
            <a:xfrm>
              <a:off x="4264960" y="4363701"/>
              <a:ext cx="1935076" cy="1281460"/>
            </a:xfrm>
            <a:prstGeom prst="roundRect">
              <a:avLst>
                <a:gd name="adj" fmla="val 9234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354E79B-CBFC-40EE-B0C1-3EE0D1854BBC}"/>
                </a:ext>
              </a:extLst>
            </p:cNvPr>
            <p:cNvSpPr txBox="1"/>
            <p:nvPr/>
          </p:nvSpPr>
          <p:spPr>
            <a:xfrm>
              <a:off x="4369688" y="4894730"/>
              <a:ext cx="1725620" cy="55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rgbClr val="8A9AA8"/>
                  </a:solidFill>
                </a:rPr>
                <a:t>A wonderful serenity has taken</a:t>
              </a:r>
              <a:endParaRPr lang="id-ID" sz="1200" dirty="0">
                <a:solidFill>
                  <a:srgbClr val="8A9AA8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11D726F-CE43-45E9-A9A7-0D06228D761A}"/>
                </a:ext>
              </a:extLst>
            </p:cNvPr>
            <p:cNvSpPr txBox="1"/>
            <p:nvPr/>
          </p:nvSpPr>
          <p:spPr>
            <a:xfrm>
              <a:off x="4421699" y="4593946"/>
              <a:ext cx="1621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>
                      <a:lumMod val="90000"/>
                    </a:schemeClr>
                  </a:solidFill>
                  <a:latin typeface="+mj-lt"/>
                </a:rPr>
                <a:t>Step three</a:t>
              </a:r>
              <a:endParaRPr lang="en-ID" sz="1600" b="1" dirty="0">
                <a:solidFill>
                  <a:schemeClr val="accent3">
                    <a:lumMod val="9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D5DE6C3-C40F-4DF8-95DD-67C96029BBBF}"/>
              </a:ext>
            </a:extLst>
          </p:cNvPr>
          <p:cNvGrpSpPr/>
          <p:nvPr/>
        </p:nvGrpSpPr>
        <p:grpSpPr>
          <a:xfrm>
            <a:off x="8619757" y="2876908"/>
            <a:ext cx="1935076" cy="2321246"/>
            <a:chOff x="8847224" y="986913"/>
            <a:chExt cx="1935076" cy="2321246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2AA5259A-B449-4C36-B4EA-D997DB76C78F}"/>
                </a:ext>
              </a:extLst>
            </p:cNvPr>
            <p:cNvSpPr/>
            <p:nvPr/>
          </p:nvSpPr>
          <p:spPr>
            <a:xfrm>
              <a:off x="8847224" y="986913"/>
              <a:ext cx="1935076" cy="2321246"/>
            </a:xfrm>
            <a:prstGeom prst="roundRect">
              <a:avLst>
                <a:gd name="adj" fmla="val 731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A6F218B-21F4-4DD2-A9A4-3786E5621B4E}"/>
                </a:ext>
              </a:extLst>
            </p:cNvPr>
            <p:cNvSpPr txBox="1"/>
            <p:nvPr/>
          </p:nvSpPr>
          <p:spPr>
            <a:xfrm>
              <a:off x="8951953" y="1190964"/>
              <a:ext cx="1725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The last step of process</a:t>
              </a:r>
              <a:endParaRPr lang="en-ID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5C52AD8-276D-4E30-8C1D-AEE2CFD828E9}"/>
                </a:ext>
              </a:extLst>
            </p:cNvPr>
            <p:cNvSpPr txBox="1"/>
            <p:nvPr/>
          </p:nvSpPr>
          <p:spPr>
            <a:xfrm>
              <a:off x="8958395" y="2038755"/>
              <a:ext cx="1712734" cy="793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37F32E4-728E-443C-969F-330B57FF4C65}"/>
              </a:ext>
            </a:extLst>
          </p:cNvPr>
          <p:cNvGrpSpPr/>
          <p:nvPr/>
        </p:nvGrpSpPr>
        <p:grpSpPr>
          <a:xfrm>
            <a:off x="1255533" y="2944909"/>
            <a:ext cx="1955690" cy="1955689"/>
            <a:chOff x="1304925" y="2451155"/>
            <a:chExt cx="1955690" cy="1955689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C04CC0B-B68C-4EFE-8E61-0CB6294096DB}"/>
                </a:ext>
              </a:extLst>
            </p:cNvPr>
            <p:cNvSpPr/>
            <p:nvPr/>
          </p:nvSpPr>
          <p:spPr>
            <a:xfrm>
              <a:off x="1304925" y="2451155"/>
              <a:ext cx="1955690" cy="19556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0FB16A9-8D14-4292-BEF2-11DFD217BBA8}"/>
                </a:ext>
              </a:extLst>
            </p:cNvPr>
            <p:cNvSpPr/>
            <p:nvPr/>
          </p:nvSpPr>
          <p:spPr>
            <a:xfrm rot="3600000">
              <a:off x="1517157" y="2663388"/>
              <a:ext cx="1531224" cy="1531223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BF73CC9F-2FC6-4EE6-85FD-5B64B512BC82}"/>
              </a:ext>
            </a:extLst>
          </p:cNvPr>
          <p:cNvSpPr txBox="1"/>
          <p:nvPr/>
        </p:nvSpPr>
        <p:spPr>
          <a:xfrm>
            <a:off x="2151733" y="493159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DF3893C-017A-44E3-A9E2-0783FA51E5FD}"/>
              </a:ext>
            </a:extLst>
          </p:cNvPr>
          <p:cNvSpPr txBox="1"/>
          <p:nvPr/>
        </p:nvSpPr>
        <p:spPr>
          <a:xfrm>
            <a:off x="1422579" y="3753476"/>
            <a:ext cx="1621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Start point</a:t>
            </a:r>
            <a:endParaRPr lang="en-ID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59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E280AEFB-4458-4278-9F76-6790E830EC7E}"/>
              </a:ext>
            </a:extLst>
          </p:cNvPr>
          <p:cNvSpPr/>
          <p:nvPr/>
        </p:nvSpPr>
        <p:spPr>
          <a:xfrm>
            <a:off x="4113608" y="0"/>
            <a:ext cx="39631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C5B6B2-8021-4575-9839-EA69BFC8686C}"/>
              </a:ext>
            </a:extLst>
          </p:cNvPr>
          <p:cNvSpPr/>
          <p:nvPr/>
        </p:nvSpPr>
        <p:spPr>
          <a:xfrm flipH="1">
            <a:off x="546713" y="2721991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91A2B3-357E-4B57-8D63-DBF43AE03C81}"/>
              </a:ext>
            </a:extLst>
          </p:cNvPr>
          <p:cNvSpPr/>
          <p:nvPr/>
        </p:nvSpPr>
        <p:spPr>
          <a:xfrm flipH="1">
            <a:off x="546713" y="3654859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05DFC8-7F58-4058-9D02-E67B387A72E6}"/>
              </a:ext>
            </a:extLst>
          </p:cNvPr>
          <p:cNvSpPr/>
          <p:nvPr/>
        </p:nvSpPr>
        <p:spPr>
          <a:xfrm flipH="1">
            <a:off x="546713" y="4587727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BABC6F-F770-4DDC-A836-2F0EA5D5D568}"/>
              </a:ext>
            </a:extLst>
          </p:cNvPr>
          <p:cNvSpPr/>
          <p:nvPr/>
        </p:nvSpPr>
        <p:spPr>
          <a:xfrm flipH="1">
            <a:off x="546713" y="5550409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FC6E3C-B438-4A3A-AE80-EC50A68294EC}"/>
              </a:ext>
            </a:extLst>
          </p:cNvPr>
          <p:cNvSpPr/>
          <p:nvPr/>
        </p:nvSpPr>
        <p:spPr>
          <a:xfrm flipH="1">
            <a:off x="8780697" y="2721991"/>
            <a:ext cx="2873402" cy="585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2C05D6-EADC-4C86-932C-7A171F8DF9C4}"/>
              </a:ext>
            </a:extLst>
          </p:cNvPr>
          <p:cNvSpPr/>
          <p:nvPr/>
        </p:nvSpPr>
        <p:spPr>
          <a:xfrm flipH="1">
            <a:off x="8780697" y="3654859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F948AC-D7F1-4C75-8E1C-6B8BBB73720A}"/>
              </a:ext>
            </a:extLst>
          </p:cNvPr>
          <p:cNvSpPr/>
          <p:nvPr/>
        </p:nvSpPr>
        <p:spPr>
          <a:xfrm flipH="1">
            <a:off x="8780697" y="4587727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2D6EB-67BA-45B0-96AA-4D999465E69C}"/>
              </a:ext>
            </a:extLst>
          </p:cNvPr>
          <p:cNvSpPr/>
          <p:nvPr/>
        </p:nvSpPr>
        <p:spPr>
          <a:xfrm flipH="1">
            <a:off x="8780697" y="5550409"/>
            <a:ext cx="2873402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FB3AEE-E758-4B6C-BA61-52C3BE46F9ED}"/>
              </a:ext>
            </a:extLst>
          </p:cNvPr>
          <p:cNvGrpSpPr/>
          <p:nvPr/>
        </p:nvGrpSpPr>
        <p:grpSpPr>
          <a:xfrm>
            <a:off x="3690938" y="1535957"/>
            <a:ext cx="4810125" cy="4714308"/>
            <a:chOff x="3640689" y="1589110"/>
            <a:chExt cx="4810125" cy="471430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28646C-8C68-43D2-9583-C466D599D786}"/>
                </a:ext>
              </a:extLst>
            </p:cNvPr>
            <p:cNvSpPr/>
            <p:nvPr/>
          </p:nvSpPr>
          <p:spPr>
            <a:xfrm>
              <a:off x="4063360" y="2688361"/>
              <a:ext cx="1977626" cy="765651"/>
            </a:xfrm>
            <a:custGeom>
              <a:avLst/>
              <a:gdLst>
                <a:gd name="connsiteX0" fmla="*/ 0 w 1530371"/>
                <a:gd name="connsiteY0" fmla="*/ 0 h 765651"/>
                <a:gd name="connsiteX1" fmla="*/ 1530371 w 1530371"/>
                <a:gd name="connsiteY1" fmla="*/ 0 h 765651"/>
                <a:gd name="connsiteX2" fmla="*/ 1530371 w 1530371"/>
                <a:gd name="connsiteY2" fmla="*/ 765651 h 765651"/>
                <a:gd name="connsiteX3" fmla="*/ 0 w 1530371"/>
                <a:gd name="connsiteY3" fmla="*/ 765651 h 765651"/>
                <a:gd name="connsiteX4" fmla="*/ 0 w 1530371"/>
                <a:gd name="connsiteY4" fmla="*/ 0 h 76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0371" h="765651">
                  <a:moveTo>
                    <a:pt x="0" y="0"/>
                  </a:moveTo>
                  <a:lnTo>
                    <a:pt x="1530371" y="0"/>
                  </a:lnTo>
                  <a:lnTo>
                    <a:pt x="1530371" y="765651"/>
                  </a:lnTo>
                  <a:lnTo>
                    <a:pt x="0" y="765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152" b="1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081F8A3-FF27-49F0-84A5-3C10F4305617}"/>
                </a:ext>
              </a:extLst>
            </p:cNvPr>
            <p:cNvSpPr/>
            <p:nvPr/>
          </p:nvSpPr>
          <p:spPr>
            <a:xfrm>
              <a:off x="4063360" y="3621229"/>
              <a:ext cx="1977626" cy="765651"/>
            </a:xfrm>
            <a:custGeom>
              <a:avLst/>
              <a:gdLst>
                <a:gd name="connsiteX0" fmla="*/ 0 w 1530371"/>
                <a:gd name="connsiteY0" fmla="*/ 0 h 765651"/>
                <a:gd name="connsiteX1" fmla="*/ 1530371 w 1530371"/>
                <a:gd name="connsiteY1" fmla="*/ 0 h 765651"/>
                <a:gd name="connsiteX2" fmla="*/ 1530371 w 1530371"/>
                <a:gd name="connsiteY2" fmla="*/ 765651 h 765651"/>
                <a:gd name="connsiteX3" fmla="*/ 0 w 1530371"/>
                <a:gd name="connsiteY3" fmla="*/ 765651 h 765651"/>
                <a:gd name="connsiteX4" fmla="*/ 0 w 1530371"/>
                <a:gd name="connsiteY4" fmla="*/ 0 h 76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0371" h="765651">
                  <a:moveTo>
                    <a:pt x="0" y="0"/>
                  </a:moveTo>
                  <a:lnTo>
                    <a:pt x="1530371" y="0"/>
                  </a:lnTo>
                  <a:lnTo>
                    <a:pt x="1530371" y="765651"/>
                  </a:lnTo>
                  <a:lnTo>
                    <a:pt x="0" y="765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152" b="1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36DF209-88D6-4E9D-AB7F-2A7874CBE521}"/>
                </a:ext>
              </a:extLst>
            </p:cNvPr>
            <p:cNvSpPr/>
            <p:nvPr/>
          </p:nvSpPr>
          <p:spPr>
            <a:xfrm>
              <a:off x="4063360" y="4562924"/>
              <a:ext cx="1977626" cy="765651"/>
            </a:xfrm>
            <a:custGeom>
              <a:avLst/>
              <a:gdLst>
                <a:gd name="connsiteX0" fmla="*/ 0 w 1530371"/>
                <a:gd name="connsiteY0" fmla="*/ 0 h 765651"/>
                <a:gd name="connsiteX1" fmla="*/ 1530371 w 1530371"/>
                <a:gd name="connsiteY1" fmla="*/ 0 h 765651"/>
                <a:gd name="connsiteX2" fmla="*/ 1530371 w 1530371"/>
                <a:gd name="connsiteY2" fmla="*/ 765651 h 765651"/>
                <a:gd name="connsiteX3" fmla="*/ 0 w 1530371"/>
                <a:gd name="connsiteY3" fmla="*/ 765651 h 765651"/>
                <a:gd name="connsiteX4" fmla="*/ 0 w 1530371"/>
                <a:gd name="connsiteY4" fmla="*/ 0 h 76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0371" h="765651">
                  <a:moveTo>
                    <a:pt x="0" y="0"/>
                  </a:moveTo>
                  <a:lnTo>
                    <a:pt x="1530371" y="0"/>
                  </a:lnTo>
                  <a:lnTo>
                    <a:pt x="1530371" y="765651"/>
                  </a:lnTo>
                  <a:lnTo>
                    <a:pt x="0" y="765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152" b="1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2354FEE-0350-4053-94C3-0F65800BCBE9}"/>
                </a:ext>
              </a:extLst>
            </p:cNvPr>
            <p:cNvSpPr/>
            <p:nvPr/>
          </p:nvSpPr>
          <p:spPr>
            <a:xfrm>
              <a:off x="4063360" y="5537766"/>
              <a:ext cx="1977626" cy="765651"/>
            </a:xfrm>
            <a:custGeom>
              <a:avLst/>
              <a:gdLst>
                <a:gd name="connsiteX0" fmla="*/ 0 w 1530371"/>
                <a:gd name="connsiteY0" fmla="*/ 0 h 765651"/>
                <a:gd name="connsiteX1" fmla="*/ 1530371 w 1530371"/>
                <a:gd name="connsiteY1" fmla="*/ 0 h 765651"/>
                <a:gd name="connsiteX2" fmla="*/ 1530371 w 1530371"/>
                <a:gd name="connsiteY2" fmla="*/ 765651 h 765651"/>
                <a:gd name="connsiteX3" fmla="*/ 0 w 1530371"/>
                <a:gd name="connsiteY3" fmla="*/ 765651 h 765651"/>
                <a:gd name="connsiteX4" fmla="*/ 0 w 1530371"/>
                <a:gd name="connsiteY4" fmla="*/ 0 h 76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0371" h="765651">
                  <a:moveTo>
                    <a:pt x="0" y="0"/>
                  </a:moveTo>
                  <a:lnTo>
                    <a:pt x="1530371" y="0"/>
                  </a:lnTo>
                  <a:lnTo>
                    <a:pt x="1530371" y="765651"/>
                  </a:lnTo>
                  <a:lnTo>
                    <a:pt x="0" y="765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152" b="1"/>
            </a:p>
          </p:txBody>
        </p:sp>
        <p:sp>
          <p:nvSpPr>
            <p:cNvPr id="15" name="Trapezoid 4">
              <a:extLst>
                <a:ext uri="{FF2B5EF4-FFF2-40B4-BE49-F238E27FC236}">
                  <a16:creationId xmlns:a16="http://schemas.microsoft.com/office/drawing/2014/main" id="{ED8D06A4-C064-42C1-9370-39636D675AE1}"/>
                </a:ext>
              </a:extLst>
            </p:cNvPr>
            <p:cNvSpPr/>
            <p:nvPr/>
          </p:nvSpPr>
          <p:spPr>
            <a:xfrm rot="16200000" flipH="1">
              <a:off x="3470887" y="2861538"/>
              <a:ext cx="765655" cy="419300"/>
            </a:xfrm>
            <a:custGeom>
              <a:avLst/>
              <a:gdLst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30839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76083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85608 w 604840"/>
                <a:gd name="connsiteY2" fmla="*/ 4763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90371 w 604840"/>
                <a:gd name="connsiteY2" fmla="*/ 1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840" h="296004">
                  <a:moveTo>
                    <a:pt x="0" y="296004"/>
                  </a:moveTo>
                  <a:lnTo>
                    <a:pt x="74001" y="0"/>
                  </a:lnTo>
                  <a:lnTo>
                    <a:pt x="590371" y="1"/>
                  </a:lnTo>
                  <a:lnTo>
                    <a:pt x="604840" y="296004"/>
                  </a:lnTo>
                  <a:lnTo>
                    <a:pt x="0" y="2960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52" b="1"/>
            </a:p>
          </p:txBody>
        </p:sp>
        <p:sp>
          <p:nvSpPr>
            <p:cNvPr id="16" name="Trapezoid 9">
              <a:extLst>
                <a:ext uri="{FF2B5EF4-FFF2-40B4-BE49-F238E27FC236}">
                  <a16:creationId xmlns:a16="http://schemas.microsoft.com/office/drawing/2014/main" id="{BB65C089-94FB-4EFC-8AFD-295DF2CDFB78}"/>
                </a:ext>
              </a:extLst>
            </p:cNvPr>
            <p:cNvSpPr/>
            <p:nvPr/>
          </p:nvSpPr>
          <p:spPr>
            <a:xfrm rot="16200000" flipH="1">
              <a:off x="3469199" y="3792721"/>
              <a:ext cx="765653" cy="422673"/>
            </a:xfrm>
            <a:custGeom>
              <a:avLst/>
              <a:gdLst>
                <a:gd name="connsiteX0" fmla="*/ 0 w 604840"/>
                <a:gd name="connsiteY0" fmla="*/ 296004 h 296004"/>
                <a:gd name="connsiteX1" fmla="*/ 19231 w 604840"/>
                <a:gd name="connsiteY1" fmla="*/ 0 h 296004"/>
                <a:gd name="connsiteX2" fmla="*/ 585609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8385 h 298385"/>
                <a:gd name="connsiteX1" fmla="*/ 19231 w 604840"/>
                <a:gd name="connsiteY1" fmla="*/ 2381 h 298385"/>
                <a:gd name="connsiteX2" fmla="*/ 554653 w 604840"/>
                <a:gd name="connsiteY2" fmla="*/ 0 h 298385"/>
                <a:gd name="connsiteX3" fmla="*/ 604840 w 604840"/>
                <a:gd name="connsiteY3" fmla="*/ 298385 h 298385"/>
                <a:gd name="connsiteX4" fmla="*/ 0 w 604840"/>
                <a:gd name="connsiteY4" fmla="*/ 298385 h 29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840" h="298385">
                  <a:moveTo>
                    <a:pt x="0" y="298385"/>
                  </a:moveTo>
                  <a:lnTo>
                    <a:pt x="19231" y="2381"/>
                  </a:lnTo>
                  <a:lnTo>
                    <a:pt x="554653" y="0"/>
                  </a:lnTo>
                  <a:lnTo>
                    <a:pt x="604840" y="298385"/>
                  </a:lnTo>
                  <a:lnTo>
                    <a:pt x="0" y="2983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52" b="1"/>
            </a:p>
          </p:txBody>
        </p:sp>
        <p:sp>
          <p:nvSpPr>
            <p:cNvPr id="17" name="Trapezoid 9">
              <a:extLst>
                <a:ext uri="{FF2B5EF4-FFF2-40B4-BE49-F238E27FC236}">
                  <a16:creationId xmlns:a16="http://schemas.microsoft.com/office/drawing/2014/main" id="{47A837D2-1AF8-4D1D-B8C2-8EEA37E3E8CB}"/>
                </a:ext>
              </a:extLst>
            </p:cNvPr>
            <p:cNvSpPr/>
            <p:nvPr/>
          </p:nvSpPr>
          <p:spPr>
            <a:xfrm rot="16200000" flipH="1">
              <a:off x="3464794" y="4730003"/>
              <a:ext cx="774466" cy="422673"/>
            </a:xfrm>
            <a:custGeom>
              <a:avLst/>
              <a:gdLst>
                <a:gd name="connsiteX0" fmla="*/ 0 w 604840"/>
                <a:gd name="connsiteY0" fmla="*/ 296004 h 296004"/>
                <a:gd name="connsiteX1" fmla="*/ 19231 w 604840"/>
                <a:gd name="connsiteY1" fmla="*/ 0 h 296004"/>
                <a:gd name="connsiteX2" fmla="*/ 585609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8385 h 298385"/>
                <a:gd name="connsiteX1" fmla="*/ 19231 w 604840"/>
                <a:gd name="connsiteY1" fmla="*/ 2381 h 298385"/>
                <a:gd name="connsiteX2" fmla="*/ 554653 w 604840"/>
                <a:gd name="connsiteY2" fmla="*/ 0 h 298385"/>
                <a:gd name="connsiteX3" fmla="*/ 604840 w 604840"/>
                <a:gd name="connsiteY3" fmla="*/ 298385 h 298385"/>
                <a:gd name="connsiteX4" fmla="*/ 0 w 604840"/>
                <a:gd name="connsiteY4" fmla="*/ 298385 h 298385"/>
                <a:gd name="connsiteX0" fmla="*/ 6961 w 611801"/>
                <a:gd name="connsiteY0" fmla="*/ 298385 h 298385"/>
                <a:gd name="connsiteX1" fmla="*/ 0 w 611801"/>
                <a:gd name="connsiteY1" fmla="*/ 2384 h 298385"/>
                <a:gd name="connsiteX2" fmla="*/ 561614 w 611801"/>
                <a:gd name="connsiteY2" fmla="*/ 0 h 298385"/>
                <a:gd name="connsiteX3" fmla="*/ 611801 w 611801"/>
                <a:gd name="connsiteY3" fmla="*/ 298385 h 298385"/>
                <a:gd name="connsiteX4" fmla="*/ 6961 w 611801"/>
                <a:gd name="connsiteY4" fmla="*/ 298385 h 298385"/>
                <a:gd name="connsiteX0" fmla="*/ 6961 w 611801"/>
                <a:gd name="connsiteY0" fmla="*/ 298385 h 298385"/>
                <a:gd name="connsiteX1" fmla="*/ 0 w 611801"/>
                <a:gd name="connsiteY1" fmla="*/ 2384 h 298385"/>
                <a:gd name="connsiteX2" fmla="*/ 547327 w 611801"/>
                <a:gd name="connsiteY2" fmla="*/ 0 h 298385"/>
                <a:gd name="connsiteX3" fmla="*/ 611801 w 611801"/>
                <a:gd name="connsiteY3" fmla="*/ 298385 h 298385"/>
                <a:gd name="connsiteX4" fmla="*/ 6961 w 611801"/>
                <a:gd name="connsiteY4" fmla="*/ 298385 h 29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801" h="298385">
                  <a:moveTo>
                    <a:pt x="6961" y="298385"/>
                  </a:moveTo>
                  <a:lnTo>
                    <a:pt x="0" y="2384"/>
                  </a:lnTo>
                  <a:lnTo>
                    <a:pt x="547327" y="0"/>
                  </a:lnTo>
                  <a:lnTo>
                    <a:pt x="611801" y="298385"/>
                  </a:lnTo>
                  <a:lnTo>
                    <a:pt x="6961" y="29838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52" b="1"/>
            </a:p>
          </p:txBody>
        </p:sp>
        <p:sp>
          <p:nvSpPr>
            <p:cNvPr id="18" name="Trapezoid 4">
              <a:extLst>
                <a:ext uri="{FF2B5EF4-FFF2-40B4-BE49-F238E27FC236}">
                  <a16:creationId xmlns:a16="http://schemas.microsoft.com/office/drawing/2014/main" id="{5161F5B4-4757-413C-A29B-CA89E48B1D89}"/>
                </a:ext>
              </a:extLst>
            </p:cNvPr>
            <p:cNvSpPr/>
            <p:nvPr/>
          </p:nvSpPr>
          <p:spPr>
            <a:xfrm rot="5400000" flipH="1" flipV="1">
              <a:off x="3449901" y="5689955"/>
              <a:ext cx="807625" cy="419300"/>
            </a:xfrm>
            <a:custGeom>
              <a:avLst/>
              <a:gdLst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30839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76083 w 604840"/>
                <a:gd name="connsiteY2" fmla="*/ 0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85608 w 604840"/>
                <a:gd name="connsiteY2" fmla="*/ 4763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04840"/>
                <a:gd name="connsiteY0" fmla="*/ 296004 h 296004"/>
                <a:gd name="connsiteX1" fmla="*/ 74001 w 604840"/>
                <a:gd name="connsiteY1" fmla="*/ 0 h 296004"/>
                <a:gd name="connsiteX2" fmla="*/ 590371 w 604840"/>
                <a:gd name="connsiteY2" fmla="*/ 1 h 296004"/>
                <a:gd name="connsiteX3" fmla="*/ 604840 w 604840"/>
                <a:gd name="connsiteY3" fmla="*/ 296004 h 296004"/>
                <a:gd name="connsiteX4" fmla="*/ 0 w 604840"/>
                <a:gd name="connsiteY4" fmla="*/ 296004 h 296004"/>
                <a:gd name="connsiteX0" fmla="*/ 0 w 637996"/>
                <a:gd name="connsiteY0" fmla="*/ 296004 h 296004"/>
                <a:gd name="connsiteX1" fmla="*/ 74001 w 637996"/>
                <a:gd name="connsiteY1" fmla="*/ 0 h 296004"/>
                <a:gd name="connsiteX2" fmla="*/ 637996 w 637996"/>
                <a:gd name="connsiteY2" fmla="*/ 4763 h 296004"/>
                <a:gd name="connsiteX3" fmla="*/ 604840 w 637996"/>
                <a:gd name="connsiteY3" fmla="*/ 296004 h 296004"/>
                <a:gd name="connsiteX4" fmla="*/ 0 w 637996"/>
                <a:gd name="connsiteY4" fmla="*/ 296004 h 296004"/>
                <a:gd name="connsiteX0" fmla="*/ 0 w 637996"/>
                <a:gd name="connsiteY0" fmla="*/ 296004 h 296004"/>
                <a:gd name="connsiteX1" fmla="*/ 85908 w 637996"/>
                <a:gd name="connsiteY1" fmla="*/ 0 h 296004"/>
                <a:gd name="connsiteX2" fmla="*/ 637996 w 637996"/>
                <a:gd name="connsiteY2" fmla="*/ 4763 h 296004"/>
                <a:gd name="connsiteX3" fmla="*/ 604840 w 637996"/>
                <a:gd name="connsiteY3" fmla="*/ 296004 h 296004"/>
                <a:gd name="connsiteX4" fmla="*/ 0 w 637996"/>
                <a:gd name="connsiteY4" fmla="*/ 296004 h 29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996" h="296004">
                  <a:moveTo>
                    <a:pt x="0" y="296004"/>
                  </a:moveTo>
                  <a:lnTo>
                    <a:pt x="85908" y="0"/>
                  </a:lnTo>
                  <a:lnTo>
                    <a:pt x="637996" y="4763"/>
                  </a:lnTo>
                  <a:lnTo>
                    <a:pt x="604840" y="296004"/>
                  </a:lnTo>
                  <a:lnTo>
                    <a:pt x="0" y="29600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52" b="1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BC57F50-CA6E-4810-9F18-ED99C21517F7}"/>
                </a:ext>
              </a:extLst>
            </p:cNvPr>
            <p:cNvGrpSpPr/>
            <p:nvPr/>
          </p:nvGrpSpPr>
          <p:grpSpPr>
            <a:xfrm>
              <a:off x="6040984" y="2688361"/>
              <a:ext cx="2409830" cy="3615057"/>
              <a:chOff x="6095995" y="2262325"/>
              <a:chExt cx="2145021" cy="3615057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66EF8CB-B63A-4C06-9544-6BF908C47615}"/>
                  </a:ext>
                </a:extLst>
              </p:cNvPr>
              <p:cNvGrpSpPr/>
              <p:nvPr/>
            </p:nvGrpSpPr>
            <p:grpSpPr>
              <a:xfrm>
                <a:off x="6095995" y="2262325"/>
                <a:ext cx="1767299" cy="3615056"/>
                <a:chOff x="6095995" y="2262325"/>
                <a:chExt cx="1530387" cy="3615056"/>
              </a:xfrm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C7ECD4F8-A139-45DD-9E94-E9D477CD8F6F}"/>
                    </a:ext>
                  </a:extLst>
                </p:cNvPr>
                <p:cNvSpPr/>
                <p:nvPr/>
              </p:nvSpPr>
              <p:spPr>
                <a:xfrm>
                  <a:off x="6095995" y="2262325"/>
                  <a:ext cx="1530387" cy="765651"/>
                </a:xfrm>
                <a:custGeom>
                  <a:avLst/>
                  <a:gdLst>
                    <a:gd name="connsiteX0" fmla="*/ 0 w 1530387"/>
                    <a:gd name="connsiteY0" fmla="*/ 0 h 765651"/>
                    <a:gd name="connsiteX1" fmla="*/ 1530387 w 1530387"/>
                    <a:gd name="connsiteY1" fmla="*/ 0 h 765651"/>
                    <a:gd name="connsiteX2" fmla="*/ 1530387 w 1530387"/>
                    <a:gd name="connsiteY2" fmla="*/ 765651 h 765651"/>
                    <a:gd name="connsiteX3" fmla="*/ 0 w 1530387"/>
                    <a:gd name="connsiteY3" fmla="*/ 765651 h 765651"/>
                    <a:gd name="connsiteX4" fmla="*/ 0 w 1530387"/>
                    <a:gd name="connsiteY4" fmla="*/ 0 h 76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387" h="765651">
                      <a:moveTo>
                        <a:pt x="0" y="0"/>
                      </a:moveTo>
                      <a:lnTo>
                        <a:pt x="1530387" y="0"/>
                      </a:lnTo>
                      <a:lnTo>
                        <a:pt x="1530387" y="765651"/>
                      </a:lnTo>
                      <a:lnTo>
                        <a:pt x="0" y="7656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1152" b="1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840CFC2-7C50-4CB6-800B-6D1E177216FE}"/>
                    </a:ext>
                  </a:extLst>
                </p:cNvPr>
                <p:cNvSpPr/>
                <p:nvPr/>
              </p:nvSpPr>
              <p:spPr>
                <a:xfrm>
                  <a:off x="6095995" y="3195193"/>
                  <a:ext cx="1530387" cy="765651"/>
                </a:xfrm>
                <a:custGeom>
                  <a:avLst/>
                  <a:gdLst>
                    <a:gd name="connsiteX0" fmla="*/ 0 w 1530387"/>
                    <a:gd name="connsiteY0" fmla="*/ 0 h 765651"/>
                    <a:gd name="connsiteX1" fmla="*/ 1530387 w 1530387"/>
                    <a:gd name="connsiteY1" fmla="*/ 0 h 765651"/>
                    <a:gd name="connsiteX2" fmla="*/ 1530387 w 1530387"/>
                    <a:gd name="connsiteY2" fmla="*/ 765651 h 765651"/>
                    <a:gd name="connsiteX3" fmla="*/ 0 w 1530387"/>
                    <a:gd name="connsiteY3" fmla="*/ 765651 h 765651"/>
                    <a:gd name="connsiteX4" fmla="*/ 0 w 1530387"/>
                    <a:gd name="connsiteY4" fmla="*/ 0 h 76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387" h="765651">
                      <a:moveTo>
                        <a:pt x="0" y="0"/>
                      </a:moveTo>
                      <a:lnTo>
                        <a:pt x="1530387" y="0"/>
                      </a:lnTo>
                      <a:lnTo>
                        <a:pt x="1530387" y="765651"/>
                      </a:lnTo>
                      <a:lnTo>
                        <a:pt x="0" y="7656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1152" b="1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CA7FCC3-6C65-48FE-9B48-FC6F0EE8A04E}"/>
                    </a:ext>
                  </a:extLst>
                </p:cNvPr>
                <p:cNvSpPr/>
                <p:nvPr/>
              </p:nvSpPr>
              <p:spPr>
                <a:xfrm>
                  <a:off x="6095995" y="4136888"/>
                  <a:ext cx="1530387" cy="765651"/>
                </a:xfrm>
                <a:custGeom>
                  <a:avLst/>
                  <a:gdLst>
                    <a:gd name="connsiteX0" fmla="*/ 0 w 1530387"/>
                    <a:gd name="connsiteY0" fmla="*/ 0 h 765651"/>
                    <a:gd name="connsiteX1" fmla="*/ 1530387 w 1530387"/>
                    <a:gd name="connsiteY1" fmla="*/ 0 h 765651"/>
                    <a:gd name="connsiteX2" fmla="*/ 1530387 w 1530387"/>
                    <a:gd name="connsiteY2" fmla="*/ 765651 h 765651"/>
                    <a:gd name="connsiteX3" fmla="*/ 0 w 1530387"/>
                    <a:gd name="connsiteY3" fmla="*/ 765651 h 765651"/>
                    <a:gd name="connsiteX4" fmla="*/ 0 w 1530387"/>
                    <a:gd name="connsiteY4" fmla="*/ 0 h 76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387" h="765651">
                      <a:moveTo>
                        <a:pt x="0" y="0"/>
                      </a:moveTo>
                      <a:lnTo>
                        <a:pt x="1530387" y="0"/>
                      </a:lnTo>
                      <a:lnTo>
                        <a:pt x="1530387" y="765651"/>
                      </a:lnTo>
                      <a:lnTo>
                        <a:pt x="0" y="7656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1152" b="1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01F125A-88FC-4A8C-BE7B-136582A08348}"/>
                    </a:ext>
                  </a:extLst>
                </p:cNvPr>
                <p:cNvSpPr/>
                <p:nvPr/>
              </p:nvSpPr>
              <p:spPr>
                <a:xfrm>
                  <a:off x="6095995" y="5111730"/>
                  <a:ext cx="1530387" cy="765651"/>
                </a:xfrm>
                <a:custGeom>
                  <a:avLst/>
                  <a:gdLst>
                    <a:gd name="connsiteX0" fmla="*/ 0 w 1530387"/>
                    <a:gd name="connsiteY0" fmla="*/ 0 h 765651"/>
                    <a:gd name="connsiteX1" fmla="*/ 1530387 w 1530387"/>
                    <a:gd name="connsiteY1" fmla="*/ 0 h 765651"/>
                    <a:gd name="connsiteX2" fmla="*/ 1530387 w 1530387"/>
                    <a:gd name="connsiteY2" fmla="*/ 765651 h 765651"/>
                    <a:gd name="connsiteX3" fmla="*/ 0 w 1530387"/>
                    <a:gd name="connsiteY3" fmla="*/ 765651 h 765651"/>
                    <a:gd name="connsiteX4" fmla="*/ 0 w 1530387"/>
                    <a:gd name="connsiteY4" fmla="*/ 0 h 76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387" h="765651">
                      <a:moveTo>
                        <a:pt x="0" y="0"/>
                      </a:moveTo>
                      <a:lnTo>
                        <a:pt x="1530387" y="0"/>
                      </a:lnTo>
                      <a:lnTo>
                        <a:pt x="1530387" y="765651"/>
                      </a:lnTo>
                      <a:lnTo>
                        <a:pt x="0" y="7656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1152" b="1"/>
                </a:p>
              </p:txBody>
            </p:sp>
          </p:grpSp>
          <p:sp>
            <p:nvSpPr>
              <p:cNvPr id="35" name="Trapezoid 4">
                <a:extLst>
                  <a:ext uri="{FF2B5EF4-FFF2-40B4-BE49-F238E27FC236}">
                    <a16:creationId xmlns:a16="http://schemas.microsoft.com/office/drawing/2014/main" id="{F556D4EF-FE9A-423E-A159-C527E054C15C}"/>
                  </a:ext>
                </a:extLst>
              </p:cNvPr>
              <p:cNvSpPr/>
              <p:nvPr/>
            </p:nvSpPr>
            <p:spPr>
              <a:xfrm rot="5400000">
                <a:off x="7667824" y="2457801"/>
                <a:ext cx="765655" cy="374706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52" b="1" dirty="0"/>
              </a:p>
            </p:txBody>
          </p:sp>
          <p:sp>
            <p:nvSpPr>
              <p:cNvPr id="36" name="Trapezoid 9">
                <a:extLst>
                  <a:ext uri="{FF2B5EF4-FFF2-40B4-BE49-F238E27FC236}">
                    <a16:creationId xmlns:a16="http://schemas.microsoft.com/office/drawing/2014/main" id="{8CF9487C-6EC4-40E9-9D63-3CF4CD3970BC}"/>
                  </a:ext>
                </a:extLst>
              </p:cNvPr>
              <p:cNvSpPr/>
              <p:nvPr/>
            </p:nvSpPr>
            <p:spPr>
              <a:xfrm rot="5400000">
                <a:off x="7669328" y="3389166"/>
                <a:ext cx="765653" cy="37772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19231 w 604840"/>
                  <a:gd name="connsiteY1" fmla="*/ 0 h 296004"/>
                  <a:gd name="connsiteX2" fmla="*/ 58560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8385 h 298385"/>
                  <a:gd name="connsiteX1" fmla="*/ 19231 w 604840"/>
                  <a:gd name="connsiteY1" fmla="*/ 2381 h 298385"/>
                  <a:gd name="connsiteX2" fmla="*/ 554653 w 604840"/>
                  <a:gd name="connsiteY2" fmla="*/ 0 h 298385"/>
                  <a:gd name="connsiteX3" fmla="*/ 604840 w 604840"/>
                  <a:gd name="connsiteY3" fmla="*/ 298385 h 298385"/>
                  <a:gd name="connsiteX4" fmla="*/ 0 w 604840"/>
                  <a:gd name="connsiteY4" fmla="*/ 298385 h 29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8385">
                    <a:moveTo>
                      <a:pt x="0" y="298385"/>
                    </a:moveTo>
                    <a:lnTo>
                      <a:pt x="19231" y="2381"/>
                    </a:lnTo>
                    <a:lnTo>
                      <a:pt x="554653" y="0"/>
                    </a:lnTo>
                    <a:lnTo>
                      <a:pt x="604840" y="298385"/>
                    </a:lnTo>
                    <a:lnTo>
                      <a:pt x="0" y="2983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52" b="1"/>
              </a:p>
            </p:txBody>
          </p:sp>
          <p:sp>
            <p:nvSpPr>
              <p:cNvPr id="37" name="Trapezoid 9">
                <a:extLst>
                  <a:ext uri="{FF2B5EF4-FFF2-40B4-BE49-F238E27FC236}">
                    <a16:creationId xmlns:a16="http://schemas.microsoft.com/office/drawing/2014/main" id="{81B9B49C-5CA3-4986-9D6D-E1A06B8A1DB4}"/>
                  </a:ext>
                </a:extLst>
              </p:cNvPr>
              <p:cNvSpPr/>
              <p:nvPr/>
            </p:nvSpPr>
            <p:spPr>
              <a:xfrm rot="5400000">
                <a:off x="7664923" y="4326445"/>
                <a:ext cx="774466" cy="37772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19231 w 604840"/>
                  <a:gd name="connsiteY1" fmla="*/ 0 h 296004"/>
                  <a:gd name="connsiteX2" fmla="*/ 58560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8385 h 298385"/>
                  <a:gd name="connsiteX1" fmla="*/ 19231 w 604840"/>
                  <a:gd name="connsiteY1" fmla="*/ 2381 h 298385"/>
                  <a:gd name="connsiteX2" fmla="*/ 554653 w 604840"/>
                  <a:gd name="connsiteY2" fmla="*/ 0 h 298385"/>
                  <a:gd name="connsiteX3" fmla="*/ 604840 w 604840"/>
                  <a:gd name="connsiteY3" fmla="*/ 298385 h 298385"/>
                  <a:gd name="connsiteX4" fmla="*/ 0 w 604840"/>
                  <a:gd name="connsiteY4" fmla="*/ 298385 h 298385"/>
                  <a:gd name="connsiteX0" fmla="*/ 6961 w 611801"/>
                  <a:gd name="connsiteY0" fmla="*/ 298385 h 298385"/>
                  <a:gd name="connsiteX1" fmla="*/ 0 w 611801"/>
                  <a:gd name="connsiteY1" fmla="*/ 2384 h 298385"/>
                  <a:gd name="connsiteX2" fmla="*/ 561614 w 611801"/>
                  <a:gd name="connsiteY2" fmla="*/ 0 h 298385"/>
                  <a:gd name="connsiteX3" fmla="*/ 611801 w 611801"/>
                  <a:gd name="connsiteY3" fmla="*/ 298385 h 298385"/>
                  <a:gd name="connsiteX4" fmla="*/ 6961 w 611801"/>
                  <a:gd name="connsiteY4" fmla="*/ 298385 h 298385"/>
                  <a:gd name="connsiteX0" fmla="*/ 6961 w 611801"/>
                  <a:gd name="connsiteY0" fmla="*/ 298385 h 298385"/>
                  <a:gd name="connsiteX1" fmla="*/ 0 w 611801"/>
                  <a:gd name="connsiteY1" fmla="*/ 2384 h 298385"/>
                  <a:gd name="connsiteX2" fmla="*/ 547327 w 611801"/>
                  <a:gd name="connsiteY2" fmla="*/ 0 h 298385"/>
                  <a:gd name="connsiteX3" fmla="*/ 611801 w 611801"/>
                  <a:gd name="connsiteY3" fmla="*/ 298385 h 298385"/>
                  <a:gd name="connsiteX4" fmla="*/ 6961 w 611801"/>
                  <a:gd name="connsiteY4" fmla="*/ 298385 h 29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01" h="298385">
                    <a:moveTo>
                      <a:pt x="6961" y="298385"/>
                    </a:moveTo>
                    <a:lnTo>
                      <a:pt x="0" y="2384"/>
                    </a:lnTo>
                    <a:lnTo>
                      <a:pt x="547327" y="0"/>
                    </a:lnTo>
                    <a:lnTo>
                      <a:pt x="611801" y="298385"/>
                    </a:lnTo>
                    <a:lnTo>
                      <a:pt x="6961" y="29838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52" b="1"/>
              </a:p>
            </p:txBody>
          </p:sp>
          <p:sp>
            <p:nvSpPr>
              <p:cNvPr id="38" name="Trapezoid 4">
                <a:extLst>
                  <a:ext uri="{FF2B5EF4-FFF2-40B4-BE49-F238E27FC236}">
                    <a16:creationId xmlns:a16="http://schemas.microsoft.com/office/drawing/2014/main" id="{5945F51C-E5B2-4CE7-8CA5-88757E0F2431}"/>
                  </a:ext>
                </a:extLst>
              </p:cNvPr>
              <p:cNvSpPr/>
              <p:nvPr/>
            </p:nvSpPr>
            <p:spPr>
              <a:xfrm rot="16200000" flipV="1">
                <a:off x="7646837" y="5286217"/>
                <a:ext cx="807625" cy="374706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37996"/>
                  <a:gd name="connsiteY0" fmla="*/ 296004 h 296004"/>
                  <a:gd name="connsiteX1" fmla="*/ 74001 w 637996"/>
                  <a:gd name="connsiteY1" fmla="*/ 0 h 296004"/>
                  <a:gd name="connsiteX2" fmla="*/ 637996 w 637996"/>
                  <a:gd name="connsiteY2" fmla="*/ 4763 h 296004"/>
                  <a:gd name="connsiteX3" fmla="*/ 604840 w 637996"/>
                  <a:gd name="connsiteY3" fmla="*/ 296004 h 296004"/>
                  <a:gd name="connsiteX4" fmla="*/ 0 w 637996"/>
                  <a:gd name="connsiteY4" fmla="*/ 296004 h 296004"/>
                  <a:gd name="connsiteX0" fmla="*/ 0 w 637996"/>
                  <a:gd name="connsiteY0" fmla="*/ 296004 h 296004"/>
                  <a:gd name="connsiteX1" fmla="*/ 85908 w 637996"/>
                  <a:gd name="connsiteY1" fmla="*/ 0 h 296004"/>
                  <a:gd name="connsiteX2" fmla="*/ 637996 w 637996"/>
                  <a:gd name="connsiteY2" fmla="*/ 4763 h 296004"/>
                  <a:gd name="connsiteX3" fmla="*/ 604840 w 637996"/>
                  <a:gd name="connsiteY3" fmla="*/ 296004 h 296004"/>
                  <a:gd name="connsiteX4" fmla="*/ 0 w 637996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96" h="296004">
                    <a:moveTo>
                      <a:pt x="0" y="296004"/>
                    </a:moveTo>
                    <a:lnTo>
                      <a:pt x="85908" y="0"/>
                    </a:lnTo>
                    <a:lnTo>
                      <a:pt x="637996" y="4763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52" b="1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63238E0-3AD1-4E76-9124-2E02728F0FDA}"/>
                </a:ext>
              </a:extLst>
            </p:cNvPr>
            <p:cNvGrpSpPr/>
            <p:nvPr/>
          </p:nvGrpSpPr>
          <p:grpSpPr>
            <a:xfrm>
              <a:off x="4620953" y="1589111"/>
              <a:ext cx="869469" cy="869466"/>
              <a:chOff x="4620953" y="1393977"/>
              <a:chExt cx="1075128" cy="1075124"/>
            </a:xfrm>
          </p:grpSpPr>
          <p:sp>
            <p:nvSpPr>
              <p:cNvPr id="32" name="Teardrop 31">
                <a:extLst>
                  <a:ext uri="{FF2B5EF4-FFF2-40B4-BE49-F238E27FC236}">
                    <a16:creationId xmlns:a16="http://schemas.microsoft.com/office/drawing/2014/main" id="{1D4783CF-C409-440E-A382-C8555246D736}"/>
                  </a:ext>
                </a:extLst>
              </p:cNvPr>
              <p:cNvSpPr/>
              <p:nvPr/>
            </p:nvSpPr>
            <p:spPr>
              <a:xfrm rot="2683240" flipV="1">
                <a:off x="4620953" y="1393977"/>
                <a:ext cx="1075128" cy="1075124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73D293F-BA45-4F7B-B8E1-86DDF093D26B}"/>
                  </a:ext>
                </a:extLst>
              </p:cNvPr>
              <p:cNvSpPr txBox="1"/>
              <p:nvPr/>
            </p:nvSpPr>
            <p:spPr>
              <a:xfrm flipH="1">
                <a:off x="4657049" y="1716082"/>
                <a:ext cx="1002940" cy="4186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Title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9F2E92B-720F-405F-91F0-7091CD2899B8}"/>
                </a:ext>
              </a:extLst>
            </p:cNvPr>
            <p:cNvGrpSpPr/>
            <p:nvPr/>
          </p:nvGrpSpPr>
          <p:grpSpPr>
            <a:xfrm>
              <a:off x="6210614" y="1589110"/>
              <a:ext cx="1114111" cy="869466"/>
              <a:chOff x="6210614" y="1393976"/>
              <a:chExt cx="1377636" cy="1075124"/>
            </a:xfrm>
          </p:grpSpPr>
          <p:sp>
            <p:nvSpPr>
              <p:cNvPr id="30" name="Teardrop 29">
                <a:extLst>
                  <a:ext uri="{FF2B5EF4-FFF2-40B4-BE49-F238E27FC236}">
                    <a16:creationId xmlns:a16="http://schemas.microsoft.com/office/drawing/2014/main" id="{50F5CD99-FEDD-4E34-BA5C-F84B387168BC}"/>
                  </a:ext>
                </a:extLst>
              </p:cNvPr>
              <p:cNvSpPr/>
              <p:nvPr/>
            </p:nvSpPr>
            <p:spPr>
              <a:xfrm rot="2683240" flipV="1">
                <a:off x="6361864" y="1393976"/>
                <a:ext cx="1075128" cy="1075124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1A45023-6601-4198-9104-C542BFBCD9D4}"/>
                  </a:ext>
                </a:extLst>
              </p:cNvPr>
              <p:cNvSpPr txBox="1"/>
              <p:nvPr/>
            </p:nvSpPr>
            <p:spPr>
              <a:xfrm flipH="1">
                <a:off x="6210614" y="1716082"/>
                <a:ext cx="1377636" cy="41863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Title</a:t>
                </a: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77A19F-6BDB-42D9-9BDF-90F11422199E}"/>
                </a:ext>
              </a:extLst>
            </p:cNvPr>
            <p:cNvSpPr txBox="1"/>
            <p:nvPr/>
          </p:nvSpPr>
          <p:spPr>
            <a:xfrm flipH="1">
              <a:off x="4032345" y="2901909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one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BB5B860-10FD-4829-8BE8-C8AD176AFF62}"/>
                </a:ext>
              </a:extLst>
            </p:cNvPr>
            <p:cNvSpPr txBox="1"/>
            <p:nvPr/>
          </p:nvSpPr>
          <p:spPr>
            <a:xfrm flipH="1">
              <a:off x="4032345" y="3834777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two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8B44EFC-94D3-4094-8B31-550EE22CAB29}"/>
                </a:ext>
              </a:extLst>
            </p:cNvPr>
            <p:cNvSpPr txBox="1"/>
            <p:nvPr/>
          </p:nvSpPr>
          <p:spPr>
            <a:xfrm flipH="1">
              <a:off x="4032345" y="4776472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three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24C673-9750-4560-B214-23C768E626B0}"/>
                </a:ext>
              </a:extLst>
            </p:cNvPr>
            <p:cNvSpPr txBox="1"/>
            <p:nvPr/>
          </p:nvSpPr>
          <p:spPr>
            <a:xfrm flipH="1">
              <a:off x="4032345" y="5751314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four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682984-D6BA-4F54-B0ED-F29C2C7874C1}"/>
                </a:ext>
              </a:extLst>
            </p:cNvPr>
            <p:cNvSpPr txBox="1"/>
            <p:nvPr/>
          </p:nvSpPr>
          <p:spPr>
            <a:xfrm flipH="1">
              <a:off x="6183477" y="2901909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five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AC4C21-481A-482E-8135-41D70738FC29}"/>
                </a:ext>
              </a:extLst>
            </p:cNvPr>
            <p:cNvSpPr txBox="1"/>
            <p:nvPr/>
          </p:nvSpPr>
          <p:spPr>
            <a:xfrm flipH="1">
              <a:off x="6183477" y="3834777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six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5DECBEB-7B3E-49F4-AC99-36B13B395599}"/>
                </a:ext>
              </a:extLst>
            </p:cNvPr>
            <p:cNvSpPr txBox="1"/>
            <p:nvPr/>
          </p:nvSpPr>
          <p:spPr>
            <a:xfrm flipH="1">
              <a:off x="6183477" y="4776472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seven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E1ED4F8-998B-4FDC-9E0F-28166A5D7193}"/>
                </a:ext>
              </a:extLst>
            </p:cNvPr>
            <p:cNvSpPr txBox="1"/>
            <p:nvPr/>
          </p:nvSpPr>
          <p:spPr>
            <a:xfrm flipH="1">
              <a:off x="6183477" y="5751314"/>
              <a:ext cx="18119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Step eight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288605DC-BD15-4B37-87BE-05989350F34F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9FB832B-8980-4AEC-AA00-A0E09569CE70}"/>
              </a:ext>
            </a:extLst>
          </p:cNvPr>
          <p:cNvSpPr/>
          <p:nvPr/>
        </p:nvSpPr>
        <p:spPr>
          <a:xfrm>
            <a:off x="3853330" y="2751614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BF56602-E7D3-4CA6-851D-7BC9FC2DB1D7}"/>
              </a:ext>
            </a:extLst>
          </p:cNvPr>
          <p:cNvSpPr/>
          <p:nvPr/>
        </p:nvSpPr>
        <p:spPr>
          <a:xfrm>
            <a:off x="3853330" y="3695950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C30AE5A-7D8C-4E6A-B9D3-63A77E7ED95E}"/>
              </a:ext>
            </a:extLst>
          </p:cNvPr>
          <p:cNvSpPr/>
          <p:nvPr/>
        </p:nvSpPr>
        <p:spPr>
          <a:xfrm>
            <a:off x="3853330" y="4640839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67706E5-71A6-4363-8D9C-58C790D997B3}"/>
              </a:ext>
            </a:extLst>
          </p:cNvPr>
          <p:cNvSpPr/>
          <p:nvPr/>
        </p:nvSpPr>
        <p:spPr>
          <a:xfrm>
            <a:off x="3853330" y="5607167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7F2B48E-4496-4E8F-99E7-186D9FEFB2C1}"/>
              </a:ext>
            </a:extLst>
          </p:cNvPr>
          <p:cNvSpPr/>
          <p:nvPr/>
        </p:nvSpPr>
        <p:spPr>
          <a:xfrm>
            <a:off x="7816434" y="2751614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C6B9AEE-5B27-48AB-9E7F-3D4FD6055E5F}"/>
              </a:ext>
            </a:extLst>
          </p:cNvPr>
          <p:cNvSpPr/>
          <p:nvPr/>
        </p:nvSpPr>
        <p:spPr>
          <a:xfrm>
            <a:off x="7816434" y="3695950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06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3DCD8C1-93D8-470C-81DF-7A938607FC2B}"/>
              </a:ext>
            </a:extLst>
          </p:cNvPr>
          <p:cNvSpPr/>
          <p:nvPr/>
        </p:nvSpPr>
        <p:spPr>
          <a:xfrm>
            <a:off x="7816434" y="4640839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07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C067A72-B613-4B09-B0EE-73B3F150054D}"/>
              </a:ext>
            </a:extLst>
          </p:cNvPr>
          <p:cNvSpPr/>
          <p:nvPr/>
        </p:nvSpPr>
        <p:spPr>
          <a:xfrm>
            <a:off x="7816434" y="5607167"/>
            <a:ext cx="520550" cy="52054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38438411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D711080-B07D-4973-B54F-35C61C80DD02}"/>
              </a:ext>
            </a:extLst>
          </p:cNvPr>
          <p:cNvSpPr/>
          <p:nvPr/>
        </p:nvSpPr>
        <p:spPr>
          <a:xfrm>
            <a:off x="2853462" y="2052433"/>
            <a:ext cx="6090839" cy="3593546"/>
          </a:xfrm>
          <a:custGeom>
            <a:avLst/>
            <a:gdLst>
              <a:gd name="connsiteX0" fmla="*/ 10086 w 6590282"/>
              <a:gd name="connsiteY0" fmla="*/ 8 h 3888213"/>
              <a:gd name="connsiteX1" fmla="*/ 430888 w 6590282"/>
              <a:gd name="connsiteY1" fmla="*/ 4591 h 3888213"/>
              <a:gd name="connsiteX2" fmla="*/ 851479 w 6590282"/>
              <a:gd name="connsiteY2" fmla="*/ 18834 h 3888213"/>
              <a:gd name="connsiteX3" fmla="*/ 1271646 w 6590282"/>
              <a:gd name="connsiteY3" fmla="*/ 48448 h 3888213"/>
              <a:gd name="connsiteX4" fmla="*/ 1481131 w 6590282"/>
              <a:gd name="connsiteY4" fmla="*/ 75524 h 3888213"/>
              <a:gd name="connsiteX5" fmla="*/ 1585344 w 6590282"/>
              <a:gd name="connsiteY5" fmla="*/ 96677 h 3888213"/>
              <a:gd name="connsiteX6" fmla="*/ 1637098 w 6590282"/>
              <a:gd name="connsiteY6" fmla="*/ 111484 h 3888213"/>
              <a:gd name="connsiteX7" fmla="*/ 1688218 w 6590282"/>
              <a:gd name="connsiteY7" fmla="*/ 132919 h 3888213"/>
              <a:gd name="connsiteX8" fmla="*/ 1712896 w 6590282"/>
              <a:gd name="connsiteY8" fmla="*/ 149912 h 3888213"/>
              <a:gd name="connsiteX9" fmla="*/ 1732286 w 6590282"/>
              <a:gd name="connsiteY9" fmla="*/ 179878 h 3888213"/>
              <a:gd name="connsiteX10" fmla="*/ 1733556 w 6590282"/>
              <a:gd name="connsiteY10" fmla="*/ 190173 h 3888213"/>
              <a:gd name="connsiteX11" fmla="*/ 1733274 w 6590282"/>
              <a:gd name="connsiteY11" fmla="*/ 198070 h 3888213"/>
              <a:gd name="connsiteX12" fmla="*/ 1730947 w 6590282"/>
              <a:gd name="connsiteY12" fmla="*/ 213511 h 3888213"/>
              <a:gd name="connsiteX13" fmla="*/ 1720511 w 6590282"/>
              <a:gd name="connsiteY13" fmla="*/ 242068 h 3888213"/>
              <a:gd name="connsiteX14" fmla="*/ 1686103 w 6590282"/>
              <a:gd name="connsiteY14" fmla="*/ 288111 h 3888213"/>
              <a:gd name="connsiteX15" fmla="*/ 1644290 w 6590282"/>
              <a:gd name="connsiteY15" fmla="*/ 324000 h 3888213"/>
              <a:gd name="connsiteX16" fmla="*/ 1553192 w 6590282"/>
              <a:gd name="connsiteY16" fmla="*/ 380972 h 3888213"/>
              <a:gd name="connsiteX17" fmla="*/ 1458427 w 6590282"/>
              <a:gd name="connsiteY17" fmla="*/ 428707 h 3888213"/>
              <a:gd name="connsiteX18" fmla="*/ 1077463 w 6590282"/>
              <a:gd name="connsiteY18" fmla="*/ 604770 h 3888213"/>
              <a:gd name="connsiteX19" fmla="*/ 987986 w 6590282"/>
              <a:gd name="connsiteY19" fmla="*/ 656595 h 3888213"/>
              <a:gd name="connsiteX20" fmla="*/ 907746 w 6590282"/>
              <a:gd name="connsiteY20" fmla="*/ 718432 h 3888213"/>
              <a:gd name="connsiteX21" fmla="*/ 853383 w 6590282"/>
              <a:gd name="connsiteY21" fmla="*/ 796274 h 3888213"/>
              <a:gd name="connsiteX22" fmla="*/ 847107 w 6590282"/>
              <a:gd name="connsiteY22" fmla="*/ 840273 h 3888213"/>
              <a:gd name="connsiteX23" fmla="*/ 848306 w 6590282"/>
              <a:gd name="connsiteY23" fmla="*/ 851413 h 3888213"/>
              <a:gd name="connsiteX24" fmla="*/ 850562 w 6590282"/>
              <a:gd name="connsiteY24" fmla="*/ 859804 h 3888213"/>
              <a:gd name="connsiteX25" fmla="*/ 860786 w 6590282"/>
              <a:gd name="connsiteY25" fmla="*/ 875386 h 3888213"/>
              <a:gd name="connsiteX26" fmla="*/ 897733 w 6590282"/>
              <a:gd name="connsiteY26" fmla="*/ 900981 h 3888213"/>
              <a:gd name="connsiteX27" fmla="*/ 943776 w 6590282"/>
              <a:gd name="connsiteY27" fmla="*/ 918961 h 3888213"/>
              <a:gd name="connsiteX28" fmla="*/ 1043406 w 6590282"/>
              <a:gd name="connsiteY28" fmla="*/ 942089 h 3888213"/>
              <a:gd name="connsiteX29" fmla="*/ 1250211 w 6590282"/>
              <a:gd name="connsiteY29" fmla="*/ 965286 h 3888213"/>
              <a:gd name="connsiteX30" fmla="*/ 1669110 w 6590282"/>
              <a:gd name="connsiteY30" fmla="*/ 979036 h 3888213"/>
              <a:gd name="connsiteX31" fmla="*/ 2089277 w 6590282"/>
              <a:gd name="connsiteY31" fmla="*/ 978401 h 3888213"/>
              <a:gd name="connsiteX32" fmla="*/ 2930882 w 6590282"/>
              <a:gd name="connsiteY32" fmla="*/ 976991 h 3888213"/>
              <a:gd name="connsiteX33" fmla="*/ 3352318 w 6590282"/>
              <a:gd name="connsiteY33" fmla="*/ 991516 h 3888213"/>
              <a:gd name="connsiteX34" fmla="*/ 3773402 w 6590282"/>
              <a:gd name="connsiteY34" fmla="*/ 1035232 h 3888213"/>
              <a:gd name="connsiteX35" fmla="*/ 3982041 w 6590282"/>
              <a:gd name="connsiteY35" fmla="*/ 1082333 h 3888213"/>
              <a:gd name="connsiteX36" fmla="*/ 4084139 w 6590282"/>
              <a:gd name="connsiteY36" fmla="*/ 1120196 h 3888213"/>
              <a:gd name="connsiteX37" fmla="*/ 4180596 w 6590282"/>
              <a:gd name="connsiteY37" fmla="*/ 1177803 h 3888213"/>
              <a:gd name="connsiteX38" fmla="*/ 4252939 w 6590282"/>
              <a:gd name="connsiteY38" fmla="*/ 1273132 h 3888213"/>
              <a:gd name="connsiteX39" fmla="*/ 4264432 w 6590282"/>
              <a:gd name="connsiteY39" fmla="*/ 1334546 h 3888213"/>
              <a:gd name="connsiteX40" fmla="*/ 4259850 w 6590282"/>
              <a:gd name="connsiteY40" fmla="*/ 1392505 h 3888213"/>
              <a:gd name="connsiteX41" fmla="*/ 4220011 w 6590282"/>
              <a:gd name="connsiteY41" fmla="*/ 1500878 h 3888213"/>
              <a:gd name="connsiteX42" fmla="*/ 4149572 w 6590282"/>
              <a:gd name="connsiteY42" fmla="*/ 1589298 h 3888213"/>
              <a:gd name="connsiteX43" fmla="*/ 3970830 w 6590282"/>
              <a:gd name="connsiteY43" fmla="*/ 1714664 h 3888213"/>
              <a:gd name="connsiteX44" fmla="*/ 3775729 w 6590282"/>
              <a:gd name="connsiteY44" fmla="*/ 1802519 h 3888213"/>
              <a:gd name="connsiteX45" fmla="*/ 3374247 w 6590282"/>
              <a:gd name="connsiteY45" fmla="*/ 1935641 h 3888213"/>
              <a:gd name="connsiteX46" fmla="*/ 2974245 w 6590282"/>
              <a:gd name="connsiteY46" fmla="*/ 2061008 h 3888213"/>
              <a:gd name="connsiteX47" fmla="*/ 2780343 w 6590282"/>
              <a:gd name="connsiteY47" fmla="*/ 2135255 h 3888213"/>
              <a:gd name="connsiteX48" fmla="*/ 2598499 w 6590282"/>
              <a:gd name="connsiteY48" fmla="*/ 2228892 h 3888213"/>
              <a:gd name="connsiteX49" fmla="*/ 2450146 w 6590282"/>
              <a:gd name="connsiteY49" fmla="*/ 2357642 h 3888213"/>
              <a:gd name="connsiteX50" fmla="*/ 2388803 w 6590282"/>
              <a:gd name="connsiteY50" fmla="*/ 2530391 h 3888213"/>
              <a:gd name="connsiteX51" fmla="*/ 2428006 w 6590282"/>
              <a:gd name="connsiteY51" fmla="*/ 2719780 h 3888213"/>
              <a:gd name="connsiteX52" fmla="*/ 2536239 w 6590282"/>
              <a:gd name="connsiteY52" fmla="*/ 2884562 h 3888213"/>
              <a:gd name="connsiteX53" fmla="*/ 2687059 w 6590282"/>
              <a:gd name="connsiteY53" fmla="*/ 3019024 h 3888213"/>
              <a:gd name="connsiteX54" fmla="*/ 2771671 w 6590282"/>
              <a:gd name="connsiteY54" fmla="*/ 3076560 h 3888213"/>
              <a:gd name="connsiteX55" fmla="*/ 2860301 w 6590282"/>
              <a:gd name="connsiteY55" fmla="*/ 3128737 h 3888213"/>
              <a:gd name="connsiteX56" fmla="*/ 3045813 w 6590282"/>
              <a:gd name="connsiteY56" fmla="*/ 3219906 h 3888213"/>
              <a:gd name="connsiteX57" fmla="*/ 3238516 w 6590282"/>
              <a:gd name="connsiteY57" fmla="*/ 3297185 h 3888213"/>
              <a:gd name="connsiteX58" fmla="*/ 3636261 w 6590282"/>
              <a:gd name="connsiteY58" fmla="*/ 3421776 h 3888213"/>
              <a:gd name="connsiteX59" fmla="*/ 4043032 w 6590282"/>
              <a:gd name="connsiteY59" fmla="*/ 3518021 h 3888213"/>
              <a:gd name="connsiteX60" fmla="*/ 4869336 w 6590282"/>
              <a:gd name="connsiteY60" fmla="*/ 3654951 h 3888213"/>
              <a:gd name="connsiteX61" fmla="*/ 5703466 w 6590282"/>
              <a:gd name="connsiteY61" fmla="*/ 3741114 h 3888213"/>
              <a:gd name="connsiteX62" fmla="*/ 6121941 w 6590282"/>
              <a:gd name="connsiteY62" fmla="*/ 3769177 h 3888213"/>
              <a:gd name="connsiteX63" fmla="*/ 6540346 w 6590282"/>
              <a:gd name="connsiteY63" fmla="*/ 3786804 h 3888213"/>
              <a:gd name="connsiteX64" fmla="*/ 6540840 w 6590282"/>
              <a:gd name="connsiteY64" fmla="*/ 3786804 h 3888213"/>
              <a:gd name="connsiteX65" fmla="*/ 6590267 w 6590282"/>
              <a:gd name="connsiteY65" fmla="*/ 3838770 h 3888213"/>
              <a:gd name="connsiteX66" fmla="*/ 6538301 w 6590282"/>
              <a:gd name="connsiteY66" fmla="*/ 3888197 h 3888213"/>
              <a:gd name="connsiteX67" fmla="*/ 6538019 w 6590282"/>
              <a:gd name="connsiteY67" fmla="*/ 3888197 h 3888213"/>
              <a:gd name="connsiteX68" fmla="*/ 6116230 w 6590282"/>
              <a:gd name="connsiteY68" fmla="*/ 3867890 h 3888213"/>
              <a:gd name="connsiteX69" fmla="*/ 5695710 w 6590282"/>
              <a:gd name="connsiteY69" fmla="*/ 3837148 h 3888213"/>
              <a:gd name="connsiteX70" fmla="*/ 4857278 w 6590282"/>
              <a:gd name="connsiteY70" fmla="*/ 3745486 h 3888213"/>
              <a:gd name="connsiteX71" fmla="*/ 4025263 w 6590282"/>
              <a:gd name="connsiteY71" fmla="*/ 3602422 h 3888213"/>
              <a:gd name="connsiteX72" fmla="*/ 3614262 w 6590282"/>
              <a:gd name="connsiteY72" fmla="*/ 3502579 h 3888213"/>
              <a:gd name="connsiteX73" fmla="*/ 3210382 w 6590282"/>
              <a:gd name="connsiteY73" fmla="*/ 3373406 h 3888213"/>
              <a:gd name="connsiteX74" fmla="*/ 3013308 w 6590282"/>
              <a:gd name="connsiteY74" fmla="*/ 3293025 h 3888213"/>
              <a:gd name="connsiteX75" fmla="*/ 2822085 w 6590282"/>
              <a:gd name="connsiteY75" fmla="*/ 3197625 h 3888213"/>
              <a:gd name="connsiteX76" fmla="*/ 2729858 w 6590282"/>
              <a:gd name="connsiteY76" fmla="*/ 3142557 h 3888213"/>
              <a:gd name="connsiteX77" fmla="*/ 2641016 w 6590282"/>
              <a:gd name="connsiteY77" fmla="*/ 3081354 h 3888213"/>
              <a:gd name="connsiteX78" fmla="*/ 2479478 w 6590282"/>
              <a:gd name="connsiteY78" fmla="*/ 2935399 h 3888213"/>
              <a:gd name="connsiteX79" fmla="*/ 2359189 w 6590282"/>
              <a:gd name="connsiteY79" fmla="*/ 2749395 h 3888213"/>
              <a:gd name="connsiteX80" fmla="*/ 2315191 w 6590282"/>
              <a:gd name="connsiteY80" fmla="*/ 2529686 h 3888213"/>
              <a:gd name="connsiteX81" fmla="*/ 2336203 w 6590282"/>
              <a:gd name="connsiteY81" fmla="*/ 2414614 h 3888213"/>
              <a:gd name="connsiteX82" fmla="*/ 2392751 w 6590282"/>
              <a:gd name="connsiteY82" fmla="*/ 2313574 h 3888213"/>
              <a:gd name="connsiteX83" fmla="*/ 2560706 w 6590282"/>
              <a:gd name="connsiteY83" fmla="*/ 2168535 h 3888213"/>
              <a:gd name="connsiteX84" fmla="*/ 2752845 w 6590282"/>
              <a:gd name="connsiteY84" fmla="*/ 2070809 h 3888213"/>
              <a:gd name="connsiteX85" fmla="*/ 2952035 w 6590282"/>
              <a:gd name="connsiteY85" fmla="*/ 1995786 h 3888213"/>
              <a:gd name="connsiteX86" fmla="*/ 3355280 w 6590282"/>
              <a:gd name="connsiteY86" fmla="*/ 1871901 h 3888213"/>
              <a:gd name="connsiteX87" fmla="*/ 3752743 w 6590282"/>
              <a:gd name="connsiteY87" fmla="*/ 1742727 h 3888213"/>
              <a:gd name="connsiteX88" fmla="*/ 3941357 w 6590282"/>
              <a:gd name="connsiteY88" fmla="*/ 1659102 h 3888213"/>
              <a:gd name="connsiteX89" fmla="*/ 4106631 w 6590282"/>
              <a:gd name="connsiteY89" fmla="*/ 1544947 h 3888213"/>
              <a:gd name="connsiteX90" fmla="*/ 4167341 w 6590282"/>
              <a:gd name="connsiteY90" fmla="*/ 1469854 h 3888213"/>
              <a:gd name="connsiteX91" fmla="*/ 4200198 w 6590282"/>
              <a:gd name="connsiteY91" fmla="*/ 1382211 h 3888213"/>
              <a:gd name="connsiteX92" fmla="*/ 4204147 w 6590282"/>
              <a:gd name="connsiteY92" fmla="*/ 1335533 h 3888213"/>
              <a:gd name="connsiteX93" fmla="*/ 4196673 w 6590282"/>
              <a:gd name="connsiteY93" fmla="*/ 1294073 h 3888213"/>
              <a:gd name="connsiteX94" fmla="*/ 4143155 w 6590282"/>
              <a:gd name="connsiteY94" fmla="*/ 1224057 h 3888213"/>
              <a:gd name="connsiteX95" fmla="*/ 4059743 w 6590282"/>
              <a:gd name="connsiteY95" fmla="*/ 1173854 h 3888213"/>
              <a:gd name="connsiteX96" fmla="*/ 3964978 w 6590282"/>
              <a:gd name="connsiteY96" fmla="*/ 1138176 h 3888213"/>
              <a:gd name="connsiteX97" fmla="*/ 3763954 w 6590282"/>
              <a:gd name="connsiteY97" fmla="*/ 1091640 h 3888213"/>
              <a:gd name="connsiteX98" fmla="*/ 3349075 w 6590282"/>
              <a:gd name="connsiteY98" fmla="*/ 1046231 h 3888213"/>
              <a:gd name="connsiteX99" fmla="*/ 2930106 w 6590282"/>
              <a:gd name="connsiteY99" fmla="*/ 1029450 h 3888213"/>
              <a:gd name="connsiteX100" fmla="*/ 2089630 w 6590282"/>
              <a:gd name="connsiteY100" fmla="*/ 1026066 h 3888213"/>
              <a:gd name="connsiteX101" fmla="*/ 1668757 w 6590282"/>
              <a:gd name="connsiteY101" fmla="*/ 1024303 h 3888213"/>
              <a:gd name="connsiteX102" fmla="*/ 1247250 w 6590282"/>
              <a:gd name="connsiteY102" fmla="*/ 1008015 h 3888213"/>
              <a:gd name="connsiteX103" fmla="*/ 1036426 w 6590282"/>
              <a:gd name="connsiteY103" fmla="*/ 983055 h 3888213"/>
              <a:gd name="connsiteX104" fmla="*/ 931507 w 6590282"/>
              <a:gd name="connsiteY104" fmla="*/ 958024 h 3888213"/>
              <a:gd name="connsiteX105" fmla="*/ 879824 w 6590282"/>
              <a:gd name="connsiteY105" fmla="*/ 937435 h 3888213"/>
              <a:gd name="connsiteX106" fmla="*/ 831313 w 6590282"/>
              <a:gd name="connsiteY106" fmla="*/ 902815 h 3888213"/>
              <a:gd name="connsiteX107" fmla="*/ 813263 w 6590282"/>
              <a:gd name="connsiteY107" fmla="*/ 874470 h 3888213"/>
              <a:gd name="connsiteX108" fmla="*/ 808820 w 6590282"/>
              <a:gd name="connsiteY108" fmla="*/ 857547 h 3888213"/>
              <a:gd name="connsiteX109" fmla="*/ 807269 w 6590282"/>
              <a:gd name="connsiteY109" fmla="*/ 842529 h 3888213"/>
              <a:gd name="connsiteX110" fmla="*/ 816083 w 6590282"/>
              <a:gd name="connsiteY110" fmla="*/ 783160 h 3888213"/>
              <a:gd name="connsiteX111" fmla="*/ 880952 w 6590282"/>
              <a:gd name="connsiteY111" fmla="*/ 690157 h 3888213"/>
              <a:gd name="connsiteX112" fmla="*/ 967397 w 6590282"/>
              <a:gd name="connsiteY112" fmla="*/ 624301 h 3888213"/>
              <a:gd name="connsiteX113" fmla="*/ 1060117 w 6590282"/>
              <a:gd name="connsiteY113" fmla="*/ 571348 h 3888213"/>
              <a:gd name="connsiteX114" fmla="*/ 1443620 w 6590282"/>
              <a:gd name="connsiteY114" fmla="*/ 396837 h 3888213"/>
              <a:gd name="connsiteX115" fmla="*/ 1536904 w 6590282"/>
              <a:gd name="connsiteY115" fmla="*/ 350582 h 3888213"/>
              <a:gd name="connsiteX116" fmla="*/ 1624266 w 6590282"/>
              <a:gd name="connsiteY116" fmla="*/ 296713 h 3888213"/>
              <a:gd name="connsiteX117" fmla="*/ 1662341 w 6590282"/>
              <a:gd name="connsiteY117" fmla="*/ 264490 h 3888213"/>
              <a:gd name="connsiteX118" fmla="*/ 1690968 w 6590282"/>
              <a:gd name="connsiteY118" fmla="*/ 226908 h 3888213"/>
              <a:gd name="connsiteX119" fmla="*/ 1698724 w 6590282"/>
              <a:gd name="connsiteY119" fmla="*/ 206319 h 3888213"/>
              <a:gd name="connsiteX120" fmla="*/ 1700346 w 6590282"/>
              <a:gd name="connsiteY120" fmla="*/ 195743 h 3888213"/>
              <a:gd name="connsiteX121" fmla="*/ 1700557 w 6590282"/>
              <a:gd name="connsiteY121" fmla="*/ 190525 h 3888213"/>
              <a:gd name="connsiteX122" fmla="*/ 1700205 w 6590282"/>
              <a:gd name="connsiteY122" fmla="*/ 187775 h 3888213"/>
              <a:gd name="connsiteX123" fmla="*/ 1691038 w 6590282"/>
              <a:gd name="connsiteY123" fmla="*/ 174590 h 3888213"/>
              <a:gd name="connsiteX124" fmla="*/ 1672565 w 6590282"/>
              <a:gd name="connsiteY124" fmla="*/ 161828 h 3888213"/>
              <a:gd name="connsiteX125" fmla="*/ 1626945 w 6590282"/>
              <a:gd name="connsiteY125" fmla="*/ 142367 h 3888213"/>
              <a:gd name="connsiteX126" fmla="*/ 1577729 w 6590282"/>
              <a:gd name="connsiteY126" fmla="*/ 127913 h 3888213"/>
              <a:gd name="connsiteX127" fmla="*/ 1476054 w 6590282"/>
              <a:gd name="connsiteY127" fmla="*/ 106548 h 3888213"/>
              <a:gd name="connsiteX128" fmla="*/ 1268756 w 6590282"/>
              <a:gd name="connsiteY128" fmla="*/ 78203 h 3888213"/>
              <a:gd name="connsiteX129" fmla="*/ 850280 w 6590282"/>
              <a:gd name="connsiteY129" fmla="*/ 45698 h 3888213"/>
              <a:gd name="connsiteX130" fmla="*/ 430465 w 6590282"/>
              <a:gd name="connsiteY130" fmla="*/ 28423 h 3888213"/>
              <a:gd name="connsiteX131" fmla="*/ 10298 w 6590282"/>
              <a:gd name="connsiteY131" fmla="*/ 20808 h 3888213"/>
              <a:gd name="connsiteX132" fmla="*/ 10227 w 6590282"/>
              <a:gd name="connsiteY132" fmla="*/ 20808 h 3888213"/>
              <a:gd name="connsiteX133" fmla="*/ 3 w 6590282"/>
              <a:gd name="connsiteY133" fmla="*/ 10443 h 3888213"/>
              <a:gd name="connsiteX134" fmla="*/ 10086 w 6590282"/>
              <a:gd name="connsiteY134" fmla="*/ 8 h 38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6590282" h="3888213">
                <a:moveTo>
                  <a:pt x="10086" y="8"/>
                </a:moveTo>
                <a:cubicBezTo>
                  <a:pt x="150400" y="-133"/>
                  <a:pt x="290644" y="1630"/>
                  <a:pt x="430888" y="4591"/>
                </a:cubicBezTo>
                <a:cubicBezTo>
                  <a:pt x="571132" y="7623"/>
                  <a:pt x="711376" y="12136"/>
                  <a:pt x="851479" y="18834"/>
                </a:cubicBezTo>
                <a:cubicBezTo>
                  <a:pt x="991652" y="25673"/>
                  <a:pt x="1131755" y="34417"/>
                  <a:pt x="1271646" y="48448"/>
                </a:cubicBezTo>
                <a:cubicBezTo>
                  <a:pt x="1341592" y="55570"/>
                  <a:pt x="1411467" y="63890"/>
                  <a:pt x="1481131" y="75524"/>
                </a:cubicBezTo>
                <a:cubicBezTo>
                  <a:pt x="1515963" y="81376"/>
                  <a:pt x="1550724" y="88075"/>
                  <a:pt x="1585344" y="96677"/>
                </a:cubicBezTo>
                <a:cubicBezTo>
                  <a:pt x="1602619" y="100978"/>
                  <a:pt x="1619894" y="105772"/>
                  <a:pt x="1637098" y="111484"/>
                </a:cubicBezTo>
                <a:cubicBezTo>
                  <a:pt x="1654232" y="117266"/>
                  <a:pt x="1671366" y="123823"/>
                  <a:pt x="1688218" y="132919"/>
                </a:cubicBezTo>
                <a:cubicBezTo>
                  <a:pt x="1696609" y="137572"/>
                  <a:pt x="1704929" y="142790"/>
                  <a:pt x="1712896" y="149912"/>
                </a:cubicBezTo>
                <a:cubicBezTo>
                  <a:pt x="1720652" y="156963"/>
                  <a:pt x="1728832" y="166340"/>
                  <a:pt x="1732286" y="179878"/>
                </a:cubicBezTo>
                <a:cubicBezTo>
                  <a:pt x="1733062" y="183192"/>
                  <a:pt x="1733556" y="186647"/>
                  <a:pt x="1733556" y="190173"/>
                </a:cubicBezTo>
                <a:cubicBezTo>
                  <a:pt x="1733485" y="192923"/>
                  <a:pt x="1733485" y="195461"/>
                  <a:pt x="1733274" y="198070"/>
                </a:cubicBezTo>
                <a:cubicBezTo>
                  <a:pt x="1732851" y="203287"/>
                  <a:pt x="1732146" y="208435"/>
                  <a:pt x="1730947" y="213511"/>
                </a:cubicBezTo>
                <a:cubicBezTo>
                  <a:pt x="1728691" y="223594"/>
                  <a:pt x="1725024" y="233184"/>
                  <a:pt x="1720511" y="242068"/>
                </a:cubicBezTo>
                <a:cubicBezTo>
                  <a:pt x="1711416" y="259836"/>
                  <a:pt x="1699217" y="274784"/>
                  <a:pt x="1686103" y="288111"/>
                </a:cubicBezTo>
                <a:cubicBezTo>
                  <a:pt x="1672988" y="301437"/>
                  <a:pt x="1658815" y="313212"/>
                  <a:pt x="1644290" y="324000"/>
                </a:cubicBezTo>
                <a:cubicBezTo>
                  <a:pt x="1615099" y="345647"/>
                  <a:pt x="1584357" y="363909"/>
                  <a:pt x="1553192" y="380972"/>
                </a:cubicBezTo>
                <a:cubicBezTo>
                  <a:pt x="1521956" y="397965"/>
                  <a:pt x="1490297" y="413618"/>
                  <a:pt x="1458427" y="428707"/>
                </a:cubicBezTo>
                <a:cubicBezTo>
                  <a:pt x="1331016" y="488852"/>
                  <a:pt x="1200432" y="540324"/>
                  <a:pt x="1077463" y="604770"/>
                </a:cubicBezTo>
                <a:cubicBezTo>
                  <a:pt x="1046791" y="620917"/>
                  <a:pt x="1016754" y="637980"/>
                  <a:pt x="987986" y="656595"/>
                </a:cubicBezTo>
                <a:cubicBezTo>
                  <a:pt x="959288" y="675209"/>
                  <a:pt x="931789" y="695446"/>
                  <a:pt x="907746" y="718432"/>
                </a:cubicBezTo>
                <a:cubicBezTo>
                  <a:pt x="883843" y="741347"/>
                  <a:pt x="863395" y="767436"/>
                  <a:pt x="853383" y="796274"/>
                </a:cubicBezTo>
                <a:cubicBezTo>
                  <a:pt x="848376" y="810588"/>
                  <a:pt x="846191" y="825465"/>
                  <a:pt x="847107" y="840273"/>
                </a:cubicBezTo>
                <a:cubicBezTo>
                  <a:pt x="847389" y="844010"/>
                  <a:pt x="847742" y="847676"/>
                  <a:pt x="848306" y="851413"/>
                </a:cubicBezTo>
                <a:cubicBezTo>
                  <a:pt x="848799" y="854515"/>
                  <a:pt x="849505" y="857054"/>
                  <a:pt x="850562" y="859804"/>
                </a:cubicBezTo>
                <a:cubicBezTo>
                  <a:pt x="852678" y="865163"/>
                  <a:pt x="856203" y="870451"/>
                  <a:pt x="860786" y="875386"/>
                </a:cubicBezTo>
                <a:cubicBezTo>
                  <a:pt x="870093" y="885399"/>
                  <a:pt x="883420" y="893931"/>
                  <a:pt x="897733" y="900981"/>
                </a:cubicBezTo>
                <a:cubicBezTo>
                  <a:pt x="912117" y="908103"/>
                  <a:pt x="927770" y="913955"/>
                  <a:pt x="943776" y="918961"/>
                </a:cubicBezTo>
                <a:cubicBezTo>
                  <a:pt x="975858" y="929044"/>
                  <a:pt x="1009491" y="936166"/>
                  <a:pt x="1043406" y="942089"/>
                </a:cubicBezTo>
                <a:cubicBezTo>
                  <a:pt x="1111378" y="953723"/>
                  <a:pt x="1180759" y="960280"/>
                  <a:pt x="1250211" y="965286"/>
                </a:cubicBezTo>
                <a:cubicBezTo>
                  <a:pt x="1389257" y="974946"/>
                  <a:pt x="1529218" y="977696"/>
                  <a:pt x="1669110" y="979036"/>
                </a:cubicBezTo>
                <a:cubicBezTo>
                  <a:pt x="1809072" y="980234"/>
                  <a:pt x="1949174" y="979388"/>
                  <a:pt x="2089277" y="978401"/>
                </a:cubicBezTo>
                <a:cubicBezTo>
                  <a:pt x="2369554" y="976286"/>
                  <a:pt x="2650041" y="972831"/>
                  <a:pt x="2930882" y="976991"/>
                </a:cubicBezTo>
                <a:cubicBezTo>
                  <a:pt x="3071267" y="979177"/>
                  <a:pt x="3211793" y="983196"/>
                  <a:pt x="3352318" y="991516"/>
                </a:cubicBezTo>
                <a:cubicBezTo>
                  <a:pt x="3492774" y="1000048"/>
                  <a:pt x="3633441" y="1012105"/>
                  <a:pt x="3773402" y="1035232"/>
                </a:cubicBezTo>
                <a:cubicBezTo>
                  <a:pt x="3843348" y="1047007"/>
                  <a:pt x="3913153" y="1061462"/>
                  <a:pt x="3982041" y="1082333"/>
                </a:cubicBezTo>
                <a:cubicBezTo>
                  <a:pt x="4016450" y="1092838"/>
                  <a:pt x="4050647" y="1105037"/>
                  <a:pt x="4084139" y="1120196"/>
                </a:cubicBezTo>
                <a:cubicBezTo>
                  <a:pt x="4117490" y="1135497"/>
                  <a:pt x="4150418" y="1153547"/>
                  <a:pt x="4180596" y="1177803"/>
                </a:cubicBezTo>
                <a:cubicBezTo>
                  <a:pt x="4210493" y="1201776"/>
                  <a:pt x="4238132" y="1233505"/>
                  <a:pt x="4252939" y="1273132"/>
                </a:cubicBezTo>
                <a:cubicBezTo>
                  <a:pt x="4260343" y="1292734"/>
                  <a:pt x="4264080" y="1313887"/>
                  <a:pt x="4264432" y="1334546"/>
                </a:cubicBezTo>
                <a:cubicBezTo>
                  <a:pt x="4264574" y="1354218"/>
                  <a:pt x="4263163" y="1373256"/>
                  <a:pt x="4259850" y="1392505"/>
                </a:cubicBezTo>
                <a:cubicBezTo>
                  <a:pt x="4253433" y="1430792"/>
                  <a:pt x="4239402" y="1467809"/>
                  <a:pt x="4220011" y="1500878"/>
                </a:cubicBezTo>
                <a:cubicBezTo>
                  <a:pt x="4200692" y="1534089"/>
                  <a:pt x="4176225" y="1563350"/>
                  <a:pt x="4149572" y="1589298"/>
                </a:cubicBezTo>
                <a:cubicBezTo>
                  <a:pt x="4095984" y="1641263"/>
                  <a:pt x="4034077" y="1680608"/>
                  <a:pt x="3970830" y="1714664"/>
                </a:cubicBezTo>
                <a:cubicBezTo>
                  <a:pt x="3907371" y="1748509"/>
                  <a:pt x="3841797" y="1776783"/>
                  <a:pt x="3775729" y="1802519"/>
                </a:cubicBezTo>
                <a:cubicBezTo>
                  <a:pt x="3643383" y="1853709"/>
                  <a:pt x="3508568" y="1894887"/>
                  <a:pt x="3374247" y="1935641"/>
                </a:cubicBezTo>
                <a:cubicBezTo>
                  <a:pt x="3239926" y="1976255"/>
                  <a:pt x="3105746" y="2015670"/>
                  <a:pt x="2974245" y="2061008"/>
                </a:cubicBezTo>
                <a:cubicBezTo>
                  <a:pt x="2908530" y="2083712"/>
                  <a:pt x="2843591" y="2107967"/>
                  <a:pt x="2780343" y="2135255"/>
                </a:cubicBezTo>
                <a:cubicBezTo>
                  <a:pt x="2717167" y="2162612"/>
                  <a:pt x="2655541" y="2192932"/>
                  <a:pt x="2598499" y="2228892"/>
                </a:cubicBezTo>
                <a:cubicBezTo>
                  <a:pt x="2541668" y="2264852"/>
                  <a:pt x="2488997" y="2306875"/>
                  <a:pt x="2450146" y="2357642"/>
                </a:cubicBezTo>
                <a:cubicBezTo>
                  <a:pt x="2411084" y="2408127"/>
                  <a:pt x="2388803" y="2467920"/>
                  <a:pt x="2388803" y="2530391"/>
                </a:cubicBezTo>
                <a:cubicBezTo>
                  <a:pt x="2388591" y="2595260"/>
                  <a:pt x="2401988" y="2659988"/>
                  <a:pt x="2428006" y="2719780"/>
                </a:cubicBezTo>
                <a:cubicBezTo>
                  <a:pt x="2453954" y="2779714"/>
                  <a:pt x="2491536" y="2834993"/>
                  <a:pt x="2536239" y="2884562"/>
                </a:cubicBezTo>
                <a:cubicBezTo>
                  <a:pt x="2581012" y="2934201"/>
                  <a:pt x="2632202" y="2978833"/>
                  <a:pt x="2687059" y="3019024"/>
                </a:cubicBezTo>
                <a:cubicBezTo>
                  <a:pt x="2714346" y="3039260"/>
                  <a:pt x="2742691" y="3058298"/>
                  <a:pt x="2771671" y="3076560"/>
                </a:cubicBezTo>
                <a:cubicBezTo>
                  <a:pt x="2800509" y="3094892"/>
                  <a:pt x="2830194" y="3112096"/>
                  <a:pt x="2860301" y="3128737"/>
                </a:cubicBezTo>
                <a:cubicBezTo>
                  <a:pt x="2920446" y="3161947"/>
                  <a:pt x="2982565" y="3192055"/>
                  <a:pt x="3045813" y="3219906"/>
                </a:cubicBezTo>
                <a:cubicBezTo>
                  <a:pt x="3108989" y="3247898"/>
                  <a:pt x="3173435" y="3273282"/>
                  <a:pt x="3238516" y="3297185"/>
                </a:cubicBezTo>
                <a:cubicBezTo>
                  <a:pt x="3368747" y="3344920"/>
                  <a:pt x="3501870" y="3385463"/>
                  <a:pt x="3636261" y="3421776"/>
                </a:cubicBezTo>
                <a:cubicBezTo>
                  <a:pt x="3770653" y="3458018"/>
                  <a:pt x="3906525" y="3489606"/>
                  <a:pt x="4043032" y="3518021"/>
                </a:cubicBezTo>
                <a:cubicBezTo>
                  <a:pt x="4316187" y="3574782"/>
                  <a:pt x="4592232" y="3618780"/>
                  <a:pt x="4869336" y="3654951"/>
                </a:cubicBezTo>
                <a:cubicBezTo>
                  <a:pt x="5146439" y="3691052"/>
                  <a:pt x="5424741" y="3719115"/>
                  <a:pt x="5703466" y="3741114"/>
                </a:cubicBezTo>
                <a:cubicBezTo>
                  <a:pt x="5842863" y="3752043"/>
                  <a:pt x="5982332" y="3761421"/>
                  <a:pt x="6121941" y="3769177"/>
                </a:cubicBezTo>
                <a:cubicBezTo>
                  <a:pt x="6261409" y="3776863"/>
                  <a:pt x="6401442" y="3783279"/>
                  <a:pt x="6540346" y="3786804"/>
                </a:cubicBezTo>
                <a:lnTo>
                  <a:pt x="6540840" y="3786804"/>
                </a:lnTo>
                <a:cubicBezTo>
                  <a:pt x="6568832" y="3787510"/>
                  <a:pt x="6590972" y="3810778"/>
                  <a:pt x="6590267" y="3838770"/>
                </a:cubicBezTo>
                <a:cubicBezTo>
                  <a:pt x="6589562" y="3866762"/>
                  <a:pt x="6566294" y="3888903"/>
                  <a:pt x="6538301" y="3888197"/>
                </a:cubicBezTo>
                <a:lnTo>
                  <a:pt x="6538019" y="3888197"/>
                </a:lnTo>
                <a:cubicBezTo>
                  <a:pt x="6396647" y="3883755"/>
                  <a:pt x="6256685" y="3876493"/>
                  <a:pt x="6116230" y="3867890"/>
                </a:cubicBezTo>
                <a:cubicBezTo>
                  <a:pt x="5975916" y="3859218"/>
                  <a:pt x="5835742" y="3848994"/>
                  <a:pt x="5695710" y="3837148"/>
                </a:cubicBezTo>
                <a:cubicBezTo>
                  <a:pt x="5415645" y="3813387"/>
                  <a:pt x="5136003" y="3783491"/>
                  <a:pt x="4857278" y="3745486"/>
                </a:cubicBezTo>
                <a:cubicBezTo>
                  <a:pt x="4578624" y="3707411"/>
                  <a:pt x="4300816" y="3661438"/>
                  <a:pt x="4025263" y="3602422"/>
                </a:cubicBezTo>
                <a:cubicBezTo>
                  <a:pt x="3887487" y="3572878"/>
                  <a:pt x="3750346" y="3540091"/>
                  <a:pt x="3614262" y="3502579"/>
                </a:cubicBezTo>
                <a:cubicBezTo>
                  <a:pt x="3478249" y="3464928"/>
                  <a:pt x="3343152" y="3422974"/>
                  <a:pt x="3210382" y="3373406"/>
                </a:cubicBezTo>
                <a:cubicBezTo>
                  <a:pt x="3144033" y="3348586"/>
                  <a:pt x="3078176" y="3322145"/>
                  <a:pt x="3013308" y="3293025"/>
                </a:cubicBezTo>
                <a:cubicBezTo>
                  <a:pt x="2948439" y="3264045"/>
                  <a:pt x="2884486" y="3232527"/>
                  <a:pt x="2822085" y="3197625"/>
                </a:cubicBezTo>
                <a:cubicBezTo>
                  <a:pt x="2790920" y="3180139"/>
                  <a:pt x="2760037" y="3162017"/>
                  <a:pt x="2729858" y="3142557"/>
                </a:cubicBezTo>
                <a:cubicBezTo>
                  <a:pt x="2699610" y="3123237"/>
                  <a:pt x="2669855" y="3103001"/>
                  <a:pt x="2641016" y="3081354"/>
                </a:cubicBezTo>
                <a:cubicBezTo>
                  <a:pt x="2583128" y="3038344"/>
                  <a:pt x="2528271" y="2990115"/>
                  <a:pt x="2479478" y="2935399"/>
                </a:cubicBezTo>
                <a:cubicBezTo>
                  <a:pt x="2430756" y="2880684"/>
                  <a:pt x="2388591" y="2818353"/>
                  <a:pt x="2359189" y="2749395"/>
                </a:cubicBezTo>
                <a:cubicBezTo>
                  <a:pt x="2329645" y="2680436"/>
                  <a:pt x="2314345" y="2605061"/>
                  <a:pt x="2315191" y="2529686"/>
                </a:cubicBezTo>
                <a:cubicBezTo>
                  <a:pt x="2315473" y="2490765"/>
                  <a:pt x="2322735" y="2451420"/>
                  <a:pt x="2336203" y="2414614"/>
                </a:cubicBezTo>
                <a:cubicBezTo>
                  <a:pt x="2349670" y="2377808"/>
                  <a:pt x="2369342" y="2343681"/>
                  <a:pt x="2392751" y="2313574"/>
                </a:cubicBezTo>
                <a:cubicBezTo>
                  <a:pt x="2439781" y="2253006"/>
                  <a:pt x="2499221" y="2207104"/>
                  <a:pt x="2560706" y="2168535"/>
                </a:cubicBezTo>
                <a:cubicBezTo>
                  <a:pt x="2622543" y="2130108"/>
                  <a:pt x="2687270" y="2098801"/>
                  <a:pt x="2752845" y="2070809"/>
                </a:cubicBezTo>
                <a:cubicBezTo>
                  <a:pt x="2818489" y="2042957"/>
                  <a:pt x="2885121" y="2018561"/>
                  <a:pt x="2952035" y="1995786"/>
                </a:cubicBezTo>
                <a:cubicBezTo>
                  <a:pt x="3085933" y="1950449"/>
                  <a:pt x="3221029" y="1911668"/>
                  <a:pt x="3355280" y="1871901"/>
                </a:cubicBezTo>
                <a:cubicBezTo>
                  <a:pt x="3489460" y="1832063"/>
                  <a:pt x="3623287" y="1791943"/>
                  <a:pt x="3752743" y="1742727"/>
                </a:cubicBezTo>
                <a:cubicBezTo>
                  <a:pt x="3817401" y="1718048"/>
                  <a:pt x="3880930" y="1690902"/>
                  <a:pt x="3941357" y="1659102"/>
                </a:cubicBezTo>
                <a:cubicBezTo>
                  <a:pt x="4001572" y="1627232"/>
                  <a:pt x="4059179" y="1590567"/>
                  <a:pt x="4106631" y="1544947"/>
                </a:cubicBezTo>
                <a:cubicBezTo>
                  <a:pt x="4130252" y="1522172"/>
                  <a:pt x="4151264" y="1497212"/>
                  <a:pt x="4167341" y="1469854"/>
                </a:cubicBezTo>
                <a:cubicBezTo>
                  <a:pt x="4183558" y="1442567"/>
                  <a:pt x="4194839" y="1413023"/>
                  <a:pt x="4200198" y="1382211"/>
                </a:cubicBezTo>
                <a:cubicBezTo>
                  <a:pt x="4202948" y="1366910"/>
                  <a:pt x="4204217" y="1350904"/>
                  <a:pt x="4204147" y="1335533"/>
                </a:cubicBezTo>
                <a:cubicBezTo>
                  <a:pt x="4204006" y="1321220"/>
                  <a:pt x="4201538" y="1307259"/>
                  <a:pt x="4196673" y="1294073"/>
                </a:cubicBezTo>
                <a:cubicBezTo>
                  <a:pt x="4187013" y="1267632"/>
                  <a:pt x="4167623" y="1243870"/>
                  <a:pt x="4143155" y="1224057"/>
                </a:cubicBezTo>
                <a:cubicBezTo>
                  <a:pt x="4118759" y="1204173"/>
                  <a:pt x="4089921" y="1187815"/>
                  <a:pt x="4059743" y="1173854"/>
                </a:cubicBezTo>
                <a:cubicBezTo>
                  <a:pt x="4029424" y="1159893"/>
                  <a:pt x="3997553" y="1148259"/>
                  <a:pt x="3964978" y="1138176"/>
                </a:cubicBezTo>
                <a:cubicBezTo>
                  <a:pt x="3899827" y="1117940"/>
                  <a:pt x="3832137" y="1103486"/>
                  <a:pt x="3763954" y="1091640"/>
                </a:cubicBezTo>
                <a:cubicBezTo>
                  <a:pt x="3627377" y="1068301"/>
                  <a:pt x="3488261" y="1055468"/>
                  <a:pt x="3349075" y="1046231"/>
                </a:cubicBezTo>
                <a:cubicBezTo>
                  <a:pt x="3209748" y="1037206"/>
                  <a:pt x="3069997" y="1032412"/>
                  <a:pt x="2930106" y="1029450"/>
                </a:cubicBezTo>
                <a:cubicBezTo>
                  <a:pt x="2650323" y="1023668"/>
                  <a:pt x="2370047" y="1025572"/>
                  <a:pt x="2089630" y="1026066"/>
                </a:cubicBezTo>
                <a:cubicBezTo>
                  <a:pt x="1949386" y="1026277"/>
                  <a:pt x="1809142" y="1026277"/>
                  <a:pt x="1668757" y="1024303"/>
                </a:cubicBezTo>
                <a:cubicBezTo>
                  <a:pt x="1528372" y="1022188"/>
                  <a:pt x="1387846" y="1018592"/>
                  <a:pt x="1247250" y="1008015"/>
                </a:cubicBezTo>
                <a:cubicBezTo>
                  <a:pt x="1176952" y="1002515"/>
                  <a:pt x="1106583" y="995465"/>
                  <a:pt x="1036426" y="983055"/>
                </a:cubicBezTo>
                <a:cubicBezTo>
                  <a:pt x="1001383" y="976709"/>
                  <a:pt x="966269" y="969164"/>
                  <a:pt x="931507" y="958024"/>
                </a:cubicBezTo>
                <a:cubicBezTo>
                  <a:pt x="914162" y="952454"/>
                  <a:pt x="896817" y="945896"/>
                  <a:pt x="879824" y="937435"/>
                </a:cubicBezTo>
                <a:cubicBezTo>
                  <a:pt x="862901" y="928903"/>
                  <a:pt x="845979" y="918538"/>
                  <a:pt x="831313" y="902815"/>
                </a:cubicBezTo>
                <a:cubicBezTo>
                  <a:pt x="824050" y="894918"/>
                  <a:pt x="817564" y="885469"/>
                  <a:pt x="813263" y="874470"/>
                </a:cubicBezTo>
                <a:cubicBezTo>
                  <a:pt x="811147" y="869041"/>
                  <a:pt x="809667" y="863047"/>
                  <a:pt x="808820" y="857547"/>
                </a:cubicBezTo>
                <a:cubicBezTo>
                  <a:pt x="808115" y="852612"/>
                  <a:pt x="807622" y="847606"/>
                  <a:pt x="807269" y="842529"/>
                </a:cubicBezTo>
                <a:cubicBezTo>
                  <a:pt x="806141" y="822363"/>
                  <a:pt x="809385" y="801915"/>
                  <a:pt x="816083" y="783160"/>
                </a:cubicBezTo>
                <a:cubicBezTo>
                  <a:pt x="829621" y="745507"/>
                  <a:pt x="854440" y="715470"/>
                  <a:pt x="880952" y="690157"/>
                </a:cubicBezTo>
                <a:cubicBezTo>
                  <a:pt x="907816" y="664844"/>
                  <a:pt x="937219" y="643621"/>
                  <a:pt x="967397" y="624301"/>
                </a:cubicBezTo>
                <a:cubicBezTo>
                  <a:pt x="997575" y="604981"/>
                  <a:pt x="1028740" y="587707"/>
                  <a:pt x="1060117" y="571348"/>
                </a:cubicBezTo>
                <a:cubicBezTo>
                  <a:pt x="1186118" y="506409"/>
                  <a:pt x="1317196" y="455642"/>
                  <a:pt x="1443620" y="396837"/>
                </a:cubicBezTo>
                <a:cubicBezTo>
                  <a:pt x="1475208" y="382171"/>
                  <a:pt x="1506444" y="366941"/>
                  <a:pt x="1536904" y="350582"/>
                </a:cubicBezTo>
                <a:cubicBezTo>
                  <a:pt x="1567294" y="334154"/>
                  <a:pt x="1596978" y="316738"/>
                  <a:pt x="1624266" y="296713"/>
                </a:cubicBezTo>
                <a:cubicBezTo>
                  <a:pt x="1637874" y="286701"/>
                  <a:pt x="1650777" y="276054"/>
                  <a:pt x="1662341" y="264490"/>
                </a:cubicBezTo>
                <a:cubicBezTo>
                  <a:pt x="1673834" y="252926"/>
                  <a:pt x="1683987" y="240376"/>
                  <a:pt x="1690968" y="226908"/>
                </a:cubicBezTo>
                <a:cubicBezTo>
                  <a:pt x="1694493" y="220210"/>
                  <a:pt x="1697102" y="213300"/>
                  <a:pt x="1698724" y="206319"/>
                </a:cubicBezTo>
                <a:cubicBezTo>
                  <a:pt x="1699570" y="202794"/>
                  <a:pt x="1700064" y="199268"/>
                  <a:pt x="1700346" y="195743"/>
                </a:cubicBezTo>
                <a:cubicBezTo>
                  <a:pt x="1700487" y="193980"/>
                  <a:pt x="1700487" y="192147"/>
                  <a:pt x="1700557" y="190525"/>
                </a:cubicBezTo>
                <a:cubicBezTo>
                  <a:pt x="1700557" y="189609"/>
                  <a:pt x="1700416" y="188692"/>
                  <a:pt x="1700205" y="187775"/>
                </a:cubicBezTo>
                <a:cubicBezTo>
                  <a:pt x="1699429" y="184109"/>
                  <a:pt x="1696115" y="179173"/>
                  <a:pt x="1691038" y="174590"/>
                </a:cubicBezTo>
                <a:cubicBezTo>
                  <a:pt x="1685962" y="169936"/>
                  <a:pt x="1679475" y="165706"/>
                  <a:pt x="1672565" y="161828"/>
                </a:cubicBezTo>
                <a:cubicBezTo>
                  <a:pt x="1658604" y="154072"/>
                  <a:pt x="1642951" y="147867"/>
                  <a:pt x="1626945" y="142367"/>
                </a:cubicBezTo>
                <a:cubicBezTo>
                  <a:pt x="1610939" y="136867"/>
                  <a:pt x="1594440" y="132143"/>
                  <a:pt x="1577729" y="127913"/>
                </a:cubicBezTo>
                <a:cubicBezTo>
                  <a:pt x="1544378" y="119381"/>
                  <a:pt x="1510322" y="112612"/>
                  <a:pt x="1476054" y="106548"/>
                </a:cubicBezTo>
                <a:cubicBezTo>
                  <a:pt x="1407519" y="94561"/>
                  <a:pt x="1338208" y="85748"/>
                  <a:pt x="1268756" y="78203"/>
                </a:cubicBezTo>
                <a:cubicBezTo>
                  <a:pt x="1129781" y="63255"/>
                  <a:pt x="990030" y="53525"/>
                  <a:pt x="850280" y="45698"/>
                </a:cubicBezTo>
                <a:cubicBezTo>
                  <a:pt x="710459" y="38013"/>
                  <a:pt x="570498" y="32513"/>
                  <a:pt x="430465" y="28423"/>
                </a:cubicBezTo>
                <a:cubicBezTo>
                  <a:pt x="290433" y="24475"/>
                  <a:pt x="150330" y="21725"/>
                  <a:pt x="10298" y="20808"/>
                </a:cubicBezTo>
                <a:lnTo>
                  <a:pt x="10227" y="20808"/>
                </a:lnTo>
                <a:cubicBezTo>
                  <a:pt x="4516" y="20738"/>
                  <a:pt x="-67" y="16155"/>
                  <a:pt x="3" y="10443"/>
                </a:cubicBezTo>
                <a:cubicBezTo>
                  <a:pt x="-138" y="4591"/>
                  <a:pt x="4445" y="8"/>
                  <a:pt x="10086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7620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BD97C0-63DD-4D48-A8E7-FAA25F46C1C6}"/>
              </a:ext>
            </a:extLst>
          </p:cNvPr>
          <p:cNvGrpSpPr/>
          <p:nvPr/>
        </p:nvGrpSpPr>
        <p:grpSpPr>
          <a:xfrm>
            <a:off x="8703613" y="5088899"/>
            <a:ext cx="356156" cy="517820"/>
            <a:chOff x="8577031" y="2396884"/>
            <a:chExt cx="356156" cy="51782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EBF7E41-668F-4A3A-A98B-A2DDA49A983B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4BDDD25-5692-43B9-B0E0-8AE93639BAF9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B07D367-2CB6-43F8-8344-7760B132AAA9}"/>
              </a:ext>
            </a:extLst>
          </p:cNvPr>
          <p:cNvGrpSpPr/>
          <p:nvPr/>
        </p:nvGrpSpPr>
        <p:grpSpPr>
          <a:xfrm>
            <a:off x="9220962" y="4690969"/>
            <a:ext cx="2413266" cy="1072539"/>
            <a:chOff x="9034666" y="5039312"/>
            <a:chExt cx="2413266" cy="107253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EA6D77-9013-41C3-B837-4D43E2B80A52}"/>
                </a:ext>
              </a:extLst>
            </p:cNvPr>
            <p:cNvSpPr txBox="1"/>
            <p:nvPr/>
          </p:nvSpPr>
          <p:spPr>
            <a:xfrm>
              <a:off x="9034666" y="5444296"/>
              <a:ext cx="2413266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5378C1-165C-4BAD-9276-7F9C34164DDB}"/>
                </a:ext>
              </a:extLst>
            </p:cNvPr>
            <p:cNvSpPr txBox="1"/>
            <p:nvPr/>
          </p:nvSpPr>
          <p:spPr>
            <a:xfrm>
              <a:off x="9034666" y="5039312"/>
              <a:ext cx="1507624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880A13-BDE7-4024-8DCD-8CAA5B50E905}"/>
              </a:ext>
            </a:extLst>
          </p:cNvPr>
          <p:cNvGrpSpPr/>
          <p:nvPr/>
        </p:nvGrpSpPr>
        <p:grpSpPr>
          <a:xfrm>
            <a:off x="4865287" y="4013323"/>
            <a:ext cx="356156" cy="517820"/>
            <a:chOff x="8577031" y="2396884"/>
            <a:chExt cx="356156" cy="51782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8F1AE47-DADA-4CD4-A305-E6D640338CF8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DE32612-A880-4F6C-8D2A-657DFB313EFF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9E783A-54CF-4CFC-83A8-1081DB559DDD}"/>
              </a:ext>
            </a:extLst>
          </p:cNvPr>
          <p:cNvGrpSpPr/>
          <p:nvPr/>
        </p:nvGrpSpPr>
        <p:grpSpPr>
          <a:xfrm>
            <a:off x="3249375" y="4178301"/>
            <a:ext cx="1878073" cy="1374095"/>
            <a:chOff x="3063079" y="4526644"/>
            <a:chExt cx="1878073" cy="137409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629AE97-60D7-4512-B157-B2971382A7D7}"/>
                </a:ext>
              </a:extLst>
            </p:cNvPr>
            <p:cNvSpPr txBox="1"/>
            <p:nvPr/>
          </p:nvSpPr>
          <p:spPr>
            <a:xfrm>
              <a:off x="3063081" y="4931628"/>
              <a:ext cx="1718470" cy="969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F202838-977E-435E-AE17-D17BB1F026D1}"/>
                </a:ext>
              </a:extLst>
            </p:cNvPr>
            <p:cNvSpPr txBox="1"/>
            <p:nvPr/>
          </p:nvSpPr>
          <p:spPr>
            <a:xfrm>
              <a:off x="3063079" y="4526644"/>
              <a:ext cx="1878073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433C7F-50AA-4072-9E7F-5CA4ED663795}"/>
              </a:ext>
            </a:extLst>
          </p:cNvPr>
          <p:cNvGrpSpPr/>
          <p:nvPr/>
        </p:nvGrpSpPr>
        <p:grpSpPr>
          <a:xfrm>
            <a:off x="6557400" y="2899304"/>
            <a:ext cx="356156" cy="517820"/>
            <a:chOff x="8577031" y="2396884"/>
            <a:chExt cx="356156" cy="51782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E109D01-2359-49E3-9865-72E97542D3AA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A70A99B-9E0D-422A-982C-7648A067D619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B567338-5DBA-4C76-A606-0B67BE7A8630}"/>
              </a:ext>
            </a:extLst>
          </p:cNvPr>
          <p:cNvGrpSpPr/>
          <p:nvPr/>
        </p:nvGrpSpPr>
        <p:grpSpPr>
          <a:xfrm>
            <a:off x="7024651" y="2873904"/>
            <a:ext cx="2752201" cy="1072539"/>
            <a:chOff x="6838355" y="3222247"/>
            <a:chExt cx="2752201" cy="107253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CBF621-390F-483E-8F09-E3069ACC2ED5}"/>
                </a:ext>
              </a:extLst>
            </p:cNvPr>
            <p:cNvSpPr txBox="1"/>
            <p:nvPr/>
          </p:nvSpPr>
          <p:spPr>
            <a:xfrm>
              <a:off x="6838356" y="3627231"/>
              <a:ext cx="1952101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F6E74FD-2AD8-4DB4-B18D-87E0916CB90D}"/>
                </a:ext>
              </a:extLst>
            </p:cNvPr>
            <p:cNvSpPr txBox="1"/>
            <p:nvPr/>
          </p:nvSpPr>
          <p:spPr>
            <a:xfrm>
              <a:off x="6838355" y="3222247"/>
              <a:ext cx="275220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8A1FCA6-B302-47EB-9D2B-7818C3251B1E}"/>
              </a:ext>
            </a:extLst>
          </p:cNvPr>
          <p:cNvGrpSpPr/>
          <p:nvPr/>
        </p:nvGrpSpPr>
        <p:grpSpPr>
          <a:xfrm>
            <a:off x="3446091" y="2356084"/>
            <a:ext cx="356156" cy="517820"/>
            <a:chOff x="8577031" y="2396884"/>
            <a:chExt cx="356156" cy="51782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ACD55FD-0A07-40AE-A8F0-C56E15E27311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29DCD3C-4B59-4589-B4EB-3C98730A312E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659BB72-BFB1-466B-983C-CE9D60839994}"/>
              </a:ext>
            </a:extLst>
          </p:cNvPr>
          <p:cNvGrpSpPr/>
          <p:nvPr/>
        </p:nvGrpSpPr>
        <p:grpSpPr>
          <a:xfrm>
            <a:off x="1995782" y="2810212"/>
            <a:ext cx="2237521" cy="1072539"/>
            <a:chOff x="1809486" y="3158555"/>
            <a:chExt cx="2237521" cy="107253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A00355F-3051-4F2D-9C3D-BD308C4196D7}"/>
                </a:ext>
              </a:extLst>
            </p:cNvPr>
            <p:cNvSpPr txBox="1"/>
            <p:nvPr/>
          </p:nvSpPr>
          <p:spPr>
            <a:xfrm>
              <a:off x="1809487" y="3563539"/>
              <a:ext cx="2237520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3064115-1ACB-420E-8FE8-F9A236881845}"/>
                </a:ext>
              </a:extLst>
            </p:cNvPr>
            <p:cNvSpPr txBox="1"/>
            <p:nvPr/>
          </p:nvSpPr>
          <p:spPr>
            <a:xfrm>
              <a:off x="1809486" y="3158555"/>
              <a:ext cx="16777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E8E19C-B1C8-4DD8-A979-71F45CC25862}"/>
              </a:ext>
            </a:extLst>
          </p:cNvPr>
          <p:cNvGrpSpPr/>
          <p:nvPr/>
        </p:nvGrpSpPr>
        <p:grpSpPr>
          <a:xfrm>
            <a:off x="4245562" y="1793523"/>
            <a:ext cx="356156" cy="517820"/>
            <a:chOff x="8577031" y="2396884"/>
            <a:chExt cx="356156" cy="517820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C916956-BAF3-46FC-984C-852BE7161A79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D8C9447-BF57-4373-B2D3-15951DE26321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64BD2FE-FF8B-4BD3-B814-5A8DF34E64A7}"/>
              </a:ext>
            </a:extLst>
          </p:cNvPr>
          <p:cNvGrpSpPr/>
          <p:nvPr/>
        </p:nvGrpSpPr>
        <p:grpSpPr>
          <a:xfrm>
            <a:off x="3624150" y="499935"/>
            <a:ext cx="2034782" cy="1072539"/>
            <a:chOff x="4593500" y="1881820"/>
            <a:chExt cx="2034782" cy="107253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0DBCEA9-68E5-4FF8-B6F6-E11C1B60248A}"/>
                </a:ext>
              </a:extLst>
            </p:cNvPr>
            <p:cNvSpPr txBox="1"/>
            <p:nvPr/>
          </p:nvSpPr>
          <p:spPr>
            <a:xfrm>
              <a:off x="4593501" y="2286804"/>
              <a:ext cx="2034781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E5F85A1-D1EC-4A91-AC35-E6A6CBD476BB}"/>
                </a:ext>
              </a:extLst>
            </p:cNvPr>
            <p:cNvSpPr txBox="1"/>
            <p:nvPr/>
          </p:nvSpPr>
          <p:spPr>
            <a:xfrm>
              <a:off x="4593500" y="1881820"/>
              <a:ext cx="16777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A2141CA-3D4A-408D-8C79-01E6FC6F0946}"/>
              </a:ext>
            </a:extLst>
          </p:cNvPr>
          <p:cNvGrpSpPr/>
          <p:nvPr/>
        </p:nvGrpSpPr>
        <p:grpSpPr>
          <a:xfrm>
            <a:off x="2675384" y="1534613"/>
            <a:ext cx="356156" cy="517820"/>
            <a:chOff x="8577031" y="2396884"/>
            <a:chExt cx="356156" cy="51782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34F73E0-12FA-4F02-A024-90DAF8C8BAB6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FD9EE88-5F2C-4D12-977D-BECB291534E9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B3332D7-7093-4709-9546-9BF91A4A09F9}"/>
              </a:ext>
            </a:extLst>
          </p:cNvPr>
          <p:cNvGrpSpPr/>
          <p:nvPr/>
        </p:nvGrpSpPr>
        <p:grpSpPr>
          <a:xfrm>
            <a:off x="930365" y="1471862"/>
            <a:ext cx="2017063" cy="1186839"/>
            <a:chOff x="744069" y="1820205"/>
            <a:chExt cx="2017063" cy="118683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51F0802-A377-4174-BC61-255081CA1B12}"/>
                </a:ext>
              </a:extLst>
            </p:cNvPr>
            <p:cNvSpPr txBox="1"/>
            <p:nvPr/>
          </p:nvSpPr>
          <p:spPr>
            <a:xfrm>
              <a:off x="744070" y="2339489"/>
              <a:ext cx="2017062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65D9EE1-05F6-429A-AD6C-F5298B2DB701}"/>
                </a:ext>
              </a:extLst>
            </p:cNvPr>
            <p:cNvSpPr txBox="1"/>
            <p:nvPr/>
          </p:nvSpPr>
          <p:spPr>
            <a:xfrm>
              <a:off x="744069" y="1820205"/>
              <a:ext cx="16777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42DD2F0-9B81-46F7-8331-51F3E8B7F29A}"/>
              </a:ext>
            </a:extLst>
          </p:cNvPr>
          <p:cNvGrpSpPr/>
          <p:nvPr/>
        </p:nvGrpSpPr>
        <p:grpSpPr>
          <a:xfrm>
            <a:off x="5239235" y="2539096"/>
            <a:ext cx="356156" cy="517820"/>
            <a:chOff x="8577031" y="2396884"/>
            <a:chExt cx="356156" cy="517820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2EE7B78-71D5-4783-A6AA-10EBB542087D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3F5AE33-FA91-4E08-AF7F-540093B77D0E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DB29B1-FB02-4496-9545-5D6561C7FA69}"/>
              </a:ext>
            </a:extLst>
          </p:cNvPr>
          <p:cNvGrpSpPr/>
          <p:nvPr/>
        </p:nvGrpSpPr>
        <p:grpSpPr>
          <a:xfrm>
            <a:off x="6668496" y="4911910"/>
            <a:ext cx="356156" cy="517820"/>
            <a:chOff x="8577031" y="2396884"/>
            <a:chExt cx="356156" cy="517820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E1955BD-CB68-4D64-B221-FE19C5F0CB7D}"/>
                </a:ext>
              </a:extLst>
            </p:cNvPr>
            <p:cNvSpPr/>
            <p:nvPr/>
          </p:nvSpPr>
          <p:spPr>
            <a:xfrm>
              <a:off x="8577031" y="2396884"/>
              <a:ext cx="356156" cy="517820"/>
            </a:xfrm>
            <a:custGeom>
              <a:avLst/>
              <a:gdLst>
                <a:gd name="connsiteX0" fmla="*/ 155783 w 311598"/>
                <a:gd name="connsiteY0" fmla="*/ 0 h 453037"/>
                <a:gd name="connsiteX1" fmla="*/ 155783 w 311598"/>
                <a:gd name="connsiteY1" fmla="*/ 0 h 453037"/>
                <a:gd name="connsiteX2" fmla="*/ 21077 w 311598"/>
                <a:gd name="connsiteY2" fmla="*/ 233328 h 453037"/>
                <a:gd name="connsiteX3" fmla="*/ 143964 w 311598"/>
                <a:gd name="connsiteY3" fmla="*/ 446228 h 453037"/>
                <a:gd name="connsiteX4" fmla="*/ 167602 w 311598"/>
                <a:gd name="connsiteY4" fmla="*/ 446228 h 453037"/>
                <a:gd name="connsiteX5" fmla="*/ 290489 w 311598"/>
                <a:gd name="connsiteY5" fmla="*/ 233328 h 453037"/>
                <a:gd name="connsiteX6" fmla="*/ 155783 w 311598"/>
                <a:gd name="connsiteY6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98" h="453037">
                  <a:moveTo>
                    <a:pt x="155783" y="0"/>
                  </a:moveTo>
                  <a:lnTo>
                    <a:pt x="155783" y="0"/>
                  </a:lnTo>
                  <a:cubicBezTo>
                    <a:pt x="36027" y="0"/>
                    <a:pt x="-38801" y="129618"/>
                    <a:pt x="21077" y="233328"/>
                  </a:cubicBezTo>
                  <a:lnTo>
                    <a:pt x="143964" y="446228"/>
                  </a:lnTo>
                  <a:cubicBezTo>
                    <a:pt x="149208" y="455308"/>
                    <a:pt x="162358" y="455308"/>
                    <a:pt x="167602" y="446228"/>
                  </a:cubicBezTo>
                  <a:lnTo>
                    <a:pt x="290489" y="233328"/>
                  </a:lnTo>
                  <a:cubicBezTo>
                    <a:pt x="350445" y="129618"/>
                    <a:pt x="275539" y="0"/>
                    <a:pt x="15578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prstDash val="solid"/>
              <a:miter/>
            </a:ln>
            <a:effectLst>
              <a:outerShdw blurRad="508000" dist="228600" dir="2700000" sx="95000" sy="95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5EF2C50-DF51-49CA-AF33-057C4DDF62F3}"/>
                </a:ext>
              </a:extLst>
            </p:cNvPr>
            <p:cNvSpPr/>
            <p:nvPr/>
          </p:nvSpPr>
          <p:spPr>
            <a:xfrm>
              <a:off x="8643975" y="2463804"/>
              <a:ext cx="222230" cy="222230"/>
            </a:xfrm>
            <a:custGeom>
              <a:avLst/>
              <a:gdLst>
                <a:gd name="connsiteX0" fmla="*/ 194427 w 194427"/>
                <a:gd name="connsiteY0" fmla="*/ 97214 h 194427"/>
                <a:gd name="connsiteX1" fmla="*/ 97214 w 194427"/>
                <a:gd name="connsiteY1" fmla="*/ 194427 h 194427"/>
                <a:gd name="connsiteX2" fmla="*/ 0 w 194427"/>
                <a:gd name="connsiteY2" fmla="*/ 97214 h 194427"/>
                <a:gd name="connsiteX3" fmla="*/ 97214 w 194427"/>
                <a:gd name="connsiteY3" fmla="*/ 0 h 194427"/>
                <a:gd name="connsiteX4" fmla="*/ 194427 w 194427"/>
                <a:gd name="connsiteY4" fmla="*/ 97214 h 1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27" h="194427">
                  <a:moveTo>
                    <a:pt x="194427" y="97214"/>
                  </a:moveTo>
                  <a:cubicBezTo>
                    <a:pt x="194427" y="150903"/>
                    <a:pt x="150903" y="194427"/>
                    <a:pt x="97214" y="194427"/>
                  </a:cubicBezTo>
                  <a:cubicBezTo>
                    <a:pt x="43524" y="194427"/>
                    <a:pt x="0" y="150903"/>
                    <a:pt x="0" y="97214"/>
                  </a:cubicBezTo>
                  <a:cubicBezTo>
                    <a:pt x="0" y="43524"/>
                    <a:pt x="43524" y="0"/>
                    <a:pt x="97214" y="0"/>
                  </a:cubicBezTo>
                  <a:cubicBezTo>
                    <a:pt x="150903" y="0"/>
                    <a:pt x="194427" y="43524"/>
                    <a:pt x="194427" y="97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4F76B3A-6C45-4FCC-8CF7-B78508DE72C9}"/>
              </a:ext>
            </a:extLst>
          </p:cNvPr>
          <p:cNvGrpSpPr/>
          <p:nvPr/>
        </p:nvGrpSpPr>
        <p:grpSpPr>
          <a:xfrm>
            <a:off x="5755618" y="1567855"/>
            <a:ext cx="2034782" cy="1072539"/>
            <a:chOff x="4593500" y="1881820"/>
            <a:chExt cx="2034782" cy="1072539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DD8C980-58EB-4129-9C5D-41EEFE998EA9}"/>
                </a:ext>
              </a:extLst>
            </p:cNvPr>
            <p:cNvSpPr txBox="1"/>
            <p:nvPr/>
          </p:nvSpPr>
          <p:spPr>
            <a:xfrm>
              <a:off x="4593501" y="2286804"/>
              <a:ext cx="2034781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9BD9FCC-FF60-4F85-9441-506783E44071}"/>
                </a:ext>
              </a:extLst>
            </p:cNvPr>
            <p:cNvSpPr txBox="1"/>
            <p:nvPr/>
          </p:nvSpPr>
          <p:spPr>
            <a:xfrm>
              <a:off x="4593500" y="1881820"/>
              <a:ext cx="16777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E3321E9-8E4C-4F3F-AAB0-747CE2B93889}"/>
              </a:ext>
            </a:extLst>
          </p:cNvPr>
          <p:cNvGrpSpPr/>
          <p:nvPr/>
        </p:nvGrpSpPr>
        <p:grpSpPr>
          <a:xfrm>
            <a:off x="5289544" y="5259625"/>
            <a:ext cx="2034782" cy="1072539"/>
            <a:chOff x="4593500" y="1881820"/>
            <a:chExt cx="2034782" cy="107253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3A9DA6A-59A5-481B-B0F3-5C39F2C34DE9}"/>
                </a:ext>
              </a:extLst>
            </p:cNvPr>
            <p:cNvSpPr txBox="1"/>
            <p:nvPr/>
          </p:nvSpPr>
          <p:spPr>
            <a:xfrm>
              <a:off x="4593501" y="2286804"/>
              <a:ext cx="2034781" cy="667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 wonderful serenity has taken possession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BD068DF-844F-47D2-A219-6C3C88E03BF4}"/>
                </a:ext>
              </a:extLst>
            </p:cNvPr>
            <p:cNvSpPr txBox="1"/>
            <p:nvPr/>
          </p:nvSpPr>
          <p:spPr>
            <a:xfrm>
              <a:off x="4593500" y="1881820"/>
              <a:ext cx="16777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step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DB69FE1B-4CB3-4AA7-AF35-159F4D6AC9B6}"/>
              </a:ext>
            </a:extLst>
          </p:cNvPr>
          <p:cNvSpPr txBox="1"/>
          <p:nvPr/>
        </p:nvSpPr>
        <p:spPr>
          <a:xfrm>
            <a:off x="6508032" y="576595"/>
            <a:ext cx="5036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1" name="Freeform 46">
            <a:extLst>
              <a:ext uri="{FF2B5EF4-FFF2-40B4-BE49-F238E27FC236}">
                <a16:creationId xmlns:a16="http://schemas.microsoft.com/office/drawing/2014/main" id="{22B62F39-1E0A-4DD2-B408-1B0B229815C5}"/>
              </a:ext>
            </a:extLst>
          </p:cNvPr>
          <p:cNvSpPr/>
          <p:nvPr/>
        </p:nvSpPr>
        <p:spPr>
          <a:xfrm flipH="1">
            <a:off x="-1" y="4216941"/>
            <a:ext cx="2759468" cy="2641059"/>
          </a:xfrm>
          <a:custGeom>
            <a:avLst/>
            <a:gdLst>
              <a:gd name="connsiteX0" fmla="*/ 586182 w 3220902"/>
              <a:gd name="connsiteY0" fmla="*/ 0 h 2943975"/>
              <a:gd name="connsiteX1" fmla="*/ 3220902 w 3220902"/>
              <a:gd name="connsiteY1" fmla="*/ 0 h 2943975"/>
              <a:gd name="connsiteX2" fmla="*/ 3220902 w 3220902"/>
              <a:gd name="connsiteY2" fmla="*/ 2943975 h 2943975"/>
              <a:gd name="connsiteX3" fmla="*/ 0 w 3220902"/>
              <a:gd name="connsiteY3" fmla="*/ 2943975 h 2943975"/>
              <a:gd name="connsiteX4" fmla="*/ 0 w 3220902"/>
              <a:gd name="connsiteY4" fmla="*/ 586182 h 2943975"/>
              <a:gd name="connsiteX5" fmla="*/ 586182 w 3220902"/>
              <a:gd name="connsiteY5" fmla="*/ 0 h 29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0902" h="2943975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B100799-D0B7-456D-A60B-C4161C9720CA}"/>
              </a:ext>
            </a:extLst>
          </p:cNvPr>
          <p:cNvGrpSpPr/>
          <p:nvPr/>
        </p:nvGrpSpPr>
        <p:grpSpPr>
          <a:xfrm flipH="1">
            <a:off x="423471" y="4686911"/>
            <a:ext cx="2268798" cy="1485224"/>
            <a:chOff x="9416514" y="4545783"/>
            <a:chExt cx="2470686" cy="1485224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962DC73-9F02-4878-90A8-81A3832E6445}"/>
                </a:ext>
              </a:extLst>
            </p:cNvPr>
            <p:cNvSpPr txBox="1"/>
            <p:nvPr/>
          </p:nvSpPr>
          <p:spPr>
            <a:xfrm>
              <a:off x="9820316" y="4545783"/>
              <a:ext cx="206688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6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Arial" panose="020B0604020202020204" pitchFamily="34" charset="0"/>
                </a:rPr>
                <a:t>75%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9CC727B-872D-42D7-A242-9B00E39A9394}"/>
                </a:ext>
              </a:extLst>
            </p:cNvPr>
            <p:cNvSpPr txBox="1"/>
            <p:nvPr/>
          </p:nvSpPr>
          <p:spPr>
            <a:xfrm>
              <a:off x="9416514" y="5407759"/>
              <a:ext cx="247068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cs typeface="Arial" panose="020B0604020202020204" pitchFamily="34" charset="0"/>
                </a:rPr>
                <a:t>A wonderful serenity has taken possession sweet.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3408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6D6C0D3E-F726-4A0C-AC27-A3C12C2D9E4D}"/>
              </a:ext>
            </a:extLst>
          </p:cNvPr>
          <p:cNvGrpSpPr/>
          <p:nvPr/>
        </p:nvGrpSpPr>
        <p:grpSpPr>
          <a:xfrm>
            <a:off x="1431131" y="1470192"/>
            <a:ext cx="9478298" cy="3300423"/>
            <a:chOff x="1356851" y="1997418"/>
            <a:chExt cx="9478298" cy="3300423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76E08173-6A2F-4C58-94BB-1342A1112E70}"/>
                </a:ext>
              </a:extLst>
            </p:cNvPr>
            <p:cNvSpPr/>
            <p:nvPr/>
          </p:nvSpPr>
          <p:spPr>
            <a:xfrm rot="5400000" flipH="1">
              <a:off x="8370944" y="2833637"/>
              <a:ext cx="511653" cy="44167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3" name="Rectangle: Top Corners Rounded 2">
              <a:extLst>
                <a:ext uri="{FF2B5EF4-FFF2-40B4-BE49-F238E27FC236}">
                  <a16:creationId xmlns:a16="http://schemas.microsoft.com/office/drawing/2014/main" id="{8F8F1820-F658-439E-8CEE-B4BFC167935E}"/>
                </a:ext>
              </a:extLst>
            </p:cNvPr>
            <p:cNvSpPr/>
            <p:nvPr/>
          </p:nvSpPr>
          <p:spPr>
            <a:xfrm rot="5400000" flipH="1">
              <a:off x="8370944" y="2099001"/>
              <a:ext cx="511653" cy="44167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A2F0AC6F-1E1E-4EEE-9DED-852AB660E455}"/>
                </a:ext>
              </a:extLst>
            </p:cNvPr>
            <p:cNvSpPr/>
            <p:nvPr/>
          </p:nvSpPr>
          <p:spPr>
            <a:xfrm rot="5400000" flipH="1">
              <a:off x="8370944" y="1364364"/>
              <a:ext cx="511653" cy="44167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4DCF6BFB-88CA-4B6F-AB3C-C9EAB850AB82}"/>
                </a:ext>
              </a:extLst>
            </p:cNvPr>
            <p:cNvSpPr/>
            <p:nvPr/>
          </p:nvSpPr>
          <p:spPr>
            <a:xfrm rot="5400000" flipH="1">
              <a:off x="8370944" y="629727"/>
              <a:ext cx="511653" cy="44167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1"/>
                </a:solidFill>
                <a:latin typeface="+mj-lt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BCA9453-C7AD-415C-9A8A-E156CC100F88}"/>
                </a:ext>
              </a:extLst>
            </p:cNvPr>
            <p:cNvGrpSpPr/>
            <p:nvPr/>
          </p:nvGrpSpPr>
          <p:grpSpPr>
            <a:xfrm>
              <a:off x="1356851" y="2582278"/>
              <a:ext cx="4099223" cy="2715562"/>
              <a:chOff x="2042044" y="2157043"/>
              <a:chExt cx="3414030" cy="2715562"/>
            </a:xfrm>
          </p:grpSpPr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B6200C49-049E-4621-811B-2AAA9C90C82B}"/>
                  </a:ext>
                </a:extLst>
              </p:cNvPr>
              <p:cNvSpPr/>
              <p:nvPr/>
            </p:nvSpPr>
            <p:spPr>
              <a:xfrm rot="16200000">
                <a:off x="3493232" y="2909764"/>
                <a:ext cx="511653" cy="341403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</a:endParaRPr>
              </a:p>
            </p:txBody>
          </p:sp>
          <p:sp>
            <p:nvSpPr>
              <p:cNvPr id="8" name="Rectangle: Top Corners Rounded 7">
                <a:extLst>
                  <a:ext uri="{FF2B5EF4-FFF2-40B4-BE49-F238E27FC236}">
                    <a16:creationId xmlns:a16="http://schemas.microsoft.com/office/drawing/2014/main" id="{BC2E1C28-4B75-401C-B5C3-EC7CE47BC18B}"/>
                  </a:ext>
                </a:extLst>
              </p:cNvPr>
              <p:cNvSpPr/>
              <p:nvPr/>
            </p:nvSpPr>
            <p:spPr>
              <a:xfrm rot="16200000">
                <a:off x="3493232" y="2175129"/>
                <a:ext cx="511653" cy="341402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</a:endParaRPr>
              </a:p>
            </p:txBody>
          </p:sp>
          <p:sp>
            <p:nvSpPr>
              <p:cNvPr id="9" name="Rectangle: Top Corners Rounded 8">
                <a:extLst>
                  <a:ext uri="{FF2B5EF4-FFF2-40B4-BE49-F238E27FC236}">
                    <a16:creationId xmlns:a16="http://schemas.microsoft.com/office/drawing/2014/main" id="{8575D728-48C9-4A75-8902-5D6968511672}"/>
                  </a:ext>
                </a:extLst>
              </p:cNvPr>
              <p:cNvSpPr/>
              <p:nvPr/>
            </p:nvSpPr>
            <p:spPr>
              <a:xfrm rot="16200000">
                <a:off x="3493232" y="1440492"/>
                <a:ext cx="511653" cy="341402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</a:endParaRPr>
              </a:p>
            </p:txBody>
          </p:sp>
          <p:sp>
            <p:nvSpPr>
              <p:cNvPr id="10" name="Rectangle: Top Corners Rounded 9">
                <a:extLst>
                  <a:ext uri="{FF2B5EF4-FFF2-40B4-BE49-F238E27FC236}">
                    <a16:creationId xmlns:a16="http://schemas.microsoft.com/office/drawing/2014/main" id="{35D8CEF9-58E3-4986-8354-50A207C034C7}"/>
                  </a:ext>
                </a:extLst>
              </p:cNvPr>
              <p:cNvSpPr/>
              <p:nvPr/>
            </p:nvSpPr>
            <p:spPr>
              <a:xfrm rot="16200000">
                <a:off x="3493232" y="705855"/>
                <a:ext cx="511653" cy="341402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</a:endParaRPr>
              </a:p>
            </p:txBody>
          </p:sp>
        </p:grpSp>
        <p:sp>
          <p:nvSpPr>
            <p:cNvPr id="11" name="Rectangle: Top Corners Rounded 10">
              <a:extLst>
                <a:ext uri="{FF2B5EF4-FFF2-40B4-BE49-F238E27FC236}">
                  <a16:creationId xmlns:a16="http://schemas.microsoft.com/office/drawing/2014/main" id="{6941C6AB-9AE3-4B8F-9038-B73322BE9307}"/>
                </a:ext>
              </a:extLst>
            </p:cNvPr>
            <p:cNvSpPr/>
            <p:nvPr/>
          </p:nvSpPr>
          <p:spPr>
            <a:xfrm rot="5400000" flipH="1">
              <a:off x="6905701" y="4298879"/>
              <a:ext cx="511653" cy="148627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C087D3F9-9F53-4EE3-A97C-0FDE4BB34DCC}"/>
                </a:ext>
              </a:extLst>
            </p:cNvPr>
            <p:cNvSpPr/>
            <p:nvPr/>
          </p:nvSpPr>
          <p:spPr>
            <a:xfrm rot="5400000" flipH="1">
              <a:off x="7731292" y="2738650"/>
              <a:ext cx="511653" cy="31374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C53BA252-81A7-4884-87AB-7B2E9AB9D372}"/>
                </a:ext>
              </a:extLst>
            </p:cNvPr>
            <p:cNvSpPr/>
            <p:nvPr/>
          </p:nvSpPr>
          <p:spPr>
            <a:xfrm rot="5400000" flipH="1">
              <a:off x="7471523" y="2263781"/>
              <a:ext cx="511653" cy="261792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9859BCB0-FB45-488A-B4C0-D53FB63C98F2}"/>
                </a:ext>
              </a:extLst>
            </p:cNvPr>
            <p:cNvSpPr/>
            <p:nvPr/>
          </p:nvSpPr>
          <p:spPr>
            <a:xfrm rot="5400000" flipH="1">
              <a:off x="7280527" y="1720143"/>
              <a:ext cx="511653" cy="223592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1251B4B-5E4B-4EE2-9127-6C69CE9071A7}"/>
                </a:ext>
              </a:extLst>
            </p:cNvPr>
            <p:cNvSpPr txBox="1"/>
            <p:nvPr/>
          </p:nvSpPr>
          <p:spPr>
            <a:xfrm>
              <a:off x="9616963" y="4138101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  <a:latin typeface="+mj-lt"/>
                </a:rPr>
                <a:t>50%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407185E-5DE3-459B-A643-A3215A6F8F72}"/>
                </a:ext>
              </a:extLst>
            </p:cNvPr>
            <p:cNvSpPr txBox="1"/>
            <p:nvPr/>
          </p:nvSpPr>
          <p:spPr>
            <a:xfrm>
              <a:off x="8093705" y="4872737"/>
              <a:ext cx="658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40%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884BF9-7EC8-4050-81B1-4984066A5DE7}"/>
                </a:ext>
              </a:extLst>
            </p:cNvPr>
            <p:cNvSpPr txBox="1"/>
            <p:nvPr/>
          </p:nvSpPr>
          <p:spPr>
            <a:xfrm>
              <a:off x="8707417" y="2668827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8DB210F-751B-4651-8818-E1278643BA91}"/>
                </a:ext>
              </a:extLst>
            </p:cNvPr>
            <p:cNvSpPr txBox="1"/>
            <p:nvPr/>
          </p:nvSpPr>
          <p:spPr>
            <a:xfrm>
              <a:off x="9105443" y="3403464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2"/>
                  </a:solidFill>
                  <a:latin typeface="+mj-lt"/>
                </a:rPr>
                <a:t>45%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9728C94-D3E4-4F97-9059-D8A090676541}"/>
                </a:ext>
              </a:extLst>
            </p:cNvPr>
            <p:cNvSpPr txBox="1"/>
            <p:nvPr/>
          </p:nvSpPr>
          <p:spPr>
            <a:xfrm>
              <a:off x="6386387" y="1997418"/>
              <a:ext cx="226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u="sng" dirty="0">
                  <a:solidFill>
                    <a:schemeClr val="accent2"/>
                  </a:solidFill>
                  <a:latin typeface="+mj-lt"/>
                </a:rPr>
                <a:t>Your text here</a:t>
              </a:r>
            </a:p>
          </p:txBody>
        </p:sp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A9F76DF4-5879-4A36-8366-1619E189B858}"/>
                </a:ext>
              </a:extLst>
            </p:cNvPr>
            <p:cNvSpPr/>
            <p:nvPr/>
          </p:nvSpPr>
          <p:spPr>
            <a:xfrm rot="16200000">
              <a:off x="4082288" y="3924053"/>
              <a:ext cx="511653" cy="22359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45AF8ABE-D4C7-4753-9E64-CAA3A61E4D28}"/>
                </a:ext>
              </a:extLst>
            </p:cNvPr>
            <p:cNvSpPr/>
            <p:nvPr/>
          </p:nvSpPr>
          <p:spPr>
            <a:xfrm rot="16200000">
              <a:off x="3709089" y="2816220"/>
              <a:ext cx="511653" cy="29823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22" name="Rectangle: Top Corners Rounded 21">
              <a:extLst>
                <a:ext uri="{FF2B5EF4-FFF2-40B4-BE49-F238E27FC236}">
                  <a16:creationId xmlns:a16="http://schemas.microsoft.com/office/drawing/2014/main" id="{A0763C92-1492-4E17-BC4F-1474A19A2710}"/>
                </a:ext>
              </a:extLst>
            </p:cNvPr>
            <p:cNvSpPr/>
            <p:nvPr/>
          </p:nvSpPr>
          <p:spPr>
            <a:xfrm rot="16200000">
              <a:off x="4173549" y="2546042"/>
              <a:ext cx="511653" cy="205339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  <p:sp>
          <p:nvSpPr>
            <p:cNvPr id="23" name="Rectangle: Top Corners Rounded 22">
              <a:extLst>
                <a:ext uri="{FF2B5EF4-FFF2-40B4-BE49-F238E27FC236}">
                  <a16:creationId xmlns:a16="http://schemas.microsoft.com/office/drawing/2014/main" id="{E28D9CEF-35A0-4C35-8543-034B0CA9695F}"/>
                </a:ext>
              </a:extLst>
            </p:cNvPr>
            <p:cNvSpPr/>
            <p:nvPr/>
          </p:nvSpPr>
          <p:spPr>
            <a:xfrm rot="16200000">
              <a:off x="3925312" y="1563168"/>
              <a:ext cx="511653" cy="254986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4EA4EA0-3C39-44C4-B751-328FD1FB68A3}"/>
                </a:ext>
              </a:extLst>
            </p:cNvPr>
            <p:cNvSpPr txBox="1"/>
            <p:nvPr/>
          </p:nvSpPr>
          <p:spPr>
            <a:xfrm>
              <a:off x="2627387" y="3403464"/>
              <a:ext cx="7407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2"/>
                  </a:solidFill>
                  <a:latin typeface="+mj-lt"/>
                </a:rPr>
                <a:t>55%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C42937-CE96-4DE0-915A-E7076BD6D5E2}"/>
                </a:ext>
              </a:extLst>
            </p:cNvPr>
            <p:cNvSpPr txBox="1"/>
            <p:nvPr/>
          </p:nvSpPr>
          <p:spPr>
            <a:xfrm>
              <a:off x="1615419" y="4138101"/>
              <a:ext cx="754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  <a:latin typeface="+mj-lt"/>
                </a:rPr>
                <a:t>50%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CE8B7C7-966B-4F6D-BF1A-F8868D3B6D0A}"/>
                </a:ext>
              </a:extLst>
            </p:cNvPr>
            <p:cNvSpPr txBox="1"/>
            <p:nvPr/>
          </p:nvSpPr>
          <p:spPr>
            <a:xfrm>
              <a:off x="2456049" y="4872737"/>
              <a:ext cx="764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60%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849F68-79D8-496A-9257-68B3FACB8EFB}"/>
                </a:ext>
              </a:extLst>
            </p:cNvPr>
            <p:cNvSpPr txBox="1"/>
            <p:nvPr/>
          </p:nvSpPr>
          <p:spPr>
            <a:xfrm>
              <a:off x="2107570" y="2668827"/>
              <a:ext cx="758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40%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377376E-22B3-4616-B0D6-F6BBE87E036B}"/>
                </a:ext>
              </a:extLst>
            </p:cNvPr>
            <p:cNvSpPr txBox="1"/>
            <p:nvPr/>
          </p:nvSpPr>
          <p:spPr>
            <a:xfrm>
              <a:off x="2906205" y="1997418"/>
              <a:ext cx="2555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u="sng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Your text here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243B1C-1266-4B11-A1C9-2B5DB449710A}"/>
                </a:ext>
              </a:extLst>
            </p:cNvPr>
            <p:cNvSpPr/>
            <p:nvPr/>
          </p:nvSpPr>
          <p:spPr>
            <a:xfrm>
              <a:off x="5230287" y="4885977"/>
              <a:ext cx="1414605" cy="3120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7 &amp; 8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8636ADE-C432-4A0D-9E3C-2B34DD5127FA}"/>
                </a:ext>
              </a:extLst>
            </p:cNvPr>
            <p:cNvSpPr/>
            <p:nvPr/>
          </p:nvSpPr>
          <p:spPr>
            <a:xfrm>
              <a:off x="5230287" y="4151341"/>
              <a:ext cx="1414605" cy="3120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5 &amp; 6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A4026FA-2FE1-4287-A121-DB3BEB0BF5BF}"/>
                </a:ext>
              </a:extLst>
            </p:cNvPr>
            <p:cNvSpPr/>
            <p:nvPr/>
          </p:nvSpPr>
          <p:spPr>
            <a:xfrm>
              <a:off x="5230287" y="3429943"/>
              <a:ext cx="1414605" cy="3120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3 &amp; 4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CAAE076-22C3-428C-9837-77E8A3B8CB44}"/>
                </a:ext>
              </a:extLst>
            </p:cNvPr>
            <p:cNvSpPr/>
            <p:nvPr/>
          </p:nvSpPr>
          <p:spPr>
            <a:xfrm>
              <a:off x="5230287" y="2695306"/>
              <a:ext cx="1414605" cy="3120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Step 1 &amp; 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A6DED4-F206-405D-A429-BB1916F7F9F7}"/>
              </a:ext>
            </a:extLst>
          </p:cNvPr>
          <p:cNvGrpSpPr/>
          <p:nvPr/>
        </p:nvGrpSpPr>
        <p:grpSpPr>
          <a:xfrm>
            <a:off x="867201" y="5051576"/>
            <a:ext cx="4663152" cy="1241424"/>
            <a:chOff x="747537" y="4960144"/>
            <a:chExt cx="4663152" cy="124142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4F40DE17-443D-4A18-B4D0-641000A3BA2F}"/>
                </a:ext>
              </a:extLst>
            </p:cNvPr>
            <p:cNvSpPr/>
            <p:nvPr/>
          </p:nvSpPr>
          <p:spPr>
            <a:xfrm>
              <a:off x="747537" y="4960144"/>
              <a:ext cx="4663152" cy="1241424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75DB3EE-1AFD-4618-8F0C-CFA827486069}"/>
                </a:ext>
              </a:extLst>
            </p:cNvPr>
            <p:cNvGrpSpPr/>
            <p:nvPr/>
          </p:nvGrpSpPr>
          <p:grpSpPr>
            <a:xfrm>
              <a:off x="963436" y="5136575"/>
              <a:ext cx="4155694" cy="932756"/>
              <a:chOff x="1187584" y="4897751"/>
              <a:chExt cx="4155694" cy="932756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951A4591-BD7C-45CE-95E5-EE499AEAA679}"/>
                  </a:ext>
                </a:extLst>
              </p:cNvPr>
              <p:cNvGrpSpPr/>
              <p:nvPr/>
            </p:nvGrpSpPr>
            <p:grpSpPr>
              <a:xfrm>
                <a:off x="1187584" y="4900102"/>
                <a:ext cx="3406955" cy="930405"/>
                <a:chOff x="-2373672" y="4829338"/>
                <a:chExt cx="3406955" cy="930405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81F5D00-04D9-48F8-847E-D4E227816D0E}"/>
                    </a:ext>
                  </a:extLst>
                </p:cNvPr>
                <p:cNvSpPr/>
                <p:nvPr/>
              </p:nvSpPr>
              <p:spPr>
                <a:xfrm>
                  <a:off x="-2373672" y="5212477"/>
                  <a:ext cx="3406955" cy="5472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sz="12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Roboto" panose="02000000000000000000" pitchFamily="2" charset="0"/>
                      <a:cs typeface="Arial" panose="020B0604020202020204" pitchFamily="34" charset="0"/>
                    </a:rPr>
                    <a:t>A wonderful serenity has taken possession of my entire soul, like these sweet mornings of spring.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CC87758-C23A-485C-A361-C23A29B04A27}"/>
                    </a:ext>
                  </a:extLst>
                </p:cNvPr>
                <p:cNvSpPr txBox="1"/>
                <p:nvPr/>
              </p:nvSpPr>
              <p:spPr>
                <a:xfrm>
                  <a:off x="-2373672" y="4829338"/>
                  <a:ext cx="264653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70% </a:t>
                  </a:r>
                  <a:r>
                    <a:rPr 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Poppins" panose="00000500000000000000" pitchFamily="2" charset="0"/>
                    </a:rPr>
                    <a:t>Average Performance</a:t>
                  </a:r>
                  <a:endParaRPr 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</p:grpSp>
          <p:sp>
            <p:nvSpPr>
              <p:cNvPr id="39" name="Arrow: Up 38">
                <a:extLst>
                  <a:ext uri="{FF2B5EF4-FFF2-40B4-BE49-F238E27FC236}">
                    <a16:creationId xmlns:a16="http://schemas.microsoft.com/office/drawing/2014/main" id="{35C3C80A-6481-4B55-9F2F-37C2A01E5BA3}"/>
                  </a:ext>
                </a:extLst>
              </p:cNvPr>
              <p:cNvSpPr/>
              <p:nvPr/>
            </p:nvSpPr>
            <p:spPr>
              <a:xfrm>
                <a:off x="4886098" y="4897751"/>
                <a:ext cx="457180" cy="648876"/>
              </a:xfrm>
              <a:prstGeom prst="upArrow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84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F95E7A5-094A-4F3B-87A3-02BDA813570A}"/>
              </a:ext>
            </a:extLst>
          </p:cNvPr>
          <p:cNvGrpSpPr/>
          <p:nvPr/>
        </p:nvGrpSpPr>
        <p:grpSpPr>
          <a:xfrm>
            <a:off x="6492669" y="5051576"/>
            <a:ext cx="4663152" cy="1241424"/>
            <a:chOff x="747537" y="4960144"/>
            <a:chExt cx="4663152" cy="1241424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14C450B-20D7-40D4-AD8F-137FF60EE472}"/>
                </a:ext>
              </a:extLst>
            </p:cNvPr>
            <p:cNvSpPr/>
            <p:nvPr/>
          </p:nvSpPr>
          <p:spPr>
            <a:xfrm>
              <a:off x="747537" y="4960144"/>
              <a:ext cx="4663152" cy="1241424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7407E39-84FF-4A0B-803A-12681EBCFCDA}"/>
                </a:ext>
              </a:extLst>
            </p:cNvPr>
            <p:cNvGrpSpPr/>
            <p:nvPr/>
          </p:nvGrpSpPr>
          <p:grpSpPr>
            <a:xfrm>
              <a:off x="963436" y="5136575"/>
              <a:ext cx="4155694" cy="932756"/>
              <a:chOff x="1187584" y="4897751"/>
              <a:chExt cx="4155694" cy="932756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B34CC86F-6F84-4170-9852-672B998F4A93}"/>
                  </a:ext>
                </a:extLst>
              </p:cNvPr>
              <p:cNvGrpSpPr/>
              <p:nvPr/>
            </p:nvGrpSpPr>
            <p:grpSpPr>
              <a:xfrm>
                <a:off x="1187584" y="4900102"/>
                <a:ext cx="3406955" cy="930405"/>
                <a:chOff x="-2373672" y="4829338"/>
                <a:chExt cx="3406955" cy="930405"/>
              </a:xfrm>
            </p:grpSpPr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8357D940-B6C4-48FA-81AB-254459B6F009}"/>
                    </a:ext>
                  </a:extLst>
                </p:cNvPr>
                <p:cNvSpPr/>
                <p:nvPr/>
              </p:nvSpPr>
              <p:spPr>
                <a:xfrm>
                  <a:off x="-2373672" y="5212477"/>
                  <a:ext cx="3406955" cy="5472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sz="12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Roboto" panose="02000000000000000000" pitchFamily="2" charset="0"/>
                      <a:cs typeface="Arial" panose="020B0604020202020204" pitchFamily="34" charset="0"/>
                    </a:rPr>
                    <a:t>A wonderful serenity has taken possession of my entire soul, like these sweet mornings of spring.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4DFED4FE-D056-4D93-8C59-A2AF707B9D08}"/>
                    </a:ext>
                  </a:extLst>
                </p:cNvPr>
                <p:cNvSpPr txBox="1"/>
                <p:nvPr/>
              </p:nvSpPr>
              <p:spPr>
                <a:xfrm>
                  <a:off x="-2373672" y="4829338"/>
                  <a:ext cx="264653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85% </a:t>
                  </a:r>
                  <a:r>
                    <a:rPr 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Poppins" panose="00000500000000000000" pitchFamily="2" charset="0"/>
                    </a:rPr>
                    <a:t>Average Performance</a:t>
                  </a:r>
                  <a:endParaRPr 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</p:grpSp>
          <p:sp>
            <p:nvSpPr>
              <p:cNvPr id="46" name="Arrow: Up 45">
                <a:extLst>
                  <a:ext uri="{FF2B5EF4-FFF2-40B4-BE49-F238E27FC236}">
                    <a16:creationId xmlns:a16="http://schemas.microsoft.com/office/drawing/2014/main" id="{1D5792A6-CF11-4AD0-96FF-DA0A8F2BCF55}"/>
                  </a:ext>
                </a:extLst>
              </p:cNvPr>
              <p:cNvSpPr/>
              <p:nvPr/>
            </p:nvSpPr>
            <p:spPr>
              <a:xfrm>
                <a:off x="4886098" y="4897751"/>
                <a:ext cx="457180" cy="648876"/>
              </a:xfrm>
              <a:prstGeom prst="upArrow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84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B44587F-316F-4382-8AC1-E62257849B19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9934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: Single Corner Rounded 90">
            <a:extLst>
              <a:ext uri="{FF2B5EF4-FFF2-40B4-BE49-F238E27FC236}">
                <a16:creationId xmlns:a16="http://schemas.microsoft.com/office/drawing/2014/main" id="{51A1B74F-B86A-4512-9A7F-873892AB3CF2}"/>
              </a:ext>
            </a:extLst>
          </p:cNvPr>
          <p:cNvSpPr/>
          <p:nvPr/>
        </p:nvSpPr>
        <p:spPr>
          <a:xfrm flipH="1">
            <a:off x="8134171" y="1527828"/>
            <a:ext cx="4053311" cy="5330172"/>
          </a:xfrm>
          <a:prstGeom prst="round1Rect">
            <a:avLst/>
          </a:prstGeom>
          <a:solidFill>
            <a:schemeClr val="bg1"/>
          </a:solidFill>
          <a:ln>
            <a:noFill/>
          </a:ln>
          <a:effectLst>
            <a:outerShdw blurRad="571500" dist="393700" dir="888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Rectangle: Single Corner Rounded 89">
            <a:extLst>
              <a:ext uri="{FF2B5EF4-FFF2-40B4-BE49-F238E27FC236}">
                <a16:creationId xmlns:a16="http://schemas.microsoft.com/office/drawing/2014/main" id="{0C963A40-3215-4284-872A-F5D12E185A88}"/>
              </a:ext>
            </a:extLst>
          </p:cNvPr>
          <p:cNvSpPr/>
          <p:nvPr/>
        </p:nvSpPr>
        <p:spPr>
          <a:xfrm>
            <a:off x="0" y="1527828"/>
            <a:ext cx="4053311" cy="5330172"/>
          </a:xfrm>
          <a:prstGeom prst="round1Rect">
            <a:avLst/>
          </a:pr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4DD9B45D-A070-40E4-B0E5-B78B4A87E8AC}"/>
              </a:ext>
            </a:extLst>
          </p:cNvPr>
          <p:cNvGrpSpPr/>
          <p:nvPr/>
        </p:nvGrpSpPr>
        <p:grpSpPr>
          <a:xfrm>
            <a:off x="4694147" y="2172087"/>
            <a:ext cx="2799188" cy="4150954"/>
            <a:chOff x="1446693" y="2021247"/>
            <a:chExt cx="2799188" cy="4150954"/>
          </a:xfrm>
        </p:grpSpPr>
        <p:sp>
          <p:nvSpPr>
            <p:cNvPr id="108" name="Freeform 29">
              <a:extLst>
                <a:ext uri="{FF2B5EF4-FFF2-40B4-BE49-F238E27FC236}">
                  <a16:creationId xmlns:a16="http://schemas.microsoft.com/office/drawing/2014/main" id="{E324B4F5-BDE5-4CE1-A248-F53E1E866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693" y="2021247"/>
              <a:ext cx="2799188" cy="3217052"/>
            </a:xfrm>
            <a:custGeom>
              <a:avLst/>
              <a:gdLst>
                <a:gd name="T0" fmla="*/ 340 w 679"/>
                <a:gd name="T1" fmla="*/ 0 h 781"/>
                <a:gd name="T2" fmla="*/ 340 w 679"/>
                <a:gd name="T3" fmla="*/ 0 h 781"/>
                <a:gd name="T4" fmla="*/ 340 w 679"/>
                <a:gd name="T5" fmla="*/ 0 h 781"/>
                <a:gd name="T6" fmla="*/ 339 w 679"/>
                <a:gd name="T7" fmla="*/ 0 h 781"/>
                <a:gd name="T8" fmla="*/ 339 w 679"/>
                <a:gd name="T9" fmla="*/ 0 h 781"/>
                <a:gd name="T10" fmla="*/ 1 w 679"/>
                <a:gd name="T11" fmla="*/ 340 h 781"/>
                <a:gd name="T12" fmla="*/ 133 w 679"/>
                <a:gd name="T13" fmla="*/ 609 h 781"/>
                <a:gd name="T14" fmla="*/ 206 w 679"/>
                <a:gd name="T15" fmla="*/ 760 h 781"/>
                <a:gd name="T16" fmla="*/ 206 w 679"/>
                <a:gd name="T17" fmla="*/ 781 h 781"/>
                <a:gd name="T18" fmla="*/ 207 w 679"/>
                <a:gd name="T19" fmla="*/ 781 h 781"/>
                <a:gd name="T20" fmla="*/ 339 w 679"/>
                <a:gd name="T21" fmla="*/ 781 h 781"/>
                <a:gd name="T22" fmla="*/ 340 w 679"/>
                <a:gd name="T23" fmla="*/ 781 h 781"/>
                <a:gd name="T24" fmla="*/ 473 w 679"/>
                <a:gd name="T25" fmla="*/ 781 h 781"/>
                <a:gd name="T26" fmla="*/ 473 w 679"/>
                <a:gd name="T27" fmla="*/ 781 h 781"/>
                <a:gd name="T28" fmla="*/ 473 w 679"/>
                <a:gd name="T29" fmla="*/ 760 h 781"/>
                <a:gd name="T30" fmla="*/ 547 w 679"/>
                <a:gd name="T31" fmla="*/ 609 h 781"/>
                <a:gd name="T32" fmla="*/ 679 w 679"/>
                <a:gd name="T33" fmla="*/ 340 h 781"/>
                <a:gd name="T34" fmla="*/ 340 w 679"/>
                <a:gd name="T35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9" h="781">
                  <a:moveTo>
                    <a:pt x="340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340" y="0"/>
                    <a:pt x="339" y="0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153" y="0"/>
                    <a:pt x="0" y="153"/>
                    <a:pt x="1" y="340"/>
                  </a:cubicBezTo>
                  <a:cubicBezTo>
                    <a:pt x="1" y="449"/>
                    <a:pt x="64" y="534"/>
                    <a:pt x="133" y="609"/>
                  </a:cubicBezTo>
                  <a:cubicBezTo>
                    <a:pt x="174" y="653"/>
                    <a:pt x="206" y="701"/>
                    <a:pt x="206" y="760"/>
                  </a:cubicBezTo>
                  <a:cubicBezTo>
                    <a:pt x="206" y="781"/>
                    <a:pt x="206" y="781"/>
                    <a:pt x="206" y="781"/>
                  </a:cubicBezTo>
                  <a:cubicBezTo>
                    <a:pt x="206" y="781"/>
                    <a:pt x="207" y="781"/>
                    <a:pt x="207" y="781"/>
                  </a:cubicBezTo>
                  <a:cubicBezTo>
                    <a:pt x="339" y="781"/>
                    <a:pt x="339" y="781"/>
                    <a:pt x="339" y="781"/>
                  </a:cubicBezTo>
                  <a:cubicBezTo>
                    <a:pt x="340" y="781"/>
                    <a:pt x="340" y="781"/>
                    <a:pt x="340" y="781"/>
                  </a:cubicBezTo>
                  <a:cubicBezTo>
                    <a:pt x="473" y="781"/>
                    <a:pt x="473" y="781"/>
                    <a:pt x="473" y="781"/>
                  </a:cubicBezTo>
                  <a:cubicBezTo>
                    <a:pt x="473" y="781"/>
                    <a:pt x="473" y="781"/>
                    <a:pt x="473" y="781"/>
                  </a:cubicBezTo>
                  <a:cubicBezTo>
                    <a:pt x="473" y="760"/>
                    <a:pt x="473" y="760"/>
                    <a:pt x="473" y="760"/>
                  </a:cubicBezTo>
                  <a:cubicBezTo>
                    <a:pt x="473" y="701"/>
                    <a:pt x="506" y="653"/>
                    <a:pt x="547" y="609"/>
                  </a:cubicBezTo>
                  <a:cubicBezTo>
                    <a:pt x="616" y="534"/>
                    <a:pt x="679" y="449"/>
                    <a:pt x="679" y="340"/>
                  </a:cubicBezTo>
                  <a:cubicBezTo>
                    <a:pt x="679" y="153"/>
                    <a:pt x="526" y="0"/>
                    <a:pt x="3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9" name="Freeform 34">
              <a:extLst>
                <a:ext uri="{FF2B5EF4-FFF2-40B4-BE49-F238E27FC236}">
                  <a16:creationId xmlns:a16="http://schemas.microsoft.com/office/drawing/2014/main" id="{AC7FDF54-7DD4-4FC2-B6C0-5FCD3AF78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7839" y="2630423"/>
              <a:ext cx="281933" cy="2887292"/>
            </a:xfrm>
            <a:custGeom>
              <a:avLst/>
              <a:gdLst>
                <a:gd name="T0" fmla="*/ 34 w 68"/>
                <a:gd name="T1" fmla="*/ 701 h 701"/>
                <a:gd name="T2" fmla="*/ 34 w 68"/>
                <a:gd name="T3" fmla="*/ 701 h 701"/>
                <a:gd name="T4" fmla="*/ 0 w 68"/>
                <a:gd name="T5" fmla="*/ 668 h 701"/>
                <a:gd name="T6" fmla="*/ 0 w 68"/>
                <a:gd name="T7" fmla="*/ 34 h 701"/>
                <a:gd name="T8" fmla="*/ 34 w 68"/>
                <a:gd name="T9" fmla="*/ 0 h 701"/>
                <a:gd name="T10" fmla="*/ 34 w 68"/>
                <a:gd name="T11" fmla="*/ 0 h 701"/>
                <a:gd name="T12" fmla="*/ 68 w 68"/>
                <a:gd name="T13" fmla="*/ 34 h 701"/>
                <a:gd name="T14" fmla="*/ 68 w 68"/>
                <a:gd name="T15" fmla="*/ 668 h 701"/>
                <a:gd name="T16" fmla="*/ 34 w 68"/>
                <a:gd name="T17" fmla="*/ 70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01">
                  <a:moveTo>
                    <a:pt x="34" y="701"/>
                  </a:moveTo>
                  <a:cubicBezTo>
                    <a:pt x="34" y="701"/>
                    <a:pt x="34" y="701"/>
                    <a:pt x="34" y="701"/>
                  </a:cubicBezTo>
                  <a:cubicBezTo>
                    <a:pt x="15" y="701"/>
                    <a:pt x="0" y="686"/>
                    <a:pt x="0" y="6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8" y="15"/>
                    <a:pt x="68" y="34"/>
                  </a:cubicBezTo>
                  <a:cubicBezTo>
                    <a:pt x="68" y="668"/>
                    <a:pt x="68" y="668"/>
                    <a:pt x="68" y="668"/>
                  </a:cubicBezTo>
                  <a:cubicBezTo>
                    <a:pt x="68" y="686"/>
                    <a:pt x="52" y="701"/>
                    <a:pt x="34" y="7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35">
              <a:extLst>
                <a:ext uri="{FF2B5EF4-FFF2-40B4-BE49-F238E27FC236}">
                  <a16:creationId xmlns:a16="http://schemas.microsoft.com/office/drawing/2014/main" id="{AEF3DC7E-7D99-4295-9C60-7F38A9842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873" y="2753768"/>
              <a:ext cx="125863" cy="1208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36">
              <a:extLst>
                <a:ext uri="{FF2B5EF4-FFF2-40B4-BE49-F238E27FC236}">
                  <a16:creationId xmlns:a16="http://schemas.microsoft.com/office/drawing/2014/main" id="{52DB083A-0A59-48B0-8D02-5DE46CDF6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873" y="3159046"/>
              <a:ext cx="125863" cy="1233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37">
              <a:extLst>
                <a:ext uri="{FF2B5EF4-FFF2-40B4-BE49-F238E27FC236}">
                  <a16:creationId xmlns:a16="http://schemas.microsoft.com/office/drawing/2014/main" id="{DDC7964C-14B2-40CE-BA0F-AEBFA5B6C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873" y="3561807"/>
              <a:ext cx="125863" cy="1233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38">
              <a:extLst>
                <a:ext uri="{FF2B5EF4-FFF2-40B4-BE49-F238E27FC236}">
                  <a16:creationId xmlns:a16="http://schemas.microsoft.com/office/drawing/2014/main" id="{51B52C03-D2BC-45A7-95A1-13D4660CA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873" y="3969602"/>
              <a:ext cx="125863" cy="1233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Oval 39">
              <a:extLst>
                <a:ext uri="{FF2B5EF4-FFF2-40B4-BE49-F238E27FC236}">
                  <a16:creationId xmlns:a16="http://schemas.microsoft.com/office/drawing/2014/main" id="{64188D5D-84D9-4BBC-859F-CA2E58064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873" y="4372363"/>
              <a:ext cx="125863" cy="1233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Oval 46">
              <a:extLst>
                <a:ext uri="{FF2B5EF4-FFF2-40B4-BE49-F238E27FC236}">
                  <a16:creationId xmlns:a16="http://schemas.microsoft.com/office/drawing/2014/main" id="{AA7996AB-4C17-4809-AFB5-A598BE840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2629" y="5107401"/>
              <a:ext cx="1067316" cy="106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71500" dist="393700" dir="2700000" sx="96000" sy="96000" algn="b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Segoe UI Light"/>
              </a:endParaRPr>
            </a:p>
          </p:txBody>
        </p:sp>
        <p:sp>
          <p:nvSpPr>
            <p:cNvPr id="178" name="Freeform 47">
              <a:extLst>
                <a:ext uri="{FF2B5EF4-FFF2-40B4-BE49-F238E27FC236}">
                  <a16:creationId xmlns:a16="http://schemas.microsoft.com/office/drawing/2014/main" id="{9DD66B22-8A3F-426A-84D3-0F84DFA72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284" y="5152712"/>
              <a:ext cx="1319042" cy="196346"/>
            </a:xfrm>
            <a:custGeom>
              <a:avLst/>
              <a:gdLst>
                <a:gd name="T0" fmla="*/ 296 w 320"/>
                <a:gd name="T1" fmla="*/ 48 h 48"/>
                <a:gd name="T2" fmla="*/ 23 w 320"/>
                <a:gd name="T3" fmla="*/ 48 h 48"/>
                <a:gd name="T4" fmla="*/ 0 w 320"/>
                <a:gd name="T5" fmla="*/ 24 h 48"/>
                <a:gd name="T6" fmla="*/ 0 w 320"/>
                <a:gd name="T7" fmla="*/ 24 h 48"/>
                <a:gd name="T8" fmla="*/ 23 w 320"/>
                <a:gd name="T9" fmla="*/ 0 h 48"/>
                <a:gd name="T10" fmla="*/ 296 w 320"/>
                <a:gd name="T11" fmla="*/ 0 h 48"/>
                <a:gd name="T12" fmla="*/ 320 w 320"/>
                <a:gd name="T13" fmla="*/ 24 h 48"/>
                <a:gd name="T14" fmla="*/ 320 w 320"/>
                <a:gd name="T15" fmla="*/ 24 h 48"/>
                <a:gd name="T16" fmla="*/ 296 w 320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48">
                  <a:moveTo>
                    <a:pt x="296" y="48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10" y="48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9" y="0"/>
                    <a:pt x="320" y="11"/>
                    <a:pt x="320" y="24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20" y="37"/>
                    <a:pt x="309" y="48"/>
                    <a:pt x="29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9" name="Freeform 48">
              <a:extLst>
                <a:ext uri="{FF2B5EF4-FFF2-40B4-BE49-F238E27FC236}">
                  <a16:creationId xmlns:a16="http://schemas.microsoft.com/office/drawing/2014/main" id="{51F2F40E-21A0-4F3D-ABBC-A95ACF6F5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284" y="5349058"/>
              <a:ext cx="1319042" cy="193829"/>
            </a:xfrm>
            <a:custGeom>
              <a:avLst/>
              <a:gdLst>
                <a:gd name="T0" fmla="*/ 296 w 320"/>
                <a:gd name="T1" fmla="*/ 47 h 47"/>
                <a:gd name="T2" fmla="*/ 23 w 320"/>
                <a:gd name="T3" fmla="*/ 47 h 47"/>
                <a:gd name="T4" fmla="*/ 0 w 320"/>
                <a:gd name="T5" fmla="*/ 23 h 47"/>
                <a:gd name="T6" fmla="*/ 0 w 320"/>
                <a:gd name="T7" fmla="*/ 23 h 47"/>
                <a:gd name="T8" fmla="*/ 23 w 320"/>
                <a:gd name="T9" fmla="*/ 0 h 47"/>
                <a:gd name="T10" fmla="*/ 296 w 320"/>
                <a:gd name="T11" fmla="*/ 0 h 47"/>
                <a:gd name="T12" fmla="*/ 320 w 320"/>
                <a:gd name="T13" fmla="*/ 23 h 47"/>
                <a:gd name="T14" fmla="*/ 320 w 320"/>
                <a:gd name="T15" fmla="*/ 23 h 47"/>
                <a:gd name="T16" fmla="*/ 296 w 320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47">
                  <a:moveTo>
                    <a:pt x="296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9" y="0"/>
                    <a:pt x="320" y="10"/>
                    <a:pt x="320" y="23"/>
                  </a:cubicBezTo>
                  <a:cubicBezTo>
                    <a:pt x="320" y="23"/>
                    <a:pt x="320" y="23"/>
                    <a:pt x="320" y="23"/>
                  </a:cubicBezTo>
                  <a:cubicBezTo>
                    <a:pt x="320" y="36"/>
                    <a:pt x="309" y="47"/>
                    <a:pt x="296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0" name="Freeform 49">
              <a:extLst>
                <a:ext uri="{FF2B5EF4-FFF2-40B4-BE49-F238E27FC236}">
                  <a16:creationId xmlns:a16="http://schemas.microsoft.com/office/drawing/2014/main" id="{2BC859F3-F8D5-4186-9C43-2DA1B4A6C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284" y="5542886"/>
              <a:ext cx="1319042" cy="193829"/>
            </a:xfrm>
            <a:custGeom>
              <a:avLst/>
              <a:gdLst>
                <a:gd name="T0" fmla="*/ 296 w 320"/>
                <a:gd name="T1" fmla="*/ 47 h 47"/>
                <a:gd name="T2" fmla="*/ 23 w 320"/>
                <a:gd name="T3" fmla="*/ 47 h 47"/>
                <a:gd name="T4" fmla="*/ 0 w 320"/>
                <a:gd name="T5" fmla="*/ 23 h 47"/>
                <a:gd name="T6" fmla="*/ 0 w 320"/>
                <a:gd name="T7" fmla="*/ 23 h 47"/>
                <a:gd name="T8" fmla="*/ 23 w 320"/>
                <a:gd name="T9" fmla="*/ 0 h 47"/>
                <a:gd name="T10" fmla="*/ 296 w 320"/>
                <a:gd name="T11" fmla="*/ 0 h 47"/>
                <a:gd name="T12" fmla="*/ 320 w 320"/>
                <a:gd name="T13" fmla="*/ 23 h 47"/>
                <a:gd name="T14" fmla="*/ 320 w 320"/>
                <a:gd name="T15" fmla="*/ 23 h 47"/>
                <a:gd name="T16" fmla="*/ 296 w 320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47">
                  <a:moveTo>
                    <a:pt x="296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9" y="0"/>
                    <a:pt x="320" y="10"/>
                    <a:pt x="320" y="23"/>
                  </a:cubicBezTo>
                  <a:cubicBezTo>
                    <a:pt x="320" y="23"/>
                    <a:pt x="320" y="23"/>
                    <a:pt x="320" y="23"/>
                  </a:cubicBezTo>
                  <a:cubicBezTo>
                    <a:pt x="320" y="36"/>
                    <a:pt x="309" y="47"/>
                    <a:pt x="296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657BDF4-8D2D-4D01-8A86-9E176C957B79}"/>
              </a:ext>
            </a:extLst>
          </p:cNvPr>
          <p:cNvGrpSpPr/>
          <p:nvPr/>
        </p:nvGrpSpPr>
        <p:grpSpPr>
          <a:xfrm>
            <a:off x="3716211" y="2518980"/>
            <a:ext cx="871679" cy="871679"/>
            <a:chOff x="2205960" y="1591861"/>
            <a:chExt cx="1006902" cy="1006902"/>
          </a:xfrm>
        </p:grpSpPr>
        <p:sp>
          <p:nvSpPr>
            <p:cNvPr id="182" name="Oval 33">
              <a:extLst>
                <a:ext uri="{FF2B5EF4-FFF2-40B4-BE49-F238E27FC236}">
                  <a16:creationId xmlns:a16="http://schemas.microsoft.com/office/drawing/2014/main" id="{9DEF410F-6B72-43EC-9D3F-98CF4853D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960" y="1591861"/>
              <a:ext cx="1006902" cy="10069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8" name="任意形状 1089">
              <a:extLst>
                <a:ext uri="{FF2B5EF4-FFF2-40B4-BE49-F238E27FC236}">
                  <a16:creationId xmlns:a16="http://schemas.microsoft.com/office/drawing/2014/main" id="{E02814F1-E7A6-4B1C-9880-C2B2EF96F2B2}"/>
                </a:ext>
              </a:extLst>
            </p:cNvPr>
            <p:cNvSpPr/>
            <p:nvPr/>
          </p:nvSpPr>
          <p:spPr>
            <a:xfrm>
              <a:off x="2533809" y="1891734"/>
              <a:ext cx="363028" cy="400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503" extrusionOk="0">
                  <a:moveTo>
                    <a:pt x="19814" y="9549"/>
                  </a:moveTo>
                  <a:lnTo>
                    <a:pt x="21167" y="10287"/>
                  </a:lnTo>
                  <a:cubicBezTo>
                    <a:pt x="21433" y="10432"/>
                    <a:pt x="21520" y="10746"/>
                    <a:pt x="21360" y="10988"/>
                  </a:cubicBezTo>
                  <a:cubicBezTo>
                    <a:pt x="21313" y="11061"/>
                    <a:pt x="21246" y="11121"/>
                    <a:pt x="21167" y="11164"/>
                  </a:cubicBezTo>
                  <a:lnTo>
                    <a:pt x="10720" y="16864"/>
                  </a:lnTo>
                  <a:lnTo>
                    <a:pt x="273" y="11164"/>
                  </a:lnTo>
                  <a:cubicBezTo>
                    <a:pt x="7" y="11019"/>
                    <a:pt x="-80" y="10705"/>
                    <a:pt x="80" y="10463"/>
                  </a:cubicBezTo>
                  <a:cubicBezTo>
                    <a:pt x="127" y="10390"/>
                    <a:pt x="194" y="10330"/>
                    <a:pt x="273" y="10287"/>
                  </a:cubicBezTo>
                  <a:lnTo>
                    <a:pt x="1626" y="9549"/>
                  </a:lnTo>
                  <a:lnTo>
                    <a:pt x="10720" y="14511"/>
                  </a:lnTo>
                  <a:lnTo>
                    <a:pt x="19814" y="9549"/>
                  </a:lnTo>
                  <a:close/>
                  <a:moveTo>
                    <a:pt x="19814" y="14357"/>
                  </a:moveTo>
                  <a:lnTo>
                    <a:pt x="21167" y="15095"/>
                  </a:lnTo>
                  <a:cubicBezTo>
                    <a:pt x="21433" y="15240"/>
                    <a:pt x="21520" y="15554"/>
                    <a:pt x="21360" y="15797"/>
                  </a:cubicBezTo>
                  <a:cubicBezTo>
                    <a:pt x="21313" y="15869"/>
                    <a:pt x="21246" y="15929"/>
                    <a:pt x="21167" y="15973"/>
                  </a:cubicBezTo>
                  <a:lnTo>
                    <a:pt x="11299" y="21356"/>
                  </a:lnTo>
                  <a:cubicBezTo>
                    <a:pt x="10943" y="21551"/>
                    <a:pt x="10497" y="21551"/>
                    <a:pt x="10141" y="21356"/>
                  </a:cubicBezTo>
                  <a:lnTo>
                    <a:pt x="273" y="15973"/>
                  </a:lnTo>
                  <a:cubicBezTo>
                    <a:pt x="7" y="15828"/>
                    <a:pt x="-80" y="15513"/>
                    <a:pt x="80" y="15271"/>
                  </a:cubicBezTo>
                  <a:cubicBezTo>
                    <a:pt x="127" y="15199"/>
                    <a:pt x="194" y="15138"/>
                    <a:pt x="273" y="15095"/>
                  </a:cubicBezTo>
                  <a:lnTo>
                    <a:pt x="1626" y="14357"/>
                  </a:lnTo>
                  <a:lnTo>
                    <a:pt x="10720" y="19319"/>
                  </a:lnTo>
                  <a:lnTo>
                    <a:pt x="19814" y="14357"/>
                  </a:lnTo>
                  <a:close/>
                  <a:moveTo>
                    <a:pt x="11298" y="146"/>
                  </a:moveTo>
                  <a:lnTo>
                    <a:pt x="21167" y="5529"/>
                  </a:lnTo>
                  <a:cubicBezTo>
                    <a:pt x="21433" y="5674"/>
                    <a:pt x="21520" y="5989"/>
                    <a:pt x="21360" y="6231"/>
                  </a:cubicBezTo>
                  <a:cubicBezTo>
                    <a:pt x="21313" y="6303"/>
                    <a:pt x="21246" y="6364"/>
                    <a:pt x="21167" y="6407"/>
                  </a:cubicBezTo>
                  <a:lnTo>
                    <a:pt x="10720" y="12107"/>
                  </a:lnTo>
                  <a:lnTo>
                    <a:pt x="273" y="6407"/>
                  </a:lnTo>
                  <a:cubicBezTo>
                    <a:pt x="7" y="6262"/>
                    <a:pt x="-80" y="5948"/>
                    <a:pt x="80" y="5705"/>
                  </a:cubicBezTo>
                  <a:cubicBezTo>
                    <a:pt x="127" y="5633"/>
                    <a:pt x="194" y="5573"/>
                    <a:pt x="273" y="5529"/>
                  </a:cubicBezTo>
                  <a:lnTo>
                    <a:pt x="10141" y="146"/>
                  </a:lnTo>
                  <a:cubicBezTo>
                    <a:pt x="10497" y="-49"/>
                    <a:pt x="10943" y="-49"/>
                    <a:pt x="11299" y="1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53B9057-A169-4AE9-A14D-BB0D8665978A}"/>
              </a:ext>
            </a:extLst>
          </p:cNvPr>
          <p:cNvGrpSpPr/>
          <p:nvPr/>
        </p:nvGrpSpPr>
        <p:grpSpPr>
          <a:xfrm>
            <a:off x="4350407" y="1518744"/>
            <a:ext cx="861713" cy="861713"/>
            <a:chOff x="3432010" y="2347088"/>
            <a:chExt cx="1006902" cy="1006902"/>
          </a:xfrm>
        </p:grpSpPr>
        <p:sp>
          <p:nvSpPr>
            <p:cNvPr id="183" name="Oval 32">
              <a:extLst>
                <a:ext uri="{FF2B5EF4-FFF2-40B4-BE49-F238E27FC236}">
                  <a16:creationId xmlns:a16="http://schemas.microsoft.com/office/drawing/2014/main" id="{67089A9D-5A55-474E-BB25-F527FEDDF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010" y="2347088"/>
              <a:ext cx="1006902" cy="10069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1" name="任意形状 1059">
              <a:extLst>
                <a:ext uri="{FF2B5EF4-FFF2-40B4-BE49-F238E27FC236}">
                  <a16:creationId xmlns:a16="http://schemas.microsoft.com/office/drawing/2014/main" id="{E392FB20-9AEF-4965-8217-8C2271B4FA1B}"/>
                </a:ext>
              </a:extLst>
            </p:cNvPr>
            <p:cNvSpPr/>
            <p:nvPr/>
          </p:nvSpPr>
          <p:spPr>
            <a:xfrm>
              <a:off x="3707225" y="2694797"/>
              <a:ext cx="385015" cy="384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1" h="21323" extrusionOk="0">
                  <a:moveTo>
                    <a:pt x="415" y="7444"/>
                  </a:moveTo>
                  <a:cubicBezTo>
                    <a:pt x="-137" y="7261"/>
                    <a:pt x="-142" y="6964"/>
                    <a:pt x="425" y="6775"/>
                  </a:cubicBezTo>
                  <a:lnTo>
                    <a:pt x="20579" y="54"/>
                  </a:lnTo>
                  <a:cubicBezTo>
                    <a:pt x="21138" y="-132"/>
                    <a:pt x="21458" y="181"/>
                    <a:pt x="21302" y="728"/>
                  </a:cubicBezTo>
                  <a:lnTo>
                    <a:pt x="15543" y="20890"/>
                  </a:lnTo>
                  <a:cubicBezTo>
                    <a:pt x="15384" y="21449"/>
                    <a:pt x="15062" y="21468"/>
                    <a:pt x="14826" y="20938"/>
                  </a:cubicBezTo>
                  <a:lnTo>
                    <a:pt x="11031" y="12394"/>
                  </a:lnTo>
                  <a:lnTo>
                    <a:pt x="17366" y="3942"/>
                  </a:lnTo>
                  <a:lnTo>
                    <a:pt x="8919" y="10281"/>
                  </a:lnTo>
                  <a:lnTo>
                    <a:pt x="415" y="7444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95F900F-D0AE-45AD-9852-86E5049664A8}"/>
              </a:ext>
            </a:extLst>
          </p:cNvPr>
          <p:cNvGrpSpPr/>
          <p:nvPr/>
        </p:nvGrpSpPr>
        <p:grpSpPr>
          <a:xfrm>
            <a:off x="3704300" y="3645997"/>
            <a:ext cx="873863" cy="871679"/>
            <a:chOff x="1015298" y="2437659"/>
            <a:chExt cx="1006902" cy="1004385"/>
          </a:xfrm>
        </p:grpSpPr>
        <p:sp>
          <p:nvSpPr>
            <p:cNvPr id="184" name="Oval 30">
              <a:extLst>
                <a:ext uri="{FF2B5EF4-FFF2-40B4-BE49-F238E27FC236}">
                  <a16:creationId xmlns:a16="http://schemas.microsoft.com/office/drawing/2014/main" id="{1D50B424-2A08-4013-82E4-2A8E331F8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298" y="2437659"/>
              <a:ext cx="1006902" cy="10043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4" name="任意形状 999">
              <a:extLst>
                <a:ext uri="{FF2B5EF4-FFF2-40B4-BE49-F238E27FC236}">
                  <a16:creationId xmlns:a16="http://schemas.microsoft.com/office/drawing/2014/main" id="{9BC0AC70-ED71-4EEF-B18C-D5C3329A9D16}"/>
                </a:ext>
              </a:extLst>
            </p:cNvPr>
            <p:cNvSpPr/>
            <p:nvPr/>
          </p:nvSpPr>
          <p:spPr>
            <a:xfrm>
              <a:off x="1322248" y="2743509"/>
              <a:ext cx="393003" cy="393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60" y="1517"/>
                  </a:moveTo>
                  <a:lnTo>
                    <a:pt x="9060" y="12540"/>
                  </a:lnTo>
                  <a:lnTo>
                    <a:pt x="20083" y="12540"/>
                  </a:lnTo>
                  <a:cubicBezTo>
                    <a:pt x="19579" y="17627"/>
                    <a:pt x="15286" y="21600"/>
                    <a:pt x="10067" y="21600"/>
                  </a:cubicBezTo>
                  <a:cubicBezTo>
                    <a:pt x="4507" y="21600"/>
                    <a:pt x="0" y="17093"/>
                    <a:pt x="0" y="11533"/>
                  </a:cubicBezTo>
                  <a:cubicBezTo>
                    <a:pt x="0" y="6314"/>
                    <a:pt x="3973" y="2021"/>
                    <a:pt x="9060" y="1517"/>
                  </a:cubicBezTo>
                  <a:close/>
                  <a:moveTo>
                    <a:pt x="11073" y="0"/>
                  </a:moveTo>
                  <a:cubicBezTo>
                    <a:pt x="16663" y="480"/>
                    <a:pt x="21119" y="4937"/>
                    <a:pt x="21600" y="10527"/>
                  </a:cubicBezTo>
                  <a:lnTo>
                    <a:pt x="11073" y="10527"/>
                  </a:lnTo>
                  <a:lnTo>
                    <a:pt x="11073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0FD9AA-C90C-4546-9F71-7B2135035E9B}"/>
              </a:ext>
            </a:extLst>
          </p:cNvPr>
          <p:cNvGrpSpPr/>
          <p:nvPr/>
        </p:nvGrpSpPr>
        <p:grpSpPr>
          <a:xfrm>
            <a:off x="4350407" y="4672282"/>
            <a:ext cx="876048" cy="876048"/>
            <a:chOff x="962436" y="3791942"/>
            <a:chExt cx="1009420" cy="1009420"/>
          </a:xfrm>
        </p:grpSpPr>
        <p:sp>
          <p:nvSpPr>
            <p:cNvPr id="181" name="Oval 31">
              <a:extLst>
                <a:ext uri="{FF2B5EF4-FFF2-40B4-BE49-F238E27FC236}">
                  <a16:creationId xmlns:a16="http://schemas.microsoft.com/office/drawing/2014/main" id="{8F8E0D2D-833C-488F-8994-BAFA7FE00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436" y="3791942"/>
              <a:ext cx="1009420" cy="1009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7" name="任意形状 879">
              <a:extLst>
                <a:ext uri="{FF2B5EF4-FFF2-40B4-BE49-F238E27FC236}">
                  <a16:creationId xmlns:a16="http://schemas.microsoft.com/office/drawing/2014/main" id="{82A500E1-2364-475C-A0F8-5A960AE144F0}"/>
                </a:ext>
              </a:extLst>
            </p:cNvPr>
            <p:cNvSpPr/>
            <p:nvPr/>
          </p:nvSpPr>
          <p:spPr>
            <a:xfrm>
              <a:off x="1291409" y="4120915"/>
              <a:ext cx="351473" cy="351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4320"/>
                  </a:moveTo>
                  <a:lnTo>
                    <a:pt x="5400" y="1080"/>
                  </a:lnTo>
                  <a:cubicBezTo>
                    <a:pt x="5400" y="483"/>
                    <a:pt x="5883" y="0"/>
                    <a:pt x="6480" y="0"/>
                  </a:cubicBezTo>
                  <a:lnTo>
                    <a:pt x="15120" y="0"/>
                  </a:lnTo>
                  <a:cubicBezTo>
                    <a:pt x="15717" y="0"/>
                    <a:pt x="16200" y="483"/>
                    <a:pt x="16200" y="1080"/>
                  </a:cubicBezTo>
                  <a:lnTo>
                    <a:pt x="16200" y="4320"/>
                  </a:lnTo>
                  <a:lnTo>
                    <a:pt x="20520" y="4320"/>
                  </a:lnTo>
                  <a:cubicBezTo>
                    <a:pt x="21117" y="4320"/>
                    <a:pt x="21600" y="4803"/>
                    <a:pt x="21600" y="5400"/>
                  </a:cubicBezTo>
                  <a:lnTo>
                    <a:pt x="21600" y="20520"/>
                  </a:lnTo>
                  <a:cubicBezTo>
                    <a:pt x="21600" y="21117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117"/>
                    <a:pt x="0" y="20520"/>
                  </a:cubicBezTo>
                  <a:lnTo>
                    <a:pt x="0" y="5400"/>
                  </a:lnTo>
                  <a:cubicBezTo>
                    <a:pt x="0" y="4803"/>
                    <a:pt x="483" y="4320"/>
                    <a:pt x="1080" y="4320"/>
                  </a:cubicBezTo>
                  <a:lnTo>
                    <a:pt x="5400" y="4320"/>
                  </a:lnTo>
                  <a:close/>
                  <a:moveTo>
                    <a:pt x="2160" y="15120"/>
                  </a:moveTo>
                  <a:lnTo>
                    <a:pt x="2160" y="19440"/>
                  </a:lnTo>
                  <a:lnTo>
                    <a:pt x="19440" y="19440"/>
                  </a:lnTo>
                  <a:lnTo>
                    <a:pt x="19440" y="15120"/>
                  </a:lnTo>
                  <a:lnTo>
                    <a:pt x="2160" y="15120"/>
                  </a:lnTo>
                  <a:close/>
                  <a:moveTo>
                    <a:pt x="9720" y="10800"/>
                  </a:moveTo>
                  <a:lnTo>
                    <a:pt x="9720" y="12960"/>
                  </a:lnTo>
                  <a:lnTo>
                    <a:pt x="11880" y="12960"/>
                  </a:lnTo>
                  <a:lnTo>
                    <a:pt x="11880" y="10800"/>
                  </a:lnTo>
                  <a:lnTo>
                    <a:pt x="9720" y="10800"/>
                  </a:lnTo>
                  <a:close/>
                  <a:moveTo>
                    <a:pt x="7560" y="2160"/>
                  </a:moveTo>
                  <a:lnTo>
                    <a:pt x="7560" y="4320"/>
                  </a:lnTo>
                  <a:lnTo>
                    <a:pt x="14040" y="4320"/>
                  </a:lnTo>
                  <a:lnTo>
                    <a:pt x="14040" y="2160"/>
                  </a:lnTo>
                  <a:lnTo>
                    <a:pt x="7560" y="216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2F49A2A-4807-4FA2-9747-4347D13AD563}"/>
              </a:ext>
            </a:extLst>
          </p:cNvPr>
          <p:cNvGrpSpPr/>
          <p:nvPr/>
        </p:nvGrpSpPr>
        <p:grpSpPr>
          <a:xfrm>
            <a:off x="1075931" y="1925349"/>
            <a:ext cx="2093789" cy="4263539"/>
            <a:chOff x="6931765" y="1693186"/>
            <a:chExt cx="1864378" cy="4263539"/>
          </a:xfrm>
        </p:grpSpPr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86E20D13-5074-41AC-8D14-D6258EEABD84}"/>
                </a:ext>
              </a:extLst>
            </p:cNvPr>
            <p:cNvSpPr txBox="1"/>
            <p:nvPr/>
          </p:nvSpPr>
          <p:spPr>
            <a:xfrm>
              <a:off x="6931766" y="1693186"/>
              <a:ext cx="1841555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31E4C4D4-99EA-4C04-BF88-DB4A8F7E6470}"/>
                </a:ext>
              </a:extLst>
            </p:cNvPr>
            <p:cNvSpPr txBox="1"/>
            <p:nvPr/>
          </p:nvSpPr>
          <p:spPr>
            <a:xfrm>
              <a:off x="6931765" y="2858666"/>
              <a:ext cx="1864378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19D23011-A2CD-4C74-AA01-C6025E895524}"/>
                </a:ext>
              </a:extLst>
            </p:cNvPr>
            <p:cNvSpPr txBox="1"/>
            <p:nvPr/>
          </p:nvSpPr>
          <p:spPr>
            <a:xfrm>
              <a:off x="6931766" y="3888049"/>
              <a:ext cx="1841555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B554432F-2958-4D5B-950C-3E61D68F935A}"/>
                </a:ext>
              </a:extLst>
            </p:cNvPr>
            <p:cNvSpPr txBox="1"/>
            <p:nvPr/>
          </p:nvSpPr>
          <p:spPr>
            <a:xfrm>
              <a:off x="6931765" y="5053529"/>
              <a:ext cx="1864378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84D629-72E8-4FD1-9BE2-7758663B120B}"/>
              </a:ext>
            </a:extLst>
          </p:cNvPr>
          <p:cNvGrpSpPr/>
          <p:nvPr/>
        </p:nvGrpSpPr>
        <p:grpSpPr>
          <a:xfrm>
            <a:off x="9221940" y="1925349"/>
            <a:ext cx="2114792" cy="4263539"/>
            <a:chOff x="9221940" y="1693186"/>
            <a:chExt cx="1883080" cy="4263539"/>
          </a:xfrm>
        </p:grpSpPr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1980E7C5-4409-40C2-AD82-CAE8C935A5A0}"/>
                </a:ext>
              </a:extLst>
            </p:cNvPr>
            <p:cNvSpPr txBox="1"/>
            <p:nvPr/>
          </p:nvSpPr>
          <p:spPr>
            <a:xfrm>
              <a:off x="9221940" y="1693186"/>
              <a:ext cx="1883080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FBEED0B1-322C-415B-8782-3D9795B4570F}"/>
                </a:ext>
              </a:extLst>
            </p:cNvPr>
            <p:cNvSpPr txBox="1"/>
            <p:nvPr/>
          </p:nvSpPr>
          <p:spPr>
            <a:xfrm>
              <a:off x="9223254" y="2858666"/>
              <a:ext cx="1864378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63367B7C-3DBD-4AAD-ACB4-2ACD22A82FD9}"/>
                </a:ext>
              </a:extLst>
            </p:cNvPr>
            <p:cNvSpPr txBox="1"/>
            <p:nvPr/>
          </p:nvSpPr>
          <p:spPr>
            <a:xfrm>
              <a:off x="9221940" y="3888049"/>
              <a:ext cx="1883080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149705C1-9983-4856-96A7-D1AC95241273}"/>
                </a:ext>
              </a:extLst>
            </p:cNvPr>
            <p:cNvSpPr txBox="1"/>
            <p:nvPr/>
          </p:nvSpPr>
          <p:spPr>
            <a:xfrm>
              <a:off x="9223254" y="5053529"/>
              <a:ext cx="1864378" cy="90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A wonderful serenity has taken possession of my entire soul, like these </a:t>
              </a: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EDF29A45-E540-44C5-BE50-27530C42A20E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BA68BA-4CF5-4315-AFEC-5081036FD3C2}"/>
              </a:ext>
            </a:extLst>
          </p:cNvPr>
          <p:cNvGrpSpPr/>
          <p:nvPr/>
        </p:nvGrpSpPr>
        <p:grpSpPr>
          <a:xfrm>
            <a:off x="594541" y="1949601"/>
            <a:ext cx="539084" cy="3751936"/>
            <a:chOff x="594541" y="1949601"/>
            <a:chExt cx="539084" cy="3751936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C248029-F113-425B-848C-F37A3F1451E9}"/>
                </a:ext>
              </a:extLst>
            </p:cNvPr>
            <p:cNvSpPr txBox="1"/>
            <p:nvPr/>
          </p:nvSpPr>
          <p:spPr>
            <a:xfrm>
              <a:off x="594541" y="1949601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01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1A09E5E7-9E30-499E-B694-FEC8EC1A9E86}"/>
                </a:ext>
              </a:extLst>
            </p:cNvPr>
            <p:cNvSpPr txBox="1"/>
            <p:nvPr/>
          </p:nvSpPr>
          <p:spPr>
            <a:xfrm>
              <a:off x="594541" y="3134453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2">
                      <a:lumMod val="90000"/>
                      <a:lumOff val="10000"/>
                    </a:schemeClr>
                  </a:solidFill>
                  <a:latin typeface="+mj-lt"/>
                </a:rPr>
                <a:t>02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78670F6-0311-4AC8-84AB-9F40FDAB41B5}"/>
                </a:ext>
              </a:extLst>
            </p:cNvPr>
            <p:cNvSpPr txBox="1"/>
            <p:nvPr/>
          </p:nvSpPr>
          <p:spPr>
            <a:xfrm>
              <a:off x="594541" y="4157626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3">
                      <a:lumMod val="75000"/>
                    </a:schemeClr>
                  </a:solidFill>
                  <a:latin typeface="+mj-lt"/>
                </a:rPr>
                <a:t>03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332812A-31E7-4E45-9522-1859C1599C08}"/>
                </a:ext>
              </a:extLst>
            </p:cNvPr>
            <p:cNvSpPr txBox="1"/>
            <p:nvPr/>
          </p:nvSpPr>
          <p:spPr>
            <a:xfrm>
              <a:off x="594541" y="5345286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7438F39-300C-421E-AC1E-CFDBF0F70A86}"/>
              </a:ext>
            </a:extLst>
          </p:cNvPr>
          <p:cNvGrpSpPr/>
          <p:nvPr/>
        </p:nvGrpSpPr>
        <p:grpSpPr>
          <a:xfrm>
            <a:off x="8730249" y="1949601"/>
            <a:ext cx="539084" cy="3751936"/>
            <a:chOff x="594541" y="1949601"/>
            <a:chExt cx="539084" cy="3751936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F709676-BF54-499B-8A74-0ABDA479575B}"/>
                </a:ext>
              </a:extLst>
            </p:cNvPr>
            <p:cNvSpPr txBox="1"/>
            <p:nvPr/>
          </p:nvSpPr>
          <p:spPr>
            <a:xfrm>
              <a:off x="594541" y="1949601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5">
                      <a:lumMod val="75000"/>
                    </a:schemeClr>
                  </a:solidFill>
                  <a:latin typeface="+mj-lt"/>
                </a:rPr>
                <a:t>05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2CF9613-4EA8-4A36-AF1E-1522EE6EBFA6}"/>
                </a:ext>
              </a:extLst>
            </p:cNvPr>
            <p:cNvSpPr txBox="1"/>
            <p:nvPr/>
          </p:nvSpPr>
          <p:spPr>
            <a:xfrm>
              <a:off x="594541" y="3134453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06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EFC295C-C3DB-431E-A288-089BAF1D12F9}"/>
                </a:ext>
              </a:extLst>
            </p:cNvPr>
            <p:cNvSpPr txBox="1"/>
            <p:nvPr/>
          </p:nvSpPr>
          <p:spPr>
            <a:xfrm>
              <a:off x="594541" y="4157626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07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38EDCA71-C490-4FC3-A8FA-3E18D19BEB4F}"/>
                </a:ext>
              </a:extLst>
            </p:cNvPr>
            <p:cNvSpPr txBox="1"/>
            <p:nvPr/>
          </p:nvSpPr>
          <p:spPr>
            <a:xfrm>
              <a:off x="594541" y="5345286"/>
              <a:ext cx="539084" cy="356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08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7FEEA6-C00C-4602-8003-EE8C97DC3FBD}"/>
              </a:ext>
            </a:extLst>
          </p:cNvPr>
          <p:cNvGrpSpPr/>
          <p:nvPr/>
        </p:nvGrpSpPr>
        <p:grpSpPr>
          <a:xfrm>
            <a:off x="6775520" y="1527828"/>
            <a:ext cx="861713" cy="861713"/>
            <a:chOff x="6775520" y="1527828"/>
            <a:chExt cx="861713" cy="861713"/>
          </a:xfrm>
        </p:grpSpPr>
        <p:sp>
          <p:nvSpPr>
            <p:cNvPr id="207" name="Oval 32">
              <a:extLst>
                <a:ext uri="{FF2B5EF4-FFF2-40B4-BE49-F238E27FC236}">
                  <a16:creationId xmlns:a16="http://schemas.microsoft.com/office/drawing/2014/main" id="{14CD4301-DFE8-4C41-8A5D-80269679C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520" y="1527828"/>
              <a:ext cx="861713" cy="8617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3" name="任意形状 831">
              <a:extLst>
                <a:ext uri="{FF2B5EF4-FFF2-40B4-BE49-F238E27FC236}">
                  <a16:creationId xmlns:a16="http://schemas.microsoft.com/office/drawing/2014/main" id="{1CE7CB0F-1A77-4352-A8FB-F19829C848F5}"/>
                </a:ext>
              </a:extLst>
            </p:cNvPr>
            <p:cNvSpPr/>
            <p:nvPr/>
          </p:nvSpPr>
          <p:spPr>
            <a:xfrm>
              <a:off x="7076871" y="1821985"/>
              <a:ext cx="259010" cy="273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68"/>
                  </a:moveTo>
                  <a:lnTo>
                    <a:pt x="4800" y="11368"/>
                  </a:lnTo>
                  <a:lnTo>
                    <a:pt x="4800" y="21600"/>
                  </a:lnTo>
                  <a:lnTo>
                    <a:pt x="0" y="21600"/>
                  </a:lnTo>
                  <a:lnTo>
                    <a:pt x="0" y="11368"/>
                  </a:lnTo>
                  <a:close/>
                  <a:moveTo>
                    <a:pt x="16800" y="6821"/>
                  </a:moveTo>
                  <a:lnTo>
                    <a:pt x="21600" y="6821"/>
                  </a:lnTo>
                  <a:lnTo>
                    <a:pt x="21600" y="21600"/>
                  </a:lnTo>
                  <a:lnTo>
                    <a:pt x="16800" y="21600"/>
                  </a:lnTo>
                  <a:lnTo>
                    <a:pt x="16800" y="6821"/>
                  </a:lnTo>
                  <a:close/>
                  <a:moveTo>
                    <a:pt x="8400" y="0"/>
                  </a:moveTo>
                  <a:lnTo>
                    <a:pt x="13200" y="0"/>
                  </a:lnTo>
                  <a:lnTo>
                    <a:pt x="13200" y="21600"/>
                  </a:lnTo>
                  <a:lnTo>
                    <a:pt x="8400" y="21600"/>
                  </a:lnTo>
                  <a:lnTo>
                    <a:pt x="8400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76E5243-5E10-4107-A255-65275F3867B0}"/>
              </a:ext>
            </a:extLst>
          </p:cNvPr>
          <p:cNvGrpSpPr/>
          <p:nvPr/>
        </p:nvGrpSpPr>
        <p:grpSpPr>
          <a:xfrm>
            <a:off x="7605793" y="2464450"/>
            <a:ext cx="871679" cy="871679"/>
            <a:chOff x="7605793" y="2464450"/>
            <a:chExt cx="871679" cy="871679"/>
          </a:xfrm>
        </p:grpSpPr>
        <p:sp>
          <p:nvSpPr>
            <p:cNvPr id="202" name="Oval 33">
              <a:extLst>
                <a:ext uri="{FF2B5EF4-FFF2-40B4-BE49-F238E27FC236}">
                  <a16:creationId xmlns:a16="http://schemas.microsoft.com/office/drawing/2014/main" id="{A939BBDA-573C-45D5-B9DF-3F1635351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5793" y="2464450"/>
              <a:ext cx="871679" cy="87167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4" name="任意形状 385">
              <a:extLst>
                <a:ext uri="{FF2B5EF4-FFF2-40B4-BE49-F238E27FC236}">
                  <a16:creationId xmlns:a16="http://schemas.microsoft.com/office/drawing/2014/main" id="{F369087E-CDC1-4AF2-8415-A814F8A9C560}"/>
                </a:ext>
              </a:extLst>
            </p:cNvPr>
            <p:cNvSpPr/>
            <p:nvPr/>
          </p:nvSpPr>
          <p:spPr>
            <a:xfrm>
              <a:off x="7868370" y="2758529"/>
              <a:ext cx="346526" cy="28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200"/>
                  </a:moveTo>
                  <a:lnTo>
                    <a:pt x="21600" y="1920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9200"/>
                  </a:lnTo>
                  <a:lnTo>
                    <a:pt x="1964" y="19200"/>
                  </a:lnTo>
                  <a:lnTo>
                    <a:pt x="1964" y="1200"/>
                  </a:lnTo>
                  <a:cubicBezTo>
                    <a:pt x="1964" y="537"/>
                    <a:pt x="2403" y="0"/>
                    <a:pt x="2945" y="0"/>
                  </a:cubicBezTo>
                  <a:lnTo>
                    <a:pt x="12764" y="0"/>
                  </a:lnTo>
                  <a:cubicBezTo>
                    <a:pt x="13306" y="0"/>
                    <a:pt x="13745" y="537"/>
                    <a:pt x="13745" y="1200"/>
                  </a:cubicBezTo>
                  <a:lnTo>
                    <a:pt x="13745" y="19200"/>
                  </a:lnTo>
                  <a:lnTo>
                    <a:pt x="15709" y="19200"/>
                  </a:lnTo>
                  <a:lnTo>
                    <a:pt x="15709" y="7200"/>
                  </a:lnTo>
                  <a:lnTo>
                    <a:pt x="18655" y="7200"/>
                  </a:lnTo>
                  <a:cubicBezTo>
                    <a:pt x="19197" y="7200"/>
                    <a:pt x="19636" y="7737"/>
                    <a:pt x="19636" y="8400"/>
                  </a:cubicBezTo>
                  <a:lnTo>
                    <a:pt x="19636" y="19200"/>
                  </a:lnTo>
                  <a:close/>
                  <a:moveTo>
                    <a:pt x="5891" y="9600"/>
                  </a:moveTo>
                  <a:lnTo>
                    <a:pt x="5891" y="12000"/>
                  </a:lnTo>
                  <a:lnTo>
                    <a:pt x="9818" y="12000"/>
                  </a:lnTo>
                  <a:lnTo>
                    <a:pt x="9818" y="9600"/>
                  </a:lnTo>
                  <a:lnTo>
                    <a:pt x="5891" y="9600"/>
                  </a:lnTo>
                  <a:close/>
                  <a:moveTo>
                    <a:pt x="5891" y="4800"/>
                  </a:moveTo>
                  <a:lnTo>
                    <a:pt x="5891" y="7200"/>
                  </a:lnTo>
                  <a:lnTo>
                    <a:pt x="9818" y="7200"/>
                  </a:lnTo>
                  <a:lnTo>
                    <a:pt x="9818" y="4800"/>
                  </a:lnTo>
                  <a:lnTo>
                    <a:pt x="5891" y="4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2227196-D730-4B88-A6CA-FA25BF4A2D9D}"/>
              </a:ext>
            </a:extLst>
          </p:cNvPr>
          <p:cNvGrpSpPr/>
          <p:nvPr/>
        </p:nvGrpSpPr>
        <p:grpSpPr>
          <a:xfrm>
            <a:off x="7613837" y="3679419"/>
            <a:ext cx="873863" cy="871679"/>
            <a:chOff x="7613837" y="3679419"/>
            <a:chExt cx="873863" cy="871679"/>
          </a:xfrm>
        </p:grpSpPr>
        <p:sp>
          <p:nvSpPr>
            <p:cNvPr id="212" name="Oval 30">
              <a:extLst>
                <a:ext uri="{FF2B5EF4-FFF2-40B4-BE49-F238E27FC236}">
                  <a16:creationId xmlns:a16="http://schemas.microsoft.com/office/drawing/2014/main" id="{ABBE10FD-A349-4290-BDE2-32B1501D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837" y="3679419"/>
              <a:ext cx="873863" cy="87167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5" name="任意形状 289">
              <a:extLst>
                <a:ext uri="{FF2B5EF4-FFF2-40B4-BE49-F238E27FC236}">
                  <a16:creationId xmlns:a16="http://schemas.microsoft.com/office/drawing/2014/main" id="{FDFE88D9-AB61-4580-A742-6D7B6A8DE32B}"/>
                </a:ext>
              </a:extLst>
            </p:cNvPr>
            <p:cNvSpPr/>
            <p:nvPr/>
          </p:nvSpPr>
          <p:spPr>
            <a:xfrm>
              <a:off x="7893256" y="3957747"/>
              <a:ext cx="315024" cy="315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600" extrusionOk="0">
                  <a:moveTo>
                    <a:pt x="3162" y="18437"/>
                  </a:moveTo>
                  <a:cubicBezTo>
                    <a:pt x="1134" y="16413"/>
                    <a:pt x="-4" y="13665"/>
                    <a:pt x="0" y="10800"/>
                  </a:cubicBezTo>
                  <a:cubicBezTo>
                    <a:pt x="0" y="4835"/>
                    <a:pt x="4834" y="0"/>
                    <a:pt x="10798" y="0"/>
                  </a:cubicBezTo>
                  <a:cubicBezTo>
                    <a:pt x="16762" y="0"/>
                    <a:pt x="21596" y="4835"/>
                    <a:pt x="21596" y="10800"/>
                  </a:cubicBezTo>
                  <a:cubicBezTo>
                    <a:pt x="21596" y="16765"/>
                    <a:pt x="16762" y="21600"/>
                    <a:pt x="10798" y="21600"/>
                  </a:cubicBezTo>
                  <a:lnTo>
                    <a:pt x="0" y="21600"/>
                  </a:lnTo>
                  <a:lnTo>
                    <a:pt x="3162" y="18437"/>
                  </a:lnTo>
                  <a:close/>
                  <a:moveTo>
                    <a:pt x="6479" y="11880"/>
                  </a:moveTo>
                  <a:cubicBezTo>
                    <a:pt x="6479" y="14266"/>
                    <a:pt x="8412" y="16200"/>
                    <a:pt x="10798" y="16200"/>
                  </a:cubicBezTo>
                  <a:cubicBezTo>
                    <a:pt x="13183" y="16200"/>
                    <a:pt x="15117" y="14266"/>
                    <a:pt x="15117" y="11880"/>
                  </a:cubicBezTo>
                  <a:lnTo>
                    <a:pt x="6479" y="118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9FB705A-FE7D-48F9-AC32-93632E585343}"/>
              </a:ext>
            </a:extLst>
          </p:cNvPr>
          <p:cNvGrpSpPr/>
          <p:nvPr/>
        </p:nvGrpSpPr>
        <p:grpSpPr>
          <a:xfrm>
            <a:off x="7012497" y="4643274"/>
            <a:ext cx="876048" cy="876048"/>
            <a:chOff x="7012497" y="4643274"/>
            <a:chExt cx="876048" cy="876048"/>
          </a:xfrm>
        </p:grpSpPr>
        <p:sp>
          <p:nvSpPr>
            <p:cNvPr id="217" name="Oval 31">
              <a:extLst>
                <a:ext uri="{FF2B5EF4-FFF2-40B4-BE49-F238E27FC236}">
                  <a16:creationId xmlns:a16="http://schemas.microsoft.com/office/drawing/2014/main" id="{2705AC35-BB77-4220-89B8-D97B9CAA4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497" y="4643274"/>
              <a:ext cx="876048" cy="87604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6" name="任意形状 660">
              <a:extLst>
                <a:ext uri="{FF2B5EF4-FFF2-40B4-BE49-F238E27FC236}">
                  <a16:creationId xmlns:a16="http://schemas.microsoft.com/office/drawing/2014/main" id="{9833C563-4A4D-4A2A-B67A-F011D4D2891F}"/>
                </a:ext>
              </a:extLst>
            </p:cNvPr>
            <p:cNvSpPr/>
            <p:nvPr/>
          </p:nvSpPr>
          <p:spPr>
            <a:xfrm>
              <a:off x="7303422" y="4934199"/>
              <a:ext cx="294198" cy="2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488" extrusionOk="0">
                  <a:moveTo>
                    <a:pt x="17083" y="10912"/>
                  </a:moveTo>
                  <a:lnTo>
                    <a:pt x="16270" y="10099"/>
                  </a:lnTo>
                  <a:lnTo>
                    <a:pt x="4880" y="21488"/>
                  </a:lnTo>
                  <a:lnTo>
                    <a:pt x="0" y="21488"/>
                  </a:lnTo>
                  <a:lnTo>
                    <a:pt x="0" y="16607"/>
                  </a:lnTo>
                  <a:lnTo>
                    <a:pt x="13015" y="3591"/>
                  </a:lnTo>
                  <a:lnTo>
                    <a:pt x="19523" y="10099"/>
                  </a:lnTo>
                  <a:cubicBezTo>
                    <a:pt x="19972" y="10548"/>
                    <a:pt x="19972" y="11276"/>
                    <a:pt x="19523" y="11725"/>
                  </a:cubicBezTo>
                  <a:lnTo>
                    <a:pt x="11389" y="19860"/>
                  </a:lnTo>
                  <a:lnTo>
                    <a:pt x="9762" y="18233"/>
                  </a:lnTo>
                  <a:lnTo>
                    <a:pt x="17083" y="10912"/>
                  </a:lnTo>
                  <a:close/>
                  <a:moveTo>
                    <a:pt x="17896" y="337"/>
                  </a:moveTo>
                  <a:lnTo>
                    <a:pt x="21151" y="3591"/>
                  </a:lnTo>
                  <a:cubicBezTo>
                    <a:pt x="21600" y="4040"/>
                    <a:pt x="21600" y="4768"/>
                    <a:pt x="21151" y="5217"/>
                  </a:cubicBezTo>
                  <a:lnTo>
                    <a:pt x="19523" y="6845"/>
                  </a:lnTo>
                  <a:lnTo>
                    <a:pt x="14643" y="1964"/>
                  </a:lnTo>
                  <a:lnTo>
                    <a:pt x="16270" y="337"/>
                  </a:lnTo>
                  <a:cubicBezTo>
                    <a:pt x="16719" y="-112"/>
                    <a:pt x="17447" y="-112"/>
                    <a:pt x="17896" y="33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317208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AF0260E4-E11F-40E8-B4D7-7EFBBFE84A7E}"/>
              </a:ext>
            </a:extLst>
          </p:cNvPr>
          <p:cNvSpPr/>
          <p:nvPr/>
        </p:nvSpPr>
        <p:spPr>
          <a:xfrm>
            <a:off x="0" y="0"/>
            <a:ext cx="3568879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E8E84A5C-A98A-4053-837C-58BF6413F610}"/>
              </a:ext>
            </a:extLst>
          </p:cNvPr>
          <p:cNvGrpSpPr/>
          <p:nvPr/>
        </p:nvGrpSpPr>
        <p:grpSpPr>
          <a:xfrm>
            <a:off x="4818759" y="491349"/>
            <a:ext cx="4685141" cy="554685"/>
            <a:chOff x="3191908" y="1031911"/>
            <a:chExt cx="2770454" cy="692759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5BD2F6A-D79B-4655-9A4E-D0C56109E88F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86969AD-5D55-4542-AFF2-6BA238319406}"/>
                </a:ext>
              </a:extLst>
            </p:cNvPr>
            <p:cNvSpPr/>
            <p:nvPr/>
          </p:nvSpPr>
          <p:spPr>
            <a:xfrm>
              <a:off x="3191908" y="1031911"/>
              <a:ext cx="1958539" cy="381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one</a:t>
              </a:r>
            </a:p>
          </p:txBody>
        </p:sp>
      </p:grp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16928B0-BDF5-4E35-8D34-DE8B869E455E}"/>
              </a:ext>
            </a:extLst>
          </p:cNvPr>
          <p:cNvCxnSpPr>
            <a:cxnSpLocks/>
            <a:stCxn id="51" idx="2"/>
          </p:cNvCxnSpPr>
          <p:nvPr/>
        </p:nvCxnSpPr>
        <p:spPr>
          <a:xfrm flipH="1">
            <a:off x="4066479" y="2249102"/>
            <a:ext cx="1659669" cy="843262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0FECCC3-582F-4B6C-BD3B-1B4BAF684361}"/>
              </a:ext>
            </a:extLst>
          </p:cNvPr>
          <p:cNvCxnSpPr>
            <a:cxnSpLocks/>
          </p:cNvCxnSpPr>
          <p:nvPr/>
        </p:nvCxnSpPr>
        <p:spPr>
          <a:xfrm flipH="1">
            <a:off x="3820898" y="1288581"/>
            <a:ext cx="352032" cy="1509125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3427F75E-6F3E-4C8A-8AC3-E771188333AD}"/>
              </a:ext>
            </a:extLst>
          </p:cNvPr>
          <p:cNvCxnSpPr>
            <a:cxnSpLocks/>
            <a:endCxn id="75" idx="2"/>
          </p:cNvCxnSpPr>
          <p:nvPr/>
        </p:nvCxnSpPr>
        <p:spPr>
          <a:xfrm>
            <a:off x="3929113" y="3457986"/>
            <a:ext cx="2730519" cy="406923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1080000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0F283594-798E-419D-8741-98821A209A10}"/>
              </a:ext>
            </a:extLst>
          </p:cNvPr>
          <p:cNvCxnSpPr>
            <a:cxnSpLocks/>
            <a:endCxn id="54" idx="2"/>
          </p:cNvCxnSpPr>
          <p:nvPr/>
        </p:nvCxnSpPr>
        <p:spPr>
          <a:xfrm flipV="1">
            <a:off x="3899885" y="2984575"/>
            <a:ext cx="2759747" cy="107789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1080000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92ABA07-1310-4AEC-BA79-266CDF481E4E}"/>
              </a:ext>
            </a:extLst>
          </p:cNvPr>
          <p:cNvCxnSpPr>
            <a:cxnSpLocks/>
            <a:stCxn id="57" idx="3"/>
          </p:cNvCxnSpPr>
          <p:nvPr/>
        </p:nvCxnSpPr>
        <p:spPr>
          <a:xfrm flipH="1">
            <a:off x="3867080" y="1770437"/>
            <a:ext cx="925585" cy="1014375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518C1247-6C9D-4A72-B760-B73C30A7DCE9}"/>
              </a:ext>
            </a:extLst>
          </p:cNvPr>
          <p:cNvCxnSpPr>
            <a:cxnSpLocks/>
            <a:endCxn id="78" idx="2"/>
          </p:cNvCxnSpPr>
          <p:nvPr/>
        </p:nvCxnSpPr>
        <p:spPr>
          <a:xfrm>
            <a:off x="3854951" y="3884138"/>
            <a:ext cx="1871197" cy="741056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1080000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62150048-9B0A-49A2-AE03-31D6B93E0AC7}"/>
              </a:ext>
            </a:extLst>
          </p:cNvPr>
          <p:cNvCxnSpPr>
            <a:cxnSpLocks/>
            <a:endCxn id="81" idx="2"/>
          </p:cNvCxnSpPr>
          <p:nvPr/>
        </p:nvCxnSpPr>
        <p:spPr>
          <a:xfrm>
            <a:off x="3820898" y="3824520"/>
            <a:ext cx="869170" cy="1517256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1080000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78310DE-E659-45F9-A6D1-7EB23E58034F}"/>
              </a:ext>
            </a:extLst>
          </p:cNvPr>
          <p:cNvGrpSpPr/>
          <p:nvPr/>
        </p:nvGrpSpPr>
        <p:grpSpPr>
          <a:xfrm>
            <a:off x="5726149" y="1879252"/>
            <a:ext cx="739701" cy="739701"/>
            <a:chOff x="2205960" y="1591861"/>
            <a:chExt cx="1006902" cy="1006902"/>
          </a:xfrm>
        </p:grpSpPr>
        <p:sp>
          <p:nvSpPr>
            <p:cNvPr id="51" name="Oval 33">
              <a:extLst>
                <a:ext uri="{FF2B5EF4-FFF2-40B4-BE49-F238E27FC236}">
                  <a16:creationId xmlns:a16="http://schemas.microsoft.com/office/drawing/2014/main" id="{6CFA8C83-6360-418B-BF5D-78E116969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960" y="1591861"/>
              <a:ext cx="1006902" cy="10069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2" name="任意形状 1089">
              <a:extLst>
                <a:ext uri="{FF2B5EF4-FFF2-40B4-BE49-F238E27FC236}">
                  <a16:creationId xmlns:a16="http://schemas.microsoft.com/office/drawing/2014/main" id="{FADDA9E5-0438-4158-B446-1DB0D630CC11}"/>
                </a:ext>
              </a:extLst>
            </p:cNvPr>
            <p:cNvSpPr/>
            <p:nvPr/>
          </p:nvSpPr>
          <p:spPr>
            <a:xfrm>
              <a:off x="2533809" y="1891734"/>
              <a:ext cx="363028" cy="400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503" extrusionOk="0">
                  <a:moveTo>
                    <a:pt x="19814" y="9549"/>
                  </a:moveTo>
                  <a:lnTo>
                    <a:pt x="21167" y="10287"/>
                  </a:lnTo>
                  <a:cubicBezTo>
                    <a:pt x="21433" y="10432"/>
                    <a:pt x="21520" y="10746"/>
                    <a:pt x="21360" y="10988"/>
                  </a:cubicBezTo>
                  <a:cubicBezTo>
                    <a:pt x="21313" y="11061"/>
                    <a:pt x="21246" y="11121"/>
                    <a:pt x="21167" y="11164"/>
                  </a:cubicBezTo>
                  <a:lnTo>
                    <a:pt x="10720" y="16864"/>
                  </a:lnTo>
                  <a:lnTo>
                    <a:pt x="273" y="11164"/>
                  </a:lnTo>
                  <a:cubicBezTo>
                    <a:pt x="7" y="11019"/>
                    <a:pt x="-80" y="10705"/>
                    <a:pt x="80" y="10463"/>
                  </a:cubicBezTo>
                  <a:cubicBezTo>
                    <a:pt x="127" y="10390"/>
                    <a:pt x="194" y="10330"/>
                    <a:pt x="273" y="10287"/>
                  </a:cubicBezTo>
                  <a:lnTo>
                    <a:pt x="1626" y="9549"/>
                  </a:lnTo>
                  <a:lnTo>
                    <a:pt x="10720" y="14511"/>
                  </a:lnTo>
                  <a:lnTo>
                    <a:pt x="19814" y="9549"/>
                  </a:lnTo>
                  <a:close/>
                  <a:moveTo>
                    <a:pt x="19814" y="14357"/>
                  </a:moveTo>
                  <a:lnTo>
                    <a:pt x="21167" y="15095"/>
                  </a:lnTo>
                  <a:cubicBezTo>
                    <a:pt x="21433" y="15240"/>
                    <a:pt x="21520" y="15554"/>
                    <a:pt x="21360" y="15797"/>
                  </a:cubicBezTo>
                  <a:cubicBezTo>
                    <a:pt x="21313" y="15869"/>
                    <a:pt x="21246" y="15929"/>
                    <a:pt x="21167" y="15973"/>
                  </a:cubicBezTo>
                  <a:lnTo>
                    <a:pt x="11299" y="21356"/>
                  </a:lnTo>
                  <a:cubicBezTo>
                    <a:pt x="10943" y="21551"/>
                    <a:pt x="10497" y="21551"/>
                    <a:pt x="10141" y="21356"/>
                  </a:cubicBezTo>
                  <a:lnTo>
                    <a:pt x="273" y="15973"/>
                  </a:lnTo>
                  <a:cubicBezTo>
                    <a:pt x="7" y="15828"/>
                    <a:pt x="-80" y="15513"/>
                    <a:pt x="80" y="15271"/>
                  </a:cubicBezTo>
                  <a:cubicBezTo>
                    <a:pt x="127" y="15199"/>
                    <a:pt x="194" y="15138"/>
                    <a:pt x="273" y="15095"/>
                  </a:cubicBezTo>
                  <a:lnTo>
                    <a:pt x="1626" y="14357"/>
                  </a:lnTo>
                  <a:lnTo>
                    <a:pt x="10720" y="19319"/>
                  </a:lnTo>
                  <a:lnTo>
                    <a:pt x="19814" y="14357"/>
                  </a:lnTo>
                  <a:close/>
                  <a:moveTo>
                    <a:pt x="11298" y="146"/>
                  </a:moveTo>
                  <a:lnTo>
                    <a:pt x="21167" y="5529"/>
                  </a:lnTo>
                  <a:cubicBezTo>
                    <a:pt x="21433" y="5674"/>
                    <a:pt x="21520" y="5989"/>
                    <a:pt x="21360" y="6231"/>
                  </a:cubicBezTo>
                  <a:cubicBezTo>
                    <a:pt x="21313" y="6303"/>
                    <a:pt x="21246" y="6364"/>
                    <a:pt x="21167" y="6407"/>
                  </a:cubicBezTo>
                  <a:lnTo>
                    <a:pt x="10720" y="12107"/>
                  </a:lnTo>
                  <a:lnTo>
                    <a:pt x="273" y="6407"/>
                  </a:lnTo>
                  <a:cubicBezTo>
                    <a:pt x="7" y="6262"/>
                    <a:pt x="-80" y="5948"/>
                    <a:pt x="80" y="5705"/>
                  </a:cubicBezTo>
                  <a:cubicBezTo>
                    <a:pt x="127" y="5633"/>
                    <a:pt x="194" y="5573"/>
                    <a:pt x="273" y="5529"/>
                  </a:cubicBezTo>
                  <a:lnTo>
                    <a:pt x="10141" y="146"/>
                  </a:lnTo>
                  <a:cubicBezTo>
                    <a:pt x="10497" y="-49"/>
                    <a:pt x="10943" y="-49"/>
                    <a:pt x="11299" y="1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DA86CAD-129C-4110-AAD3-181AAB748C5E}"/>
              </a:ext>
            </a:extLst>
          </p:cNvPr>
          <p:cNvGrpSpPr/>
          <p:nvPr/>
        </p:nvGrpSpPr>
        <p:grpSpPr>
          <a:xfrm>
            <a:off x="6659632" y="2618953"/>
            <a:ext cx="731244" cy="731244"/>
            <a:chOff x="3432010" y="2347088"/>
            <a:chExt cx="1006902" cy="1006902"/>
          </a:xfrm>
        </p:grpSpPr>
        <p:sp>
          <p:nvSpPr>
            <p:cNvPr id="54" name="Oval 32">
              <a:extLst>
                <a:ext uri="{FF2B5EF4-FFF2-40B4-BE49-F238E27FC236}">
                  <a16:creationId xmlns:a16="http://schemas.microsoft.com/office/drawing/2014/main" id="{9F4FF1AE-5087-487E-AAD4-48BF79B9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010" y="2347088"/>
              <a:ext cx="1006902" cy="10069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5" name="任意形状 1059">
              <a:extLst>
                <a:ext uri="{FF2B5EF4-FFF2-40B4-BE49-F238E27FC236}">
                  <a16:creationId xmlns:a16="http://schemas.microsoft.com/office/drawing/2014/main" id="{4ACCD6B3-0620-47E9-9796-985E925CAD07}"/>
                </a:ext>
              </a:extLst>
            </p:cNvPr>
            <p:cNvSpPr/>
            <p:nvPr/>
          </p:nvSpPr>
          <p:spPr>
            <a:xfrm>
              <a:off x="3707225" y="2694797"/>
              <a:ext cx="385015" cy="384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1" h="21323" extrusionOk="0">
                  <a:moveTo>
                    <a:pt x="415" y="7444"/>
                  </a:moveTo>
                  <a:cubicBezTo>
                    <a:pt x="-137" y="7261"/>
                    <a:pt x="-142" y="6964"/>
                    <a:pt x="425" y="6775"/>
                  </a:cubicBezTo>
                  <a:lnTo>
                    <a:pt x="20579" y="54"/>
                  </a:lnTo>
                  <a:cubicBezTo>
                    <a:pt x="21138" y="-132"/>
                    <a:pt x="21458" y="181"/>
                    <a:pt x="21302" y="728"/>
                  </a:cubicBezTo>
                  <a:lnTo>
                    <a:pt x="15543" y="20890"/>
                  </a:lnTo>
                  <a:cubicBezTo>
                    <a:pt x="15384" y="21449"/>
                    <a:pt x="15062" y="21468"/>
                    <a:pt x="14826" y="20938"/>
                  </a:cubicBezTo>
                  <a:lnTo>
                    <a:pt x="11031" y="12394"/>
                  </a:lnTo>
                  <a:lnTo>
                    <a:pt x="17366" y="3942"/>
                  </a:lnTo>
                  <a:lnTo>
                    <a:pt x="8919" y="10281"/>
                  </a:lnTo>
                  <a:lnTo>
                    <a:pt x="415" y="7444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619E77A-EA93-4C53-BF26-7BD6EED008CF}"/>
              </a:ext>
            </a:extLst>
          </p:cNvPr>
          <p:cNvGrpSpPr/>
          <p:nvPr/>
        </p:nvGrpSpPr>
        <p:grpSpPr>
          <a:xfrm>
            <a:off x="4684068" y="1139063"/>
            <a:ext cx="741554" cy="739701"/>
            <a:chOff x="1015298" y="2437659"/>
            <a:chExt cx="1006902" cy="1004385"/>
          </a:xfrm>
        </p:grpSpPr>
        <p:sp>
          <p:nvSpPr>
            <p:cNvPr id="57" name="Oval 30">
              <a:extLst>
                <a:ext uri="{FF2B5EF4-FFF2-40B4-BE49-F238E27FC236}">
                  <a16:creationId xmlns:a16="http://schemas.microsoft.com/office/drawing/2014/main" id="{7B74FD0B-0DFC-44DE-846F-F0F3EB5DC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298" y="2437659"/>
              <a:ext cx="1006902" cy="10043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任意形状 999">
              <a:extLst>
                <a:ext uri="{FF2B5EF4-FFF2-40B4-BE49-F238E27FC236}">
                  <a16:creationId xmlns:a16="http://schemas.microsoft.com/office/drawing/2014/main" id="{F16DC176-28DE-4ECA-B75E-DFAB816A4615}"/>
                </a:ext>
              </a:extLst>
            </p:cNvPr>
            <p:cNvSpPr/>
            <p:nvPr/>
          </p:nvSpPr>
          <p:spPr>
            <a:xfrm>
              <a:off x="1322248" y="2743509"/>
              <a:ext cx="393003" cy="393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60" y="1517"/>
                  </a:moveTo>
                  <a:lnTo>
                    <a:pt x="9060" y="12540"/>
                  </a:lnTo>
                  <a:lnTo>
                    <a:pt x="20083" y="12540"/>
                  </a:lnTo>
                  <a:cubicBezTo>
                    <a:pt x="19579" y="17627"/>
                    <a:pt x="15286" y="21600"/>
                    <a:pt x="10067" y="21600"/>
                  </a:cubicBezTo>
                  <a:cubicBezTo>
                    <a:pt x="4507" y="21600"/>
                    <a:pt x="0" y="17093"/>
                    <a:pt x="0" y="11533"/>
                  </a:cubicBezTo>
                  <a:cubicBezTo>
                    <a:pt x="0" y="6314"/>
                    <a:pt x="3973" y="2021"/>
                    <a:pt x="9060" y="1517"/>
                  </a:cubicBezTo>
                  <a:close/>
                  <a:moveTo>
                    <a:pt x="11073" y="0"/>
                  </a:moveTo>
                  <a:cubicBezTo>
                    <a:pt x="16663" y="480"/>
                    <a:pt x="21119" y="4937"/>
                    <a:pt x="21600" y="10527"/>
                  </a:cubicBezTo>
                  <a:lnTo>
                    <a:pt x="11073" y="10527"/>
                  </a:lnTo>
                  <a:lnTo>
                    <a:pt x="11073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6D982AB-F05A-4552-815D-1639557DA217}"/>
              </a:ext>
            </a:extLst>
          </p:cNvPr>
          <p:cNvGrpSpPr/>
          <p:nvPr/>
        </p:nvGrpSpPr>
        <p:grpSpPr>
          <a:xfrm>
            <a:off x="3885904" y="564456"/>
            <a:ext cx="743409" cy="743409"/>
            <a:chOff x="962436" y="3791942"/>
            <a:chExt cx="1009420" cy="1009420"/>
          </a:xfrm>
        </p:grpSpPr>
        <p:sp>
          <p:nvSpPr>
            <p:cNvPr id="60" name="Oval 31">
              <a:extLst>
                <a:ext uri="{FF2B5EF4-FFF2-40B4-BE49-F238E27FC236}">
                  <a16:creationId xmlns:a16="http://schemas.microsoft.com/office/drawing/2014/main" id="{8AB3219C-65A5-4660-9FBA-9F82D6C77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436" y="3791942"/>
              <a:ext cx="1009420" cy="1009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1" name="任意形状 879">
              <a:extLst>
                <a:ext uri="{FF2B5EF4-FFF2-40B4-BE49-F238E27FC236}">
                  <a16:creationId xmlns:a16="http://schemas.microsoft.com/office/drawing/2014/main" id="{5EAFAFB1-E8E4-41BC-88D2-1F4D32A93D68}"/>
                </a:ext>
              </a:extLst>
            </p:cNvPr>
            <p:cNvSpPr/>
            <p:nvPr/>
          </p:nvSpPr>
          <p:spPr>
            <a:xfrm>
              <a:off x="1291409" y="4120915"/>
              <a:ext cx="351473" cy="351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4320"/>
                  </a:moveTo>
                  <a:lnTo>
                    <a:pt x="5400" y="1080"/>
                  </a:lnTo>
                  <a:cubicBezTo>
                    <a:pt x="5400" y="483"/>
                    <a:pt x="5883" y="0"/>
                    <a:pt x="6480" y="0"/>
                  </a:cubicBezTo>
                  <a:lnTo>
                    <a:pt x="15120" y="0"/>
                  </a:lnTo>
                  <a:cubicBezTo>
                    <a:pt x="15717" y="0"/>
                    <a:pt x="16200" y="483"/>
                    <a:pt x="16200" y="1080"/>
                  </a:cubicBezTo>
                  <a:lnTo>
                    <a:pt x="16200" y="4320"/>
                  </a:lnTo>
                  <a:lnTo>
                    <a:pt x="20520" y="4320"/>
                  </a:lnTo>
                  <a:cubicBezTo>
                    <a:pt x="21117" y="4320"/>
                    <a:pt x="21600" y="4803"/>
                    <a:pt x="21600" y="5400"/>
                  </a:cubicBezTo>
                  <a:lnTo>
                    <a:pt x="21600" y="20520"/>
                  </a:lnTo>
                  <a:cubicBezTo>
                    <a:pt x="21600" y="21117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117"/>
                    <a:pt x="0" y="20520"/>
                  </a:cubicBezTo>
                  <a:lnTo>
                    <a:pt x="0" y="5400"/>
                  </a:lnTo>
                  <a:cubicBezTo>
                    <a:pt x="0" y="4803"/>
                    <a:pt x="483" y="4320"/>
                    <a:pt x="1080" y="4320"/>
                  </a:cubicBezTo>
                  <a:lnTo>
                    <a:pt x="5400" y="4320"/>
                  </a:lnTo>
                  <a:close/>
                  <a:moveTo>
                    <a:pt x="2160" y="15120"/>
                  </a:moveTo>
                  <a:lnTo>
                    <a:pt x="2160" y="19440"/>
                  </a:lnTo>
                  <a:lnTo>
                    <a:pt x="19440" y="19440"/>
                  </a:lnTo>
                  <a:lnTo>
                    <a:pt x="19440" y="15120"/>
                  </a:lnTo>
                  <a:lnTo>
                    <a:pt x="2160" y="15120"/>
                  </a:lnTo>
                  <a:close/>
                  <a:moveTo>
                    <a:pt x="9720" y="10800"/>
                  </a:moveTo>
                  <a:lnTo>
                    <a:pt x="9720" y="12960"/>
                  </a:lnTo>
                  <a:lnTo>
                    <a:pt x="11880" y="12960"/>
                  </a:lnTo>
                  <a:lnTo>
                    <a:pt x="11880" y="10800"/>
                  </a:lnTo>
                  <a:lnTo>
                    <a:pt x="9720" y="10800"/>
                  </a:lnTo>
                  <a:close/>
                  <a:moveTo>
                    <a:pt x="7560" y="2160"/>
                  </a:moveTo>
                  <a:lnTo>
                    <a:pt x="7560" y="4320"/>
                  </a:lnTo>
                  <a:lnTo>
                    <a:pt x="14040" y="4320"/>
                  </a:lnTo>
                  <a:lnTo>
                    <a:pt x="14040" y="2160"/>
                  </a:lnTo>
                  <a:lnTo>
                    <a:pt x="7560" y="216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45DCDAF-926B-404C-910E-4998DD06AD05}"/>
              </a:ext>
            </a:extLst>
          </p:cNvPr>
          <p:cNvGrpSpPr/>
          <p:nvPr/>
        </p:nvGrpSpPr>
        <p:grpSpPr>
          <a:xfrm>
            <a:off x="6659632" y="3499287"/>
            <a:ext cx="731244" cy="731244"/>
            <a:chOff x="6775520" y="1527828"/>
            <a:chExt cx="861713" cy="861713"/>
          </a:xfrm>
        </p:grpSpPr>
        <p:sp>
          <p:nvSpPr>
            <p:cNvPr id="75" name="Oval 32">
              <a:extLst>
                <a:ext uri="{FF2B5EF4-FFF2-40B4-BE49-F238E27FC236}">
                  <a16:creationId xmlns:a16="http://schemas.microsoft.com/office/drawing/2014/main" id="{C1378DA1-6354-4961-A2D6-EF2B61A45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520" y="1527828"/>
              <a:ext cx="861713" cy="8617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6" name="任意形状 831">
              <a:extLst>
                <a:ext uri="{FF2B5EF4-FFF2-40B4-BE49-F238E27FC236}">
                  <a16:creationId xmlns:a16="http://schemas.microsoft.com/office/drawing/2014/main" id="{ABDC68DD-A328-43CD-8916-A76ED91387D1}"/>
                </a:ext>
              </a:extLst>
            </p:cNvPr>
            <p:cNvSpPr/>
            <p:nvPr/>
          </p:nvSpPr>
          <p:spPr>
            <a:xfrm>
              <a:off x="7076871" y="1821985"/>
              <a:ext cx="259010" cy="273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68"/>
                  </a:moveTo>
                  <a:lnTo>
                    <a:pt x="4800" y="11368"/>
                  </a:lnTo>
                  <a:lnTo>
                    <a:pt x="4800" y="21600"/>
                  </a:lnTo>
                  <a:lnTo>
                    <a:pt x="0" y="21600"/>
                  </a:lnTo>
                  <a:lnTo>
                    <a:pt x="0" y="11368"/>
                  </a:lnTo>
                  <a:close/>
                  <a:moveTo>
                    <a:pt x="16800" y="6821"/>
                  </a:moveTo>
                  <a:lnTo>
                    <a:pt x="21600" y="6821"/>
                  </a:lnTo>
                  <a:lnTo>
                    <a:pt x="21600" y="21600"/>
                  </a:lnTo>
                  <a:lnTo>
                    <a:pt x="16800" y="21600"/>
                  </a:lnTo>
                  <a:lnTo>
                    <a:pt x="16800" y="6821"/>
                  </a:lnTo>
                  <a:close/>
                  <a:moveTo>
                    <a:pt x="8400" y="0"/>
                  </a:moveTo>
                  <a:lnTo>
                    <a:pt x="13200" y="0"/>
                  </a:lnTo>
                  <a:lnTo>
                    <a:pt x="13200" y="21600"/>
                  </a:lnTo>
                  <a:lnTo>
                    <a:pt x="8400" y="21600"/>
                  </a:lnTo>
                  <a:lnTo>
                    <a:pt x="8400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702D29C-3ADD-4D56-A212-39850D3D557C}"/>
              </a:ext>
            </a:extLst>
          </p:cNvPr>
          <p:cNvGrpSpPr/>
          <p:nvPr/>
        </p:nvGrpSpPr>
        <p:grpSpPr>
          <a:xfrm>
            <a:off x="5726149" y="4255344"/>
            <a:ext cx="739701" cy="739701"/>
            <a:chOff x="7605793" y="2464450"/>
            <a:chExt cx="871679" cy="871679"/>
          </a:xfrm>
        </p:grpSpPr>
        <p:sp>
          <p:nvSpPr>
            <p:cNvPr id="78" name="Oval 33">
              <a:extLst>
                <a:ext uri="{FF2B5EF4-FFF2-40B4-BE49-F238E27FC236}">
                  <a16:creationId xmlns:a16="http://schemas.microsoft.com/office/drawing/2014/main" id="{7814C4B2-BB12-4448-B9B9-A34E330CC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5793" y="2464450"/>
              <a:ext cx="871679" cy="87167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9" name="任意形状 385">
              <a:extLst>
                <a:ext uri="{FF2B5EF4-FFF2-40B4-BE49-F238E27FC236}">
                  <a16:creationId xmlns:a16="http://schemas.microsoft.com/office/drawing/2014/main" id="{2E77AB08-4841-4A59-ABBB-57548261F9CA}"/>
                </a:ext>
              </a:extLst>
            </p:cNvPr>
            <p:cNvSpPr/>
            <p:nvPr/>
          </p:nvSpPr>
          <p:spPr>
            <a:xfrm>
              <a:off x="7868370" y="2758529"/>
              <a:ext cx="346526" cy="28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200"/>
                  </a:moveTo>
                  <a:lnTo>
                    <a:pt x="21600" y="1920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9200"/>
                  </a:lnTo>
                  <a:lnTo>
                    <a:pt x="1964" y="19200"/>
                  </a:lnTo>
                  <a:lnTo>
                    <a:pt x="1964" y="1200"/>
                  </a:lnTo>
                  <a:cubicBezTo>
                    <a:pt x="1964" y="537"/>
                    <a:pt x="2403" y="0"/>
                    <a:pt x="2945" y="0"/>
                  </a:cubicBezTo>
                  <a:lnTo>
                    <a:pt x="12764" y="0"/>
                  </a:lnTo>
                  <a:cubicBezTo>
                    <a:pt x="13306" y="0"/>
                    <a:pt x="13745" y="537"/>
                    <a:pt x="13745" y="1200"/>
                  </a:cubicBezTo>
                  <a:lnTo>
                    <a:pt x="13745" y="19200"/>
                  </a:lnTo>
                  <a:lnTo>
                    <a:pt x="15709" y="19200"/>
                  </a:lnTo>
                  <a:lnTo>
                    <a:pt x="15709" y="7200"/>
                  </a:lnTo>
                  <a:lnTo>
                    <a:pt x="18655" y="7200"/>
                  </a:lnTo>
                  <a:cubicBezTo>
                    <a:pt x="19197" y="7200"/>
                    <a:pt x="19636" y="7737"/>
                    <a:pt x="19636" y="8400"/>
                  </a:cubicBezTo>
                  <a:lnTo>
                    <a:pt x="19636" y="19200"/>
                  </a:lnTo>
                  <a:close/>
                  <a:moveTo>
                    <a:pt x="5891" y="9600"/>
                  </a:moveTo>
                  <a:lnTo>
                    <a:pt x="5891" y="12000"/>
                  </a:lnTo>
                  <a:lnTo>
                    <a:pt x="9818" y="12000"/>
                  </a:lnTo>
                  <a:lnTo>
                    <a:pt x="9818" y="9600"/>
                  </a:lnTo>
                  <a:lnTo>
                    <a:pt x="5891" y="9600"/>
                  </a:lnTo>
                  <a:close/>
                  <a:moveTo>
                    <a:pt x="5891" y="4800"/>
                  </a:moveTo>
                  <a:lnTo>
                    <a:pt x="5891" y="7200"/>
                  </a:lnTo>
                  <a:lnTo>
                    <a:pt x="9818" y="7200"/>
                  </a:lnTo>
                  <a:lnTo>
                    <a:pt x="9818" y="4800"/>
                  </a:lnTo>
                  <a:lnTo>
                    <a:pt x="5891" y="4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B5161AA-789F-4319-8296-1C704F9BD99A}"/>
              </a:ext>
            </a:extLst>
          </p:cNvPr>
          <p:cNvGrpSpPr/>
          <p:nvPr/>
        </p:nvGrpSpPr>
        <p:grpSpPr>
          <a:xfrm>
            <a:off x="4690068" y="4971925"/>
            <a:ext cx="741554" cy="739701"/>
            <a:chOff x="7613837" y="3679419"/>
            <a:chExt cx="873863" cy="871679"/>
          </a:xfrm>
        </p:grpSpPr>
        <p:sp>
          <p:nvSpPr>
            <p:cNvPr id="81" name="Oval 30">
              <a:extLst>
                <a:ext uri="{FF2B5EF4-FFF2-40B4-BE49-F238E27FC236}">
                  <a16:creationId xmlns:a16="http://schemas.microsoft.com/office/drawing/2014/main" id="{8C0811E0-DD40-4C1F-A331-0D642EF73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837" y="3679419"/>
              <a:ext cx="873863" cy="87167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" name="任意形状 289">
              <a:extLst>
                <a:ext uri="{FF2B5EF4-FFF2-40B4-BE49-F238E27FC236}">
                  <a16:creationId xmlns:a16="http://schemas.microsoft.com/office/drawing/2014/main" id="{07A66F84-BBF2-4D17-84F4-86981A1064A5}"/>
                </a:ext>
              </a:extLst>
            </p:cNvPr>
            <p:cNvSpPr/>
            <p:nvPr/>
          </p:nvSpPr>
          <p:spPr>
            <a:xfrm>
              <a:off x="7893256" y="3957747"/>
              <a:ext cx="315024" cy="315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600" extrusionOk="0">
                  <a:moveTo>
                    <a:pt x="3162" y="18437"/>
                  </a:moveTo>
                  <a:cubicBezTo>
                    <a:pt x="1134" y="16413"/>
                    <a:pt x="-4" y="13665"/>
                    <a:pt x="0" y="10800"/>
                  </a:cubicBezTo>
                  <a:cubicBezTo>
                    <a:pt x="0" y="4835"/>
                    <a:pt x="4834" y="0"/>
                    <a:pt x="10798" y="0"/>
                  </a:cubicBezTo>
                  <a:cubicBezTo>
                    <a:pt x="16762" y="0"/>
                    <a:pt x="21596" y="4835"/>
                    <a:pt x="21596" y="10800"/>
                  </a:cubicBezTo>
                  <a:cubicBezTo>
                    <a:pt x="21596" y="16765"/>
                    <a:pt x="16762" y="21600"/>
                    <a:pt x="10798" y="21600"/>
                  </a:cubicBezTo>
                  <a:lnTo>
                    <a:pt x="0" y="21600"/>
                  </a:lnTo>
                  <a:lnTo>
                    <a:pt x="3162" y="18437"/>
                  </a:lnTo>
                  <a:close/>
                  <a:moveTo>
                    <a:pt x="6479" y="11880"/>
                  </a:moveTo>
                  <a:cubicBezTo>
                    <a:pt x="6479" y="14266"/>
                    <a:pt x="8412" y="16200"/>
                    <a:pt x="10798" y="16200"/>
                  </a:cubicBezTo>
                  <a:cubicBezTo>
                    <a:pt x="13183" y="16200"/>
                    <a:pt x="15117" y="14266"/>
                    <a:pt x="15117" y="11880"/>
                  </a:cubicBezTo>
                  <a:lnTo>
                    <a:pt x="6479" y="118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94565E9-4EF3-467A-80CF-9FA28D1C6477}"/>
              </a:ext>
            </a:extLst>
          </p:cNvPr>
          <p:cNvGrpSpPr/>
          <p:nvPr/>
        </p:nvGrpSpPr>
        <p:grpSpPr>
          <a:xfrm>
            <a:off x="3891904" y="5745538"/>
            <a:ext cx="743409" cy="743409"/>
            <a:chOff x="7012497" y="4643274"/>
            <a:chExt cx="876048" cy="876048"/>
          </a:xfrm>
        </p:grpSpPr>
        <p:sp>
          <p:nvSpPr>
            <p:cNvPr id="84" name="Oval 31">
              <a:extLst>
                <a:ext uri="{FF2B5EF4-FFF2-40B4-BE49-F238E27FC236}">
                  <a16:creationId xmlns:a16="http://schemas.microsoft.com/office/drawing/2014/main" id="{F430E4A2-3554-4AC6-820A-73569C63A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497" y="4643274"/>
              <a:ext cx="876048" cy="87604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5" name="任意形状 660">
              <a:extLst>
                <a:ext uri="{FF2B5EF4-FFF2-40B4-BE49-F238E27FC236}">
                  <a16:creationId xmlns:a16="http://schemas.microsoft.com/office/drawing/2014/main" id="{C426CC59-79CD-4127-A31C-8805A597F923}"/>
                </a:ext>
              </a:extLst>
            </p:cNvPr>
            <p:cNvSpPr/>
            <p:nvPr/>
          </p:nvSpPr>
          <p:spPr>
            <a:xfrm>
              <a:off x="7303422" y="4934199"/>
              <a:ext cx="294198" cy="2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488" extrusionOk="0">
                  <a:moveTo>
                    <a:pt x="17083" y="10912"/>
                  </a:moveTo>
                  <a:lnTo>
                    <a:pt x="16270" y="10099"/>
                  </a:lnTo>
                  <a:lnTo>
                    <a:pt x="4880" y="21488"/>
                  </a:lnTo>
                  <a:lnTo>
                    <a:pt x="0" y="21488"/>
                  </a:lnTo>
                  <a:lnTo>
                    <a:pt x="0" y="16607"/>
                  </a:lnTo>
                  <a:lnTo>
                    <a:pt x="13015" y="3591"/>
                  </a:lnTo>
                  <a:lnTo>
                    <a:pt x="19523" y="10099"/>
                  </a:lnTo>
                  <a:cubicBezTo>
                    <a:pt x="19972" y="10548"/>
                    <a:pt x="19972" y="11276"/>
                    <a:pt x="19523" y="11725"/>
                  </a:cubicBezTo>
                  <a:lnTo>
                    <a:pt x="11389" y="19860"/>
                  </a:lnTo>
                  <a:lnTo>
                    <a:pt x="9762" y="18233"/>
                  </a:lnTo>
                  <a:lnTo>
                    <a:pt x="17083" y="10912"/>
                  </a:lnTo>
                  <a:close/>
                  <a:moveTo>
                    <a:pt x="17896" y="337"/>
                  </a:moveTo>
                  <a:lnTo>
                    <a:pt x="21151" y="3591"/>
                  </a:lnTo>
                  <a:cubicBezTo>
                    <a:pt x="21600" y="4040"/>
                    <a:pt x="21600" y="4768"/>
                    <a:pt x="21151" y="5217"/>
                  </a:cubicBezTo>
                  <a:lnTo>
                    <a:pt x="19523" y="6845"/>
                  </a:lnTo>
                  <a:lnTo>
                    <a:pt x="14643" y="1964"/>
                  </a:lnTo>
                  <a:lnTo>
                    <a:pt x="16270" y="337"/>
                  </a:lnTo>
                  <a:cubicBezTo>
                    <a:pt x="16719" y="-112"/>
                    <a:pt x="17447" y="-112"/>
                    <a:pt x="17896" y="33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118B074-4B6F-4B1F-A4B2-A591474C3F65}"/>
              </a:ext>
            </a:extLst>
          </p:cNvPr>
          <p:cNvCxnSpPr>
            <a:cxnSpLocks/>
            <a:endCxn id="84" idx="0"/>
          </p:cNvCxnSpPr>
          <p:nvPr/>
        </p:nvCxnSpPr>
        <p:spPr>
          <a:xfrm>
            <a:off x="3891904" y="3816341"/>
            <a:ext cx="371705" cy="1929197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rgbClr val="8A9AA8">
                    <a:alpha val="0"/>
                  </a:srgbClr>
                </a:gs>
                <a:gs pos="100000">
                  <a:srgbClr val="8A9AA8"/>
                </a:gs>
              </a:gsLst>
              <a:lin ang="10800000" scaled="1"/>
              <a:tileRect/>
            </a:gradFill>
            <a:prstDash val="sysDash"/>
            <a:round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79434AF-C15D-490C-94FA-4B60716FF90C}"/>
              </a:ext>
            </a:extLst>
          </p:cNvPr>
          <p:cNvGrpSpPr/>
          <p:nvPr/>
        </p:nvGrpSpPr>
        <p:grpSpPr>
          <a:xfrm>
            <a:off x="5636629" y="1231053"/>
            <a:ext cx="4685141" cy="554685"/>
            <a:chOff x="3191908" y="1031911"/>
            <a:chExt cx="2770454" cy="692759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3285C25-BFA9-4581-8983-F870C44FD311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A4D505D-DD94-4A2F-9F81-51ED086D4D71}"/>
                </a:ext>
              </a:extLst>
            </p:cNvPr>
            <p:cNvSpPr/>
            <p:nvPr/>
          </p:nvSpPr>
          <p:spPr>
            <a:xfrm>
              <a:off x="3191908" y="1031911"/>
              <a:ext cx="1958539" cy="381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two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BDBB1FE-3E4A-4D42-AE28-D886B9AA2EE8}"/>
              </a:ext>
            </a:extLst>
          </p:cNvPr>
          <p:cNvGrpSpPr/>
          <p:nvPr/>
        </p:nvGrpSpPr>
        <p:grpSpPr>
          <a:xfrm>
            <a:off x="6712698" y="1960734"/>
            <a:ext cx="4685141" cy="571323"/>
            <a:chOff x="3191908" y="1011131"/>
            <a:chExt cx="2770454" cy="713539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8C32755-8CE7-4885-9B97-1A8081AC2FCA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0A054EF-15EC-4D3C-B60C-143943650AF2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three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764EF1A-6ED4-4797-B938-91DF0DDEFFA3}"/>
              </a:ext>
            </a:extLst>
          </p:cNvPr>
          <p:cNvGrpSpPr/>
          <p:nvPr/>
        </p:nvGrpSpPr>
        <p:grpSpPr>
          <a:xfrm>
            <a:off x="7657672" y="2694818"/>
            <a:ext cx="4126341" cy="571323"/>
            <a:chOff x="3191908" y="1011131"/>
            <a:chExt cx="2770454" cy="713539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773A0BF-21A8-4AAE-BD38-066448CEC8A9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39C670B-1DD5-4080-A3B7-99337EBE688B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four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112E0F8-C759-4097-8785-484CC0D46683}"/>
              </a:ext>
            </a:extLst>
          </p:cNvPr>
          <p:cNvGrpSpPr/>
          <p:nvPr/>
        </p:nvGrpSpPr>
        <p:grpSpPr>
          <a:xfrm>
            <a:off x="7657672" y="3590500"/>
            <a:ext cx="4126341" cy="571323"/>
            <a:chOff x="3191908" y="1011131"/>
            <a:chExt cx="2770454" cy="713539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025E05D-BBC4-49FC-8D5A-630BFB9BFC2C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3A6C031-B18E-4A20-BE6D-07F5FDF2A95F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five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0DFB518-0364-4280-8233-E083F9CBEA8A}"/>
              </a:ext>
            </a:extLst>
          </p:cNvPr>
          <p:cNvGrpSpPr/>
          <p:nvPr/>
        </p:nvGrpSpPr>
        <p:grpSpPr>
          <a:xfrm>
            <a:off x="6712698" y="4435353"/>
            <a:ext cx="4685141" cy="571323"/>
            <a:chOff x="3191908" y="1011131"/>
            <a:chExt cx="2770454" cy="713539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F0995A9-6F81-4138-9201-E24B42096667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59885BB-FF0F-488C-A300-40E37CF93D8C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six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95D5C82-7417-467C-8FF3-9282A38EE557}"/>
              </a:ext>
            </a:extLst>
          </p:cNvPr>
          <p:cNvGrpSpPr/>
          <p:nvPr/>
        </p:nvGrpSpPr>
        <p:grpSpPr>
          <a:xfrm>
            <a:off x="5636629" y="5091498"/>
            <a:ext cx="4685141" cy="571323"/>
            <a:chOff x="3191908" y="1011131"/>
            <a:chExt cx="2770454" cy="713539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BD966B9-09AC-4BCE-8A4B-053A63D2F029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9E731CE-6439-4D88-B8F8-90C09EA17810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seven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D5B6D3E-9E62-46BA-8A0A-6856A0755C02}"/>
              </a:ext>
            </a:extLst>
          </p:cNvPr>
          <p:cNvGrpSpPr/>
          <p:nvPr/>
        </p:nvGrpSpPr>
        <p:grpSpPr>
          <a:xfrm>
            <a:off x="4818759" y="5795327"/>
            <a:ext cx="4685141" cy="571323"/>
            <a:chOff x="3191908" y="1011131"/>
            <a:chExt cx="2770454" cy="713539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62717EF-AD74-4ADE-A705-BD2848DDD72A}"/>
                </a:ext>
              </a:extLst>
            </p:cNvPr>
            <p:cNvSpPr/>
            <p:nvPr/>
          </p:nvSpPr>
          <p:spPr>
            <a:xfrm>
              <a:off x="3191908" y="1394309"/>
              <a:ext cx="2770454" cy="330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 wonderful serenity has taken possession of my entire soul</a:t>
              </a:r>
              <a:endParaRPr kumimoji="0" lang="sv-SE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5A039B9-19E8-4652-8D4B-26C101C343D4}"/>
                </a:ext>
              </a:extLst>
            </p:cNvPr>
            <p:cNvSpPr/>
            <p:nvPr/>
          </p:nvSpPr>
          <p:spPr>
            <a:xfrm>
              <a:off x="3191908" y="1011131"/>
              <a:ext cx="1958539" cy="42282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Step eight</a:t>
              </a:r>
            </a:p>
          </p:txBody>
        </p:sp>
      </p:grpSp>
      <p:sp>
        <p:nvSpPr>
          <p:cNvPr id="122" name="Freeform 119">
            <a:extLst>
              <a:ext uri="{FF2B5EF4-FFF2-40B4-BE49-F238E27FC236}">
                <a16:creationId xmlns:a16="http://schemas.microsoft.com/office/drawing/2014/main" id="{B96B4DF5-8A57-46ED-8A28-C68F561AC92B}"/>
              </a:ext>
            </a:extLst>
          </p:cNvPr>
          <p:cNvSpPr>
            <a:spLocks/>
          </p:cNvSpPr>
          <p:nvPr/>
        </p:nvSpPr>
        <p:spPr bwMode="auto">
          <a:xfrm>
            <a:off x="2397475" y="1978577"/>
            <a:ext cx="2366248" cy="2673204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0" dist="393700" dir="2700000" sx="96000" sy="96000" algn="br" rotWithShape="0">
              <a:schemeClr val="accent2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Mind maps step</a:t>
            </a:r>
            <a:endParaRPr lang="id-ID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DEB55FB-95AB-4E04-8D33-3220996F0185}"/>
              </a:ext>
            </a:extLst>
          </p:cNvPr>
          <p:cNvSpPr txBox="1"/>
          <p:nvPr/>
        </p:nvSpPr>
        <p:spPr>
          <a:xfrm rot="16200000">
            <a:off x="-836060" y="2551837"/>
            <a:ext cx="42671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5269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C51AB25-AACD-4912-A9A8-80C8048D4B8A}"/>
              </a:ext>
            </a:extLst>
          </p:cNvPr>
          <p:cNvGrpSpPr/>
          <p:nvPr/>
        </p:nvGrpSpPr>
        <p:grpSpPr>
          <a:xfrm>
            <a:off x="4042503" y="5913660"/>
            <a:ext cx="2467375" cy="323441"/>
            <a:chOff x="9064141" y="4455255"/>
            <a:chExt cx="2467375" cy="323441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7975213F-ACD7-4533-921F-3DA0951CF29D}"/>
                </a:ext>
              </a:extLst>
            </p:cNvPr>
            <p:cNvSpPr txBox="1"/>
            <p:nvPr/>
          </p:nvSpPr>
          <p:spPr>
            <a:xfrm>
              <a:off x="9534836" y="4455255"/>
              <a:ext cx="1996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Marketing Strategy</a:t>
              </a:r>
            </a:p>
          </p:txBody>
        </p:sp>
        <p:grpSp>
          <p:nvGrpSpPr>
            <p:cNvPr id="107" name="Graphic 118">
              <a:extLst>
                <a:ext uri="{FF2B5EF4-FFF2-40B4-BE49-F238E27FC236}">
                  <a16:creationId xmlns:a16="http://schemas.microsoft.com/office/drawing/2014/main" id="{5CF4DF9E-FADA-4D4F-A1BD-D4B438C13445}"/>
                </a:ext>
              </a:extLst>
            </p:cNvPr>
            <p:cNvGrpSpPr/>
            <p:nvPr/>
          </p:nvGrpSpPr>
          <p:grpSpPr>
            <a:xfrm>
              <a:off x="9064141" y="4487807"/>
              <a:ext cx="290889" cy="290889"/>
              <a:chOff x="9064141" y="4487807"/>
              <a:chExt cx="290889" cy="290889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C37B03D-5C3B-4F6B-A443-8F88004CE096}"/>
                  </a:ext>
                </a:extLst>
              </p:cNvPr>
              <p:cNvSpPr/>
              <p:nvPr/>
            </p:nvSpPr>
            <p:spPr>
              <a:xfrm>
                <a:off x="9064140" y="4494173"/>
                <a:ext cx="278156" cy="278156"/>
              </a:xfrm>
              <a:custGeom>
                <a:avLst/>
                <a:gdLst>
                  <a:gd name="connsiteX0" fmla="*/ 266406 w 278156"/>
                  <a:gd name="connsiteY0" fmla="*/ 115559 h 278156"/>
                  <a:gd name="connsiteX1" fmla="*/ 254656 w 278156"/>
                  <a:gd name="connsiteY1" fmla="*/ 127309 h 278156"/>
                  <a:gd name="connsiteX2" fmla="*/ 254656 w 278156"/>
                  <a:gd name="connsiteY2" fmla="*/ 139144 h 278156"/>
                  <a:gd name="connsiteX3" fmla="*/ 220757 w 278156"/>
                  <a:gd name="connsiteY3" fmla="*/ 220850 h 278156"/>
                  <a:gd name="connsiteX4" fmla="*/ 139080 w 278156"/>
                  <a:gd name="connsiteY4" fmla="*/ 254655 h 278156"/>
                  <a:gd name="connsiteX5" fmla="*/ 139012 w 278156"/>
                  <a:gd name="connsiteY5" fmla="*/ 254655 h 278156"/>
                  <a:gd name="connsiteX6" fmla="*/ 23501 w 278156"/>
                  <a:gd name="connsiteY6" fmla="*/ 139011 h 278156"/>
                  <a:gd name="connsiteX7" fmla="*/ 57400 w 278156"/>
                  <a:gd name="connsiteY7" fmla="*/ 57305 h 278156"/>
                  <a:gd name="connsiteX8" fmla="*/ 139077 w 278156"/>
                  <a:gd name="connsiteY8" fmla="*/ 23501 h 278156"/>
                  <a:gd name="connsiteX9" fmla="*/ 139145 w 278156"/>
                  <a:gd name="connsiteY9" fmla="*/ 23501 h 278156"/>
                  <a:gd name="connsiteX10" fmla="*/ 186119 w 278156"/>
                  <a:gd name="connsiteY10" fmla="*/ 33506 h 278156"/>
                  <a:gd name="connsiteX11" fmla="*/ 201634 w 278156"/>
                  <a:gd name="connsiteY11" fmla="*/ 27555 h 278156"/>
                  <a:gd name="connsiteX12" fmla="*/ 195684 w 278156"/>
                  <a:gd name="connsiteY12" fmla="*/ 12040 h 278156"/>
                  <a:gd name="connsiteX13" fmla="*/ 139158 w 278156"/>
                  <a:gd name="connsiteY13" fmla="*/ 0 h 278156"/>
                  <a:gd name="connsiteX14" fmla="*/ 139076 w 278156"/>
                  <a:gd name="connsiteY14" fmla="*/ 0 h 278156"/>
                  <a:gd name="connsiteX15" fmla="*/ 40792 w 278156"/>
                  <a:gd name="connsiteY15" fmla="*/ 40679 h 278156"/>
                  <a:gd name="connsiteX16" fmla="*/ 0 w 278156"/>
                  <a:gd name="connsiteY16" fmla="*/ 138999 h 278156"/>
                  <a:gd name="connsiteX17" fmla="*/ 40678 w 278156"/>
                  <a:gd name="connsiteY17" fmla="*/ 237365 h 278156"/>
                  <a:gd name="connsiteX18" fmla="*/ 138998 w 278156"/>
                  <a:gd name="connsiteY18" fmla="*/ 278156 h 278156"/>
                  <a:gd name="connsiteX19" fmla="*/ 139080 w 278156"/>
                  <a:gd name="connsiteY19" fmla="*/ 278156 h 278156"/>
                  <a:gd name="connsiteX20" fmla="*/ 237365 w 278156"/>
                  <a:gd name="connsiteY20" fmla="*/ 237477 h 278156"/>
                  <a:gd name="connsiteX21" fmla="*/ 278156 w 278156"/>
                  <a:gd name="connsiteY21" fmla="*/ 139151 h 278156"/>
                  <a:gd name="connsiteX22" fmla="*/ 278156 w 278156"/>
                  <a:gd name="connsiteY22" fmla="*/ 127310 h 278156"/>
                  <a:gd name="connsiteX23" fmla="*/ 266406 w 278156"/>
                  <a:gd name="connsiteY23" fmla="*/ 115559 h 27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56" h="278156">
                    <a:moveTo>
                      <a:pt x="266406" y="115559"/>
                    </a:moveTo>
                    <a:cubicBezTo>
                      <a:pt x="259916" y="115559"/>
                      <a:pt x="254656" y="120820"/>
                      <a:pt x="254656" y="127309"/>
                    </a:cubicBezTo>
                    <a:lnTo>
                      <a:pt x="254656" y="139144"/>
                    </a:lnTo>
                    <a:cubicBezTo>
                      <a:pt x="254638" y="170016"/>
                      <a:pt x="242599" y="199033"/>
                      <a:pt x="220757" y="220850"/>
                    </a:cubicBezTo>
                    <a:cubicBezTo>
                      <a:pt x="198931" y="242651"/>
                      <a:pt x="169927" y="254655"/>
                      <a:pt x="139080" y="254655"/>
                    </a:cubicBezTo>
                    <a:cubicBezTo>
                      <a:pt x="139057" y="254655"/>
                      <a:pt x="139035" y="254655"/>
                      <a:pt x="139012" y="254655"/>
                    </a:cubicBezTo>
                    <a:cubicBezTo>
                      <a:pt x="75282" y="254618"/>
                      <a:pt x="23464" y="202742"/>
                      <a:pt x="23501" y="139011"/>
                    </a:cubicBezTo>
                    <a:cubicBezTo>
                      <a:pt x="23518" y="108140"/>
                      <a:pt x="35557" y="79123"/>
                      <a:pt x="57400" y="57305"/>
                    </a:cubicBezTo>
                    <a:cubicBezTo>
                      <a:pt x="79226" y="35504"/>
                      <a:pt x="108231" y="23501"/>
                      <a:pt x="139077" y="23501"/>
                    </a:cubicBezTo>
                    <a:cubicBezTo>
                      <a:pt x="139100" y="23501"/>
                      <a:pt x="139122" y="23501"/>
                      <a:pt x="139145" y="23501"/>
                    </a:cubicBezTo>
                    <a:cubicBezTo>
                      <a:pt x="155435" y="23510"/>
                      <a:pt x="171239" y="26877"/>
                      <a:pt x="186119" y="33506"/>
                    </a:cubicBezTo>
                    <a:cubicBezTo>
                      <a:pt x="192048" y="36148"/>
                      <a:pt x="198993" y="33483"/>
                      <a:pt x="201634" y="27555"/>
                    </a:cubicBezTo>
                    <a:cubicBezTo>
                      <a:pt x="204275" y="21628"/>
                      <a:pt x="201612" y="14682"/>
                      <a:pt x="195684" y="12040"/>
                    </a:cubicBezTo>
                    <a:cubicBezTo>
                      <a:pt x="177778" y="4062"/>
                      <a:pt x="158761" y="11"/>
                      <a:pt x="139158" y="0"/>
                    </a:cubicBezTo>
                    <a:cubicBezTo>
                      <a:pt x="139128" y="0"/>
                      <a:pt x="139106" y="0"/>
                      <a:pt x="139076" y="0"/>
                    </a:cubicBezTo>
                    <a:cubicBezTo>
                      <a:pt x="101960" y="0"/>
                      <a:pt x="67054" y="14447"/>
                      <a:pt x="40792" y="40679"/>
                    </a:cubicBezTo>
                    <a:cubicBezTo>
                      <a:pt x="14508" y="66932"/>
                      <a:pt x="22" y="101849"/>
                      <a:pt x="0" y="138999"/>
                    </a:cubicBezTo>
                    <a:cubicBezTo>
                      <a:pt x="-21" y="176148"/>
                      <a:pt x="14425" y="211081"/>
                      <a:pt x="40678" y="237365"/>
                    </a:cubicBezTo>
                    <a:cubicBezTo>
                      <a:pt x="66932" y="263648"/>
                      <a:pt x="101849" y="278135"/>
                      <a:pt x="138998" y="278156"/>
                    </a:cubicBezTo>
                    <a:cubicBezTo>
                      <a:pt x="139027" y="278156"/>
                      <a:pt x="139051" y="278156"/>
                      <a:pt x="139080" y="278156"/>
                    </a:cubicBezTo>
                    <a:cubicBezTo>
                      <a:pt x="176196" y="278156"/>
                      <a:pt x="211102" y="263710"/>
                      <a:pt x="237365" y="237477"/>
                    </a:cubicBezTo>
                    <a:cubicBezTo>
                      <a:pt x="263648" y="211224"/>
                      <a:pt x="278135" y="176307"/>
                      <a:pt x="278156" y="139151"/>
                    </a:cubicBezTo>
                    <a:lnTo>
                      <a:pt x="278156" y="127310"/>
                    </a:lnTo>
                    <a:cubicBezTo>
                      <a:pt x="278156" y="120820"/>
                      <a:pt x="272896" y="115559"/>
                      <a:pt x="266406" y="11555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00DC1B6-0CAC-48EE-8F3D-D54CB57F0BC3}"/>
                  </a:ext>
                </a:extLst>
              </p:cNvPr>
              <p:cNvSpPr/>
              <p:nvPr/>
            </p:nvSpPr>
            <p:spPr>
              <a:xfrm>
                <a:off x="9153270" y="4506979"/>
                <a:ext cx="201759" cy="163560"/>
              </a:xfrm>
              <a:custGeom>
                <a:avLst/>
                <a:gdLst>
                  <a:gd name="connsiteX0" fmla="*/ 198317 w 201759"/>
                  <a:gd name="connsiteY0" fmla="*/ 3441 h 163560"/>
                  <a:gd name="connsiteX1" fmla="*/ 181700 w 201759"/>
                  <a:gd name="connsiteY1" fmla="*/ 3441 h 163560"/>
                  <a:gd name="connsiteX2" fmla="*/ 49948 w 201759"/>
                  <a:gd name="connsiteY2" fmla="*/ 135192 h 163560"/>
                  <a:gd name="connsiteX3" fmla="*/ 20059 w 201759"/>
                  <a:gd name="connsiteY3" fmla="*/ 105303 h 163560"/>
                  <a:gd name="connsiteX4" fmla="*/ 3442 w 201759"/>
                  <a:gd name="connsiteY4" fmla="*/ 105303 h 163560"/>
                  <a:gd name="connsiteX5" fmla="*/ 3442 w 201759"/>
                  <a:gd name="connsiteY5" fmla="*/ 121921 h 163560"/>
                  <a:gd name="connsiteX6" fmla="*/ 41640 w 201759"/>
                  <a:gd name="connsiteY6" fmla="*/ 160119 h 163560"/>
                  <a:gd name="connsiteX7" fmla="*/ 49949 w 201759"/>
                  <a:gd name="connsiteY7" fmla="*/ 163561 h 163560"/>
                  <a:gd name="connsiteX8" fmla="*/ 58258 w 201759"/>
                  <a:gd name="connsiteY8" fmla="*/ 160119 h 163560"/>
                  <a:gd name="connsiteX9" fmla="*/ 198317 w 201759"/>
                  <a:gd name="connsiteY9" fmla="*/ 20059 h 163560"/>
                  <a:gd name="connsiteX10" fmla="*/ 198317 w 201759"/>
                  <a:gd name="connsiteY10" fmla="*/ 3441 h 16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1759" h="163560">
                    <a:moveTo>
                      <a:pt x="198317" y="3441"/>
                    </a:moveTo>
                    <a:cubicBezTo>
                      <a:pt x="193729" y="-1147"/>
                      <a:pt x="186289" y="-1147"/>
                      <a:pt x="181700" y="3441"/>
                    </a:cubicBezTo>
                    <a:lnTo>
                      <a:pt x="49948" y="135192"/>
                    </a:lnTo>
                    <a:lnTo>
                      <a:pt x="20059" y="105303"/>
                    </a:lnTo>
                    <a:cubicBezTo>
                      <a:pt x="15470" y="100714"/>
                      <a:pt x="8030" y="100714"/>
                      <a:pt x="3442" y="105303"/>
                    </a:cubicBezTo>
                    <a:cubicBezTo>
                      <a:pt x="-1147" y="109892"/>
                      <a:pt x="-1147" y="117332"/>
                      <a:pt x="3442" y="121921"/>
                    </a:cubicBezTo>
                    <a:lnTo>
                      <a:pt x="41640" y="160119"/>
                    </a:lnTo>
                    <a:cubicBezTo>
                      <a:pt x="43934" y="162414"/>
                      <a:pt x="46942" y="163561"/>
                      <a:pt x="49949" y="163561"/>
                    </a:cubicBezTo>
                    <a:cubicBezTo>
                      <a:pt x="52956" y="163561"/>
                      <a:pt x="55964" y="162414"/>
                      <a:pt x="58258" y="160119"/>
                    </a:cubicBezTo>
                    <a:lnTo>
                      <a:pt x="198317" y="20059"/>
                    </a:lnTo>
                    <a:cubicBezTo>
                      <a:pt x="202906" y="15470"/>
                      <a:pt x="202906" y="8030"/>
                      <a:pt x="198317" y="344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343086D-E84A-446D-AD1A-794A8370D8B6}"/>
              </a:ext>
            </a:extLst>
          </p:cNvPr>
          <p:cNvGrpSpPr/>
          <p:nvPr/>
        </p:nvGrpSpPr>
        <p:grpSpPr>
          <a:xfrm>
            <a:off x="1644746" y="5273586"/>
            <a:ext cx="2467375" cy="323441"/>
            <a:chOff x="6387616" y="4455255"/>
            <a:chExt cx="2467375" cy="323441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C7F1C5CA-F96D-4D4F-948B-8ED48022FC1F}"/>
                </a:ext>
              </a:extLst>
            </p:cNvPr>
            <p:cNvSpPr txBox="1"/>
            <p:nvPr/>
          </p:nvSpPr>
          <p:spPr>
            <a:xfrm>
              <a:off x="6858311" y="4455255"/>
              <a:ext cx="1996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Marketing Strategy</a:t>
              </a:r>
            </a:p>
          </p:txBody>
        </p:sp>
        <p:grpSp>
          <p:nvGrpSpPr>
            <p:cNvPr id="117" name="Graphic 109">
              <a:extLst>
                <a:ext uri="{FF2B5EF4-FFF2-40B4-BE49-F238E27FC236}">
                  <a16:creationId xmlns:a16="http://schemas.microsoft.com/office/drawing/2014/main" id="{601E0DD5-D419-4848-82A1-2063CFDB8A4B}"/>
                </a:ext>
              </a:extLst>
            </p:cNvPr>
            <p:cNvGrpSpPr/>
            <p:nvPr/>
          </p:nvGrpSpPr>
          <p:grpSpPr>
            <a:xfrm>
              <a:off x="6387616" y="4487807"/>
              <a:ext cx="290889" cy="290889"/>
              <a:chOff x="6387616" y="4487807"/>
              <a:chExt cx="290889" cy="290889"/>
            </a:xfrm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EA4F8F38-91CB-4B02-8F52-09CD13580E91}"/>
                  </a:ext>
                </a:extLst>
              </p:cNvPr>
              <p:cNvSpPr/>
              <p:nvPr/>
            </p:nvSpPr>
            <p:spPr>
              <a:xfrm>
                <a:off x="6387615" y="4494173"/>
                <a:ext cx="278156" cy="278156"/>
              </a:xfrm>
              <a:custGeom>
                <a:avLst/>
                <a:gdLst>
                  <a:gd name="connsiteX0" fmla="*/ 266406 w 278156"/>
                  <a:gd name="connsiteY0" fmla="*/ 115559 h 278156"/>
                  <a:gd name="connsiteX1" fmla="*/ 254656 w 278156"/>
                  <a:gd name="connsiteY1" fmla="*/ 127309 h 278156"/>
                  <a:gd name="connsiteX2" fmla="*/ 254656 w 278156"/>
                  <a:gd name="connsiteY2" fmla="*/ 139144 h 278156"/>
                  <a:gd name="connsiteX3" fmla="*/ 220757 w 278156"/>
                  <a:gd name="connsiteY3" fmla="*/ 220850 h 278156"/>
                  <a:gd name="connsiteX4" fmla="*/ 139080 w 278156"/>
                  <a:gd name="connsiteY4" fmla="*/ 254655 h 278156"/>
                  <a:gd name="connsiteX5" fmla="*/ 139012 w 278156"/>
                  <a:gd name="connsiteY5" fmla="*/ 254655 h 278156"/>
                  <a:gd name="connsiteX6" fmla="*/ 23501 w 278156"/>
                  <a:gd name="connsiteY6" fmla="*/ 139011 h 278156"/>
                  <a:gd name="connsiteX7" fmla="*/ 57400 w 278156"/>
                  <a:gd name="connsiteY7" fmla="*/ 57305 h 278156"/>
                  <a:gd name="connsiteX8" fmla="*/ 139077 w 278156"/>
                  <a:gd name="connsiteY8" fmla="*/ 23501 h 278156"/>
                  <a:gd name="connsiteX9" fmla="*/ 139145 w 278156"/>
                  <a:gd name="connsiteY9" fmla="*/ 23501 h 278156"/>
                  <a:gd name="connsiteX10" fmla="*/ 186119 w 278156"/>
                  <a:gd name="connsiteY10" fmla="*/ 33506 h 278156"/>
                  <a:gd name="connsiteX11" fmla="*/ 201634 w 278156"/>
                  <a:gd name="connsiteY11" fmla="*/ 27555 h 278156"/>
                  <a:gd name="connsiteX12" fmla="*/ 195684 w 278156"/>
                  <a:gd name="connsiteY12" fmla="*/ 12040 h 278156"/>
                  <a:gd name="connsiteX13" fmla="*/ 139158 w 278156"/>
                  <a:gd name="connsiteY13" fmla="*/ 0 h 278156"/>
                  <a:gd name="connsiteX14" fmla="*/ 139076 w 278156"/>
                  <a:gd name="connsiteY14" fmla="*/ 0 h 278156"/>
                  <a:gd name="connsiteX15" fmla="*/ 40792 w 278156"/>
                  <a:gd name="connsiteY15" fmla="*/ 40679 h 278156"/>
                  <a:gd name="connsiteX16" fmla="*/ 0 w 278156"/>
                  <a:gd name="connsiteY16" fmla="*/ 138999 h 278156"/>
                  <a:gd name="connsiteX17" fmla="*/ 40678 w 278156"/>
                  <a:gd name="connsiteY17" fmla="*/ 237365 h 278156"/>
                  <a:gd name="connsiteX18" fmla="*/ 138998 w 278156"/>
                  <a:gd name="connsiteY18" fmla="*/ 278156 h 278156"/>
                  <a:gd name="connsiteX19" fmla="*/ 139080 w 278156"/>
                  <a:gd name="connsiteY19" fmla="*/ 278156 h 278156"/>
                  <a:gd name="connsiteX20" fmla="*/ 237365 w 278156"/>
                  <a:gd name="connsiteY20" fmla="*/ 237477 h 278156"/>
                  <a:gd name="connsiteX21" fmla="*/ 278156 w 278156"/>
                  <a:gd name="connsiteY21" fmla="*/ 139151 h 278156"/>
                  <a:gd name="connsiteX22" fmla="*/ 278156 w 278156"/>
                  <a:gd name="connsiteY22" fmla="*/ 127310 h 278156"/>
                  <a:gd name="connsiteX23" fmla="*/ 266406 w 278156"/>
                  <a:gd name="connsiteY23" fmla="*/ 115559 h 27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56" h="278156">
                    <a:moveTo>
                      <a:pt x="266406" y="115559"/>
                    </a:moveTo>
                    <a:cubicBezTo>
                      <a:pt x="259916" y="115559"/>
                      <a:pt x="254656" y="120820"/>
                      <a:pt x="254656" y="127309"/>
                    </a:cubicBezTo>
                    <a:lnTo>
                      <a:pt x="254656" y="139144"/>
                    </a:lnTo>
                    <a:cubicBezTo>
                      <a:pt x="254638" y="170016"/>
                      <a:pt x="242599" y="199033"/>
                      <a:pt x="220757" y="220850"/>
                    </a:cubicBezTo>
                    <a:cubicBezTo>
                      <a:pt x="198931" y="242651"/>
                      <a:pt x="169927" y="254655"/>
                      <a:pt x="139080" y="254655"/>
                    </a:cubicBezTo>
                    <a:cubicBezTo>
                      <a:pt x="139057" y="254655"/>
                      <a:pt x="139035" y="254655"/>
                      <a:pt x="139012" y="254655"/>
                    </a:cubicBezTo>
                    <a:cubicBezTo>
                      <a:pt x="75282" y="254618"/>
                      <a:pt x="23464" y="202742"/>
                      <a:pt x="23501" y="139011"/>
                    </a:cubicBezTo>
                    <a:cubicBezTo>
                      <a:pt x="23518" y="108140"/>
                      <a:pt x="35557" y="79123"/>
                      <a:pt x="57400" y="57305"/>
                    </a:cubicBezTo>
                    <a:cubicBezTo>
                      <a:pt x="79226" y="35504"/>
                      <a:pt x="108231" y="23501"/>
                      <a:pt x="139077" y="23501"/>
                    </a:cubicBezTo>
                    <a:cubicBezTo>
                      <a:pt x="139100" y="23501"/>
                      <a:pt x="139122" y="23501"/>
                      <a:pt x="139145" y="23501"/>
                    </a:cubicBezTo>
                    <a:cubicBezTo>
                      <a:pt x="155435" y="23510"/>
                      <a:pt x="171239" y="26877"/>
                      <a:pt x="186119" y="33506"/>
                    </a:cubicBezTo>
                    <a:cubicBezTo>
                      <a:pt x="192048" y="36148"/>
                      <a:pt x="198993" y="33483"/>
                      <a:pt x="201634" y="27555"/>
                    </a:cubicBezTo>
                    <a:cubicBezTo>
                      <a:pt x="204275" y="21628"/>
                      <a:pt x="201612" y="14682"/>
                      <a:pt x="195684" y="12040"/>
                    </a:cubicBezTo>
                    <a:cubicBezTo>
                      <a:pt x="177778" y="4062"/>
                      <a:pt x="158761" y="11"/>
                      <a:pt x="139158" y="0"/>
                    </a:cubicBezTo>
                    <a:cubicBezTo>
                      <a:pt x="139128" y="0"/>
                      <a:pt x="139106" y="0"/>
                      <a:pt x="139076" y="0"/>
                    </a:cubicBezTo>
                    <a:cubicBezTo>
                      <a:pt x="101960" y="0"/>
                      <a:pt x="67054" y="14447"/>
                      <a:pt x="40792" y="40679"/>
                    </a:cubicBezTo>
                    <a:cubicBezTo>
                      <a:pt x="14508" y="66932"/>
                      <a:pt x="22" y="101849"/>
                      <a:pt x="0" y="138999"/>
                    </a:cubicBezTo>
                    <a:cubicBezTo>
                      <a:pt x="-21" y="176148"/>
                      <a:pt x="14425" y="211081"/>
                      <a:pt x="40678" y="237365"/>
                    </a:cubicBezTo>
                    <a:cubicBezTo>
                      <a:pt x="66932" y="263648"/>
                      <a:pt x="101849" y="278135"/>
                      <a:pt x="138998" y="278156"/>
                    </a:cubicBezTo>
                    <a:cubicBezTo>
                      <a:pt x="139027" y="278156"/>
                      <a:pt x="139051" y="278156"/>
                      <a:pt x="139080" y="278156"/>
                    </a:cubicBezTo>
                    <a:cubicBezTo>
                      <a:pt x="176196" y="278156"/>
                      <a:pt x="211102" y="263710"/>
                      <a:pt x="237365" y="237477"/>
                    </a:cubicBezTo>
                    <a:cubicBezTo>
                      <a:pt x="263648" y="211224"/>
                      <a:pt x="278135" y="176307"/>
                      <a:pt x="278156" y="139151"/>
                    </a:cubicBezTo>
                    <a:lnTo>
                      <a:pt x="278156" y="127310"/>
                    </a:lnTo>
                    <a:cubicBezTo>
                      <a:pt x="278156" y="120820"/>
                      <a:pt x="272896" y="115559"/>
                      <a:pt x="266406" y="115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16B6436A-14C1-4156-850C-3D8DC120C839}"/>
                  </a:ext>
                </a:extLst>
              </p:cNvPr>
              <p:cNvSpPr/>
              <p:nvPr/>
            </p:nvSpPr>
            <p:spPr>
              <a:xfrm>
                <a:off x="6476745" y="4506979"/>
                <a:ext cx="201759" cy="163560"/>
              </a:xfrm>
              <a:custGeom>
                <a:avLst/>
                <a:gdLst>
                  <a:gd name="connsiteX0" fmla="*/ 198317 w 201759"/>
                  <a:gd name="connsiteY0" fmla="*/ 3441 h 163560"/>
                  <a:gd name="connsiteX1" fmla="*/ 181700 w 201759"/>
                  <a:gd name="connsiteY1" fmla="*/ 3441 h 163560"/>
                  <a:gd name="connsiteX2" fmla="*/ 49948 w 201759"/>
                  <a:gd name="connsiteY2" fmla="*/ 135192 h 163560"/>
                  <a:gd name="connsiteX3" fmla="*/ 20059 w 201759"/>
                  <a:gd name="connsiteY3" fmla="*/ 105303 h 163560"/>
                  <a:gd name="connsiteX4" fmla="*/ 3442 w 201759"/>
                  <a:gd name="connsiteY4" fmla="*/ 105303 h 163560"/>
                  <a:gd name="connsiteX5" fmla="*/ 3442 w 201759"/>
                  <a:gd name="connsiteY5" fmla="*/ 121921 h 163560"/>
                  <a:gd name="connsiteX6" fmla="*/ 41640 w 201759"/>
                  <a:gd name="connsiteY6" fmla="*/ 160119 h 163560"/>
                  <a:gd name="connsiteX7" fmla="*/ 49949 w 201759"/>
                  <a:gd name="connsiteY7" fmla="*/ 163561 h 163560"/>
                  <a:gd name="connsiteX8" fmla="*/ 58258 w 201759"/>
                  <a:gd name="connsiteY8" fmla="*/ 160119 h 163560"/>
                  <a:gd name="connsiteX9" fmla="*/ 198317 w 201759"/>
                  <a:gd name="connsiteY9" fmla="*/ 20059 h 163560"/>
                  <a:gd name="connsiteX10" fmla="*/ 198317 w 201759"/>
                  <a:gd name="connsiteY10" fmla="*/ 3441 h 16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1759" h="163560">
                    <a:moveTo>
                      <a:pt x="198317" y="3441"/>
                    </a:moveTo>
                    <a:cubicBezTo>
                      <a:pt x="193729" y="-1147"/>
                      <a:pt x="186289" y="-1147"/>
                      <a:pt x="181700" y="3441"/>
                    </a:cubicBezTo>
                    <a:lnTo>
                      <a:pt x="49948" y="135192"/>
                    </a:lnTo>
                    <a:lnTo>
                      <a:pt x="20059" y="105303"/>
                    </a:lnTo>
                    <a:cubicBezTo>
                      <a:pt x="15470" y="100714"/>
                      <a:pt x="8030" y="100714"/>
                      <a:pt x="3442" y="105303"/>
                    </a:cubicBezTo>
                    <a:cubicBezTo>
                      <a:pt x="-1147" y="109892"/>
                      <a:pt x="-1147" y="117332"/>
                      <a:pt x="3442" y="121921"/>
                    </a:cubicBezTo>
                    <a:lnTo>
                      <a:pt x="41640" y="160119"/>
                    </a:lnTo>
                    <a:cubicBezTo>
                      <a:pt x="43934" y="162414"/>
                      <a:pt x="46942" y="163561"/>
                      <a:pt x="49949" y="163561"/>
                    </a:cubicBezTo>
                    <a:cubicBezTo>
                      <a:pt x="52956" y="163561"/>
                      <a:pt x="55964" y="162414"/>
                      <a:pt x="58258" y="160119"/>
                    </a:cubicBezTo>
                    <a:lnTo>
                      <a:pt x="198317" y="20059"/>
                    </a:lnTo>
                    <a:cubicBezTo>
                      <a:pt x="202906" y="15470"/>
                      <a:pt x="202906" y="8030"/>
                      <a:pt x="198317" y="34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F781D69-0747-4DAD-8C77-8A75A764FD43}"/>
              </a:ext>
            </a:extLst>
          </p:cNvPr>
          <p:cNvGrpSpPr/>
          <p:nvPr/>
        </p:nvGrpSpPr>
        <p:grpSpPr>
          <a:xfrm>
            <a:off x="1644746" y="5874742"/>
            <a:ext cx="2467375" cy="323441"/>
            <a:chOff x="6387616" y="5056360"/>
            <a:chExt cx="2467375" cy="323441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49985B5F-919B-445E-AB55-160B53BF6A2A}"/>
                </a:ext>
              </a:extLst>
            </p:cNvPr>
            <p:cNvSpPr txBox="1"/>
            <p:nvPr/>
          </p:nvSpPr>
          <p:spPr>
            <a:xfrm>
              <a:off x="6858311" y="5056360"/>
              <a:ext cx="1996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Product Quality</a:t>
              </a:r>
            </a:p>
          </p:txBody>
        </p:sp>
        <p:grpSp>
          <p:nvGrpSpPr>
            <p:cNvPr id="122" name="Graphic 112">
              <a:extLst>
                <a:ext uri="{FF2B5EF4-FFF2-40B4-BE49-F238E27FC236}">
                  <a16:creationId xmlns:a16="http://schemas.microsoft.com/office/drawing/2014/main" id="{37338F4C-6AC9-4BA4-9A9A-78077BD0286F}"/>
                </a:ext>
              </a:extLst>
            </p:cNvPr>
            <p:cNvGrpSpPr/>
            <p:nvPr/>
          </p:nvGrpSpPr>
          <p:grpSpPr>
            <a:xfrm>
              <a:off x="6387616" y="5088912"/>
              <a:ext cx="290889" cy="290889"/>
              <a:chOff x="6387616" y="5088912"/>
              <a:chExt cx="290889" cy="290889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D5D8453D-D45B-4825-B84F-3EB0FFC30368}"/>
                  </a:ext>
                </a:extLst>
              </p:cNvPr>
              <p:cNvSpPr/>
              <p:nvPr/>
            </p:nvSpPr>
            <p:spPr>
              <a:xfrm>
                <a:off x="6387615" y="5095278"/>
                <a:ext cx="278156" cy="278156"/>
              </a:xfrm>
              <a:custGeom>
                <a:avLst/>
                <a:gdLst>
                  <a:gd name="connsiteX0" fmla="*/ 266406 w 278156"/>
                  <a:gd name="connsiteY0" fmla="*/ 115559 h 278156"/>
                  <a:gd name="connsiteX1" fmla="*/ 254656 w 278156"/>
                  <a:gd name="connsiteY1" fmla="*/ 127309 h 278156"/>
                  <a:gd name="connsiteX2" fmla="*/ 254656 w 278156"/>
                  <a:gd name="connsiteY2" fmla="*/ 139144 h 278156"/>
                  <a:gd name="connsiteX3" fmla="*/ 220757 w 278156"/>
                  <a:gd name="connsiteY3" fmla="*/ 220850 h 278156"/>
                  <a:gd name="connsiteX4" fmla="*/ 139080 w 278156"/>
                  <a:gd name="connsiteY4" fmla="*/ 254655 h 278156"/>
                  <a:gd name="connsiteX5" fmla="*/ 139012 w 278156"/>
                  <a:gd name="connsiteY5" fmla="*/ 254655 h 278156"/>
                  <a:gd name="connsiteX6" fmla="*/ 23501 w 278156"/>
                  <a:gd name="connsiteY6" fmla="*/ 139011 h 278156"/>
                  <a:gd name="connsiteX7" fmla="*/ 57400 w 278156"/>
                  <a:gd name="connsiteY7" fmla="*/ 57305 h 278156"/>
                  <a:gd name="connsiteX8" fmla="*/ 139077 w 278156"/>
                  <a:gd name="connsiteY8" fmla="*/ 23501 h 278156"/>
                  <a:gd name="connsiteX9" fmla="*/ 139145 w 278156"/>
                  <a:gd name="connsiteY9" fmla="*/ 23501 h 278156"/>
                  <a:gd name="connsiteX10" fmla="*/ 186119 w 278156"/>
                  <a:gd name="connsiteY10" fmla="*/ 33506 h 278156"/>
                  <a:gd name="connsiteX11" fmla="*/ 201634 w 278156"/>
                  <a:gd name="connsiteY11" fmla="*/ 27555 h 278156"/>
                  <a:gd name="connsiteX12" fmla="*/ 195684 w 278156"/>
                  <a:gd name="connsiteY12" fmla="*/ 12040 h 278156"/>
                  <a:gd name="connsiteX13" fmla="*/ 139158 w 278156"/>
                  <a:gd name="connsiteY13" fmla="*/ 0 h 278156"/>
                  <a:gd name="connsiteX14" fmla="*/ 139076 w 278156"/>
                  <a:gd name="connsiteY14" fmla="*/ 0 h 278156"/>
                  <a:gd name="connsiteX15" fmla="*/ 40792 w 278156"/>
                  <a:gd name="connsiteY15" fmla="*/ 40679 h 278156"/>
                  <a:gd name="connsiteX16" fmla="*/ 0 w 278156"/>
                  <a:gd name="connsiteY16" fmla="*/ 138999 h 278156"/>
                  <a:gd name="connsiteX17" fmla="*/ 40678 w 278156"/>
                  <a:gd name="connsiteY17" fmla="*/ 237365 h 278156"/>
                  <a:gd name="connsiteX18" fmla="*/ 138998 w 278156"/>
                  <a:gd name="connsiteY18" fmla="*/ 278156 h 278156"/>
                  <a:gd name="connsiteX19" fmla="*/ 139080 w 278156"/>
                  <a:gd name="connsiteY19" fmla="*/ 278156 h 278156"/>
                  <a:gd name="connsiteX20" fmla="*/ 237365 w 278156"/>
                  <a:gd name="connsiteY20" fmla="*/ 237477 h 278156"/>
                  <a:gd name="connsiteX21" fmla="*/ 278156 w 278156"/>
                  <a:gd name="connsiteY21" fmla="*/ 139151 h 278156"/>
                  <a:gd name="connsiteX22" fmla="*/ 278156 w 278156"/>
                  <a:gd name="connsiteY22" fmla="*/ 127310 h 278156"/>
                  <a:gd name="connsiteX23" fmla="*/ 266406 w 278156"/>
                  <a:gd name="connsiteY23" fmla="*/ 115559 h 27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56" h="278156">
                    <a:moveTo>
                      <a:pt x="266406" y="115559"/>
                    </a:moveTo>
                    <a:cubicBezTo>
                      <a:pt x="259916" y="115559"/>
                      <a:pt x="254656" y="120820"/>
                      <a:pt x="254656" y="127309"/>
                    </a:cubicBezTo>
                    <a:lnTo>
                      <a:pt x="254656" y="139144"/>
                    </a:lnTo>
                    <a:cubicBezTo>
                      <a:pt x="254638" y="170016"/>
                      <a:pt x="242599" y="199033"/>
                      <a:pt x="220757" y="220850"/>
                    </a:cubicBezTo>
                    <a:cubicBezTo>
                      <a:pt x="198931" y="242651"/>
                      <a:pt x="169927" y="254655"/>
                      <a:pt x="139080" y="254655"/>
                    </a:cubicBezTo>
                    <a:cubicBezTo>
                      <a:pt x="139057" y="254655"/>
                      <a:pt x="139035" y="254655"/>
                      <a:pt x="139012" y="254655"/>
                    </a:cubicBezTo>
                    <a:cubicBezTo>
                      <a:pt x="75282" y="254618"/>
                      <a:pt x="23464" y="202742"/>
                      <a:pt x="23501" y="139011"/>
                    </a:cubicBezTo>
                    <a:cubicBezTo>
                      <a:pt x="23518" y="108140"/>
                      <a:pt x="35557" y="79123"/>
                      <a:pt x="57400" y="57305"/>
                    </a:cubicBezTo>
                    <a:cubicBezTo>
                      <a:pt x="79226" y="35504"/>
                      <a:pt x="108231" y="23501"/>
                      <a:pt x="139077" y="23501"/>
                    </a:cubicBezTo>
                    <a:cubicBezTo>
                      <a:pt x="139100" y="23501"/>
                      <a:pt x="139122" y="23501"/>
                      <a:pt x="139145" y="23501"/>
                    </a:cubicBezTo>
                    <a:cubicBezTo>
                      <a:pt x="155435" y="23510"/>
                      <a:pt x="171239" y="26877"/>
                      <a:pt x="186119" y="33506"/>
                    </a:cubicBezTo>
                    <a:cubicBezTo>
                      <a:pt x="192048" y="36148"/>
                      <a:pt x="198993" y="33483"/>
                      <a:pt x="201634" y="27555"/>
                    </a:cubicBezTo>
                    <a:cubicBezTo>
                      <a:pt x="204275" y="21628"/>
                      <a:pt x="201612" y="14682"/>
                      <a:pt x="195684" y="12040"/>
                    </a:cubicBezTo>
                    <a:cubicBezTo>
                      <a:pt x="177778" y="4062"/>
                      <a:pt x="158761" y="11"/>
                      <a:pt x="139158" y="0"/>
                    </a:cubicBezTo>
                    <a:cubicBezTo>
                      <a:pt x="139128" y="0"/>
                      <a:pt x="139106" y="0"/>
                      <a:pt x="139076" y="0"/>
                    </a:cubicBezTo>
                    <a:cubicBezTo>
                      <a:pt x="101960" y="0"/>
                      <a:pt x="67054" y="14447"/>
                      <a:pt x="40792" y="40679"/>
                    </a:cubicBezTo>
                    <a:cubicBezTo>
                      <a:pt x="14508" y="66932"/>
                      <a:pt x="22" y="101849"/>
                      <a:pt x="0" y="138999"/>
                    </a:cubicBezTo>
                    <a:cubicBezTo>
                      <a:pt x="-21" y="176148"/>
                      <a:pt x="14425" y="211081"/>
                      <a:pt x="40678" y="237365"/>
                    </a:cubicBezTo>
                    <a:cubicBezTo>
                      <a:pt x="66932" y="263648"/>
                      <a:pt x="101849" y="278135"/>
                      <a:pt x="138998" y="278156"/>
                    </a:cubicBezTo>
                    <a:cubicBezTo>
                      <a:pt x="139027" y="278156"/>
                      <a:pt x="139051" y="278156"/>
                      <a:pt x="139080" y="278156"/>
                    </a:cubicBezTo>
                    <a:cubicBezTo>
                      <a:pt x="176196" y="278156"/>
                      <a:pt x="211102" y="263710"/>
                      <a:pt x="237365" y="237477"/>
                    </a:cubicBezTo>
                    <a:cubicBezTo>
                      <a:pt x="263648" y="211224"/>
                      <a:pt x="278135" y="176307"/>
                      <a:pt x="278156" y="139151"/>
                    </a:cubicBezTo>
                    <a:lnTo>
                      <a:pt x="278156" y="127310"/>
                    </a:lnTo>
                    <a:cubicBezTo>
                      <a:pt x="278156" y="120820"/>
                      <a:pt x="272896" y="115559"/>
                      <a:pt x="266406" y="1155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361F0B7-D1FF-4724-A230-825366FFD86B}"/>
                  </a:ext>
                </a:extLst>
              </p:cNvPr>
              <p:cNvSpPr/>
              <p:nvPr/>
            </p:nvSpPr>
            <p:spPr>
              <a:xfrm>
                <a:off x="6476745" y="5108084"/>
                <a:ext cx="201759" cy="163560"/>
              </a:xfrm>
              <a:custGeom>
                <a:avLst/>
                <a:gdLst>
                  <a:gd name="connsiteX0" fmla="*/ 198317 w 201759"/>
                  <a:gd name="connsiteY0" fmla="*/ 3441 h 163560"/>
                  <a:gd name="connsiteX1" fmla="*/ 181700 w 201759"/>
                  <a:gd name="connsiteY1" fmla="*/ 3441 h 163560"/>
                  <a:gd name="connsiteX2" fmla="*/ 49948 w 201759"/>
                  <a:gd name="connsiteY2" fmla="*/ 135192 h 163560"/>
                  <a:gd name="connsiteX3" fmla="*/ 20059 w 201759"/>
                  <a:gd name="connsiteY3" fmla="*/ 105303 h 163560"/>
                  <a:gd name="connsiteX4" fmla="*/ 3442 w 201759"/>
                  <a:gd name="connsiteY4" fmla="*/ 105303 h 163560"/>
                  <a:gd name="connsiteX5" fmla="*/ 3442 w 201759"/>
                  <a:gd name="connsiteY5" fmla="*/ 121921 h 163560"/>
                  <a:gd name="connsiteX6" fmla="*/ 41640 w 201759"/>
                  <a:gd name="connsiteY6" fmla="*/ 160119 h 163560"/>
                  <a:gd name="connsiteX7" fmla="*/ 49949 w 201759"/>
                  <a:gd name="connsiteY7" fmla="*/ 163561 h 163560"/>
                  <a:gd name="connsiteX8" fmla="*/ 58258 w 201759"/>
                  <a:gd name="connsiteY8" fmla="*/ 160119 h 163560"/>
                  <a:gd name="connsiteX9" fmla="*/ 198317 w 201759"/>
                  <a:gd name="connsiteY9" fmla="*/ 20059 h 163560"/>
                  <a:gd name="connsiteX10" fmla="*/ 198317 w 201759"/>
                  <a:gd name="connsiteY10" fmla="*/ 3441 h 16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1759" h="163560">
                    <a:moveTo>
                      <a:pt x="198317" y="3441"/>
                    </a:moveTo>
                    <a:cubicBezTo>
                      <a:pt x="193729" y="-1147"/>
                      <a:pt x="186289" y="-1147"/>
                      <a:pt x="181700" y="3441"/>
                    </a:cubicBezTo>
                    <a:lnTo>
                      <a:pt x="49948" y="135192"/>
                    </a:lnTo>
                    <a:lnTo>
                      <a:pt x="20059" y="105303"/>
                    </a:lnTo>
                    <a:cubicBezTo>
                      <a:pt x="15470" y="100714"/>
                      <a:pt x="8030" y="100714"/>
                      <a:pt x="3442" y="105303"/>
                    </a:cubicBezTo>
                    <a:cubicBezTo>
                      <a:pt x="-1147" y="109892"/>
                      <a:pt x="-1147" y="117332"/>
                      <a:pt x="3442" y="121921"/>
                    </a:cubicBezTo>
                    <a:lnTo>
                      <a:pt x="41640" y="160119"/>
                    </a:lnTo>
                    <a:cubicBezTo>
                      <a:pt x="43934" y="162414"/>
                      <a:pt x="46942" y="163561"/>
                      <a:pt x="49949" y="163561"/>
                    </a:cubicBezTo>
                    <a:cubicBezTo>
                      <a:pt x="52956" y="163561"/>
                      <a:pt x="55964" y="162414"/>
                      <a:pt x="58258" y="160119"/>
                    </a:cubicBezTo>
                    <a:lnTo>
                      <a:pt x="198317" y="20059"/>
                    </a:lnTo>
                    <a:cubicBezTo>
                      <a:pt x="202906" y="15470"/>
                      <a:pt x="202906" y="8030"/>
                      <a:pt x="198317" y="344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5C2D4A43-1EAE-4331-83CF-EBB4FC15D937}"/>
              </a:ext>
            </a:extLst>
          </p:cNvPr>
          <p:cNvGrpSpPr/>
          <p:nvPr/>
        </p:nvGrpSpPr>
        <p:grpSpPr>
          <a:xfrm>
            <a:off x="4049664" y="5305131"/>
            <a:ext cx="2467375" cy="323441"/>
            <a:chOff x="9064141" y="3854050"/>
            <a:chExt cx="2467375" cy="323441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5FD799E0-E16F-49C2-98AE-6DD2653B7837}"/>
                </a:ext>
              </a:extLst>
            </p:cNvPr>
            <p:cNvSpPr txBox="1"/>
            <p:nvPr/>
          </p:nvSpPr>
          <p:spPr>
            <a:xfrm>
              <a:off x="9534836" y="3854050"/>
              <a:ext cx="1996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Project Planning</a:t>
              </a:r>
            </a:p>
          </p:txBody>
        </p:sp>
        <p:grpSp>
          <p:nvGrpSpPr>
            <p:cNvPr id="127" name="Graphic 115">
              <a:extLst>
                <a:ext uri="{FF2B5EF4-FFF2-40B4-BE49-F238E27FC236}">
                  <a16:creationId xmlns:a16="http://schemas.microsoft.com/office/drawing/2014/main" id="{8502801E-970B-46F2-90E4-DA7E860955C0}"/>
                </a:ext>
              </a:extLst>
            </p:cNvPr>
            <p:cNvGrpSpPr/>
            <p:nvPr/>
          </p:nvGrpSpPr>
          <p:grpSpPr>
            <a:xfrm>
              <a:off x="9064141" y="3886602"/>
              <a:ext cx="290889" cy="290889"/>
              <a:chOff x="9064141" y="3886602"/>
              <a:chExt cx="290889" cy="290889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757E649-EC54-4776-8080-AFDFD1CA4961}"/>
                  </a:ext>
                </a:extLst>
              </p:cNvPr>
              <p:cNvSpPr/>
              <p:nvPr/>
            </p:nvSpPr>
            <p:spPr>
              <a:xfrm>
                <a:off x="9064140" y="3892968"/>
                <a:ext cx="278156" cy="278156"/>
              </a:xfrm>
              <a:custGeom>
                <a:avLst/>
                <a:gdLst>
                  <a:gd name="connsiteX0" fmla="*/ 266406 w 278156"/>
                  <a:gd name="connsiteY0" fmla="*/ 115559 h 278156"/>
                  <a:gd name="connsiteX1" fmla="*/ 254656 w 278156"/>
                  <a:gd name="connsiteY1" fmla="*/ 127309 h 278156"/>
                  <a:gd name="connsiteX2" fmla="*/ 254656 w 278156"/>
                  <a:gd name="connsiteY2" fmla="*/ 139144 h 278156"/>
                  <a:gd name="connsiteX3" fmla="*/ 220757 w 278156"/>
                  <a:gd name="connsiteY3" fmla="*/ 220850 h 278156"/>
                  <a:gd name="connsiteX4" fmla="*/ 139080 w 278156"/>
                  <a:gd name="connsiteY4" fmla="*/ 254655 h 278156"/>
                  <a:gd name="connsiteX5" fmla="*/ 139012 w 278156"/>
                  <a:gd name="connsiteY5" fmla="*/ 254655 h 278156"/>
                  <a:gd name="connsiteX6" fmla="*/ 23501 w 278156"/>
                  <a:gd name="connsiteY6" fmla="*/ 139011 h 278156"/>
                  <a:gd name="connsiteX7" fmla="*/ 57400 w 278156"/>
                  <a:gd name="connsiteY7" fmla="*/ 57305 h 278156"/>
                  <a:gd name="connsiteX8" fmla="*/ 139077 w 278156"/>
                  <a:gd name="connsiteY8" fmla="*/ 23501 h 278156"/>
                  <a:gd name="connsiteX9" fmla="*/ 139145 w 278156"/>
                  <a:gd name="connsiteY9" fmla="*/ 23501 h 278156"/>
                  <a:gd name="connsiteX10" fmla="*/ 186119 w 278156"/>
                  <a:gd name="connsiteY10" fmla="*/ 33506 h 278156"/>
                  <a:gd name="connsiteX11" fmla="*/ 201634 w 278156"/>
                  <a:gd name="connsiteY11" fmla="*/ 27555 h 278156"/>
                  <a:gd name="connsiteX12" fmla="*/ 195684 w 278156"/>
                  <a:gd name="connsiteY12" fmla="*/ 12040 h 278156"/>
                  <a:gd name="connsiteX13" fmla="*/ 139158 w 278156"/>
                  <a:gd name="connsiteY13" fmla="*/ 0 h 278156"/>
                  <a:gd name="connsiteX14" fmla="*/ 139076 w 278156"/>
                  <a:gd name="connsiteY14" fmla="*/ 0 h 278156"/>
                  <a:gd name="connsiteX15" fmla="*/ 40792 w 278156"/>
                  <a:gd name="connsiteY15" fmla="*/ 40679 h 278156"/>
                  <a:gd name="connsiteX16" fmla="*/ 0 w 278156"/>
                  <a:gd name="connsiteY16" fmla="*/ 138999 h 278156"/>
                  <a:gd name="connsiteX17" fmla="*/ 40678 w 278156"/>
                  <a:gd name="connsiteY17" fmla="*/ 237365 h 278156"/>
                  <a:gd name="connsiteX18" fmla="*/ 138998 w 278156"/>
                  <a:gd name="connsiteY18" fmla="*/ 278156 h 278156"/>
                  <a:gd name="connsiteX19" fmla="*/ 139080 w 278156"/>
                  <a:gd name="connsiteY19" fmla="*/ 278156 h 278156"/>
                  <a:gd name="connsiteX20" fmla="*/ 237365 w 278156"/>
                  <a:gd name="connsiteY20" fmla="*/ 237477 h 278156"/>
                  <a:gd name="connsiteX21" fmla="*/ 278156 w 278156"/>
                  <a:gd name="connsiteY21" fmla="*/ 139151 h 278156"/>
                  <a:gd name="connsiteX22" fmla="*/ 278156 w 278156"/>
                  <a:gd name="connsiteY22" fmla="*/ 127310 h 278156"/>
                  <a:gd name="connsiteX23" fmla="*/ 266406 w 278156"/>
                  <a:gd name="connsiteY23" fmla="*/ 115559 h 27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56" h="278156">
                    <a:moveTo>
                      <a:pt x="266406" y="115559"/>
                    </a:moveTo>
                    <a:cubicBezTo>
                      <a:pt x="259916" y="115559"/>
                      <a:pt x="254656" y="120820"/>
                      <a:pt x="254656" y="127309"/>
                    </a:cubicBezTo>
                    <a:lnTo>
                      <a:pt x="254656" y="139144"/>
                    </a:lnTo>
                    <a:cubicBezTo>
                      <a:pt x="254638" y="170016"/>
                      <a:pt x="242599" y="199033"/>
                      <a:pt x="220757" y="220850"/>
                    </a:cubicBezTo>
                    <a:cubicBezTo>
                      <a:pt x="198931" y="242651"/>
                      <a:pt x="169927" y="254655"/>
                      <a:pt x="139080" y="254655"/>
                    </a:cubicBezTo>
                    <a:cubicBezTo>
                      <a:pt x="139057" y="254655"/>
                      <a:pt x="139035" y="254655"/>
                      <a:pt x="139012" y="254655"/>
                    </a:cubicBezTo>
                    <a:cubicBezTo>
                      <a:pt x="75282" y="254618"/>
                      <a:pt x="23464" y="202742"/>
                      <a:pt x="23501" y="139011"/>
                    </a:cubicBezTo>
                    <a:cubicBezTo>
                      <a:pt x="23518" y="108140"/>
                      <a:pt x="35557" y="79123"/>
                      <a:pt x="57400" y="57305"/>
                    </a:cubicBezTo>
                    <a:cubicBezTo>
                      <a:pt x="79226" y="35504"/>
                      <a:pt x="108231" y="23501"/>
                      <a:pt x="139077" y="23501"/>
                    </a:cubicBezTo>
                    <a:cubicBezTo>
                      <a:pt x="139100" y="23501"/>
                      <a:pt x="139122" y="23501"/>
                      <a:pt x="139145" y="23501"/>
                    </a:cubicBezTo>
                    <a:cubicBezTo>
                      <a:pt x="155435" y="23510"/>
                      <a:pt x="171239" y="26877"/>
                      <a:pt x="186119" y="33506"/>
                    </a:cubicBezTo>
                    <a:cubicBezTo>
                      <a:pt x="192048" y="36148"/>
                      <a:pt x="198993" y="33483"/>
                      <a:pt x="201634" y="27555"/>
                    </a:cubicBezTo>
                    <a:cubicBezTo>
                      <a:pt x="204275" y="21628"/>
                      <a:pt x="201612" y="14682"/>
                      <a:pt x="195684" y="12040"/>
                    </a:cubicBezTo>
                    <a:cubicBezTo>
                      <a:pt x="177778" y="4062"/>
                      <a:pt x="158761" y="11"/>
                      <a:pt x="139158" y="0"/>
                    </a:cubicBezTo>
                    <a:cubicBezTo>
                      <a:pt x="139128" y="0"/>
                      <a:pt x="139106" y="0"/>
                      <a:pt x="139076" y="0"/>
                    </a:cubicBezTo>
                    <a:cubicBezTo>
                      <a:pt x="101960" y="0"/>
                      <a:pt x="67054" y="14447"/>
                      <a:pt x="40792" y="40679"/>
                    </a:cubicBezTo>
                    <a:cubicBezTo>
                      <a:pt x="14508" y="66932"/>
                      <a:pt x="22" y="101849"/>
                      <a:pt x="0" y="138999"/>
                    </a:cubicBezTo>
                    <a:cubicBezTo>
                      <a:pt x="-21" y="176148"/>
                      <a:pt x="14425" y="211081"/>
                      <a:pt x="40678" y="237365"/>
                    </a:cubicBezTo>
                    <a:cubicBezTo>
                      <a:pt x="66932" y="263648"/>
                      <a:pt x="101849" y="278135"/>
                      <a:pt x="138998" y="278156"/>
                    </a:cubicBezTo>
                    <a:cubicBezTo>
                      <a:pt x="139027" y="278156"/>
                      <a:pt x="139051" y="278156"/>
                      <a:pt x="139080" y="278156"/>
                    </a:cubicBezTo>
                    <a:cubicBezTo>
                      <a:pt x="176196" y="278156"/>
                      <a:pt x="211102" y="263710"/>
                      <a:pt x="237365" y="237477"/>
                    </a:cubicBezTo>
                    <a:cubicBezTo>
                      <a:pt x="263648" y="211224"/>
                      <a:pt x="278135" y="176307"/>
                      <a:pt x="278156" y="139151"/>
                    </a:cubicBezTo>
                    <a:lnTo>
                      <a:pt x="278156" y="127310"/>
                    </a:lnTo>
                    <a:cubicBezTo>
                      <a:pt x="278156" y="120820"/>
                      <a:pt x="272896" y="115559"/>
                      <a:pt x="266406" y="11555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566DFB0-4489-4D4A-96D7-7DC1E2B1578E}"/>
                  </a:ext>
                </a:extLst>
              </p:cNvPr>
              <p:cNvSpPr/>
              <p:nvPr/>
            </p:nvSpPr>
            <p:spPr>
              <a:xfrm>
                <a:off x="9153270" y="3905774"/>
                <a:ext cx="201759" cy="163560"/>
              </a:xfrm>
              <a:custGeom>
                <a:avLst/>
                <a:gdLst>
                  <a:gd name="connsiteX0" fmla="*/ 198317 w 201759"/>
                  <a:gd name="connsiteY0" fmla="*/ 3441 h 163560"/>
                  <a:gd name="connsiteX1" fmla="*/ 181700 w 201759"/>
                  <a:gd name="connsiteY1" fmla="*/ 3441 h 163560"/>
                  <a:gd name="connsiteX2" fmla="*/ 49948 w 201759"/>
                  <a:gd name="connsiteY2" fmla="*/ 135192 h 163560"/>
                  <a:gd name="connsiteX3" fmla="*/ 20059 w 201759"/>
                  <a:gd name="connsiteY3" fmla="*/ 105303 h 163560"/>
                  <a:gd name="connsiteX4" fmla="*/ 3442 w 201759"/>
                  <a:gd name="connsiteY4" fmla="*/ 105303 h 163560"/>
                  <a:gd name="connsiteX5" fmla="*/ 3442 w 201759"/>
                  <a:gd name="connsiteY5" fmla="*/ 121921 h 163560"/>
                  <a:gd name="connsiteX6" fmla="*/ 41640 w 201759"/>
                  <a:gd name="connsiteY6" fmla="*/ 160119 h 163560"/>
                  <a:gd name="connsiteX7" fmla="*/ 49949 w 201759"/>
                  <a:gd name="connsiteY7" fmla="*/ 163561 h 163560"/>
                  <a:gd name="connsiteX8" fmla="*/ 58258 w 201759"/>
                  <a:gd name="connsiteY8" fmla="*/ 160119 h 163560"/>
                  <a:gd name="connsiteX9" fmla="*/ 198317 w 201759"/>
                  <a:gd name="connsiteY9" fmla="*/ 20059 h 163560"/>
                  <a:gd name="connsiteX10" fmla="*/ 198317 w 201759"/>
                  <a:gd name="connsiteY10" fmla="*/ 3441 h 16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1759" h="163560">
                    <a:moveTo>
                      <a:pt x="198317" y="3441"/>
                    </a:moveTo>
                    <a:cubicBezTo>
                      <a:pt x="193729" y="-1147"/>
                      <a:pt x="186289" y="-1147"/>
                      <a:pt x="181700" y="3441"/>
                    </a:cubicBezTo>
                    <a:lnTo>
                      <a:pt x="49948" y="135192"/>
                    </a:lnTo>
                    <a:lnTo>
                      <a:pt x="20059" y="105303"/>
                    </a:lnTo>
                    <a:cubicBezTo>
                      <a:pt x="15470" y="100714"/>
                      <a:pt x="8030" y="100714"/>
                      <a:pt x="3442" y="105303"/>
                    </a:cubicBezTo>
                    <a:cubicBezTo>
                      <a:pt x="-1147" y="109892"/>
                      <a:pt x="-1147" y="117332"/>
                      <a:pt x="3442" y="121921"/>
                    </a:cubicBezTo>
                    <a:lnTo>
                      <a:pt x="41640" y="160119"/>
                    </a:lnTo>
                    <a:cubicBezTo>
                      <a:pt x="43934" y="162414"/>
                      <a:pt x="46942" y="163561"/>
                      <a:pt x="49949" y="163561"/>
                    </a:cubicBezTo>
                    <a:cubicBezTo>
                      <a:pt x="52956" y="163561"/>
                      <a:pt x="55964" y="162414"/>
                      <a:pt x="58258" y="160119"/>
                    </a:cubicBezTo>
                    <a:lnTo>
                      <a:pt x="198317" y="20059"/>
                    </a:lnTo>
                    <a:cubicBezTo>
                      <a:pt x="202906" y="15470"/>
                      <a:pt x="202906" y="8030"/>
                      <a:pt x="198317" y="344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3F9F0BC-C9A3-4EFB-9DAB-2992847D3685}"/>
              </a:ext>
            </a:extLst>
          </p:cNvPr>
          <p:cNvGrpSpPr/>
          <p:nvPr/>
        </p:nvGrpSpPr>
        <p:grpSpPr>
          <a:xfrm>
            <a:off x="7082230" y="5137609"/>
            <a:ext cx="3516377" cy="1222077"/>
            <a:chOff x="1140649" y="4945952"/>
            <a:chExt cx="3157243" cy="880236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CCD17AF1-3E8B-4358-A615-64971DA9043C}"/>
                </a:ext>
              </a:extLst>
            </p:cNvPr>
            <p:cNvSpPr/>
            <p:nvPr/>
          </p:nvSpPr>
          <p:spPr>
            <a:xfrm>
              <a:off x="1140649" y="4945952"/>
              <a:ext cx="3157243" cy="880236"/>
            </a:xfrm>
            <a:prstGeom prst="roundRect">
              <a:avLst>
                <a:gd name="adj" fmla="val 11589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393700" dir="2700000" sx="96000" sy="96000" algn="b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2" name="TextBox 85">
              <a:extLst>
                <a:ext uri="{FF2B5EF4-FFF2-40B4-BE49-F238E27FC236}">
                  <a16:creationId xmlns:a16="http://schemas.microsoft.com/office/drawing/2014/main" id="{CED43296-9A11-430F-B5A3-914F6A409882}"/>
                </a:ext>
              </a:extLst>
            </p:cNvPr>
            <p:cNvSpPr txBox="1"/>
            <p:nvPr/>
          </p:nvSpPr>
          <p:spPr>
            <a:xfrm>
              <a:off x="1396497" y="5065943"/>
              <a:ext cx="2731617" cy="640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Pretium </a:t>
              </a:r>
              <a:r>
                <a:rPr lang="en-US" sz="12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aenean</a:t>
              </a: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 pharetra 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magna ac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placerat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Eget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 gravida cum sociis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natoque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penatibus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 et. Pharetra magna ac </a:t>
              </a:r>
              <a:r>
                <a:rPr lang="en-US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placerat</a:t>
              </a:r>
              <a:r>
                <a:rPr 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anose="020B0604020202020204" pitchFamily="34" charset="0"/>
                </a:rPr>
                <a:t> vestibulum</a:t>
              </a:r>
            </a:p>
          </p:txBody>
        </p: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AC9E32EA-2FFB-494C-A4C2-374A50CFBC80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6C0703-7154-4B4A-AC75-0D001A4E5BED}"/>
              </a:ext>
            </a:extLst>
          </p:cNvPr>
          <p:cNvGrpSpPr/>
          <p:nvPr/>
        </p:nvGrpSpPr>
        <p:grpSpPr>
          <a:xfrm>
            <a:off x="1519173" y="1450800"/>
            <a:ext cx="8793226" cy="3538704"/>
            <a:chOff x="801167" y="1326569"/>
            <a:chExt cx="8793226" cy="353870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A05BE194-7113-4F63-BE5F-AE1E79FF6888}"/>
                </a:ext>
              </a:extLst>
            </p:cNvPr>
            <p:cNvCxnSpPr>
              <a:stCxn id="43" idx="0"/>
            </p:cNvCxnSpPr>
            <p:nvPr/>
          </p:nvCxnSpPr>
          <p:spPr>
            <a:xfrm flipV="1">
              <a:off x="1329025" y="3344079"/>
              <a:ext cx="0" cy="1274008"/>
            </a:xfrm>
            <a:prstGeom prst="line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F6CF11F-D055-4C2B-A665-382EC8D8C38D}"/>
                </a:ext>
              </a:extLst>
            </p:cNvPr>
            <p:cNvCxnSpPr/>
            <p:nvPr/>
          </p:nvCxnSpPr>
          <p:spPr>
            <a:xfrm flipV="1">
              <a:off x="2280077" y="2406545"/>
              <a:ext cx="0" cy="2181638"/>
            </a:xfrm>
            <a:prstGeom prst="line">
              <a:avLst/>
            </a:prstGeom>
            <a:ln w="1905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74ED291-48B0-4E09-9F5B-D0FE75829F0A}"/>
                </a:ext>
              </a:extLst>
            </p:cNvPr>
            <p:cNvCxnSpPr/>
            <p:nvPr/>
          </p:nvCxnSpPr>
          <p:spPr>
            <a:xfrm flipV="1">
              <a:off x="3301830" y="3328965"/>
              <a:ext cx="0" cy="1274008"/>
            </a:xfrm>
            <a:prstGeom prst="line">
              <a:avLst/>
            </a:prstGeom>
            <a:ln w="1905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1465524-79D0-4F0F-8EC7-E6DE4755C6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6441" y="2650770"/>
              <a:ext cx="0" cy="2181638"/>
            </a:xfrm>
            <a:prstGeom prst="line">
              <a:avLst/>
            </a:prstGeom>
            <a:ln w="1905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6FBD506-A4EE-4091-93DF-1BACCF0EC62F}"/>
                </a:ext>
              </a:extLst>
            </p:cNvPr>
            <p:cNvCxnSpPr/>
            <p:nvPr/>
          </p:nvCxnSpPr>
          <p:spPr>
            <a:xfrm flipV="1">
              <a:off x="5213543" y="3328965"/>
              <a:ext cx="0" cy="1274008"/>
            </a:xfrm>
            <a:prstGeom prst="line">
              <a:avLst/>
            </a:prstGeom>
            <a:ln w="1905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DDF7B18-ED2E-4EBB-9DDF-7A37EF6046AE}"/>
                </a:ext>
              </a:extLst>
            </p:cNvPr>
            <p:cNvSpPr txBox="1"/>
            <p:nvPr/>
          </p:nvSpPr>
          <p:spPr>
            <a:xfrm>
              <a:off x="801167" y="2320914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one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ABBFF31-8ED6-4318-9E6D-366FC60BF0BC}"/>
                </a:ext>
              </a:extLst>
            </p:cNvPr>
            <p:cNvSpPr txBox="1"/>
            <p:nvPr/>
          </p:nvSpPr>
          <p:spPr>
            <a:xfrm>
              <a:off x="1793298" y="1333248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two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3E81DE-FB7A-4CDD-8609-275AE02B62C3}"/>
                </a:ext>
              </a:extLst>
            </p:cNvPr>
            <p:cNvSpPr txBox="1"/>
            <p:nvPr/>
          </p:nvSpPr>
          <p:spPr>
            <a:xfrm>
              <a:off x="3789202" y="1538563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four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64295C4-7D2C-4ABC-B7CB-28324FD4A204}"/>
                </a:ext>
              </a:extLst>
            </p:cNvPr>
            <p:cNvSpPr txBox="1"/>
            <p:nvPr/>
          </p:nvSpPr>
          <p:spPr>
            <a:xfrm>
              <a:off x="7900535" y="2231487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eight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B220C70-228D-4FD2-A7B4-A39453E8CF28}"/>
                </a:ext>
              </a:extLst>
            </p:cNvPr>
            <p:cNvGrpSpPr/>
            <p:nvPr/>
          </p:nvGrpSpPr>
          <p:grpSpPr>
            <a:xfrm>
              <a:off x="1059368" y="4538470"/>
              <a:ext cx="5347384" cy="326803"/>
              <a:chOff x="928256" y="4387199"/>
              <a:chExt cx="5347384" cy="326803"/>
            </a:xfrm>
          </p:grpSpPr>
          <p:sp>
            <p:nvSpPr>
              <p:cNvPr id="23" name="Rounded Rectangle 4">
                <a:extLst>
                  <a:ext uri="{FF2B5EF4-FFF2-40B4-BE49-F238E27FC236}">
                    <a16:creationId xmlns:a16="http://schemas.microsoft.com/office/drawing/2014/main" id="{6B2AD7A6-5641-41F1-82D8-8B6473596B2A}"/>
                  </a:ext>
                </a:extLst>
              </p:cNvPr>
              <p:cNvSpPr/>
              <p:nvPr/>
            </p:nvSpPr>
            <p:spPr>
              <a:xfrm>
                <a:off x="928257" y="4417722"/>
                <a:ext cx="1379622" cy="27709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pc="50">
                  <a:latin typeface="Poppins ExtraBold" panose="00000900000000000000" pitchFamily="2" charset="0"/>
                  <a:cs typeface="Poppins ExtraBold" panose="00000900000000000000" pitchFamily="2" charset="0"/>
                </a:endParaRPr>
              </a:p>
            </p:txBody>
          </p:sp>
          <p:sp>
            <p:nvSpPr>
              <p:cNvPr id="24" name="Rounded Rectangle 5">
                <a:extLst>
                  <a:ext uri="{FF2B5EF4-FFF2-40B4-BE49-F238E27FC236}">
                    <a16:creationId xmlns:a16="http://schemas.microsoft.com/office/drawing/2014/main" id="{418F365F-5D0D-4DAD-A9E9-A9D4A74AE8DE}"/>
                  </a:ext>
                </a:extLst>
              </p:cNvPr>
              <p:cNvSpPr/>
              <p:nvPr/>
            </p:nvSpPr>
            <p:spPr>
              <a:xfrm>
                <a:off x="2093731" y="4417722"/>
                <a:ext cx="1204304" cy="2770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pc="50">
                  <a:latin typeface="Poppins ExtraBold" panose="00000900000000000000" pitchFamily="2" charset="0"/>
                  <a:cs typeface="Poppins ExtraBold" panose="00000900000000000000" pitchFamily="2" charset="0"/>
                </a:endParaRPr>
              </a:p>
            </p:txBody>
          </p:sp>
          <p:sp>
            <p:nvSpPr>
              <p:cNvPr id="25" name="Rounded Rectangle 6">
                <a:extLst>
                  <a:ext uri="{FF2B5EF4-FFF2-40B4-BE49-F238E27FC236}">
                    <a16:creationId xmlns:a16="http://schemas.microsoft.com/office/drawing/2014/main" id="{714D309F-86AD-45FD-B9B7-DE470C07D4A4}"/>
                  </a:ext>
                </a:extLst>
              </p:cNvPr>
              <p:cNvSpPr/>
              <p:nvPr/>
            </p:nvSpPr>
            <p:spPr>
              <a:xfrm>
                <a:off x="3063674" y="4436912"/>
                <a:ext cx="1108050" cy="257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pc="50">
                  <a:latin typeface="Poppins ExtraBold" panose="00000900000000000000" pitchFamily="2" charset="0"/>
                  <a:cs typeface="Poppins ExtraBold" panose="00000900000000000000" pitchFamily="2" charset="0"/>
                </a:endParaRPr>
              </a:p>
            </p:txBody>
          </p:sp>
          <p:sp>
            <p:nvSpPr>
              <p:cNvPr id="26" name="Rounded Rectangle 7">
                <a:extLst>
                  <a:ext uri="{FF2B5EF4-FFF2-40B4-BE49-F238E27FC236}">
                    <a16:creationId xmlns:a16="http://schemas.microsoft.com/office/drawing/2014/main" id="{E7F3FCBD-B4EF-412D-8848-8E85B7D4BFD5}"/>
                  </a:ext>
                </a:extLst>
              </p:cNvPr>
              <p:cNvSpPr/>
              <p:nvPr/>
            </p:nvSpPr>
            <p:spPr>
              <a:xfrm>
                <a:off x="3955057" y="4436912"/>
                <a:ext cx="1279530" cy="257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pc="50">
                  <a:latin typeface="Poppins ExtraBold" panose="00000900000000000000" pitchFamily="2" charset="0"/>
                  <a:cs typeface="Poppins ExtraBold" panose="00000900000000000000" pitchFamily="2" charset="0"/>
                </a:endParaRPr>
              </a:p>
            </p:txBody>
          </p:sp>
          <p:sp>
            <p:nvSpPr>
              <p:cNvPr id="27" name="Rounded Rectangle 8">
                <a:extLst>
                  <a:ext uri="{FF2B5EF4-FFF2-40B4-BE49-F238E27FC236}">
                    <a16:creationId xmlns:a16="http://schemas.microsoft.com/office/drawing/2014/main" id="{1DA0609B-FACD-4D92-8B06-07B469DF58B6}"/>
                  </a:ext>
                </a:extLst>
              </p:cNvPr>
              <p:cNvSpPr/>
              <p:nvPr/>
            </p:nvSpPr>
            <p:spPr>
              <a:xfrm>
                <a:off x="4960817" y="4417722"/>
                <a:ext cx="1314823" cy="27709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pc="50">
                  <a:latin typeface="Poppins ExtraBold" panose="00000900000000000000" pitchFamily="2" charset="0"/>
                  <a:cs typeface="Poppins ExtraBold" panose="00000900000000000000" pitchFamily="2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56D9D6C-A9A5-4F29-BFBC-69CE6FB98474}"/>
                  </a:ext>
                </a:extLst>
              </p:cNvPr>
              <p:cNvSpPr/>
              <p:nvPr/>
            </p:nvSpPr>
            <p:spPr>
              <a:xfrm>
                <a:off x="928256" y="4387199"/>
                <a:ext cx="277090" cy="27709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spc="50" dirty="0">
                    <a:latin typeface="Poppins ExtraBold" panose="00000900000000000000" pitchFamily="2" charset="0"/>
                    <a:cs typeface="Poppins ExtraBold" panose="00000900000000000000" pitchFamily="2" charset="0"/>
                  </a:rPr>
                  <a:t>1</a:t>
                </a: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39EAA7C-4383-43F2-96FD-B2A2735B3EB2}"/>
                  </a:ext>
                </a:extLst>
              </p:cNvPr>
              <p:cNvSpPr/>
              <p:nvPr/>
            </p:nvSpPr>
            <p:spPr>
              <a:xfrm>
                <a:off x="2030516" y="4417722"/>
                <a:ext cx="277090" cy="27709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spc="50">
                    <a:latin typeface="Poppins ExtraBold" panose="00000900000000000000" pitchFamily="2" charset="0"/>
                    <a:cs typeface="Poppins ExtraBold" panose="00000900000000000000" pitchFamily="2" charset="0"/>
                  </a:rPr>
                  <a:t>2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A0A4B132-A576-4EA9-915C-B7CBEA22AAE0}"/>
                  </a:ext>
                </a:extLst>
              </p:cNvPr>
              <p:cNvSpPr/>
              <p:nvPr/>
            </p:nvSpPr>
            <p:spPr>
              <a:xfrm>
                <a:off x="3041807" y="4417722"/>
                <a:ext cx="277090" cy="27709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spc="50" dirty="0">
                    <a:latin typeface="Poppins ExtraBold" panose="00000900000000000000" pitchFamily="2" charset="0"/>
                    <a:cs typeface="Poppins ExtraBold" panose="00000900000000000000" pitchFamily="2" charset="0"/>
                  </a:rPr>
                  <a:t>3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55A9F58-A620-4820-80D4-44BEB595E54F}"/>
                  </a:ext>
                </a:extLst>
              </p:cNvPr>
              <p:cNvSpPr/>
              <p:nvPr/>
            </p:nvSpPr>
            <p:spPr>
              <a:xfrm>
                <a:off x="4956334" y="4436912"/>
                <a:ext cx="277090" cy="27709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spc="50" dirty="0">
                    <a:latin typeface="Poppins ExtraBold" panose="00000900000000000000" pitchFamily="2" charset="0"/>
                    <a:cs typeface="Poppins ExtraBold" panose="00000900000000000000" pitchFamily="2" charset="0"/>
                  </a:rPr>
                  <a:t>5</a:t>
                </a: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98194E8-8964-4A3D-A4A3-42D7C077E472}"/>
                  </a:ext>
                </a:extLst>
              </p:cNvPr>
              <p:cNvSpPr/>
              <p:nvPr/>
            </p:nvSpPr>
            <p:spPr>
              <a:xfrm>
                <a:off x="3955329" y="4417722"/>
                <a:ext cx="277090" cy="27709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spc="50" dirty="0">
                    <a:latin typeface="Poppins ExtraBold" panose="00000900000000000000" pitchFamily="2" charset="0"/>
                    <a:cs typeface="Poppins ExtraBold" panose="00000900000000000000" pitchFamily="2" charset="0"/>
                  </a:rPr>
                  <a:t>4</a:t>
                </a: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7BFB34A-8882-4439-BE09-58FDF0E6E31A}"/>
                </a:ext>
              </a:extLst>
            </p:cNvPr>
            <p:cNvSpPr txBox="1"/>
            <p:nvPr/>
          </p:nvSpPr>
          <p:spPr>
            <a:xfrm>
              <a:off x="2670043" y="2437999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three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DE6B3B3-63F4-4542-95C6-7BDB3461C2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03653" y="3328965"/>
              <a:ext cx="0" cy="1274008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0D4B7010-6A1C-49C1-95D3-E6EB419DE55C}"/>
                </a:ext>
              </a:extLst>
            </p:cNvPr>
            <p:cNvCxnSpPr/>
            <p:nvPr/>
          </p:nvCxnSpPr>
          <p:spPr>
            <a:xfrm flipV="1">
              <a:off x="7349396" y="2390589"/>
              <a:ext cx="0" cy="218163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14FD7E2-7C12-44F6-A55D-C4F06AC60EC6}"/>
                </a:ext>
              </a:extLst>
            </p:cNvPr>
            <p:cNvCxnSpPr/>
            <p:nvPr/>
          </p:nvCxnSpPr>
          <p:spPr>
            <a:xfrm flipV="1">
              <a:off x="8371149" y="3313009"/>
              <a:ext cx="0" cy="127400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ounded Rectangle 4">
              <a:extLst>
                <a:ext uri="{FF2B5EF4-FFF2-40B4-BE49-F238E27FC236}">
                  <a16:creationId xmlns:a16="http://schemas.microsoft.com/office/drawing/2014/main" id="{6832FC38-EA56-4012-B6A5-3A6596244EAD}"/>
                </a:ext>
              </a:extLst>
            </p:cNvPr>
            <p:cNvSpPr/>
            <p:nvPr/>
          </p:nvSpPr>
          <p:spPr>
            <a:xfrm>
              <a:off x="6121230" y="4574659"/>
              <a:ext cx="1379622" cy="2770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pc="50" dirty="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76" name="Rounded Rectangle 5">
              <a:extLst>
                <a:ext uri="{FF2B5EF4-FFF2-40B4-BE49-F238E27FC236}">
                  <a16:creationId xmlns:a16="http://schemas.microsoft.com/office/drawing/2014/main" id="{05934E1A-BE53-4EAD-B490-BAE680016906}"/>
                </a:ext>
              </a:extLst>
            </p:cNvPr>
            <p:cNvSpPr/>
            <p:nvPr/>
          </p:nvSpPr>
          <p:spPr>
            <a:xfrm>
              <a:off x="7286704" y="4574659"/>
              <a:ext cx="1204304" cy="2770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pc="5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77" name="Rounded Rectangle 6">
              <a:extLst>
                <a:ext uri="{FF2B5EF4-FFF2-40B4-BE49-F238E27FC236}">
                  <a16:creationId xmlns:a16="http://schemas.microsoft.com/office/drawing/2014/main" id="{5B4649F9-0000-4792-AEF4-0429B4950749}"/>
                </a:ext>
              </a:extLst>
            </p:cNvPr>
            <p:cNvSpPr/>
            <p:nvPr/>
          </p:nvSpPr>
          <p:spPr>
            <a:xfrm>
              <a:off x="8256647" y="4593849"/>
              <a:ext cx="1337746" cy="2579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pc="50" dirty="0">
                <a:latin typeface="Poppins ExtraBold" panose="00000900000000000000" pitchFamily="2" charset="0"/>
                <a:cs typeface="Poppins ExtraBold" panose="00000900000000000000" pitchFamily="2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F55F3D5-D17C-4334-9595-D84A6888E508}"/>
                </a:ext>
              </a:extLst>
            </p:cNvPr>
            <p:cNvSpPr/>
            <p:nvPr/>
          </p:nvSpPr>
          <p:spPr>
            <a:xfrm>
              <a:off x="6121229" y="4573427"/>
              <a:ext cx="277090" cy="27709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50" dirty="0">
                  <a:latin typeface="Poppins ExtraBold" panose="00000900000000000000" pitchFamily="2" charset="0"/>
                  <a:cs typeface="Poppins ExtraBold" panose="00000900000000000000" pitchFamily="2" charset="0"/>
                </a:rPr>
                <a:t>6</a:t>
              </a: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137F7D6-2688-4940-93F9-C92B234AA05A}"/>
                </a:ext>
              </a:extLst>
            </p:cNvPr>
            <p:cNvSpPr/>
            <p:nvPr/>
          </p:nvSpPr>
          <p:spPr>
            <a:xfrm>
              <a:off x="7223489" y="4574659"/>
              <a:ext cx="277090" cy="2770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50" dirty="0">
                  <a:latin typeface="Poppins ExtraBold" panose="00000900000000000000" pitchFamily="2" charset="0"/>
                  <a:cs typeface="Poppins ExtraBold" panose="00000900000000000000" pitchFamily="2" charset="0"/>
                </a:rPr>
                <a:t>7</a:t>
              </a: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AD1BA0C-89AB-490E-8F2D-C38E0711101B}"/>
                </a:ext>
              </a:extLst>
            </p:cNvPr>
            <p:cNvSpPr/>
            <p:nvPr/>
          </p:nvSpPr>
          <p:spPr>
            <a:xfrm>
              <a:off x="8234780" y="4574659"/>
              <a:ext cx="277090" cy="27709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pc="50" dirty="0">
                  <a:latin typeface="Poppins ExtraBold" panose="00000900000000000000" pitchFamily="2" charset="0"/>
                  <a:cs typeface="Poppins ExtraBold" panose="00000900000000000000" pitchFamily="2" charset="0"/>
                </a:rPr>
                <a:t>8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07B1A5E-B4ED-4C34-BB0E-7BE9BC1D56D1}"/>
                </a:ext>
              </a:extLst>
            </p:cNvPr>
            <p:cNvSpPr txBox="1"/>
            <p:nvPr/>
          </p:nvSpPr>
          <p:spPr>
            <a:xfrm>
              <a:off x="4783554" y="2320914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five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17222F0-673F-4755-88F8-0553B9C8EEDA}"/>
                </a:ext>
              </a:extLst>
            </p:cNvPr>
            <p:cNvSpPr txBox="1"/>
            <p:nvPr/>
          </p:nvSpPr>
          <p:spPr>
            <a:xfrm>
              <a:off x="5932516" y="2348341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six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31B5985-6696-4A93-A880-5375F638D50C}"/>
                </a:ext>
              </a:extLst>
            </p:cNvPr>
            <p:cNvSpPr txBox="1"/>
            <p:nvPr/>
          </p:nvSpPr>
          <p:spPr>
            <a:xfrm>
              <a:off x="6952353" y="1326569"/>
              <a:ext cx="1379621" cy="338554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r>
                <a:rPr lang="en-US" sz="1600" b="1" spc="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Step seven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0C8A9FF1-180E-4184-AC7C-69A220358994}"/>
                </a:ext>
              </a:extLst>
            </p:cNvPr>
            <p:cNvGrpSpPr/>
            <p:nvPr/>
          </p:nvGrpSpPr>
          <p:grpSpPr>
            <a:xfrm>
              <a:off x="2938778" y="2790677"/>
              <a:ext cx="739701" cy="739701"/>
              <a:chOff x="2205960" y="1591861"/>
              <a:chExt cx="1006902" cy="1006902"/>
            </a:xfrm>
          </p:grpSpPr>
          <p:sp>
            <p:nvSpPr>
              <p:cNvPr id="103" name="Oval 33">
                <a:extLst>
                  <a:ext uri="{FF2B5EF4-FFF2-40B4-BE49-F238E27FC236}">
                    <a16:creationId xmlns:a16="http://schemas.microsoft.com/office/drawing/2014/main" id="{9D37F59C-FEF1-4208-A593-DFB2B3316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960" y="1591861"/>
                <a:ext cx="1006902" cy="100690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4" name="任意形状 1089">
                <a:extLst>
                  <a:ext uri="{FF2B5EF4-FFF2-40B4-BE49-F238E27FC236}">
                    <a16:creationId xmlns:a16="http://schemas.microsoft.com/office/drawing/2014/main" id="{DDD4DFFA-EDD2-461C-9BB6-5AD0847FBAB8}"/>
                  </a:ext>
                </a:extLst>
              </p:cNvPr>
              <p:cNvSpPr/>
              <p:nvPr/>
            </p:nvSpPr>
            <p:spPr>
              <a:xfrm>
                <a:off x="2533809" y="1891734"/>
                <a:ext cx="363028" cy="40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503" extrusionOk="0">
                    <a:moveTo>
                      <a:pt x="19814" y="9549"/>
                    </a:moveTo>
                    <a:lnTo>
                      <a:pt x="21167" y="10287"/>
                    </a:lnTo>
                    <a:cubicBezTo>
                      <a:pt x="21433" y="10432"/>
                      <a:pt x="21520" y="10746"/>
                      <a:pt x="21360" y="10988"/>
                    </a:cubicBezTo>
                    <a:cubicBezTo>
                      <a:pt x="21313" y="11061"/>
                      <a:pt x="21246" y="11121"/>
                      <a:pt x="21167" y="11164"/>
                    </a:cubicBezTo>
                    <a:lnTo>
                      <a:pt x="10720" y="16864"/>
                    </a:lnTo>
                    <a:lnTo>
                      <a:pt x="273" y="11164"/>
                    </a:lnTo>
                    <a:cubicBezTo>
                      <a:pt x="7" y="11019"/>
                      <a:pt x="-80" y="10705"/>
                      <a:pt x="80" y="10463"/>
                    </a:cubicBezTo>
                    <a:cubicBezTo>
                      <a:pt x="127" y="10390"/>
                      <a:pt x="194" y="10330"/>
                      <a:pt x="273" y="10287"/>
                    </a:cubicBezTo>
                    <a:lnTo>
                      <a:pt x="1626" y="9549"/>
                    </a:lnTo>
                    <a:lnTo>
                      <a:pt x="10720" y="14511"/>
                    </a:lnTo>
                    <a:lnTo>
                      <a:pt x="19814" y="9549"/>
                    </a:lnTo>
                    <a:close/>
                    <a:moveTo>
                      <a:pt x="19814" y="14357"/>
                    </a:moveTo>
                    <a:lnTo>
                      <a:pt x="21167" y="15095"/>
                    </a:lnTo>
                    <a:cubicBezTo>
                      <a:pt x="21433" y="15240"/>
                      <a:pt x="21520" y="15554"/>
                      <a:pt x="21360" y="15797"/>
                    </a:cubicBezTo>
                    <a:cubicBezTo>
                      <a:pt x="21313" y="15869"/>
                      <a:pt x="21246" y="15929"/>
                      <a:pt x="21167" y="15973"/>
                    </a:cubicBezTo>
                    <a:lnTo>
                      <a:pt x="11299" y="21356"/>
                    </a:lnTo>
                    <a:cubicBezTo>
                      <a:pt x="10943" y="21551"/>
                      <a:pt x="10497" y="21551"/>
                      <a:pt x="10141" y="21356"/>
                    </a:cubicBezTo>
                    <a:lnTo>
                      <a:pt x="273" y="15973"/>
                    </a:lnTo>
                    <a:cubicBezTo>
                      <a:pt x="7" y="15828"/>
                      <a:pt x="-80" y="15513"/>
                      <a:pt x="80" y="15271"/>
                    </a:cubicBezTo>
                    <a:cubicBezTo>
                      <a:pt x="127" y="15199"/>
                      <a:pt x="194" y="15138"/>
                      <a:pt x="273" y="15095"/>
                    </a:cubicBezTo>
                    <a:lnTo>
                      <a:pt x="1626" y="14357"/>
                    </a:lnTo>
                    <a:lnTo>
                      <a:pt x="10720" y="19319"/>
                    </a:lnTo>
                    <a:lnTo>
                      <a:pt x="19814" y="14357"/>
                    </a:lnTo>
                    <a:close/>
                    <a:moveTo>
                      <a:pt x="11298" y="146"/>
                    </a:moveTo>
                    <a:lnTo>
                      <a:pt x="21167" y="5529"/>
                    </a:lnTo>
                    <a:cubicBezTo>
                      <a:pt x="21433" y="5674"/>
                      <a:pt x="21520" y="5989"/>
                      <a:pt x="21360" y="6231"/>
                    </a:cubicBezTo>
                    <a:cubicBezTo>
                      <a:pt x="21313" y="6303"/>
                      <a:pt x="21246" y="6364"/>
                      <a:pt x="21167" y="6407"/>
                    </a:cubicBezTo>
                    <a:lnTo>
                      <a:pt x="10720" y="12107"/>
                    </a:lnTo>
                    <a:lnTo>
                      <a:pt x="273" y="6407"/>
                    </a:lnTo>
                    <a:cubicBezTo>
                      <a:pt x="7" y="6262"/>
                      <a:pt x="-80" y="5948"/>
                      <a:pt x="80" y="5705"/>
                    </a:cubicBezTo>
                    <a:cubicBezTo>
                      <a:pt x="127" y="5633"/>
                      <a:pt x="194" y="5573"/>
                      <a:pt x="273" y="5529"/>
                    </a:cubicBezTo>
                    <a:lnTo>
                      <a:pt x="10141" y="146"/>
                    </a:lnTo>
                    <a:cubicBezTo>
                      <a:pt x="10497" y="-49"/>
                      <a:pt x="10943" y="-49"/>
                      <a:pt x="11299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D0D32C8-23E1-4739-86D9-224075808A5F}"/>
                </a:ext>
              </a:extLst>
            </p:cNvPr>
            <p:cNvGrpSpPr/>
            <p:nvPr/>
          </p:nvGrpSpPr>
          <p:grpSpPr>
            <a:xfrm>
              <a:off x="3826251" y="1993505"/>
              <a:ext cx="731244" cy="731244"/>
              <a:chOff x="3432010" y="2347088"/>
              <a:chExt cx="1006902" cy="1006902"/>
            </a:xfrm>
          </p:grpSpPr>
          <p:sp>
            <p:nvSpPr>
              <p:cNvPr id="111" name="Oval 32">
                <a:extLst>
                  <a:ext uri="{FF2B5EF4-FFF2-40B4-BE49-F238E27FC236}">
                    <a16:creationId xmlns:a16="http://schemas.microsoft.com/office/drawing/2014/main" id="{CAB50481-99CA-4D1B-A2EF-1C76E16ED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2010" y="2347088"/>
                <a:ext cx="1006902" cy="100690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12" name="任意形状 1059">
                <a:extLst>
                  <a:ext uri="{FF2B5EF4-FFF2-40B4-BE49-F238E27FC236}">
                    <a16:creationId xmlns:a16="http://schemas.microsoft.com/office/drawing/2014/main" id="{EC74AA79-89DC-4A66-985C-011B36181F10}"/>
                  </a:ext>
                </a:extLst>
              </p:cNvPr>
              <p:cNvSpPr/>
              <p:nvPr/>
            </p:nvSpPr>
            <p:spPr>
              <a:xfrm>
                <a:off x="3707225" y="2694797"/>
                <a:ext cx="385015" cy="384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323" extrusionOk="0">
                    <a:moveTo>
                      <a:pt x="415" y="7444"/>
                    </a:moveTo>
                    <a:cubicBezTo>
                      <a:pt x="-137" y="7261"/>
                      <a:pt x="-142" y="6964"/>
                      <a:pt x="425" y="6775"/>
                    </a:cubicBezTo>
                    <a:lnTo>
                      <a:pt x="20579" y="54"/>
                    </a:lnTo>
                    <a:cubicBezTo>
                      <a:pt x="21138" y="-132"/>
                      <a:pt x="21458" y="181"/>
                      <a:pt x="21302" y="728"/>
                    </a:cubicBezTo>
                    <a:lnTo>
                      <a:pt x="15543" y="20890"/>
                    </a:lnTo>
                    <a:cubicBezTo>
                      <a:pt x="15384" y="21449"/>
                      <a:pt x="15062" y="21468"/>
                      <a:pt x="14826" y="20938"/>
                    </a:cubicBezTo>
                    <a:lnTo>
                      <a:pt x="11031" y="12394"/>
                    </a:lnTo>
                    <a:lnTo>
                      <a:pt x="17366" y="3942"/>
                    </a:lnTo>
                    <a:lnTo>
                      <a:pt x="8919" y="10281"/>
                    </a:lnTo>
                    <a:lnTo>
                      <a:pt x="415" y="7444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5DC44EAD-52C4-47C2-8E38-5A7D32EC3AF4}"/>
                </a:ext>
              </a:extLst>
            </p:cNvPr>
            <p:cNvGrpSpPr/>
            <p:nvPr/>
          </p:nvGrpSpPr>
          <p:grpSpPr>
            <a:xfrm>
              <a:off x="1909300" y="1761771"/>
              <a:ext cx="741554" cy="739701"/>
              <a:chOff x="1015298" y="2437659"/>
              <a:chExt cx="1006902" cy="1004385"/>
            </a:xfrm>
          </p:grpSpPr>
          <p:sp>
            <p:nvSpPr>
              <p:cNvPr id="114" name="Oval 30">
                <a:extLst>
                  <a:ext uri="{FF2B5EF4-FFF2-40B4-BE49-F238E27FC236}">
                    <a16:creationId xmlns:a16="http://schemas.microsoft.com/office/drawing/2014/main" id="{992C951E-C7D8-4A06-A53D-506DD8407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298" y="2437659"/>
                <a:ext cx="1006902" cy="1004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34" name="任意形状 999">
                <a:extLst>
                  <a:ext uri="{FF2B5EF4-FFF2-40B4-BE49-F238E27FC236}">
                    <a16:creationId xmlns:a16="http://schemas.microsoft.com/office/drawing/2014/main" id="{CF2A0717-79CB-47DD-8003-E5BA9807B26B}"/>
                  </a:ext>
                </a:extLst>
              </p:cNvPr>
              <p:cNvSpPr/>
              <p:nvPr/>
            </p:nvSpPr>
            <p:spPr>
              <a:xfrm>
                <a:off x="1322248" y="2743509"/>
                <a:ext cx="393003" cy="393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60" y="1517"/>
                    </a:moveTo>
                    <a:lnTo>
                      <a:pt x="9060" y="12540"/>
                    </a:lnTo>
                    <a:lnTo>
                      <a:pt x="20083" y="12540"/>
                    </a:lnTo>
                    <a:cubicBezTo>
                      <a:pt x="19579" y="17627"/>
                      <a:pt x="15286" y="21600"/>
                      <a:pt x="10067" y="21600"/>
                    </a:cubicBezTo>
                    <a:cubicBezTo>
                      <a:pt x="4507" y="21600"/>
                      <a:pt x="0" y="17093"/>
                      <a:pt x="0" y="11533"/>
                    </a:cubicBezTo>
                    <a:cubicBezTo>
                      <a:pt x="0" y="6314"/>
                      <a:pt x="3973" y="2021"/>
                      <a:pt x="9060" y="1517"/>
                    </a:cubicBezTo>
                    <a:close/>
                    <a:moveTo>
                      <a:pt x="11073" y="0"/>
                    </a:moveTo>
                    <a:cubicBezTo>
                      <a:pt x="16663" y="480"/>
                      <a:pt x="21119" y="4937"/>
                      <a:pt x="21600" y="10527"/>
                    </a:cubicBezTo>
                    <a:lnTo>
                      <a:pt x="11073" y="10527"/>
                    </a:lnTo>
                    <a:lnTo>
                      <a:pt x="1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4A20D52-EFC1-4C3E-8E0A-74511F9A90EC}"/>
                </a:ext>
              </a:extLst>
            </p:cNvPr>
            <p:cNvGrpSpPr/>
            <p:nvPr/>
          </p:nvGrpSpPr>
          <p:grpSpPr>
            <a:xfrm>
              <a:off x="945715" y="2788823"/>
              <a:ext cx="743409" cy="743409"/>
              <a:chOff x="962436" y="3791942"/>
              <a:chExt cx="1009420" cy="1009420"/>
            </a:xfrm>
          </p:grpSpPr>
          <p:sp>
            <p:nvSpPr>
              <p:cNvPr id="136" name="Oval 31">
                <a:extLst>
                  <a:ext uri="{FF2B5EF4-FFF2-40B4-BE49-F238E27FC236}">
                    <a16:creationId xmlns:a16="http://schemas.microsoft.com/office/drawing/2014/main" id="{D5541FFE-C7F4-45D2-B0DD-D0D0CC9AF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436" y="3791942"/>
                <a:ext cx="1009420" cy="10094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37" name="任意形状 879">
                <a:extLst>
                  <a:ext uri="{FF2B5EF4-FFF2-40B4-BE49-F238E27FC236}">
                    <a16:creationId xmlns:a16="http://schemas.microsoft.com/office/drawing/2014/main" id="{4EAFD1DA-A026-42D4-BF10-F00D4A4DF5DF}"/>
                  </a:ext>
                </a:extLst>
              </p:cNvPr>
              <p:cNvSpPr/>
              <p:nvPr/>
            </p:nvSpPr>
            <p:spPr>
              <a:xfrm>
                <a:off x="1291409" y="4120915"/>
                <a:ext cx="351473" cy="351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4320"/>
                    </a:moveTo>
                    <a:lnTo>
                      <a:pt x="5400" y="1080"/>
                    </a:lnTo>
                    <a:cubicBezTo>
                      <a:pt x="5400" y="483"/>
                      <a:pt x="5883" y="0"/>
                      <a:pt x="6480" y="0"/>
                    </a:cubicBezTo>
                    <a:lnTo>
                      <a:pt x="15120" y="0"/>
                    </a:lnTo>
                    <a:cubicBezTo>
                      <a:pt x="15717" y="0"/>
                      <a:pt x="16200" y="483"/>
                      <a:pt x="16200" y="1080"/>
                    </a:cubicBezTo>
                    <a:lnTo>
                      <a:pt x="16200" y="4320"/>
                    </a:lnTo>
                    <a:lnTo>
                      <a:pt x="20520" y="4320"/>
                    </a:lnTo>
                    <a:cubicBezTo>
                      <a:pt x="21117" y="4320"/>
                      <a:pt x="21600" y="4803"/>
                      <a:pt x="21600" y="5400"/>
                    </a:cubicBezTo>
                    <a:lnTo>
                      <a:pt x="21600" y="20520"/>
                    </a:lnTo>
                    <a:cubicBezTo>
                      <a:pt x="21600" y="21117"/>
                      <a:pt x="21117" y="21600"/>
                      <a:pt x="20520" y="21600"/>
                    </a:cubicBezTo>
                    <a:lnTo>
                      <a:pt x="1080" y="21600"/>
                    </a:lnTo>
                    <a:cubicBezTo>
                      <a:pt x="483" y="21600"/>
                      <a:pt x="0" y="21117"/>
                      <a:pt x="0" y="20520"/>
                    </a:cubicBezTo>
                    <a:lnTo>
                      <a:pt x="0" y="5400"/>
                    </a:lnTo>
                    <a:cubicBezTo>
                      <a:pt x="0" y="4803"/>
                      <a:pt x="483" y="4320"/>
                      <a:pt x="1080" y="4320"/>
                    </a:cubicBezTo>
                    <a:lnTo>
                      <a:pt x="5400" y="4320"/>
                    </a:lnTo>
                    <a:close/>
                    <a:moveTo>
                      <a:pt x="2160" y="15120"/>
                    </a:moveTo>
                    <a:lnTo>
                      <a:pt x="2160" y="19440"/>
                    </a:lnTo>
                    <a:lnTo>
                      <a:pt x="19440" y="19440"/>
                    </a:lnTo>
                    <a:lnTo>
                      <a:pt x="19440" y="15120"/>
                    </a:lnTo>
                    <a:lnTo>
                      <a:pt x="2160" y="15120"/>
                    </a:lnTo>
                    <a:close/>
                    <a:moveTo>
                      <a:pt x="9720" y="10800"/>
                    </a:moveTo>
                    <a:lnTo>
                      <a:pt x="9720" y="12960"/>
                    </a:lnTo>
                    <a:lnTo>
                      <a:pt x="11880" y="12960"/>
                    </a:lnTo>
                    <a:lnTo>
                      <a:pt x="11880" y="10800"/>
                    </a:lnTo>
                    <a:lnTo>
                      <a:pt x="9720" y="10800"/>
                    </a:lnTo>
                    <a:close/>
                    <a:moveTo>
                      <a:pt x="7560" y="2160"/>
                    </a:moveTo>
                    <a:lnTo>
                      <a:pt x="7560" y="4320"/>
                    </a:lnTo>
                    <a:lnTo>
                      <a:pt x="14040" y="4320"/>
                    </a:lnTo>
                    <a:lnTo>
                      <a:pt x="14040" y="2160"/>
                    </a:lnTo>
                    <a:lnTo>
                      <a:pt x="7560" y="216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F2754AFB-D959-4139-B46B-CD63DC68C91B}"/>
                </a:ext>
              </a:extLst>
            </p:cNvPr>
            <p:cNvGrpSpPr/>
            <p:nvPr/>
          </p:nvGrpSpPr>
          <p:grpSpPr>
            <a:xfrm>
              <a:off x="4862078" y="2794905"/>
              <a:ext cx="731244" cy="731244"/>
              <a:chOff x="6775520" y="1527828"/>
              <a:chExt cx="861713" cy="861713"/>
            </a:xfrm>
          </p:grpSpPr>
          <p:sp>
            <p:nvSpPr>
              <p:cNvPr id="139" name="Oval 32">
                <a:extLst>
                  <a:ext uri="{FF2B5EF4-FFF2-40B4-BE49-F238E27FC236}">
                    <a16:creationId xmlns:a16="http://schemas.microsoft.com/office/drawing/2014/main" id="{3C51EC03-6DC6-4EBD-BF1D-70368F08A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5520" y="1527828"/>
                <a:ext cx="861713" cy="86171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0" name="任意形状 831">
                <a:extLst>
                  <a:ext uri="{FF2B5EF4-FFF2-40B4-BE49-F238E27FC236}">
                    <a16:creationId xmlns:a16="http://schemas.microsoft.com/office/drawing/2014/main" id="{71809B7A-50B7-4670-84FA-4D6258489991}"/>
                  </a:ext>
                </a:extLst>
              </p:cNvPr>
              <p:cNvSpPr/>
              <p:nvPr/>
            </p:nvSpPr>
            <p:spPr>
              <a:xfrm>
                <a:off x="7076871" y="1821985"/>
                <a:ext cx="259010" cy="273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1368"/>
                    </a:moveTo>
                    <a:lnTo>
                      <a:pt x="4800" y="11368"/>
                    </a:lnTo>
                    <a:lnTo>
                      <a:pt x="4800" y="21600"/>
                    </a:lnTo>
                    <a:lnTo>
                      <a:pt x="0" y="21600"/>
                    </a:lnTo>
                    <a:lnTo>
                      <a:pt x="0" y="11368"/>
                    </a:lnTo>
                    <a:close/>
                    <a:moveTo>
                      <a:pt x="16800" y="6821"/>
                    </a:moveTo>
                    <a:lnTo>
                      <a:pt x="21600" y="6821"/>
                    </a:lnTo>
                    <a:lnTo>
                      <a:pt x="21600" y="21600"/>
                    </a:lnTo>
                    <a:lnTo>
                      <a:pt x="16800" y="21600"/>
                    </a:lnTo>
                    <a:lnTo>
                      <a:pt x="16800" y="6821"/>
                    </a:lnTo>
                    <a:close/>
                    <a:moveTo>
                      <a:pt x="8400" y="0"/>
                    </a:moveTo>
                    <a:lnTo>
                      <a:pt x="13200" y="0"/>
                    </a:lnTo>
                    <a:lnTo>
                      <a:pt x="13200" y="21600"/>
                    </a:lnTo>
                    <a:lnTo>
                      <a:pt x="8400" y="21600"/>
                    </a:lnTo>
                    <a:lnTo>
                      <a:pt x="84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B6DF8FB4-BB18-4C72-BD13-8608B9BB3778}"/>
                </a:ext>
              </a:extLst>
            </p:cNvPr>
            <p:cNvGrpSpPr/>
            <p:nvPr/>
          </p:nvGrpSpPr>
          <p:grpSpPr>
            <a:xfrm>
              <a:off x="5934949" y="2790677"/>
              <a:ext cx="739701" cy="739701"/>
              <a:chOff x="7605793" y="2464450"/>
              <a:chExt cx="871679" cy="871679"/>
            </a:xfrm>
          </p:grpSpPr>
          <p:sp>
            <p:nvSpPr>
              <p:cNvPr id="142" name="Oval 33">
                <a:extLst>
                  <a:ext uri="{FF2B5EF4-FFF2-40B4-BE49-F238E27FC236}">
                    <a16:creationId xmlns:a16="http://schemas.microsoft.com/office/drawing/2014/main" id="{8EC0CEDD-E45E-4F4F-B207-95A21E6CE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5793" y="2464450"/>
                <a:ext cx="871679" cy="87167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3" name="任意形状 385">
                <a:extLst>
                  <a:ext uri="{FF2B5EF4-FFF2-40B4-BE49-F238E27FC236}">
                    <a16:creationId xmlns:a16="http://schemas.microsoft.com/office/drawing/2014/main" id="{1569DB29-CA9D-4BD1-9934-58B9B7357E08}"/>
                  </a:ext>
                </a:extLst>
              </p:cNvPr>
              <p:cNvSpPr/>
              <p:nvPr/>
            </p:nvSpPr>
            <p:spPr>
              <a:xfrm>
                <a:off x="7868370" y="2758529"/>
                <a:ext cx="346526" cy="283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19200"/>
                    </a:moveTo>
                    <a:lnTo>
                      <a:pt x="21600" y="1920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19200"/>
                    </a:lnTo>
                    <a:lnTo>
                      <a:pt x="1964" y="19200"/>
                    </a:lnTo>
                    <a:lnTo>
                      <a:pt x="1964" y="1200"/>
                    </a:lnTo>
                    <a:cubicBezTo>
                      <a:pt x="1964" y="537"/>
                      <a:pt x="2403" y="0"/>
                      <a:pt x="2945" y="0"/>
                    </a:cubicBezTo>
                    <a:lnTo>
                      <a:pt x="12764" y="0"/>
                    </a:lnTo>
                    <a:cubicBezTo>
                      <a:pt x="13306" y="0"/>
                      <a:pt x="13745" y="537"/>
                      <a:pt x="13745" y="1200"/>
                    </a:cubicBezTo>
                    <a:lnTo>
                      <a:pt x="13745" y="19200"/>
                    </a:lnTo>
                    <a:lnTo>
                      <a:pt x="15709" y="19200"/>
                    </a:lnTo>
                    <a:lnTo>
                      <a:pt x="15709" y="7200"/>
                    </a:lnTo>
                    <a:lnTo>
                      <a:pt x="18655" y="7200"/>
                    </a:lnTo>
                    <a:cubicBezTo>
                      <a:pt x="19197" y="7200"/>
                      <a:pt x="19636" y="7737"/>
                      <a:pt x="19636" y="8400"/>
                    </a:cubicBezTo>
                    <a:lnTo>
                      <a:pt x="19636" y="19200"/>
                    </a:lnTo>
                    <a:close/>
                    <a:moveTo>
                      <a:pt x="5891" y="9600"/>
                    </a:moveTo>
                    <a:lnTo>
                      <a:pt x="5891" y="12000"/>
                    </a:lnTo>
                    <a:lnTo>
                      <a:pt x="9818" y="12000"/>
                    </a:lnTo>
                    <a:lnTo>
                      <a:pt x="9818" y="9600"/>
                    </a:lnTo>
                    <a:lnTo>
                      <a:pt x="5891" y="9600"/>
                    </a:lnTo>
                    <a:close/>
                    <a:moveTo>
                      <a:pt x="5891" y="4800"/>
                    </a:moveTo>
                    <a:lnTo>
                      <a:pt x="5891" y="7200"/>
                    </a:lnTo>
                    <a:lnTo>
                      <a:pt x="9818" y="7200"/>
                    </a:lnTo>
                    <a:lnTo>
                      <a:pt x="9818" y="4800"/>
                    </a:lnTo>
                    <a:lnTo>
                      <a:pt x="5891" y="480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193BF9C5-571F-4814-A896-905FD5F48FE9}"/>
                </a:ext>
              </a:extLst>
            </p:cNvPr>
            <p:cNvGrpSpPr/>
            <p:nvPr/>
          </p:nvGrpSpPr>
          <p:grpSpPr>
            <a:xfrm>
              <a:off x="6978619" y="1761770"/>
              <a:ext cx="741554" cy="739701"/>
              <a:chOff x="7613837" y="3679419"/>
              <a:chExt cx="873863" cy="871679"/>
            </a:xfrm>
          </p:grpSpPr>
          <p:sp>
            <p:nvSpPr>
              <p:cNvPr id="145" name="Oval 30">
                <a:extLst>
                  <a:ext uri="{FF2B5EF4-FFF2-40B4-BE49-F238E27FC236}">
                    <a16:creationId xmlns:a16="http://schemas.microsoft.com/office/drawing/2014/main" id="{EC16D2A2-972C-46C2-B03D-DDCEA7B03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3837" y="3679419"/>
                <a:ext cx="873863" cy="87167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6" name="任意形状 289">
                <a:extLst>
                  <a:ext uri="{FF2B5EF4-FFF2-40B4-BE49-F238E27FC236}">
                    <a16:creationId xmlns:a16="http://schemas.microsoft.com/office/drawing/2014/main" id="{9F7372ED-D36F-4719-BD5F-3A7277FB64AC}"/>
                  </a:ext>
                </a:extLst>
              </p:cNvPr>
              <p:cNvSpPr/>
              <p:nvPr/>
            </p:nvSpPr>
            <p:spPr>
              <a:xfrm>
                <a:off x="7893256" y="3957747"/>
                <a:ext cx="315024" cy="3150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6" h="21600" extrusionOk="0">
                    <a:moveTo>
                      <a:pt x="3162" y="18437"/>
                    </a:moveTo>
                    <a:cubicBezTo>
                      <a:pt x="1134" y="16413"/>
                      <a:pt x="-4" y="13665"/>
                      <a:pt x="0" y="10800"/>
                    </a:cubicBezTo>
                    <a:cubicBezTo>
                      <a:pt x="0" y="4835"/>
                      <a:pt x="4834" y="0"/>
                      <a:pt x="10798" y="0"/>
                    </a:cubicBezTo>
                    <a:cubicBezTo>
                      <a:pt x="16762" y="0"/>
                      <a:pt x="21596" y="4835"/>
                      <a:pt x="21596" y="10800"/>
                    </a:cubicBezTo>
                    <a:cubicBezTo>
                      <a:pt x="21596" y="16765"/>
                      <a:pt x="16762" y="21600"/>
                      <a:pt x="10798" y="21600"/>
                    </a:cubicBezTo>
                    <a:lnTo>
                      <a:pt x="0" y="21600"/>
                    </a:lnTo>
                    <a:lnTo>
                      <a:pt x="3162" y="18437"/>
                    </a:lnTo>
                    <a:close/>
                    <a:moveTo>
                      <a:pt x="6479" y="11880"/>
                    </a:moveTo>
                    <a:cubicBezTo>
                      <a:pt x="6479" y="14266"/>
                      <a:pt x="8412" y="16200"/>
                      <a:pt x="10798" y="16200"/>
                    </a:cubicBezTo>
                    <a:cubicBezTo>
                      <a:pt x="13183" y="16200"/>
                      <a:pt x="15117" y="14266"/>
                      <a:pt x="15117" y="11880"/>
                    </a:cubicBezTo>
                    <a:lnTo>
                      <a:pt x="6479" y="1188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F411D45F-0A62-4514-8FB4-0FA3669A82D0}"/>
                </a:ext>
              </a:extLst>
            </p:cNvPr>
            <p:cNvGrpSpPr/>
            <p:nvPr/>
          </p:nvGrpSpPr>
          <p:grpSpPr>
            <a:xfrm>
              <a:off x="8005445" y="2788823"/>
              <a:ext cx="743409" cy="743409"/>
              <a:chOff x="7012497" y="4643274"/>
              <a:chExt cx="876048" cy="876048"/>
            </a:xfrm>
          </p:grpSpPr>
          <p:sp>
            <p:nvSpPr>
              <p:cNvPr id="148" name="Oval 31">
                <a:extLst>
                  <a:ext uri="{FF2B5EF4-FFF2-40B4-BE49-F238E27FC236}">
                    <a16:creationId xmlns:a16="http://schemas.microsoft.com/office/drawing/2014/main" id="{955A0042-A8E7-4718-BAE8-6631612AB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497" y="4643274"/>
                <a:ext cx="876048" cy="87604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71500" dist="393700" dir="2700000" sx="96000" sy="96000" algn="br" rotWithShape="0">
                  <a:schemeClr val="accent2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9" name="任意形状 660">
                <a:extLst>
                  <a:ext uri="{FF2B5EF4-FFF2-40B4-BE49-F238E27FC236}">
                    <a16:creationId xmlns:a16="http://schemas.microsoft.com/office/drawing/2014/main" id="{7D9C5421-9BB0-4902-BA95-12B4F2F90700}"/>
                  </a:ext>
                </a:extLst>
              </p:cNvPr>
              <p:cNvSpPr/>
              <p:nvPr/>
            </p:nvSpPr>
            <p:spPr>
              <a:xfrm>
                <a:off x="7303422" y="4934199"/>
                <a:ext cx="294198" cy="294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8" h="21488" extrusionOk="0">
                    <a:moveTo>
                      <a:pt x="17083" y="10912"/>
                    </a:moveTo>
                    <a:lnTo>
                      <a:pt x="16270" y="10099"/>
                    </a:lnTo>
                    <a:lnTo>
                      <a:pt x="4880" y="21488"/>
                    </a:lnTo>
                    <a:lnTo>
                      <a:pt x="0" y="21488"/>
                    </a:lnTo>
                    <a:lnTo>
                      <a:pt x="0" y="16607"/>
                    </a:lnTo>
                    <a:lnTo>
                      <a:pt x="13015" y="3591"/>
                    </a:lnTo>
                    <a:lnTo>
                      <a:pt x="19523" y="10099"/>
                    </a:lnTo>
                    <a:cubicBezTo>
                      <a:pt x="19972" y="10548"/>
                      <a:pt x="19972" y="11276"/>
                      <a:pt x="19523" y="11725"/>
                    </a:cubicBezTo>
                    <a:lnTo>
                      <a:pt x="11389" y="19860"/>
                    </a:lnTo>
                    <a:lnTo>
                      <a:pt x="9762" y="18233"/>
                    </a:lnTo>
                    <a:lnTo>
                      <a:pt x="17083" y="10912"/>
                    </a:lnTo>
                    <a:close/>
                    <a:moveTo>
                      <a:pt x="17896" y="337"/>
                    </a:moveTo>
                    <a:lnTo>
                      <a:pt x="21151" y="3591"/>
                    </a:lnTo>
                    <a:cubicBezTo>
                      <a:pt x="21600" y="4040"/>
                      <a:pt x="21600" y="4768"/>
                      <a:pt x="21151" y="5217"/>
                    </a:cubicBezTo>
                    <a:lnTo>
                      <a:pt x="19523" y="6845"/>
                    </a:lnTo>
                    <a:lnTo>
                      <a:pt x="14643" y="1964"/>
                    </a:lnTo>
                    <a:lnTo>
                      <a:pt x="16270" y="337"/>
                    </a:lnTo>
                    <a:cubicBezTo>
                      <a:pt x="16719" y="-112"/>
                      <a:pt x="17447" y="-112"/>
                      <a:pt x="17896" y="33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4327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57534ECA-C3F9-45A9-92BD-AF7676DE1EF2}"/>
              </a:ext>
            </a:extLst>
          </p:cNvPr>
          <p:cNvGrpSpPr/>
          <p:nvPr/>
        </p:nvGrpSpPr>
        <p:grpSpPr>
          <a:xfrm>
            <a:off x="1217959" y="1571291"/>
            <a:ext cx="9756083" cy="4502159"/>
            <a:chOff x="856856" y="1583991"/>
            <a:chExt cx="9756083" cy="450215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9CC4847-B31F-4B32-B412-904806BB9D60}"/>
                </a:ext>
              </a:extLst>
            </p:cNvPr>
            <p:cNvGrpSpPr/>
            <p:nvPr/>
          </p:nvGrpSpPr>
          <p:grpSpPr>
            <a:xfrm>
              <a:off x="5123869" y="1650044"/>
              <a:ext cx="4436110" cy="4436106"/>
              <a:chOff x="3426286" y="1809463"/>
              <a:chExt cx="4436110" cy="443610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4BC81B8-2667-483B-98D3-5A3DB9979478}"/>
                  </a:ext>
                </a:extLst>
              </p:cNvPr>
              <p:cNvGrpSpPr/>
              <p:nvPr/>
            </p:nvGrpSpPr>
            <p:grpSpPr>
              <a:xfrm>
                <a:off x="5644341" y="4027516"/>
                <a:ext cx="2218055" cy="2218053"/>
                <a:chOff x="7305993" y="3429000"/>
                <a:chExt cx="2218055" cy="2218053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7733C8B4-BAED-48E5-A829-235606188886}"/>
                    </a:ext>
                  </a:extLst>
                </p:cNvPr>
                <p:cNvSpPr/>
                <p:nvPr/>
              </p:nvSpPr>
              <p:spPr>
                <a:xfrm>
                  <a:off x="7305993" y="3429000"/>
                  <a:ext cx="2218055" cy="2218053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9170D891-B15C-4388-9147-C121307444B0}"/>
                    </a:ext>
                  </a:extLst>
                </p:cNvPr>
                <p:cNvSpPr txBox="1"/>
                <p:nvPr/>
              </p:nvSpPr>
              <p:spPr>
                <a:xfrm>
                  <a:off x="7603807" y="4122528"/>
                  <a:ext cx="162242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19097913-E6E5-4D2B-981C-1CF587AE7D93}"/>
                  </a:ext>
                </a:extLst>
              </p:cNvPr>
              <p:cNvGrpSpPr/>
              <p:nvPr/>
            </p:nvGrpSpPr>
            <p:grpSpPr>
              <a:xfrm>
                <a:off x="5644341" y="1809463"/>
                <a:ext cx="2218055" cy="2218053"/>
                <a:chOff x="7305993" y="1210947"/>
                <a:chExt cx="2218055" cy="2218053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05E943E1-2A1C-45D7-AE05-2133EF8A410E}"/>
                    </a:ext>
                  </a:extLst>
                </p:cNvPr>
                <p:cNvSpPr/>
                <p:nvPr/>
              </p:nvSpPr>
              <p:spPr>
                <a:xfrm>
                  <a:off x="7305993" y="1210947"/>
                  <a:ext cx="2218055" cy="2218053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1A6F52C-9022-482F-B259-7912DA85E934}"/>
                    </a:ext>
                  </a:extLst>
                </p:cNvPr>
                <p:cNvSpPr txBox="1"/>
                <p:nvPr/>
              </p:nvSpPr>
              <p:spPr>
                <a:xfrm>
                  <a:off x="7398428" y="1904475"/>
                  <a:ext cx="203318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04B57034-72D7-43B5-8EB2-CC721495F34B}"/>
                  </a:ext>
                </a:extLst>
              </p:cNvPr>
              <p:cNvGrpSpPr/>
              <p:nvPr/>
            </p:nvGrpSpPr>
            <p:grpSpPr>
              <a:xfrm>
                <a:off x="3426286" y="4027516"/>
                <a:ext cx="2218055" cy="2218053"/>
                <a:chOff x="5087938" y="3429000"/>
                <a:chExt cx="2218055" cy="2218053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4572F18B-C9C5-47B6-AC94-A38E22A7FB08}"/>
                    </a:ext>
                  </a:extLst>
                </p:cNvPr>
                <p:cNvSpPr/>
                <p:nvPr/>
              </p:nvSpPr>
              <p:spPr>
                <a:xfrm>
                  <a:off x="5087938" y="3429000"/>
                  <a:ext cx="2218055" cy="2218053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37166B8-A814-4AD4-84BB-723849AA965B}"/>
                    </a:ext>
                  </a:extLst>
                </p:cNvPr>
                <p:cNvSpPr txBox="1"/>
                <p:nvPr/>
              </p:nvSpPr>
              <p:spPr>
                <a:xfrm>
                  <a:off x="5385752" y="4122528"/>
                  <a:ext cx="162242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48E3A511-E06D-41D1-A202-75ED5AA61736}"/>
                  </a:ext>
                </a:extLst>
              </p:cNvPr>
              <p:cNvGrpSpPr/>
              <p:nvPr/>
            </p:nvGrpSpPr>
            <p:grpSpPr>
              <a:xfrm>
                <a:off x="3426286" y="1809463"/>
                <a:ext cx="2218055" cy="2218053"/>
                <a:chOff x="5087938" y="1210947"/>
                <a:chExt cx="2218055" cy="2218053"/>
              </a:xfrm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9A711ACC-CCAE-4A7F-A8DC-EEA807F35417}"/>
                    </a:ext>
                  </a:extLst>
                </p:cNvPr>
                <p:cNvSpPr/>
                <p:nvPr/>
              </p:nvSpPr>
              <p:spPr>
                <a:xfrm>
                  <a:off x="5087938" y="1210947"/>
                  <a:ext cx="2218055" cy="221805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accent2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230756A0-CC8F-4321-A390-63C69BFAA113}"/>
                    </a:ext>
                  </a:extLst>
                </p:cNvPr>
                <p:cNvSpPr txBox="1"/>
                <p:nvPr/>
              </p:nvSpPr>
              <p:spPr>
                <a:xfrm>
                  <a:off x="5180372" y="1904475"/>
                  <a:ext cx="203318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AFB2F6A-AD6B-4E2F-B6FE-90DF540ABC4D}"/>
                </a:ext>
              </a:extLst>
            </p:cNvPr>
            <p:cNvGrpSpPr/>
            <p:nvPr/>
          </p:nvGrpSpPr>
          <p:grpSpPr>
            <a:xfrm>
              <a:off x="9857972" y="1583991"/>
              <a:ext cx="754967" cy="4436106"/>
              <a:chOff x="5774086" y="1583994"/>
              <a:chExt cx="754967" cy="4436106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8FEFD056-778B-42AE-B1AE-C894747698A2}"/>
                  </a:ext>
                </a:extLst>
              </p:cNvPr>
              <p:cNvGrpSpPr/>
              <p:nvPr/>
            </p:nvGrpSpPr>
            <p:grpSpPr>
              <a:xfrm>
                <a:off x="5774086" y="1583994"/>
                <a:ext cx="456977" cy="4436106"/>
                <a:chOff x="6897125" y="3838595"/>
                <a:chExt cx="456977" cy="1728185"/>
              </a:xfrm>
            </p:grpSpPr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443BD848-A0E0-424C-859B-0DCD86635FCE}"/>
                    </a:ext>
                  </a:extLst>
                </p:cNvPr>
                <p:cNvGrpSpPr/>
                <p:nvPr/>
              </p:nvGrpSpPr>
              <p:grpSpPr>
                <a:xfrm>
                  <a:off x="6897125" y="3838595"/>
                  <a:ext cx="456977" cy="1728185"/>
                  <a:chOff x="8012238" y="1646975"/>
                  <a:chExt cx="1094747" cy="1546471"/>
                </a:xfrm>
              </p:grpSpPr>
              <p:cxnSp>
                <p:nvCxnSpPr>
                  <p:cNvPr id="5" name="Straight Connector 4">
                    <a:extLst>
                      <a:ext uri="{FF2B5EF4-FFF2-40B4-BE49-F238E27FC236}">
                        <a16:creationId xmlns:a16="http://schemas.microsoft.com/office/drawing/2014/main" id="{055D882F-367E-47C3-B2A9-E3E97DB769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12238" y="1646975"/>
                    <a:ext cx="1094747" cy="0"/>
                  </a:xfrm>
                  <a:prstGeom prst="line">
                    <a:avLst/>
                  </a:prstGeom>
                  <a:ln w="12700" cap="rnd">
                    <a:solidFill>
                      <a:schemeClr val="bg1">
                        <a:lumMod val="75000"/>
                      </a:schemeClr>
                    </a:solidFill>
                    <a:prstDash val="dash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Straight Connector 5">
                    <a:extLst>
                      <a:ext uri="{FF2B5EF4-FFF2-40B4-BE49-F238E27FC236}">
                        <a16:creationId xmlns:a16="http://schemas.microsoft.com/office/drawing/2014/main" id="{36BED1D0-F5BD-4FAF-AC67-987BA209A6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106978" y="1647592"/>
                    <a:ext cx="0" cy="1545854"/>
                  </a:xfrm>
                  <a:prstGeom prst="line">
                    <a:avLst/>
                  </a:prstGeom>
                  <a:ln w="12700" cap="rnd">
                    <a:solidFill>
                      <a:schemeClr val="bg1">
                        <a:lumMod val="75000"/>
                      </a:schemeClr>
                    </a:solidFill>
                    <a:prstDash val="dash"/>
                    <a:round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" name="Straight Connector 3">
                  <a:extLst>
                    <a:ext uri="{FF2B5EF4-FFF2-40B4-BE49-F238E27FC236}">
                      <a16:creationId xmlns:a16="http://schemas.microsoft.com/office/drawing/2014/main" id="{6A2A1005-4A10-4AFC-93EB-67FBA1670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97125" y="5566779"/>
                  <a:ext cx="456974" cy="1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75000"/>
                    </a:schemeClr>
                  </a:solidFill>
                  <a:prstDash val="dash"/>
                  <a:round/>
                  <a:head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C044EE3-FBCD-4BF5-B567-40E96F71B13F}"/>
                  </a:ext>
                </a:extLst>
              </p:cNvPr>
              <p:cNvGrpSpPr/>
              <p:nvPr/>
            </p:nvGrpSpPr>
            <p:grpSpPr>
              <a:xfrm rot="16200000">
                <a:off x="5467767" y="3504053"/>
                <a:ext cx="1526586" cy="595987"/>
                <a:chOff x="628032" y="3016604"/>
                <a:chExt cx="2233527" cy="595987"/>
              </a:xfrm>
            </p:grpSpPr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B7EEB5D2-EF43-4699-AB7C-4AFF20379354}"/>
                    </a:ext>
                  </a:extLst>
                </p:cNvPr>
                <p:cNvSpPr/>
                <p:nvPr/>
              </p:nvSpPr>
              <p:spPr>
                <a:xfrm>
                  <a:off x="628032" y="3016604"/>
                  <a:ext cx="2233527" cy="595987"/>
                </a:xfrm>
                <a:prstGeom prst="roundRect">
                  <a:avLst>
                    <a:gd name="adj" fmla="val 24171"/>
                  </a:avLst>
                </a:prstGeom>
                <a:solidFill>
                  <a:srgbClr val="FFFFFF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tx1">
                      <a:lumMod val="95000"/>
                      <a:lumOff val="5000"/>
                      <a:alpha val="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CB7F7E1-2735-45B8-A531-4E55C8120E44}"/>
                    </a:ext>
                  </a:extLst>
                </p:cNvPr>
                <p:cNvSpPr txBox="1"/>
                <p:nvPr/>
              </p:nvSpPr>
              <p:spPr>
                <a:xfrm>
                  <a:off x="932219" y="3145320"/>
                  <a:ext cx="16251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j-lt"/>
                    </a:rPr>
                    <a:t>Results</a:t>
                  </a: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A77EF6B-15A9-4E62-99A1-854744C3EFFD}"/>
                </a:ext>
              </a:extLst>
            </p:cNvPr>
            <p:cNvGrpSpPr/>
            <p:nvPr/>
          </p:nvGrpSpPr>
          <p:grpSpPr>
            <a:xfrm>
              <a:off x="856856" y="1650044"/>
              <a:ext cx="4436110" cy="4436106"/>
              <a:chOff x="3426286" y="1809463"/>
              <a:chExt cx="4436110" cy="4436106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2EA37AF5-49AF-48F8-9779-92EC919E553A}"/>
                  </a:ext>
                </a:extLst>
              </p:cNvPr>
              <p:cNvGrpSpPr/>
              <p:nvPr/>
            </p:nvGrpSpPr>
            <p:grpSpPr>
              <a:xfrm>
                <a:off x="5644341" y="4027516"/>
                <a:ext cx="2218055" cy="2218053"/>
                <a:chOff x="7305993" y="3429000"/>
                <a:chExt cx="2218055" cy="2218053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02C6FBA4-899B-413B-8D39-5FB72479AE2B}"/>
                    </a:ext>
                  </a:extLst>
                </p:cNvPr>
                <p:cNvSpPr/>
                <p:nvPr/>
              </p:nvSpPr>
              <p:spPr>
                <a:xfrm>
                  <a:off x="7305993" y="3429000"/>
                  <a:ext cx="2218055" cy="221805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8E1B3DB1-A3D4-4AB3-913E-B68B0682A731}"/>
                    </a:ext>
                  </a:extLst>
                </p:cNvPr>
                <p:cNvSpPr txBox="1"/>
                <p:nvPr/>
              </p:nvSpPr>
              <p:spPr>
                <a:xfrm>
                  <a:off x="7603807" y="4122528"/>
                  <a:ext cx="162242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25474723-4374-45DD-9998-0A08FE9D8CA6}"/>
                  </a:ext>
                </a:extLst>
              </p:cNvPr>
              <p:cNvGrpSpPr/>
              <p:nvPr/>
            </p:nvGrpSpPr>
            <p:grpSpPr>
              <a:xfrm>
                <a:off x="5644341" y="1809463"/>
                <a:ext cx="2218055" cy="2218053"/>
                <a:chOff x="7305993" y="1210947"/>
                <a:chExt cx="2218055" cy="2218053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4F426C6B-616F-4775-9FD5-0B25A774347A}"/>
                    </a:ext>
                  </a:extLst>
                </p:cNvPr>
                <p:cNvSpPr/>
                <p:nvPr/>
              </p:nvSpPr>
              <p:spPr>
                <a:xfrm>
                  <a:off x="7305993" y="1210947"/>
                  <a:ext cx="2218055" cy="221805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F45C037-1A2C-4E4B-882C-9C37E01659E6}"/>
                    </a:ext>
                  </a:extLst>
                </p:cNvPr>
                <p:cNvSpPr txBox="1"/>
                <p:nvPr/>
              </p:nvSpPr>
              <p:spPr>
                <a:xfrm>
                  <a:off x="7398427" y="1904475"/>
                  <a:ext cx="203318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052F9BA-DBBE-4F33-A9A6-0B032531F386}"/>
                  </a:ext>
                </a:extLst>
              </p:cNvPr>
              <p:cNvGrpSpPr/>
              <p:nvPr/>
            </p:nvGrpSpPr>
            <p:grpSpPr>
              <a:xfrm>
                <a:off x="3426286" y="4027516"/>
                <a:ext cx="2218055" cy="2218053"/>
                <a:chOff x="5087938" y="3429000"/>
                <a:chExt cx="2218055" cy="2218053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68186EC5-97E4-4187-9CFF-B6269260CE7C}"/>
                    </a:ext>
                  </a:extLst>
                </p:cNvPr>
                <p:cNvSpPr/>
                <p:nvPr/>
              </p:nvSpPr>
              <p:spPr>
                <a:xfrm>
                  <a:off x="5087938" y="3429000"/>
                  <a:ext cx="2218055" cy="2218053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1016000" dist="762000" dir="3000000" algn="t" rotWithShape="0">
                    <a:schemeClr val="tx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93F6DF06-AC65-4F9D-B007-71F30FC0B855}"/>
                    </a:ext>
                  </a:extLst>
                </p:cNvPr>
                <p:cNvSpPr txBox="1"/>
                <p:nvPr/>
              </p:nvSpPr>
              <p:spPr>
                <a:xfrm>
                  <a:off x="5385752" y="4122528"/>
                  <a:ext cx="162242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FCD15CE7-0613-4D80-8B33-5FDDF8E0B089}"/>
                  </a:ext>
                </a:extLst>
              </p:cNvPr>
              <p:cNvGrpSpPr/>
              <p:nvPr/>
            </p:nvGrpSpPr>
            <p:grpSpPr>
              <a:xfrm>
                <a:off x="3426286" y="1809463"/>
                <a:ext cx="2218055" cy="2218053"/>
                <a:chOff x="5087938" y="1210947"/>
                <a:chExt cx="2218055" cy="2218053"/>
              </a:xfrm>
            </p:grpSpPr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11D6E3C9-434E-477C-9C7E-8D4DB8F6F08F}"/>
                    </a:ext>
                  </a:extLst>
                </p:cNvPr>
                <p:cNvSpPr/>
                <p:nvPr/>
              </p:nvSpPr>
              <p:spPr>
                <a:xfrm>
                  <a:off x="5087938" y="1210947"/>
                  <a:ext cx="2218055" cy="221805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accent2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BF0AFC1-5F3B-4719-B694-4F182929A72D}"/>
                    </a:ext>
                  </a:extLst>
                </p:cNvPr>
                <p:cNvSpPr txBox="1"/>
                <p:nvPr/>
              </p:nvSpPr>
              <p:spPr>
                <a:xfrm>
                  <a:off x="5180372" y="1904475"/>
                  <a:ext cx="203318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+mj-lt"/>
                      <a:cs typeface="Sora ExtraBold" pitchFamily="2" charset="0"/>
                    </a:rPr>
                    <a:t>Your step text here</a:t>
                  </a:r>
                </a:p>
              </p:txBody>
            </p:sp>
          </p:grp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30F7A73A-FEB0-48EC-84D1-29488A9BF984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759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E5D3922-1DA6-49E8-956A-BCB8F92D4496}"/>
              </a:ext>
            </a:extLst>
          </p:cNvPr>
          <p:cNvGrpSpPr/>
          <p:nvPr/>
        </p:nvGrpSpPr>
        <p:grpSpPr>
          <a:xfrm>
            <a:off x="407988" y="1803401"/>
            <a:ext cx="7682245" cy="4127948"/>
            <a:chOff x="2131754" y="1199533"/>
            <a:chExt cx="7636956" cy="4103614"/>
          </a:xfrm>
        </p:grpSpPr>
        <p:sp>
          <p:nvSpPr>
            <p:cNvPr id="78" name="Freeform 42">
              <a:extLst>
                <a:ext uri="{FF2B5EF4-FFF2-40B4-BE49-F238E27FC236}">
                  <a16:creationId xmlns:a16="http://schemas.microsoft.com/office/drawing/2014/main" id="{67D87393-FACB-4EA0-A169-F4CA8C77C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2294" y="1920164"/>
              <a:ext cx="398005" cy="401020"/>
            </a:xfrm>
            <a:custGeom>
              <a:avLst/>
              <a:gdLst>
                <a:gd name="T0" fmla="*/ 19 w 132"/>
                <a:gd name="T1" fmla="*/ 106 h 133"/>
                <a:gd name="T2" fmla="*/ 19 w 132"/>
                <a:gd name="T3" fmla="*/ 114 h 133"/>
                <a:gd name="T4" fmla="*/ 23 w 132"/>
                <a:gd name="T5" fmla="*/ 116 h 133"/>
                <a:gd name="T6" fmla="*/ 27 w 132"/>
                <a:gd name="T7" fmla="*/ 114 h 133"/>
                <a:gd name="T8" fmla="*/ 27 w 132"/>
                <a:gd name="T9" fmla="*/ 106 h 133"/>
                <a:gd name="T10" fmla="*/ 19 w 132"/>
                <a:gd name="T11" fmla="*/ 106 h 133"/>
                <a:gd name="T12" fmla="*/ 52 w 132"/>
                <a:gd name="T13" fmla="*/ 73 h 133"/>
                <a:gd name="T14" fmla="*/ 52 w 132"/>
                <a:gd name="T15" fmla="*/ 81 h 133"/>
                <a:gd name="T16" fmla="*/ 56 w 132"/>
                <a:gd name="T17" fmla="*/ 83 h 133"/>
                <a:gd name="T18" fmla="*/ 60 w 132"/>
                <a:gd name="T19" fmla="*/ 81 h 133"/>
                <a:gd name="T20" fmla="*/ 60 w 132"/>
                <a:gd name="T21" fmla="*/ 73 h 133"/>
                <a:gd name="T22" fmla="*/ 52 w 132"/>
                <a:gd name="T23" fmla="*/ 73 h 133"/>
                <a:gd name="T24" fmla="*/ 2 w 132"/>
                <a:gd name="T25" fmla="*/ 122 h 133"/>
                <a:gd name="T26" fmla="*/ 0 w 132"/>
                <a:gd name="T27" fmla="*/ 127 h 133"/>
                <a:gd name="T28" fmla="*/ 2 w 132"/>
                <a:gd name="T29" fmla="*/ 131 h 133"/>
                <a:gd name="T30" fmla="*/ 6 w 132"/>
                <a:gd name="T31" fmla="*/ 133 h 133"/>
                <a:gd name="T32" fmla="*/ 10 w 132"/>
                <a:gd name="T33" fmla="*/ 131 h 133"/>
                <a:gd name="T34" fmla="*/ 12 w 132"/>
                <a:gd name="T35" fmla="*/ 127 h 133"/>
                <a:gd name="T36" fmla="*/ 10 w 132"/>
                <a:gd name="T37" fmla="*/ 122 h 133"/>
                <a:gd name="T38" fmla="*/ 2 w 132"/>
                <a:gd name="T39" fmla="*/ 122 h 133"/>
                <a:gd name="T40" fmla="*/ 35 w 132"/>
                <a:gd name="T41" fmla="*/ 89 h 133"/>
                <a:gd name="T42" fmla="*/ 35 w 132"/>
                <a:gd name="T43" fmla="*/ 98 h 133"/>
                <a:gd name="T44" fmla="*/ 39 w 132"/>
                <a:gd name="T45" fmla="*/ 100 h 133"/>
                <a:gd name="T46" fmla="*/ 44 w 132"/>
                <a:gd name="T47" fmla="*/ 98 h 133"/>
                <a:gd name="T48" fmla="*/ 44 w 132"/>
                <a:gd name="T49" fmla="*/ 89 h 133"/>
                <a:gd name="T50" fmla="*/ 35 w 132"/>
                <a:gd name="T51" fmla="*/ 89 h 133"/>
                <a:gd name="T52" fmla="*/ 85 w 132"/>
                <a:gd name="T53" fmla="*/ 40 h 133"/>
                <a:gd name="T54" fmla="*/ 83 w 132"/>
                <a:gd name="T55" fmla="*/ 44 h 133"/>
                <a:gd name="T56" fmla="*/ 85 w 132"/>
                <a:gd name="T57" fmla="*/ 48 h 133"/>
                <a:gd name="T58" fmla="*/ 89 w 132"/>
                <a:gd name="T59" fmla="*/ 50 h 133"/>
                <a:gd name="T60" fmla="*/ 93 w 132"/>
                <a:gd name="T61" fmla="*/ 48 h 133"/>
                <a:gd name="T62" fmla="*/ 95 w 132"/>
                <a:gd name="T63" fmla="*/ 44 h 133"/>
                <a:gd name="T64" fmla="*/ 93 w 132"/>
                <a:gd name="T65" fmla="*/ 40 h 133"/>
                <a:gd name="T66" fmla="*/ 85 w 132"/>
                <a:gd name="T67" fmla="*/ 40 h 133"/>
                <a:gd name="T68" fmla="*/ 68 w 132"/>
                <a:gd name="T69" fmla="*/ 56 h 133"/>
                <a:gd name="T70" fmla="*/ 68 w 132"/>
                <a:gd name="T71" fmla="*/ 65 h 133"/>
                <a:gd name="T72" fmla="*/ 72 w 132"/>
                <a:gd name="T73" fmla="*/ 66 h 133"/>
                <a:gd name="T74" fmla="*/ 77 w 132"/>
                <a:gd name="T75" fmla="*/ 65 h 133"/>
                <a:gd name="T76" fmla="*/ 77 w 132"/>
                <a:gd name="T77" fmla="*/ 56 h 133"/>
                <a:gd name="T78" fmla="*/ 68 w 132"/>
                <a:gd name="T79" fmla="*/ 56 h 133"/>
                <a:gd name="T80" fmla="*/ 76 w 132"/>
                <a:gd name="T81" fmla="*/ 8 h 133"/>
                <a:gd name="T82" fmla="*/ 124 w 132"/>
                <a:gd name="T83" fmla="*/ 57 h 133"/>
                <a:gd name="T84" fmla="*/ 132 w 132"/>
                <a:gd name="T85" fmla="*/ 0 h 133"/>
                <a:gd name="T86" fmla="*/ 76 w 132"/>
                <a:gd name="T87" fmla="*/ 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" h="133">
                  <a:moveTo>
                    <a:pt x="19" y="106"/>
                  </a:moveTo>
                  <a:cubicBezTo>
                    <a:pt x="16" y="108"/>
                    <a:pt x="16" y="112"/>
                    <a:pt x="19" y="114"/>
                  </a:cubicBezTo>
                  <a:cubicBezTo>
                    <a:pt x="20" y="115"/>
                    <a:pt x="21" y="116"/>
                    <a:pt x="23" y="116"/>
                  </a:cubicBezTo>
                  <a:cubicBezTo>
                    <a:pt x="24" y="116"/>
                    <a:pt x="26" y="115"/>
                    <a:pt x="27" y="114"/>
                  </a:cubicBezTo>
                  <a:cubicBezTo>
                    <a:pt x="29" y="112"/>
                    <a:pt x="29" y="108"/>
                    <a:pt x="27" y="106"/>
                  </a:cubicBezTo>
                  <a:cubicBezTo>
                    <a:pt x="25" y="103"/>
                    <a:pt x="21" y="103"/>
                    <a:pt x="19" y="106"/>
                  </a:cubicBezTo>
                  <a:close/>
                  <a:moveTo>
                    <a:pt x="52" y="73"/>
                  </a:moveTo>
                  <a:cubicBezTo>
                    <a:pt x="49" y="75"/>
                    <a:pt x="49" y="79"/>
                    <a:pt x="52" y="81"/>
                  </a:cubicBezTo>
                  <a:cubicBezTo>
                    <a:pt x="53" y="82"/>
                    <a:pt x="54" y="83"/>
                    <a:pt x="56" y="83"/>
                  </a:cubicBezTo>
                  <a:cubicBezTo>
                    <a:pt x="57" y="83"/>
                    <a:pt x="59" y="82"/>
                    <a:pt x="60" y="81"/>
                  </a:cubicBezTo>
                  <a:cubicBezTo>
                    <a:pt x="63" y="79"/>
                    <a:pt x="62" y="75"/>
                    <a:pt x="60" y="73"/>
                  </a:cubicBezTo>
                  <a:cubicBezTo>
                    <a:pt x="58" y="70"/>
                    <a:pt x="54" y="70"/>
                    <a:pt x="52" y="73"/>
                  </a:cubicBezTo>
                  <a:close/>
                  <a:moveTo>
                    <a:pt x="2" y="122"/>
                  </a:moveTo>
                  <a:cubicBezTo>
                    <a:pt x="1" y="124"/>
                    <a:pt x="0" y="125"/>
                    <a:pt x="0" y="127"/>
                  </a:cubicBezTo>
                  <a:cubicBezTo>
                    <a:pt x="0" y="128"/>
                    <a:pt x="1" y="130"/>
                    <a:pt x="2" y="131"/>
                  </a:cubicBezTo>
                  <a:cubicBezTo>
                    <a:pt x="3" y="132"/>
                    <a:pt x="5" y="133"/>
                    <a:pt x="6" y="133"/>
                  </a:cubicBezTo>
                  <a:cubicBezTo>
                    <a:pt x="8" y="133"/>
                    <a:pt x="9" y="132"/>
                    <a:pt x="10" y="131"/>
                  </a:cubicBezTo>
                  <a:cubicBezTo>
                    <a:pt x="12" y="130"/>
                    <a:pt x="12" y="128"/>
                    <a:pt x="12" y="127"/>
                  </a:cubicBezTo>
                  <a:cubicBezTo>
                    <a:pt x="12" y="125"/>
                    <a:pt x="12" y="124"/>
                    <a:pt x="10" y="122"/>
                  </a:cubicBezTo>
                  <a:cubicBezTo>
                    <a:pt x="8" y="120"/>
                    <a:pt x="4" y="120"/>
                    <a:pt x="2" y="122"/>
                  </a:cubicBezTo>
                  <a:close/>
                  <a:moveTo>
                    <a:pt x="35" y="89"/>
                  </a:moveTo>
                  <a:cubicBezTo>
                    <a:pt x="33" y="92"/>
                    <a:pt x="33" y="95"/>
                    <a:pt x="35" y="98"/>
                  </a:cubicBezTo>
                  <a:cubicBezTo>
                    <a:pt x="36" y="99"/>
                    <a:pt x="38" y="100"/>
                    <a:pt x="39" y="100"/>
                  </a:cubicBezTo>
                  <a:cubicBezTo>
                    <a:pt x="41" y="100"/>
                    <a:pt x="42" y="99"/>
                    <a:pt x="44" y="98"/>
                  </a:cubicBezTo>
                  <a:cubicBezTo>
                    <a:pt x="46" y="95"/>
                    <a:pt x="46" y="92"/>
                    <a:pt x="44" y="89"/>
                  </a:cubicBezTo>
                  <a:cubicBezTo>
                    <a:pt x="41" y="87"/>
                    <a:pt x="37" y="87"/>
                    <a:pt x="35" y="89"/>
                  </a:cubicBezTo>
                  <a:close/>
                  <a:moveTo>
                    <a:pt x="85" y="40"/>
                  </a:moveTo>
                  <a:cubicBezTo>
                    <a:pt x="84" y="41"/>
                    <a:pt x="83" y="42"/>
                    <a:pt x="83" y="44"/>
                  </a:cubicBezTo>
                  <a:cubicBezTo>
                    <a:pt x="83" y="45"/>
                    <a:pt x="84" y="47"/>
                    <a:pt x="85" y="48"/>
                  </a:cubicBezTo>
                  <a:cubicBezTo>
                    <a:pt x="86" y="49"/>
                    <a:pt x="87" y="50"/>
                    <a:pt x="89" y="50"/>
                  </a:cubicBezTo>
                  <a:cubicBezTo>
                    <a:pt x="91" y="50"/>
                    <a:pt x="92" y="49"/>
                    <a:pt x="93" y="48"/>
                  </a:cubicBezTo>
                  <a:cubicBezTo>
                    <a:pt x="94" y="47"/>
                    <a:pt x="95" y="45"/>
                    <a:pt x="95" y="44"/>
                  </a:cubicBezTo>
                  <a:cubicBezTo>
                    <a:pt x="95" y="42"/>
                    <a:pt x="94" y="41"/>
                    <a:pt x="93" y="40"/>
                  </a:cubicBezTo>
                  <a:cubicBezTo>
                    <a:pt x="91" y="37"/>
                    <a:pt x="87" y="37"/>
                    <a:pt x="85" y="40"/>
                  </a:cubicBezTo>
                  <a:close/>
                  <a:moveTo>
                    <a:pt x="68" y="56"/>
                  </a:moveTo>
                  <a:cubicBezTo>
                    <a:pt x="66" y="58"/>
                    <a:pt x="66" y="62"/>
                    <a:pt x="68" y="65"/>
                  </a:cubicBezTo>
                  <a:cubicBezTo>
                    <a:pt x="69" y="66"/>
                    <a:pt x="71" y="66"/>
                    <a:pt x="72" y="66"/>
                  </a:cubicBezTo>
                  <a:cubicBezTo>
                    <a:pt x="74" y="66"/>
                    <a:pt x="76" y="66"/>
                    <a:pt x="77" y="65"/>
                  </a:cubicBezTo>
                  <a:cubicBezTo>
                    <a:pt x="79" y="62"/>
                    <a:pt x="79" y="58"/>
                    <a:pt x="77" y="56"/>
                  </a:cubicBezTo>
                  <a:cubicBezTo>
                    <a:pt x="74" y="54"/>
                    <a:pt x="71" y="54"/>
                    <a:pt x="68" y="56"/>
                  </a:cubicBezTo>
                  <a:close/>
                  <a:moveTo>
                    <a:pt x="76" y="8"/>
                  </a:moveTo>
                  <a:cubicBezTo>
                    <a:pt x="124" y="57"/>
                    <a:pt x="124" y="57"/>
                    <a:pt x="124" y="57"/>
                  </a:cubicBezTo>
                  <a:cubicBezTo>
                    <a:pt x="132" y="0"/>
                    <a:pt x="132" y="0"/>
                    <a:pt x="132" y="0"/>
                  </a:cubicBezTo>
                  <a:lnTo>
                    <a:pt x="76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75" name="Freeform 35">
              <a:extLst>
                <a:ext uri="{FF2B5EF4-FFF2-40B4-BE49-F238E27FC236}">
                  <a16:creationId xmlns:a16="http://schemas.microsoft.com/office/drawing/2014/main" id="{6F4F7764-CCBE-4A39-8FD7-8CCD6FE75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046" y="1920164"/>
              <a:ext cx="398005" cy="401020"/>
            </a:xfrm>
            <a:custGeom>
              <a:avLst/>
              <a:gdLst>
                <a:gd name="T0" fmla="*/ 72 w 132"/>
                <a:gd name="T1" fmla="*/ 73 h 133"/>
                <a:gd name="T2" fmla="*/ 72 w 132"/>
                <a:gd name="T3" fmla="*/ 81 h 133"/>
                <a:gd name="T4" fmla="*/ 76 w 132"/>
                <a:gd name="T5" fmla="*/ 83 h 133"/>
                <a:gd name="T6" fmla="*/ 80 w 132"/>
                <a:gd name="T7" fmla="*/ 81 h 133"/>
                <a:gd name="T8" fmla="*/ 80 w 132"/>
                <a:gd name="T9" fmla="*/ 73 h 133"/>
                <a:gd name="T10" fmla="*/ 72 w 132"/>
                <a:gd name="T11" fmla="*/ 73 h 133"/>
                <a:gd name="T12" fmla="*/ 55 w 132"/>
                <a:gd name="T13" fmla="*/ 56 h 133"/>
                <a:gd name="T14" fmla="*/ 55 w 132"/>
                <a:gd name="T15" fmla="*/ 65 h 133"/>
                <a:gd name="T16" fmla="*/ 60 w 132"/>
                <a:gd name="T17" fmla="*/ 66 h 133"/>
                <a:gd name="T18" fmla="*/ 64 w 132"/>
                <a:gd name="T19" fmla="*/ 65 h 133"/>
                <a:gd name="T20" fmla="*/ 64 w 132"/>
                <a:gd name="T21" fmla="*/ 56 h 133"/>
                <a:gd name="T22" fmla="*/ 55 w 132"/>
                <a:gd name="T23" fmla="*/ 56 h 133"/>
                <a:gd name="T24" fmla="*/ 39 w 132"/>
                <a:gd name="T25" fmla="*/ 40 h 133"/>
                <a:gd name="T26" fmla="*/ 37 w 132"/>
                <a:gd name="T27" fmla="*/ 44 h 133"/>
                <a:gd name="T28" fmla="*/ 39 w 132"/>
                <a:gd name="T29" fmla="*/ 48 h 133"/>
                <a:gd name="T30" fmla="*/ 43 w 132"/>
                <a:gd name="T31" fmla="*/ 50 h 133"/>
                <a:gd name="T32" fmla="*/ 47 w 132"/>
                <a:gd name="T33" fmla="*/ 48 h 133"/>
                <a:gd name="T34" fmla="*/ 49 w 132"/>
                <a:gd name="T35" fmla="*/ 44 h 133"/>
                <a:gd name="T36" fmla="*/ 47 w 132"/>
                <a:gd name="T37" fmla="*/ 40 h 133"/>
                <a:gd name="T38" fmla="*/ 39 w 132"/>
                <a:gd name="T39" fmla="*/ 40 h 133"/>
                <a:gd name="T40" fmla="*/ 130 w 132"/>
                <a:gd name="T41" fmla="*/ 122 h 133"/>
                <a:gd name="T42" fmla="*/ 122 w 132"/>
                <a:gd name="T43" fmla="*/ 122 h 133"/>
                <a:gd name="T44" fmla="*/ 120 w 132"/>
                <a:gd name="T45" fmla="*/ 127 h 133"/>
                <a:gd name="T46" fmla="*/ 122 w 132"/>
                <a:gd name="T47" fmla="*/ 131 h 133"/>
                <a:gd name="T48" fmla="*/ 126 w 132"/>
                <a:gd name="T49" fmla="*/ 133 h 133"/>
                <a:gd name="T50" fmla="*/ 130 w 132"/>
                <a:gd name="T51" fmla="*/ 131 h 133"/>
                <a:gd name="T52" fmla="*/ 132 w 132"/>
                <a:gd name="T53" fmla="*/ 127 h 133"/>
                <a:gd name="T54" fmla="*/ 130 w 132"/>
                <a:gd name="T55" fmla="*/ 122 h 133"/>
                <a:gd name="T56" fmla="*/ 105 w 132"/>
                <a:gd name="T57" fmla="*/ 106 h 133"/>
                <a:gd name="T58" fmla="*/ 105 w 132"/>
                <a:gd name="T59" fmla="*/ 114 h 133"/>
                <a:gd name="T60" fmla="*/ 109 w 132"/>
                <a:gd name="T61" fmla="*/ 116 h 133"/>
                <a:gd name="T62" fmla="*/ 113 w 132"/>
                <a:gd name="T63" fmla="*/ 114 h 133"/>
                <a:gd name="T64" fmla="*/ 113 w 132"/>
                <a:gd name="T65" fmla="*/ 106 h 133"/>
                <a:gd name="T66" fmla="*/ 105 w 132"/>
                <a:gd name="T67" fmla="*/ 106 h 133"/>
                <a:gd name="T68" fmla="*/ 88 w 132"/>
                <a:gd name="T69" fmla="*/ 89 h 133"/>
                <a:gd name="T70" fmla="*/ 88 w 132"/>
                <a:gd name="T71" fmla="*/ 98 h 133"/>
                <a:gd name="T72" fmla="*/ 93 w 132"/>
                <a:gd name="T73" fmla="*/ 100 h 133"/>
                <a:gd name="T74" fmla="*/ 97 w 132"/>
                <a:gd name="T75" fmla="*/ 98 h 133"/>
                <a:gd name="T76" fmla="*/ 97 w 132"/>
                <a:gd name="T77" fmla="*/ 89 h 133"/>
                <a:gd name="T78" fmla="*/ 88 w 132"/>
                <a:gd name="T79" fmla="*/ 89 h 133"/>
                <a:gd name="T80" fmla="*/ 0 w 132"/>
                <a:gd name="T81" fmla="*/ 0 h 133"/>
                <a:gd name="T82" fmla="*/ 8 w 132"/>
                <a:gd name="T83" fmla="*/ 57 h 133"/>
                <a:gd name="T84" fmla="*/ 56 w 132"/>
                <a:gd name="T85" fmla="*/ 8 h 133"/>
                <a:gd name="T86" fmla="*/ 0 w 132"/>
                <a:gd name="T8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" h="133">
                  <a:moveTo>
                    <a:pt x="72" y="73"/>
                  </a:moveTo>
                  <a:cubicBezTo>
                    <a:pt x="69" y="75"/>
                    <a:pt x="69" y="79"/>
                    <a:pt x="72" y="81"/>
                  </a:cubicBezTo>
                  <a:cubicBezTo>
                    <a:pt x="73" y="82"/>
                    <a:pt x="75" y="83"/>
                    <a:pt x="76" y="83"/>
                  </a:cubicBezTo>
                  <a:cubicBezTo>
                    <a:pt x="78" y="83"/>
                    <a:pt x="79" y="82"/>
                    <a:pt x="80" y="81"/>
                  </a:cubicBezTo>
                  <a:cubicBezTo>
                    <a:pt x="83" y="79"/>
                    <a:pt x="83" y="75"/>
                    <a:pt x="80" y="73"/>
                  </a:cubicBezTo>
                  <a:cubicBezTo>
                    <a:pt x="78" y="70"/>
                    <a:pt x="74" y="70"/>
                    <a:pt x="72" y="73"/>
                  </a:cubicBezTo>
                  <a:close/>
                  <a:moveTo>
                    <a:pt x="55" y="56"/>
                  </a:moveTo>
                  <a:cubicBezTo>
                    <a:pt x="53" y="58"/>
                    <a:pt x="53" y="62"/>
                    <a:pt x="55" y="65"/>
                  </a:cubicBezTo>
                  <a:cubicBezTo>
                    <a:pt x="56" y="66"/>
                    <a:pt x="58" y="66"/>
                    <a:pt x="60" y="66"/>
                  </a:cubicBezTo>
                  <a:cubicBezTo>
                    <a:pt x="61" y="66"/>
                    <a:pt x="63" y="66"/>
                    <a:pt x="64" y="65"/>
                  </a:cubicBezTo>
                  <a:cubicBezTo>
                    <a:pt x="66" y="62"/>
                    <a:pt x="66" y="58"/>
                    <a:pt x="64" y="56"/>
                  </a:cubicBezTo>
                  <a:cubicBezTo>
                    <a:pt x="61" y="54"/>
                    <a:pt x="58" y="54"/>
                    <a:pt x="55" y="56"/>
                  </a:cubicBezTo>
                  <a:close/>
                  <a:moveTo>
                    <a:pt x="39" y="40"/>
                  </a:moveTo>
                  <a:cubicBezTo>
                    <a:pt x="38" y="41"/>
                    <a:pt x="37" y="42"/>
                    <a:pt x="37" y="44"/>
                  </a:cubicBezTo>
                  <a:cubicBezTo>
                    <a:pt x="37" y="45"/>
                    <a:pt x="38" y="47"/>
                    <a:pt x="39" y="48"/>
                  </a:cubicBezTo>
                  <a:cubicBezTo>
                    <a:pt x="40" y="49"/>
                    <a:pt x="41" y="50"/>
                    <a:pt x="43" y="50"/>
                  </a:cubicBezTo>
                  <a:cubicBezTo>
                    <a:pt x="45" y="50"/>
                    <a:pt x="46" y="49"/>
                    <a:pt x="47" y="48"/>
                  </a:cubicBezTo>
                  <a:cubicBezTo>
                    <a:pt x="48" y="47"/>
                    <a:pt x="49" y="45"/>
                    <a:pt x="49" y="44"/>
                  </a:cubicBezTo>
                  <a:cubicBezTo>
                    <a:pt x="49" y="42"/>
                    <a:pt x="48" y="41"/>
                    <a:pt x="47" y="40"/>
                  </a:cubicBezTo>
                  <a:cubicBezTo>
                    <a:pt x="45" y="37"/>
                    <a:pt x="41" y="37"/>
                    <a:pt x="39" y="40"/>
                  </a:cubicBezTo>
                  <a:close/>
                  <a:moveTo>
                    <a:pt x="130" y="122"/>
                  </a:moveTo>
                  <a:cubicBezTo>
                    <a:pt x="128" y="120"/>
                    <a:pt x="124" y="120"/>
                    <a:pt x="122" y="122"/>
                  </a:cubicBezTo>
                  <a:cubicBezTo>
                    <a:pt x="120" y="124"/>
                    <a:pt x="120" y="125"/>
                    <a:pt x="120" y="127"/>
                  </a:cubicBezTo>
                  <a:cubicBezTo>
                    <a:pt x="120" y="128"/>
                    <a:pt x="120" y="130"/>
                    <a:pt x="122" y="131"/>
                  </a:cubicBezTo>
                  <a:cubicBezTo>
                    <a:pt x="123" y="132"/>
                    <a:pt x="124" y="133"/>
                    <a:pt x="126" y="133"/>
                  </a:cubicBezTo>
                  <a:cubicBezTo>
                    <a:pt x="127" y="133"/>
                    <a:pt x="129" y="132"/>
                    <a:pt x="130" y="131"/>
                  </a:cubicBezTo>
                  <a:cubicBezTo>
                    <a:pt x="131" y="130"/>
                    <a:pt x="132" y="128"/>
                    <a:pt x="132" y="127"/>
                  </a:cubicBezTo>
                  <a:cubicBezTo>
                    <a:pt x="132" y="125"/>
                    <a:pt x="131" y="124"/>
                    <a:pt x="130" y="122"/>
                  </a:cubicBezTo>
                  <a:close/>
                  <a:moveTo>
                    <a:pt x="105" y="106"/>
                  </a:moveTo>
                  <a:cubicBezTo>
                    <a:pt x="103" y="108"/>
                    <a:pt x="103" y="112"/>
                    <a:pt x="105" y="114"/>
                  </a:cubicBezTo>
                  <a:cubicBezTo>
                    <a:pt x="106" y="115"/>
                    <a:pt x="108" y="116"/>
                    <a:pt x="109" y="116"/>
                  </a:cubicBezTo>
                  <a:cubicBezTo>
                    <a:pt x="111" y="116"/>
                    <a:pt x="112" y="115"/>
                    <a:pt x="113" y="114"/>
                  </a:cubicBezTo>
                  <a:cubicBezTo>
                    <a:pt x="116" y="112"/>
                    <a:pt x="116" y="108"/>
                    <a:pt x="113" y="106"/>
                  </a:cubicBezTo>
                  <a:cubicBezTo>
                    <a:pt x="111" y="103"/>
                    <a:pt x="107" y="103"/>
                    <a:pt x="105" y="106"/>
                  </a:cubicBezTo>
                  <a:close/>
                  <a:moveTo>
                    <a:pt x="88" y="89"/>
                  </a:moveTo>
                  <a:cubicBezTo>
                    <a:pt x="86" y="92"/>
                    <a:pt x="86" y="95"/>
                    <a:pt x="88" y="98"/>
                  </a:cubicBezTo>
                  <a:cubicBezTo>
                    <a:pt x="90" y="99"/>
                    <a:pt x="91" y="100"/>
                    <a:pt x="93" y="100"/>
                  </a:cubicBezTo>
                  <a:cubicBezTo>
                    <a:pt x="94" y="100"/>
                    <a:pt x="96" y="99"/>
                    <a:pt x="97" y="98"/>
                  </a:cubicBezTo>
                  <a:cubicBezTo>
                    <a:pt x="99" y="95"/>
                    <a:pt x="99" y="92"/>
                    <a:pt x="97" y="89"/>
                  </a:cubicBezTo>
                  <a:cubicBezTo>
                    <a:pt x="95" y="87"/>
                    <a:pt x="91" y="87"/>
                    <a:pt x="88" y="89"/>
                  </a:cubicBezTo>
                  <a:close/>
                  <a:moveTo>
                    <a:pt x="0" y="0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56" y="8"/>
                    <a:pt x="56" y="8"/>
                    <a:pt x="56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+mj-lt"/>
                <a:cs typeface="Segoe UI Light" panose="020B0502040204020203" pitchFamily="34" charset="0"/>
              </a:endParaRP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CCA94B92-D853-452C-A450-27984EA395E8}"/>
                </a:ext>
              </a:extLst>
            </p:cNvPr>
            <p:cNvGrpSpPr/>
            <p:nvPr/>
          </p:nvGrpSpPr>
          <p:grpSpPr>
            <a:xfrm>
              <a:off x="4379572" y="2037167"/>
              <a:ext cx="3059044" cy="1775277"/>
              <a:chOff x="4536369" y="1576485"/>
              <a:chExt cx="2701610" cy="1567845"/>
            </a:xfrm>
          </p:grpSpPr>
          <p:sp>
            <p:nvSpPr>
              <p:cNvPr id="43" name="Freeform 28">
                <a:extLst>
                  <a:ext uri="{FF2B5EF4-FFF2-40B4-BE49-F238E27FC236}">
                    <a16:creationId xmlns:a16="http://schemas.microsoft.com/office/drawing/2014/main" id="{926652E4-C6C9-4659-84F8-CDE0F80AD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669" y="2526216"/>
                <a:ext cx="597008" cy="343732"/>
              </a:xfrm>
              <a:custGeom>
                <a:avLst/>
                <a:gdLst>
                  <a:gd name="T0" fmla="*/ 396 w 396"/>
                  <a:gd name="T1" fmla="*/ 114 h 228"/>
                  <a:gd name="T2" fmla="*/ 282 w 396"/>
                  <a:gd name="T3" fmla="*/ 0 h 228"/>
                  <a:gd name="T4" fmla="*/ 282 w 396"/>
                  <a:gd name="T5" fmla="*/ 86 h 228"/>
                  <a:gd name="T6" fmla="*/ 114 w 396"/>
                  <a:gd name="T7" fmla="*/ 86 h 228"/>
                  <a:gd name="T8" fmla="*/ 114 w 396"/>
                  <a:gd name="T9" fmla="*/ 0 h 228"/>
                  <a:gd name="T10" fmla="*/ 0 w 396"/>
                  <a:gd name="T11" fmla="*/ 114 h 228"/>
                  <a:gd name="T12" fmla="*/ 114 w 396"/>
                  <a:gd name="T13" fmla="*/ 228 h 228"/>
                  <a:gd name="T14" fmla="*/ 114 w 396"/>
                  <a:gd name="T15" fmla="*/ 144 h 228"/>
                  <a:gd name="T16" fmla="*/ 282 w 396"/>
                  <a:gd name="T17" fmla="*/ 144 h 228"/>
                  <a:gd name="T18" fmla="*/ 282 w 396"/>
                  <a:gd name="T19" fmla="*/ 228 h 228"/>
                  <a:gd name="T20" fmla="*/ 396 w 396"/>
                  <a:gd name="T21" fmla="*/ 114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6" h="228">
                    <a:moveTo>
                      <a:pt x="396" y="114"/>
                    </a:moveTo>
                    <a:lnTo>
                      <a:pt x="282" y="0"/>
                    </a:lnTo>
                    <a:lnTo>
                      <a:pt x="282" y="86"/>
                    </a:lnTo>
                    <a:lnTo>
                      <a:pt x="114" y="86"/>
                    </a:lnTo>
                    <a:lnTo>
                      <a:pt x="114" y="0"/>
                    </a:lnTo>
                    <a:lnTo>
                      <a:pt x="0" y="114"/>
                    </a:lnTo>
                    <a:lnTo>
                      <a:pt x="114" y="228"/>
                    </a:lnTo>
                    <a:lnTo>
                      <a:pt x="114" y="144"/>
                    </a:lnTo>
                    <a:lnTo>
                      <a:pt x="282" y="144"/>
                    </a:lnTo>
                    <a:lnTo>
                      <a:pt x="282" y="228"/>
                    </a:lnTo>
                    <a:lnTo>
                      <a:pt x="396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A34AD82-8A39-4B12-9403-57A4E7360985}"/>
                  </a:ext>
                </a:extLst>
              </p:cNvPr>
              <p:cNvGrpSpPr/>
              <p:nvPr/>
            </p:nvGrpSpPr>
            <p:grpSpPr>
              <a:xfrm>
                <a:off x="4922518" y="1576485"/>
                <a:ext cx="1929721" cy="340717"/>
                <a:chOff x="6513513" y="1816101"/>
                <a:chExt cx="2032000" cy="358775"/>
              </a:xfrm>
            </p:grpSpPr>
            <p:sp>
              <p:nvSpPr>
                <p:cNvPr id="79" name="Freeform 88">
                  <a:extLst>
                    <a:ext uri="{FF2B5EF4-FFF2-40B4-BE49-F238E27FC236}">
                      <a16:creationId xmlns:a16="http://schemas.microsoft.com/office/drawing/2014/main" id="{60666416-84AB-40B0-9623-DAA06340F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3513" y="1816101"/>
                  <a:ext cx="2032000" cy="358775"/>
                </a:xfrm>
                <a:custGeom>
                  <a:avLst/>
                  <a:gdLst>
                    <a:gd name="T0" fmla="*/ 640 w 640"/>
                    <a:gd name="T1" fmla="*/ 56 h 113"/>
                    <a:gd name="T2" fmla="*/ 584 w 640"/>
                    <a:gd name="T3" fmla="*/ 113 h 113"/>
                    <a:gd name="T4" fmla="*/ 56 w 640"/>
                    <a:gd name="T5" fmla="*/ 113 h 113"/>
                    <a:gd name="T6" fmla="*/ 0 w 640"/>
                    <a:gd name="T7" fmla="*/ 56 h 113"/>
                    <a:gd name="T8" fmla="*/ 0 w 640"/>
                    <a:gd name="T9" fmla="*/ 56 h 113"/>
                    <a:gd name="T10" fmla="*/ 56 w 640"/>
                    <a:gd name="T11" fmla="*/ 0 h 113"/>
                    <a:gd name="T12" fmla="*/ 584 w 640"/>
                    <a:gd name="T13" fmla="*/ 0 h 113"/>
                    <a:gd name="T14" fmla="*/ 640 w 640"/>
                    <a:gd name="T15" fmla="*/ 5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0" h="113">
                      <a:moveTo>
                        <a:pt x="640" y="56"/>
                      </a:moveTo>
                      <a:cubicBezTo>
                        <a:pt x="640" y="87"/>
                        <a:pt x="615" y="113"/>
                        <a:pt x="584" y="113"/>
                      </a:cubicBezTo>
                      <a:cubicBezTo>
                        <a:pt x="56" y="113"/>
                        <a:pt x="56" y="113"/>
                        <a:pt x="56" y="113"/>
                      </a:cubicBezTo>
                      <a:cubicBezTo>
                        <a:pt x="25" y="113"/>
                        <a:pt x="0" y="87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25"/>
                        <a:pt x="25" y="0"/>
                        <a:pt x="56" y="0"/>
                      </a:cubicBezTo>
                      <a:cubicBezTo>
                        <a:pt x="584" y="0"/>
                        <a:pt x="584" y="0"/>
                        <a:pt x="584" y="0"/>
                      </a:cubicBezTo>
                      <a:cubicBezTo>
                        <a:pt x="615" y="0"/>
                        <a:pt x="640" y="25"/>
                        <a:pt x="64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tx1">
                      <a:lumMod val="95000"/>
                      <a:lumOff val="5000"/>
                      <a:alpha val="14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>
                    <a:solidFill>
                      <a:schemeClr val="lt1"/>
                    </a:solidFill>
                    <a:latin typeface="+mj-lt"/>
                  </a:endParaRPr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8832C040-5C9F-4A92-8340-2D596B9C498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532290" y="1872378"/>
                  <a:ext cx="1994446" cy="246221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571500" dist="393700" dir="2700000" sx="96000" sy="96000" algn="br" rotWithShape="0">
                    <a:schemeClr val="tx1">
                      <a:lumMod val="95000"/>
                      <a:lumOff val="5000"/>
                      <a:alpha val="14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algn="ctr">
                    <a:defRPr>
                      <a:solidFill>
                        <a:schemeClr val="lt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sz="14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</a:rPr>
                    <a:t>Your step text here</a:t>
                  </a: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E9393EB4-8C6E-4A00-B11A-85A13375A4DB}"/>
                  </a:ext>
                </a:extLst>
              </p:cNvPr>
              <p:cNvGrpSpPr/>
              <p:nvPr/>
            </p:nvGrpSpPr>
            <p:grpSpPr>
              <a:xfrm>
                <a:off x="4536369" y="2251834"/>
                <a:ext cx="889481" cy="892496"/>
                <a:chOff x="4623258" y="3238821"/>
                <a:chExt cx="969628" cy="972914"/>
              </a:xfrm>
            </p:grpSpPr>
            <p:sp>
              <p:nvSpPr>
                <p:cNvPr id="69" name="Freeform 32">
                  <a:extLst>
                    <a:ext uri="{FF2B5EF4-FFF2-40B4-BE49-F238E27FC236}">
                      <a16:creationId xmlns:a16="http://schemas.microsoft.com/office/drawing/2014/main" id="{0B6E5114-BAD4-475F-AF95-9791ADFE66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3258" y="3238821"/>
                  <a:ext cx="969628" cy="972914"/>
                </a:xfrm>
                <a:custGeom>
                  <a:avLst/>
                  <a:gdLst>
                    <a:gd name="T0" fmla="*/ 148 w 295"/>
                    <a:gd name="T1" fmla="*/ 296 h 296"/>
                    <a:gd name="T2" fmla="*/ 0 w 295"/>
                    <a:gd name="T3" fmla="*/ 148 h 296"/>
                    <a:gd name="T4" fmla="*/ 148 w 295"/>
                    <a:gd name="T5" fmla="*/ 0 h 296"/>
                    <a:gd name="T6" fmla="*/ 295 w 295"/>
                    <a:gd name="T7" fmla="*/ 148 h 296"/>
                    <a:gd name="T8" fmla="*/ 148 w 295"/>
                    <a:gd name="T9" fmla="*/ 296 h 296"/>
                    <a:gd name="T10" fmla="*/ 148 w 295"/>
                    <a:gd name="T11" fmla="*/ 12 h 296"/>
                    <a:gd name="T12" fmla="*/ 12 w 295"/>
                    <a:gd name="T13" fmla="*/ 148 h 296"/>
                    <a:gd name="T14" fmla="*/ 148 w 295"/>
                    <a:gd name="T15" fmla="*/ 284 h 296"/>
                    <a:gd name="T16" fmla="*/ 283 w 295"/>
                    <a:gd name="T17" fmla="*/ 148 h 296"/>
                    <a:gd name="T18" fmla="*/ 148 w 295"/>
                    <a:gd name="T19" fmla="*/ 1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5" h="296">
                      <a:moveTo>
                        <a:pt x="148" y="296"/>
                      </a:moveTo>
                      <a:cubicBezTo>
                        <a:pt x="66" y="296"/>
                        <a:pt x="0" y="230"/>
                        <a:pt x="0" y="148"/>
                      </a:cubicBezTo>
                      <a:cubicBezTo>
                        <a:pt x="0" y="67"/>
                        <a:pt x="66" y="0"/>
                        <a:pt x="148" y="0"/>
                      </a:cubicBezTo>
                      <a:cubicBezTo>
                        <a:pt x="229" y="0"/>
                        <a:pt x="295" y="67"/>
                        <a:pt x="295" y="148"/>
                      </a:cubicBezTo>
                      <a:cubicBezTo>
                        <a:pt x="295" y="230"/>
                        <a:pt x="229" y="296"/>
                        <a:pt x="148" y="296"/>
                      </a:cubicBezTo>
                      <a:close/>
                      <a:moveTo>
                        <a:pt x="148" y="12"/>
                      </a:moveTo>
                      <a:cubicBezTo>
                        <a:pt x="73" y="12"/>
                        <a:pt x="12" y="73"/>
                        <a:pt x="12" y="148"/>
                      </a:cubicBezTo>
                      <a:cubicBezTo>
                        <a:pt x="12" y="223"/>
                        <a:pt x="73" y="284"/>
                        <a:pt x="148" y="284"/>
                      </a:cubicBezTo>
                      <a:cubicBezTo>
                        <a:pt x="222" y="284"/>
                        <a:pt x="283" y="223"/>
                        <a:pt x="283" y="148"/>
                      </a:cubicBezTo>
                      <a:cubicBezTo>
                        <a:pt x="283" y="73"/>
                        <a:pt x="222" y="12"/>
                        <a:pt x="148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tx1">
                      <a:lumMod val="95000"/>
                      <a:lumOff val="5000"/>
                      <a:alpha val="14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solidFill>
                      <a:schemeClr val="lt1"/>
                    </a:solidFill>
                    <a:latin typeface="+mj-lt"/>
                  </a:endParaRPr>
                </a:p>
              </p:txBody>
            </p:sp>
            <p:sp>
              <p:nvSpPr>
                <p:cNvPr id="70" name="Freeform 53">
                  <a:extLst>
                    <a:ext uri="{FF2B5EF4-FFF2-40B4-BE49-F238E27FC236}">
                      <a16:creationId xmlns:a16="http://schemas.microsoft.com/office/drawing/2014/main" id="{9FC5C276-B139-48D3-88F3-A8DDF8D870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94674" y="3583942"/>
                  <a:ext cx="236655" cy="236655"/>
                </a:xfrm>
                <a:custGeom>
                  <a:avLst/>
                  <a:gdLst>
                    <a:gd name="T0" fmla="*/ 144 w 144"/>
                    <a:gd name="T1" fmla="*/ 144 h 144"/>
                    <a:gd name="T2" fmla="*/ 112 w 144"/>
                    <a:gd name="T3" fmla="*/ 144 h 144"/>
                    <a:gd name="T4" fmla="*/ 100 w 144"/>
                    <a:gd name="T5" fmla="*/ 112 h 144"/>
                    <a:gd name="T6" fmla="*/ 44 w 144"/>
                    <a:gd name="T7" fmla="*/ 112 h 144"/>
                    <a:gd name="T8" fmla="*/ 32 w 144"/>
                    <a:gd name="T9" fmla="*/ 144 h 144"/>
                    <a:gd name="T10" fmla="*/ 0 w 144"/>
                    <a:gd name="T11" fmla="*/ 144 h 144"/>
                    <a:gd name="T12" fmla="*/ 56 w 144"/>
                    <a:gd name="T13" fmla="*/ 0 h 144"/>
                    <a:gd name="T14" fmla="*/ 86 w 144"/>
                    <a:gd name="T15" fmla="*/ 0 h 144"/>
                    <a:gd name="T16" fmla="*/ 144 w 144"/>
                    <a:gd name="T17" fmla="*/ 144 h 144"/>
                    <a:gd name="T18" fmla="*/ 90 w 144"/>
                    <a:gd name="T19" fmla="*/ 88 h 144"/>
                    <a:gd name="T20" fmla="*/ 72 w 144"/>
                    <a:gd name="T21" fmla="*/ 34 h 144"/>
                    <a:gd name="T22" fmla="*/ 52 w 144"/>
                    <a:gd name="T23" fmla="*/ 88 h 144"/>
                    <a:gd name="T24" fmla="*/ 90 w 144"/>
                    <a:gd name="T25" fmla="*/ 8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4" h="144">
                      <a:moveTo>
                        <a:pt x="144" y="144"/>
                      </a:moveTo>
                      <a:lnTo>
                        <a:pt x="112" y="144"/>
                      </a:lnTo>
                      <a:lnTo>
                        <a:pt x="100" y="112"/>
                      </a:lnTo>
                      <a:lnTo>
                        <a:pt x="44" y="112"/>
                      </a:lnTo>
                      <a:lnTo>
                        <a:pt x="32" y="144"/>
                      </a:lnTo>
                      <a:lnTo>
                        <a:pt x="0" y="144"/>
                      </a:lnTo>
                      <a:lnTo>
                        <a:pt x="56" y="0"/>
                      </a:lnTo>
                      <a:lnTo>
                        <a:pt x="86" y="0"/>
                      </a:lnTo>
                      <a:lnTo>
                        <a:pt x="144" y="144"/>
                      </a:lnTo>
                      <a:close/>
                      <a:moveTo>
                        <a:pt x="90" y="88"/>
                      </a:moveTo>
                      <a:lnTo>
                        <a:pt x="72" y="34"/>
                      </a:lnTo>
                      <a:lnTo>
                        <a:pt x="52" y="88"/>
                      </a:lnTo>
                      <a:lnTo>
                        <a:pt x="90" y="88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solidFill>
                      <a:srgbClr val="8A9AA8"/>
                    </a:solidFill>
                    <a:latin typeface="+mj-lt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E10F8FCA-9B92-4F65-B132-F83D8B5BA55B}"/>
                  </a:ext>
                </a:extLst>
              </p:cNvPr>
              <p:cNvGrpSpPr/>
              <p:nvPr/>
            </p:nvGrpSpPr>
            <p:grpSpPr>
              <a:xfrm>
                <a:off x="6348498" y="2251834"/>
                <a:ext cx="889481" cy="892496"/>
                <a:chOff x="6598669" y="3238821"/>
                <a:chExt cx="969628" cy="972914"/>
              </a:xfrm>
            </p:grpSpPr>
            <p:sp>
              <p:nvSpPr>
                <p:cNvPr id="67" name="Freeform 39">
                  <a:extLst>
                    <a:ext uri="{FF2B5EF4-FFF2-40B4-BE49-F238E27FC236}">
                      <a16:creationId xmlns:a16="http://schemas.microsoft.com/office/drawing/2014/main" id="{D3875ECA-0779-4B0A-8FC6-E7E237D3F2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98669" y="3238821"/>
                  <a:ext cx="969628" cy="972914"/>
                </a:xfrm>
                <a:custGeom>
                  <a:avLst/>
                  <a:gdLst>
                    <a:gd name="T0" fmla="*/ 147 w 295"/>
                    <a:gd name="T1" fmla="*/ 296 h 296"/>
                    <a:gd name="T2" fmla="*/ 0 w 295"/>
                    <a:gd name="T3" fmla="*/ 148 h 296"/>
                    <a:gd name="T4" fmla="*/ 147 w 295"/>
                    <a:gd name="T5" fmla="*/ 0 h 296"/>
                    <a:gd name="T6" fmla="*/ 295 w 295"/>
                    <a:gd name="T7" fmla="*/ 148 h 296"/>
                    <a:gd name="T8" fmla="*/ 147 w 295"/>
                    <a:gd name="T9" fmla="*/ 296 h 296"/>
                    <a:gd name="T10" fmla="*/ 147 w 295"/>
                    <a:gd name="T11" fmla="*/ 12 h 296"/>
                    <a:gd name="T12" fmla="*/ 12 w 295"/>
                    <a:gd name="T13" fmla="*/ 148 h 296"/>
                    <a:gd name="T14" fmla="*/ 147 w 295"/>
                    <a:gd name="T15" fmla="*/ 284 h 296"/>
                    <a:gd name="T16" fmla="*/ 283 w 295"/>
                    <a:gd name="T17" fmla="*/ 148 h 296"/>
                    <a:gd name="T18" fmla="*/ 147 w 295"/>
                    <a:gd name="T19" fmla="*/ 1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5" h="296">
                      <a:moveTo>
                        <a:pt x="147" y="296"/>
                      </a:moveTo>
                      <a:cubicBezTo>
                        <a:pt x="66" y="296"/>
                        <a:pt x="0" y="230"/>
                        <a:pt x="0" y="148"/>
                      </a:cubicBezTo>
                      <a:cubicBezTo>
                        <a:pt x="0" y="67"/>
                        <a:pt x="66" y="0"/>
                        <a:pt x="147" y="0"/>
                      </a:cubicBezTo>
                      <a:cubicBezTo>
                        <a:pt x="229" y="0"/>
                        <a:pt x="295" y="67"/>
                        <a:pt x="295" y="148"/>
                      </a:cubicBezTo>
                      <a:cubicBezTo>
                        <a:pt x="295" y="230"/>
                        <a:pt x="229" y="296"/>
                        <a:pt x="147" y="296"/>
                      </a:cubicBezTo>
                      <a:close/>
                      <a:moveTo>
                        <a:pt x="147" y="12"/>
                      </a:moveTo>
                      <a:cubicBezTo>
                        <a:pt x="73" y="12"/>
                        <a:pt x="12" y="73"/>
                        <a:pt x="12" y="148"/>
                      </a:cubicBezTo>
                      <a:cubicBezTo>
                        <a:pt x="12" y="223"/>
                        <a:pt x="73" y="284"/>
                        <a:pt x="147" y="284"/>
                      </a:cubicBezTo>
                      <a:cubicBezTo>
                        <a:pt x="222" y="284"/>
                        <a:pt x="283" y="223"/>
                        <a:pt x="283" y="148"/>
                      </a:cubicBezTo>
                      <a:cubicBezTo>
                        <a:pt x="283" y="73"/>
                        <a:pt x="222" y="12"/>
                        <a:pt x="147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71500" dist="393700" dir="2700000" sx="96000" sy="96000" algn="br" rotWithShape="0">
                    <a:schemeClr val="tx1">
                      <a:lumMod val="95000"/>
                      <a:lumOff val="5000"/>
                      <a:alpha val="14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lt1"/>
                    </a:solidFill>
                    <a:latin typeface="+mj-lt"/>
                  </a:endParaRPr>
                </a:p>
              </p:txBody>
            </p:sp>
            <p:sp>
              <p:nvSpPr>
                <p:cNvPr id="68" name="Freeform 54">
                  <a:extLst>
                    <a:ext uri="{FF2B5EF4-FFF2-40B4-BE49-F238E27FC236}">
                      <a16:creationId xmlns:a16="http://schemas.microsoft.com/office/drawing/2014/main" id="{0FC82858-E651-4207-BF34-248EF25F6C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89806" y="3583942"/>
                  <a:ext cx="197212" cy="236655"/>
                </a:xfrm>
                <a:custGeom>
                  <a:avLst/>
                  <a:gdLst>
                    <a:gd name="T0" fmla="*/ 0 w 60"/>
                    <a:gd name="T1" fmla="*/ 0 h 72"/>
                    <a:gd name="T2" fmla="*/ 28 w 60"/>
                    <a:gd name="T3" fmla="*/ 0 h 72"/>
                    <a:gd name="T4" fmla="*/ 41 w 60"/>
                    <a:gd name="T5" fmla="*/ 1 h 72"/>
                    <a:gd name="T6" fmla="*/ 48 w 60"/>
                    <a:gd name="T7" fmla="*/ 4 h 72"/>
                    <a:gd name="T8" fmla="*/ 54 w 60"/>
                    <a:gd name="T9" fmla="*/ 10 h 72"/>
                    <a:gd name="T10" fmla="*/ 56 w 60"/>
                    <a:gd name="T11" fmla="*/ 18 h 72"/>
                    <a:gd name="T12" fmla="*/ 53 w 60"/>
                    <a:gd name="T13" fmla="*/ 28 h 72"/>
                    <a:gd name="T14" fmla="*/ 46 w 60"/>
                    <a:gd name="T15" fmla="*/ 34 h 72"/>
                    <a:gd name="T16" fmla="*/ 56 w 60"/>
                    <a:gd name="T17" fmla="*/ 41 h 72"/>
                    <a:gd name="T18" fmla="*/ 60 w 60"/>
                    <a:gd name="T19" fmla="*/ 51 h 72"/>
                    <a:gd name="T20" fmla="*/ 57 w 60"/>
                    <a:gd name="T21" fmla="*/ 61 h 72"/>
                    <a:gd name="T22" fmla="*/ 51 w 60"/>
                    <a:gd name="T23" fmla="*/ 68 h 72"/>
                    <a:gd name="T24" fmla="*/ 41 w 60"/>
                    <a:gd name="T25" fmla="*/ 72 h 72"/>
                    <a:gd name="T26" fmla="*/ 24 w 60"/>
                    <a:gd name="T27" fmla="*/ 72 h 72"/>
                    <a:gd name="T28" fmla="*/ 0 w 60"/>
                    <a:gd name="T29" fmla="*/ 72 h 72"/>
                    <a:gd name="T30" fmla="*/ 0 w 60"/>
                    <a:gd name="T31" fmla="*/ 0 h 72"/>
                    <a:gd name="T32" fmla="*/ 14 w 60"/>
                    <a:gd name="T33" fmla="*/ 12 h 72"/>
                    <a:gd name="T34" fmla="*/ 14 w 60"/>
                    <a:gd name="T35" fmla="*/ 29 h 72"/>
                    <a:gd name="T36" fmla="*/ 24 w 60"/>
                    <a:gd name="T37" fmla="*/ 29 h 72"/>
                    <a:gd name="T38" fmla="*/ 34 w 60"/>
                    <a:gd name="T39" fmla="*/ 29 h 72"/>
                    <a:gd name="T40" fmla="*/ 40 w 60"/>
                    <a:gd name="T41" fmla="*/ 26 h 72"/>
                    <a:gd name="T42" fmla="*/ 42 w 60"/>
                    <a:gd name="T43" fmla="*/ 21 h 72"/>
                    <a:gd name="T44" fmla="*/ 40 w 60"/>
                    <a:gd name="T45" fmla="*/ 15 h 72"/>
                    <a:gd name="T46" fmla="*/ 35 w 60"/>
                    <a:gd name="T47" fmla="*/ 13 h 72"/>
                    <a:gd name="T48" fmla="*/ 22 w 60"/>
                    <a:gd name="T49" fmla="*/ 12 h 72"/>
                    <a:gd name="T50" fmla="*/ 14 w 60"/>
                    <a:gd name="T51" fmla="*/ 12 h 72"/>
                    <a:gd name="T52" fmla="*/ 14 w 60"/>
                    <a:gd name="T53" fmla="*/ 41 h 72"/>
                    <a:gd name="T54" fmla="*/ 14 w 60"/>
                    <a:gd name="T55" fmla="*/ 60 h 72"/>
                    <a:gd name="T56" fmla="*/ 28 w 60"/>
                    <a:gd name="T57" fmla="*/ 60 h 72"/>
                    <a:gd name="T58" fmla="*/ 37 w 60"/>
                    <a:gd name="T59" fmla="*/ 60 h 72"/>
                    <a:gd name="T60" fmla="*/ 43 w 60"/>
                    <a:gd name="T61" fmla="*/ 57 h 72"/>
                    <a:gd name="T62" fmla="*/ 45 w 60"/>
                    <a:gd name="T63" fmla="*/ 51 h 72"/>
                    <a:gd name="T64" fmla="*/ 43 w 60"/>
                    <a:gd name="T65" fmla="*/ 45 h 72"/>
                    <a:gd name="T66" fmla="*/ 39 w 60"/>
                    <a:gd name="T67" fmla="*/ 42 h 72"/>
                    <a:gd name="T68" fmla="*/ 26 w 60"/>
                    <a:gd name="T69" fmla="*/ 41 h 72"/>
                    <a:gd name="T70" fmla="*/ 14 w 60"/>
                    <a:gd name="T71" fmla="*/ 4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0" h="72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4" y="0"/>
                        <a:pt x="38" y="1"/>
                        <a:pt x="41" y="1"/>
                      </a:cubicBezTo>
                      <a:cubicBezTo>
                        <a:pt x="44" y="2"/>
                        <a:pt x="46" y="3"/>
                        <a:pt x="48" y="4"/>
                      </a:cubicBezTo>
                      <a:cubicBezTo>
                        <a:pt x="51" y="6"/>
                        <a:pt x="52" y="8"/>
                        <a:pt x="54" y="10"/>
                      </a:cubicBezTo>
                      <a:cubicBezTo>
                        <a:pt x="55" y="13"/>
                        <a:pt x="56" y="15"/>
                        <a:pt x="56" y="18"/>
                      </a:cubicBezTo>
                      <a:cubicBezTo>
                        <a:pt x="56" y="22"/>
                        <a:pt x="55" y="25"/>
                        <a:pt x="53" y="28"/>
                      </a:cubicBezTo>
                      <a:cubicBezTo>
                        <a:pt x="52" y="31"/>
                        <a:pt x="49" y="33"/>
                        <a:pt x="46" y="34"/>
                      </a:cubicBezTo>
                      <a:cubicBezTo>
                        <a:pt x="50" y="35"/>
                        <a:pt x="54" y="37"/>
                        <a:pt x="56" y="41"/>
                      </a:cubicBezTo>
                      <a:cubicBezTo>
                        <a:pt x="58" y="44"/>
                        <a:pt x="60" y="47"/>
                        <a:pt x="60" y="51"/>
                      </a:cubicBezTo>
                      <a:cubicBezTo>
                        <a:pt x="60" y="55"/>
                        <a:pt x="59" y="58"/>
                        <a:pt x="57" y="61"/>
                      </a:cubicBezTo>
                      <a:cubicBezTo>
                        <a:pt x="56" y="64"/>
                        <a:pt x="54" y="66"/>
                        <a:pt x="51" y="68"/>
                      </a:cubicBezTo>
                      <a:cubicBezTo>
                        <a:pt x="49" y="70"/>
                        <a:pt x="45" y="71"/>
                        <a:pt x="41" y="72"/>
                      </a:cubicBezTo>
                      <a:cubicBezTo>
                        <a:pt x="39" y="72"/>
                        <a:pt x="33" y="72"/>
                        <a:pt x="24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lnTo>
                        <a:pt x="0" y="0"/>
                      </a:lnTo>
                      <a:close/>
                      <a:moveTo>
                        <a:pt x="14" y="12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9" y="29"/>
                        <a:pt x="33" y="29"/>
                        <a:pt x="34" y="29"/>
                      </a:cubicBezTo>
                      <a:cubicBezTo>
                        <a:pt x="37" y="28"/>
                        <a:pt x="39" y="28"/>
                        <a:pt x="40" y="26"/>
                      </a:cubicBezTo>
                      <a:cubicBezTo>
                        <a:pt x="41" y="25"/>
                        <a:pt x="42" y="23"/>
                        <a:pt x="42" y="21"/>
                      </a:cubicBezTo>
                      <a:cubicBezTo>
                        <a:pt x="42" y="18"/>
                        <a:pt x="41" y="17"/>
                        <a:pt x="40" y="15"/>
                      </a:cubicBezTo>
                      <a:cubicBezTo>
                        <a:pt x="39" y="14"/>
                        <a:pt x="37" y="13"/>
                        <a:pt x="35" y="13"/>
                      </a:cubicBezTo>
                      <a:cubicBezTo>
                        <a:pt x="33" y="12"/>
                        <a:pt x="29" y="12"/>
                        <a:pt x="22" y="12"/>
                      </a:cubicBezTo>
                      <a:lnTo>
                        <a:pt x="14" y="12"/>
                      </a:lnTo>
                      <a:close/>
                      <a:moveTo>
                        <a:pt x="14" y="41"/>
                      </a:moveTo>
                      <a:cubicBezTo>
                        <a:pt x="14" y="60"/>
                        <a:pt x="14" y="60"/>
                        <a:pt x="14" y="60"/>
                      </a:cubicBezTo>
                      <a:cubicBezTo>
                        <a:pt x="28" y="60"/>
                        <a:pt x="28" y="60"/>
                        <a:pt x="28" y="60"/>
                      </a:cubicBezTo>
                      <a:cubicBezTo>
                        <a:pt x="33" y="60"/>
                        <a:pt x="36" y="60"/>
                        <a:pt x="37" y="60"/>
                      </a:cubicBezTo>
                      <a:cubicBezTo>
                        <a:pt x="40" y="59"/>
                        <a:pt x="41" y="58"/>
                        <a:pt x="43" y="57"/>
                      </a:cubicBezTo>
                      <a:cubicBezTo>
                        <a:pt x="44" y="55"/>
                        <a:pt x="45" y="53"/>
                        <a:pt x="45" y="51"/>
                      </a:cubicBezTo>
                      <a:cubicBezTo>
                        <a:pt x="45" y="48"/>
                        <a:pt x="44" y="47"/>
                        <a:pt x="43" y="45"/>
                      </a:cubicBezTo>
                      <a:cubicBezTo>
                        <a:pt x="42" y="44"/>
                        <a:pt x="41" y="43"/>
                        <a:pt x="39" y="42"/>
                      </a:cubicBezTo>
                      <a:cubicBezTo>
                        <a:pt x="37" y="41"/>
                        <a:pt x="32" y="41"/>
                        <a:pt x="26" y="41"/>
                      </a:cubicBezTo>
                      <a:lnTo>
                        <a:pt x="14" y="4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AE757DF-713C-4D3B-B697-1F3416BC4A91}"/>
                </a:ext>
              </a:extLst>
            </p:cNvPr>
            <p:cNvGrpSpPr/>
            <p:nvPr/>
          </p:nvGrpSpPr>
          <p:grpSpPr>
            <a:xfrm>
              <a:off x="2131754" y="1199533"/>
              <a:ext cx="2136262" cy="856314"/>
              <a:chOff x="2001975" y="2362290"/>
              <a:chExt cx="2328750" cy="933472"/>
            </a:xfrm>
            <a:effectLst/>
          </p:grpSpPr>
          <p:sp>
            <p:nvSpPr>
              <p:cNvPr id="65" name="Freeform 30">
                <a:extLst>
                  <a:ext uri="{FF2B5EF4-FFF2-40B4-BE49-F238E27FC236}">
                    <a16:creationId xmlns:a16="http://schemas.microsoft.com/office/drawing/2014/main" id="{9FF5E3C4-D83B-49C6-87BD-06BF43024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1975" y="2362290"/>
                <a:ext cx="2328750" cy="93347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 dirty="0">
                  <a:latin typeface="+mj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01DC7B9-E90D-4843-987F-1FA7DC667A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9779" y="2719380"/>
                <a:ext cx="1168323" cy="2348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  <a:cs typeface="Segoe UI Light" panose="020B0502040204020203" pitchFamily="34" charset="0"/>
                  </a:rPr>
                  <a:t>Step one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9586C92-BAC7-438B-A525-E11460A37550}"/>
                </a:ext>
              </a:extLst>
            </p:cNvPr>
            <p:cNvGrpSpPr/>
            <p:nvPr/>
          </p:nvGrpSpPr>
          <p:grpSpPr>
            <a:xfrm>
              <a:off x="2131754" y="2269925"/>
              <a:ext cx="2362402" cy="856314"/>
              <a:chOff x="2131754" y="2269925"/>
              <a:chExt cx="2362402" cy="856314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25CCB3B5-097E-42D4-8A95-594A070795CE}"/>
                  </a:ext>
                </a:extLst>
              </p:cNvPr>
              <p:cNvGrpSpPr/>
              <p:nvPr/>
            </p:nvGrpSpPr>
            <p:grpSpPr>
              <a:xfrm>
                <a:off x="2131754" y="2269925"/>
                <a:ext cx="2362402" cy="856314"/>
                <a:chOff x="2131754" y="2269925"/>
                <a:chExt cx="2362402" cy="856314"/>
              </a:xfrm>
            </p:grpSpPr>
            <p:sp>
              <p:nvSpPr>
                <p:cNvPr id="73" name="Freeform 33">
                  <a:extLst>
                    <a:ext uri="{FF2B5EF4-FFF2-40B4-BE49-F238E27FC236}">
                      <a16:creationId xmlns:a16="http://schemas.microsoft.com/office/drawing/2014/main" id="{9FE0AA05-3263-42B4-B7B4-662DFED111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09198" y="2595565"/>
                  <a:ext cx="884958" cy="205033"/>
                </a:xfrm>
                <a:custGeom>
                  <a:avLst/>
                  <a:gdLst>
                    <a:gd name="T0" fmla="*/ 46 w 294"/>
                    <a:gd name="T1" fmla="*/ 68 h 68"/>
                    <a:gd name="T2" fmla="*/ 46 w 294"/>
                    <a:gd name="T3" fmla="*/ 0 h 68"/>
                    <a:gd name="T4" fmla="*/ 0 w 294"/>
                    <a:gd name="T5" fmla="*/ 34 h 68"/>
                    <a:gd name="T6" fmla="*/ 46 w 294"/>
                    <a:gd name="T7" fmla="*/ 68 h 68"/>
                    <a:gd name="T8" fmla="*/ 138 w 294"/>
                    <a:gd name="T9" fmla="*/ 28 h 68"/>
                    <a:gd name="T10" fmla="*/ 132 w 294"/>
                    <a:gd name="T11" fmla="*/ 34 h 68"/>
                    <a:gd name="T12" fmla="*/ 138 w 294"/>
                    <a:gd name="T13" fmla="*/ 40 h 68"/>
                    <a:gd name="T14" fmla="*/ 144 w 294"/>
                    <a:gd name="T15" fmla="*/ 34 h 68"/>
                    <a:gd name="T16" fmla="*/ 138 w 294"/>
                    <a:gd name="T17" fmla="*/ 28 h 68"/>
                    <a:gd name="T18" fmla="*/ 113 w 294"/>
                    <a:gd name="T19" fmla="*/ 28 h 68"/>
                    <a:gd name="T20" fmla="*/ 107 w 294"/>
                    <a:gd name="T21" fmla="*/ 34 h 68"/>
                    <a:gd name="T22" fmla="*/ 113 w 294"/>
                    <a:gd name="T23" fmla="*/ 40 h 68"/>
                    <a:gd name="T24" fmla="*/ 119 w 294"/>
                    <a:gd name="T25" fmla="*/ 34 h 68"/>
                    <a:gd name="T26" fmla="*/ 113 w 294"/>
                    <a:gd name="T27" fmla="*/ 28 h 68"/>
                    <a:gd name="T28" fmla="*/ 88 w 294"/>
                    <a:gd name="T29" fmla="*/ 28 h 68"/>
                    <a:gd name="T30" fmla="*/ 82 w 294"/>
                    <a:gd name="T31" fmla="*/ 34 h 68"/>
                    <a:gd name="T32" fmla="*/ 88 w 294"/>
                    <a:gd name="T33" fmla="*/ 40 h 68"/>
                    <a:gd name="T34" fmla="*/ 94 w 294"/>
                    <a:gd name="T35" fmla="*/ 34 h 68"/>
                    <a:gd name="T36" fmla="*/ 88 w 294"/>
                    <a:gd name="T37" fmla="*/ 28 h 68"/>
                    <a:gd name="T38" fmla="*/ 59 w 294"/>
                    <a:gd name="T39" fmla="*/ 30 h 68"/>
                    <a:gd name="T40" fmla="*/ 57 w 294"/>
                    <a:gd name="T41" fmla="*/ 34 h 68"/>
                    <a:gd name="T42" fmla="*/ 59 w 294"/>
                    <a:gd name="T43" fmla="*/ 38 h 68"/>
                    <a:gd name="T44" fmla="*/ 63 w 294"/>
                    <a:gd name="T45" fmla="*/ 40 h 68"/>
                    <a:gd name="T46" fmla="*/ 67 w 294"/>
                    <a:gd name="T47" fmla="*/ 38 h 68"/>
                    <a:gd name="T48" fmla="*/ 69 w 294"/>
                    <a:gd name="T49" fmla="*/ 34 h 68"/>
                    <a:gd name="T50" fmla="*/ 67 w 294"/>
                    <a:gd name="T51" fmla="*/ 30 h 68"/>
                    <a:gd name="T52" fmla="*/ 59 w 294"/>
                    <a:gd name="T53" fmla="*/ 30 h 68"/>
                    <a:gd name="T54" fmla="*/ 163 w 294"/>
                    <a:gd name="T55" fmla="*/ 28 h 68"/>
                    <a:gd name="T56" fmla="*/ 157 w 294"/>
                    <a:gd name="T57" fmla="*/ 34 h 68"/>
                    <a:gd name="T58" fmla="*/ 163 w 294"/>
                    <a:gd name="T59" fmla="*/ 40 h 68"/>
                    <a:gd name="T60" fmla="*/ 169 w 294"/>
                    <a:gd name="T61" fmla="*/ 34 h 68"/>
                    <a:gd name="T62" fmla="*/ 163 w 294"/>
                    <a:gd name="T63" fmla="*/ 28 h 68"/>
                    <a:gd name="T64" fmla="*/ 263 w 294"/>
                    <a:gd name="T65" fmla="*/ 28 h 68"/>
                    <a:gd name="T66" fmla="*/ 257 w 294"/>
                    <a:gd name="T67" fmla="*/ 34 h 68"/>
                    <a:gd name="T68" fmla="*/ 263 w 294"/>
                    <a:gd name="T69" fmla="*/ 40 h 68"/>
                    <a:gd name="T70" fmla="*/ 269 w 294"/>
                    <a:gd name="T71" fmla="*/ 34 h 68"/>
                    <a:gd name="T72" fmla="*/ 263 w 294"/>
                    <a:gd name="T73" fmla="*/ 28 h 68"/>
                    <a:gd name="T74" fmla="*/ 293 w 294"/>
                    <a:gd name="T75" fmla="*/ 30 h 68"/>
                    <a:gd name="T76" fmla="*/ 284 w 294"/>
                    <a:gd name="T77" fmla="*/ 30 h 68"/>
                    <a:gd name="T78" fmla="*/ 282 w 294"/>
                    <a:gd name="T79" fmla="*/ 34 h 68"/>
                    <a:gd name="T80" fmla="*/ 284 w 294"/>
                    <a:gd name="T81" fmla="*/ 38 h 68"/>
                    <a:gd name="T82" fmla="*/ 288 w 294"/>
                    <a:gd name="T83" fmla="*/ 40 h 68"/>
                    <a:gd name="T84" fmla="*/ 293 w 294"/>
                    <a:gd name="T85" fmla="*/ 38 h 68"/>
                    <a:gd name="T86" fmla="*/ 294 w 294"/>
                    <a:gd name="T87" fmla="*/ 34 h 68"/>
                    <a:gd name="T88" fmla="*/ 293 w 294"/>
                    <a:gd name="T89" fmla="*/ 30 h 68"/>
                    <a:gd name="T90" fmla="*/ 213 w 294"/>
                    <a:gd name="T91" fmla="*/ 28 h 68"/>
                    <a:gd name="T92" fmla="*/ 207 w 294"/>
                    <a:gd name="T93" fmla="*/ 34 h 68"/>
                    <a:gd name="T94" fmla="*/ 213 w 294"/>
                    <a:gd name="T95" fmla="*/ 40 h 68"/>
                    <a:gd name="T96" fmla="*/ 219 w 294"/>
                    <a:gd name="T97" fmla="*/ 34 h 68"/>
                    <a:gd name="T98" fmla="*/ 213 w 294"/>
                    <a:gd name="T99" fmla="*/ 28 h 68"/>
                    <a:gd name="T100" fmla="*/ 238 w 294"/>
                    <a:gd name="T101" fmla="*/ 28 h 68"/>
                    <a:gd name="T102" fmla="*/ 232 w 294"/>
                    <a:gd name="T103" fmla="*/ 34 h 68"/>
                    <a:gd name="T104" fmla="*/ 238 w 294"/>
                    <a:gd name="T105" fmla="*/ 40 h 68"/>
                    <a:gd name="T106" fmla="*/ 244 w 294"/>
                    <a:gd name="T107" fmla="*/ 34 h 68"/>
                    <a:gd name="T108" fmla="*/ 238 w 294"/>
                    <a:gd name="T109" fmla="*/ 28 h 68"/>
                    <a:gd name="T110" fmla="*/ 188 w 294"/>
                    <a:gd name="T111" fmla="*/ 28 h 68"/>
                    <a:gd name="T112" fmla="*/ 182 w 294"/>
                    <a:gd name="T113" fmla="*/ 34 h 68"/>
                    <a:gd name="T114" fmla="*/ 188 w 294"/>
                    <a:gd name="T115" fmla="*/ 40 h 68"/>
                    <a:gd name="T116" fmla="*/ 194 w 294"/>
                    <a:gd name="T117" fmla="*/ 34 h 68"/>
                    <a:gd name="T118" fmla="*/ 188 w 294"/>
                    <a:gd name="T119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94" h="68">
                      <a:moveTo>
                        <a:pt x="46" y="68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34"/>
                        <a:pt x="0" y="34"/>
                        <a:pt x="0" y="34"/>
                      </a:cubicBezTo>
                      <a:lnTo>
                        <a:pt x="46" y="68"/>
                      </a:lnTo>
                      <a:close/>
                      <a:moveTo>
                        <a:pt x="138" y="28"/>
                      </a:moveTo>
                      <a:cubicBezTo>
                        <a:pt x="135" y="28"/>
                        <a:pt x="132" y="31"/>
                        <a:pt x="132" y="34"/>
                      </a:cubicBezTo>
                      <a:cubicBezTo>
                        <a:pt x="132" y="37"/>
                        <a:pt x="135" y="40"/>
                        <a:pt x="138" y="40"/>
                      </a:cubicBezTo>
                      <a:cubicBezTo>
                        <a:pt x="141" y="40"/>
                        <a:pt x="144" y="37"/>
                        <a:pt x="144" y="34"/>
                      </a:cubicBezTo>
                      <a:cubicBezTo>
                        <a:pt x="144" y="31"/>
                        <a:pt x="141" y="28"/>
                        <a:pt x="138" y="28"/>
                      </a:cubicBezTo>
                      <a:close/>
                      <a:moveTo>
                        <a:pt x="113" y="28"/>
                      </a:moveTo>
                      <a:cubicBezTo>
                        <a:pt x="110" y="28"/>
                        <a:pt x="107" y="31"/>
                        <a:pt x="107" y="34"/>
                      </a:cubicBezTo>
                      <a:cubicBezTo>
                        <a:pt x="107" y="37"/>
                        <a:pt x="110" y="40"/>
                        <a:pt x="113" y="40"/>
                      </a:cubicBezTo>
                      <a:cubicBezTo>
                        <a:pt x="116" y="40"/>
                        <a:pt x="119" y="37"/>
                        <a:pt x="119" y="34"/>
                      </a:cubicBezTo>
                      <a:cubicBezTo>
                        <a:pt x="119" y="31"/>
                        <a:pt x="116" y="28"/>
                        <a:pt x="113" y="28"/>
                      </a:cubicBezTo>
                      <a:close/>
                      <a:moveTo>
                        <a:pt x="88" y="28"/>
                      </a:moveTo>
                      <a:cubicBezTo>
                        <a:pt x="85" y="28"/>
                        <a:pt x="82" y="31"/>
                        <a:pt x="82" y="34"/>
                      </a:cubicBezTo>
                      <a:cubicBezTo>
                        <a:pt x="82" y="37"/>
                        <a:pt x="85" y="40"/>
                        <a:pt x="88" y="40"/>
                      </a:cubicBezTo>
                      <a:cubicBezTo>
                        <a:pt x="91" y="40"/>
                        <a:pt x="94" y="37"/>
                        <a:pt x="94" y="34"/>
                      </a:cubicBezTo>
                      <a:cubicBezTo>
                        <a:pt x="94" y="31"/>
                        <a:pt x="91" y="28"/>
                        <a:pt x="88" y="28"/>
                      </a:cubicBezTo>
                      <a:close/>
                      <a:moveTo>
                        <a:pt x="59" y="30"/>
                      </a:moveTo>
                      <a:cubicBezTo>
                        <a:pt x="57" y="31"/>
                        <a:pt x="57" y="33"/>
                        <a:pt x="57" y="34"/>
                      </a:cubicBezTo>
                      <a:cubicBezTo>
                        <a:pt x="57" y="36"/>
                        <a:pt x="57" y="37"/>
                        <a:pt x="59" y="38"/>
                      </a:cubicBezTo>
                      <a:cubicBezTo>
                        <a:pt x="60" y="39"/>
                        <a:pt x="61" y="40"/>
                        <a:pt x="63" y="40"/>
                      </a:cubicBezTo>
                      <a:cubicBezTo>
                        <a:pt x="64" y="40"/>
                        <a:pt x="66" y="39"/>
                        <a:pt x="67" y="38"/>
                      </a:cubicBezTo>
                      <a:cubicBezTo>
                        <a:pt x="68" y="37"/>
                        <a:pt x="69" y="36"/>
                        <a:pt x="69" y="34"/>
                      </a:cubicBezTo>
                      <a:cubicBezTo>
                        <a:pt x="69" y="33"/>
                        <a:pt x="68" y="31"/>
                        <a:pt x="67" y="30"/>
                      </a:cubicBezTo>
                      <a:cubicBezTo>
                        <a:pt x="65" y="28"/>
                        <a:pt x="61" y="28"/>
                        <a:pt x="59" y="30"/>
                      </a:cubicBezTo>
                      <a:close/>
                      <a:moveTo>
                        <a:pt x="163" y="28"/>
                      </a:moveTo>
                      <a:cubicBezTo>
                        <a:pt x="160" y="28"/>
                        <a:pt x="157" y="31"/>
                        <a:pt x="157" y="34"/>
                      </a:cubicBezTo>
                      <a:cubicBezTo>
                        <a:pt x="157" y="37"/>
                        <a:pt x="160" y="40"/>
                        <a:pt x="163" y="40"/>
                      </a:cubicBezTo>
                      <a:cubicBezTo>
                        <a:pt x="166" y="40"/>
                        <a:pt x="169" y="37"/>
                        <a:pt x="169" y="34"/>
                      </a:cubicBezTo>
                      <a:cubicBezTo>
                        <a:pt x="169" y="31"/>
                        <a:pt x="166" y="28"/>
                        <a:pt x="163" y="28"/>
                      </a:cubicBezTo>
                      <a:close/>
                      <a:moveTo>
                        <a:pt x="263" y="28"/>
                      </a:moveTo>
                      <a:cubicBezTo>
                        <a:pt x="260" y="28"/>
                        <a:pt x="257" y="31"/>
                        <a:pt x="257" y="34"/>
                      </a:cubicBezTo>
                      <a:cubicBezTo>
                        <a:pt x="257" y="37"/>
                        <a:pt x="260" y="40"/>
                        <a:pt x="263" y="40"/>
                      </a:cubicBezTo>
                      <a:cubicBezTo>
                        <a:pt x="267" y="40"/>
                        <a:pt x="269" y="37"/>
                        <a:pt x="269" y="34"/>
                      </a:cubicBezTo>
                      <a:cubicBezTo>
                        <a:pt x="269" y="31"/>
                        <a:pt x="267" y="28"/>
                        <a:pt x="263" y="28"/>
                      </a:cubicBezTo>
                      <a:close/>
                      <a:moveTo>
                        <a:pt x="293" y="30"/>
                      </a:moveTo>
                      <a:cubicBezTo>
                        <a:pt x="290" y="28"/>
                        <a:pt x="286" y="28"/>
                        <a:pt x="284" y="30"/>
                      </a:cubicBezTo>
                      <a:cubicBezTo>
                        <a:pt x="283" y="31"/>
                        <a:pt x="282" y="32"/>
                        <a:pt x="282" y="34"/>
                      </a:cubicBezTo>
                      <a:cubicBezTo>
                        <a:pt x="282" y="36"/>
                        <a:pt x="283" y="37"/>
                        <a:pt x="284" y="38"/>
                      </a:cubicBezTo>
                      <a:cubicBezTo>
                        <a:pt x="285" y="39"/>
                        <a:pt x="287" y="40"/>
                        <a:pt x="288" y="40"/>
                      </a:cubicBezTo>
                      <a:cubicBezTo>
                        <a:pt x="290" y="40"/>
                        <a:pt x="291" y="39"/>
                        <a:pt x="293" y="38"/>
                      </a:cubicBezTo>
                      <a:cubicBezTo>
                        <a:pt x="294" y="37"/>
                        <a:pt x="294" y="36"/>
                        <a:pt x="294" y="34"/>
                      </a:cubicBezTo>
                      <a:cubicBezTo>
                        <a:pt x="294" y="32"/>
                        <a:pt x="294" y="31"/>
                        <a:pt x="293" y="30"/>
                      </a:cubicBezTo>
                      <a:close/>
                      <a:moveTo>
                        <a:pt x="213" y="28"/>
                      </a:moveTo>
                      <a:cubicBezTo>
                        <a:pt x="210" y="28"/>
                        <a:pt x="207" y="31"/>
                        <a:pt x="207" y="34"/>
                      </a:cubicBezTo>
                      <a:cubicBezTo>
                        <a:pt x="207" y="37"/>
                        <a:pt x="210" y="40"/>
                        <a:pt x="213" y="40"/>
                      </a:cubicBezTo>
                      <a:cubicBezTo>
                        <a:pt x="216" y="40"/>
                        <a:pt x="219" y="37"/>
                        <a:pt x="219" y="34"/>
                      </a:cubicBezTo>
                      <a:cubicBezTo>
                        <a:pt x="219" y="31"/>
                        <a:pt x="216" y="28"/>
                        <a:pt x="213" y="28"/>
                      </a:cubicBezTo>
                      <a:close/>
                      <a:moveTo>
                        <a:pt x="238" y="28"/>
                      </a:moveTo>
                      <a:cubicBezTo>
                        <a:pt x="235" y="28"/>
                        <a:pt x="232" y="31"/>
                        <a:pt x="232" y="34"/>
                      </a:cubicBezTo>
                      <a:cubicBezTo>
                        <a:pt x="232" y="37"/>
                        <a:pt x="235" y="40"/>
                        <a:pt x="238" y="40"/>
                      </a:cubicBezTo>
                      <a:cubicBezTo>
                        <a:pt x="242" y="40"/>
                        <a:pt x="244" y="37"/>
                        <a:pt x="244" y="34"/>
                      </a:cubicBezTo>
                      <a:cubicBezTo>
                        <a:pt x="244" y="31"/>
                        <a:pt x="242" y="28"/>
                        <a:pt x="238" y="28"/>
                      </a:cubicBezTo>
                      <a:close/>
                      <a:moveTo>
                        <a:pt x="188" y="28"/>
                      </a:moveTo>
                      <a:cubicBezTo>
                        <a:pt x="185" y="28"/>
                        <a:pt x="182" y="31"/>
                        <a:pt x="182" y="34"/>
                      </a:cubicBezTo>
                      <a:cubicBezTo>
                        <a:pt x="182" y="37"/>
                        <a:pt x="185" y="40"/>
                        <a:pt x="188" y="40"/>
                      </a:cubicBezTo>
                      <a:cubicBezTo>
                        <a:pt x="191" y="40"/>
                        <a:pt x="194" y="37"/>
                        <a:pt x="194" y="34"/>
                      </a:cubicBezTo>
                      <a:cubicBezTo>
                        <a:pt x="194" y="31"/>
                        <a:pt x="191" y="28"/>
                        <a:pt x="188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3" name="Freeform 29">
                  <a:extLst>
                    <a:ext uri="{FF2B5EF4-FFF2-40B4-BE49-F238E27FC236}">
                      <a16:creationId xmlns:a16="http://schemas.microsoft.com/office/drawing/2014/main" id="{AE716D2D-5FE2-4FD9-A00B-859088B9A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1754" y="2269925"/>
                  <a:ext cx="1396033" cy="8563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C89878A-EA9E-4312-918D-80863D6FF7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71333" y="2599125"/>
                <a:ext cx="932542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  <a:cs typeface="Segoe UI Light" panose="020B0502040204020203" pitchFamily="34" charset="0"/>
                  </a:rPr>
                  <a:t>Step two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A17B92C-63BC-4305-A8AD-2C752EBF0784}"/>
                </a:ext>
              </a:extLst>
            </p:cNvPr>
            <p:cNvGrpSpPr/>
            <p:nvPr/>
          </p:nvGrpSpPr>
          <p:grpSpPr>
            <a:xfrm>
              <a:off x="2131754" y="4119181"/>
              <a:ext cx="2540297" cy="1121650"/>
              <a:chOff x="2131754" y="3074981"/>
              <a:chExt cx="2540297" cy="1121650"/>
            </a:xfrm>
          </p:grpSpPr>
          <p:sp>
            <p:nvSpPr>
              <p:cNvPr id="74" name="Freeform 34">
                <a:extLst>
                  <a:ext uri="{FF2B5EF4-FFF2-40B4-BE49-F238E27FC236}">
                    <a16:creationId xmlns:a16="http://schemas.microsoft.com/office/drawing/2014/main" id="{A912FA54-7C7B-49C0-ADF5-3D3F33E775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4046" y="3074981"/>
                <a:ext cx="398005" cy="401020"/>
              </a:xfrm>
              <a:custGeom>
                <a:avLst/>
                <a:gdLst>
                  <a:gd name="T0" fmla="*/ 0 w 132"/>
                  <a:gd name="T1" fmla="*/ 133 h 133"/>
                  <a:gd name="T2" fmla="*/ 56 w 132"/>
                  <a:gd name="T3" fmla="*/ 125 h 133"/>
                  <a:gd name="T4" fmla="*/ 8 w 132"/>
                  <a:gd name="T5" fmla="*/ 77 h 133"/>
                  <a:gd name="T6" fmla="*/ 0 w 132"/>
                  <a:gd name="T7" fmla="*/ 133 h 133"/>
                  <a:gd name="T8" fmla="*/ 43 w 132"/>
                  <a:gd name="T9" fmla="*/ 95 h 133"/>
                  <a:gd name="T10" fmla="*/ 47 w 132"/>
                  <a:gd name="T11" fmla="*/ 94 h 133"/>
                  <a:gd name="T12" fmla="*/ 49 w 132"/>
                  <a:gd name="T13" fmla="*/ 89 h 133"/>
                  <a:gd name="T14" fmla="*/ 47 w 132"/>
                  <a:gd name="T15" fmla="*/ 85 h 133"/>
                  <a:gd name="T16" fmla="*/ 39 w 132"/>
                  <a:gd name="T17" fmla="*/ 85 h 133"/>
                  <a:gd name="T18" fmla="*/ 37 w 132"/>
                  <a:gd name="T19" fmla="*/ 89 h 133"/>
                  <a:gd name="T20" fmla="*/ 39 w 132"/>
                  <a:gd name="T21" fmla="*/ 94 h 133"/>
                  <a:gd name="T22" fmla="*/ 43 w 132"/>
                  <a:gd name="T23" fmla="*/ 95 h 133"/>
                  <a:gd name="T24" fmla="*/ 72 w 132"/>
                  <a:gd name="T25" fmla="*/ 52 h 133"/>
                  <a:gd name="T26" fmla="*/ 72 w 132"/>
                  <a:gd name="T27" fmla="*/ 60 h 133"/>
                  <a:gd name="T28" fmla="*/ 76 w 132"/>
                  <a:gd name="T29" fmla="*/ 62 h 133"/>
                  <a:gd name="T30" fmla="*/ 80 w 132"/>
                  <a:gd name="T31" fmla="*/ 60 h 133"/>
                  <a:gd name="T32" fmla="*/ 80 w 132"/>
                  <a:gd name="T33" fmla="*/ 52 h 133"/>
                  <a:gd name="T34" fmla="*/ 72 w 132"/>
                  <a:gd name="T35" fmla="*/ 52 h 133"/>
                  <a:gd name="T36" fmla="*/ 55 w 132"/>
                  <a:gd name="T37" fmla="*/ 69 h 133"/>
                  <a:gd name="T38" fmla="*/ 55 w 132"/>
                  <a:gd name="T39" fmla="*/ 77 h 133"/>
                  <a:gd name="T40" fmla="*/ 60 w 132"/>
                  <a:gd name="T41" fmla="*/ 79 h 133"/>
                  <a:gd name="T42" fmla="*/ 64 w 132"/>
                  <a:gd name="T43" fmla="*/ 77 h 133"/>
                  <a:gd name="T44" fmla="*/ 64 w 132"/>
                  <a:gd name="T45" fmla="*/ 69 h 133"/>
                  <a:gd name="T46" fmla="*/ 55 w 132"/>
                  <a:gd name="T47" fmla="*/ 69 h 133"/>
                  <a:gd name="T48" fmla="*/ 130 w 132"/>
                  <a:gd name="T49" fmla="*/ 2 h 133"/>
                  <a:gd name="T50" fmla="*/ 122 w 132"/>
                  <a:gd name="T51" fmla="*/ 2 h 133"/>
                  <a:gd name="T52" fmla="*/ 120 w 132"/>
                  <a:gd name="T53" fmla="*/ 7 h 133"/>
                  <a:gd name="T54" fmla="*/ 122 w 132"/>
                  <a:gd name="T55" fmla="*/ 11 h 133"/>
                  <a:gd name="T56" fmla="*/ 126 w 132"/>
                  <a:gd name="T57" fmla="*/ 13 h 133"/>
                  <a:gd name="T58" fmla="*/ 130 w 132"/>
                  <a:gd name="T59" fmla="*/ 11 h 133"/>
                  <a:gd name="T60" fmla="*/ 132 w 132"/>
                  <a:gd name="T61" fmla="*/ 7 h 133"/>
                  <a:gd name="T62" fmla="*/ 130 w 132"/>
                  <a:gd name="T63" fmla="*/ 2 h 133"/>
                  <a:gd name="T64" fmla="*/ 105 w 132"/>
                  <a:gd name="T65" fmla="*/ 19 h 133"/>
                  <a:gd name="T66" fmla="*/ 105 w 132"/>
                  <a:gd name="T67" fmla="*/ 27 h 133"/>
                  <a:gd name="T68" fmla="*/ 109 w 132"/>
                  <a:gd name="T69" fmla="*/ 29 h 133"/>
                  <a:gd name="T70" fmla="*/ 113 w 132"/>
                  <a:gd name="T71" fmla="*/ 27 h 133"/>
                  <a:gd name="T72" fmla="*/ 113 w 132"/>
                  <a:gd name="T73" fmla="*/ 19 h 133"/>
                  <a:gd name="T74" fmla="*/ 105 w 132"/>
                  <a:gd name="T75" fmla="*/ 19 h 133"/>
                  <a:gd name="T76" fmla="*/ 88 w 132"/>
                  <a:gd name="T77" fmla="*/ 35 h 133"/>
                  <a:gd name="T78" fmla="*/ 88 w 132"/>
                  <a:gd name="T79" fmla="*/ 44 h 133"/>
                  <a:gd name="T80" fmla="*/ 93 w 132"/>
                  <a:gd name="T81" fmla="*/ 46 h 133"/>
                  <a:gd name="T82" fmla="*/ 97 w 132"/>
                  <a:gd name="T83" fmla="*/ 44 h 133"/>
                  <a:gd name="T84" fmla="*/ 97 w 132"/>
                  <a:gd name="T85" fmla="*/ 35 h 133"/>
                  <a:gd name="T86" fmla="*/ 88 w 132"/>
                  <a:gd name="T87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2" h="133">
                    <a:moveTo>
                      <a:pt x="0" y="133"/>
                    </a:moveTo>
                    <a:cubicBezTo>
                      <a:pt x="56" y="125"/>
                      <a:pt x="56" y="125"/>
                      <a:pt x="56" y="125"/>
                    </a:cubicBezTo>
                    <a:cubicBezTo>
                      <a:pt x="8" y="77"/>
                      <a:pt x="8" y="77"/>
                      <a:pt x="8" y="77"/>
                    </a:cubicBezTo>
                    <a:lnTo>
                      <a:pt x="0" y="133"/>
                    </a:lnTo>
                    <a:close/>
                    <a:moveTo>
                      <a:pt x="43" y="95"/>
                    </a:moveTo>
                    <a:cubicBezTo>
                      <a:pt x="45" y="95"/>
                      <a:pt x="46" y="95"/>
                      <a:pt x="47" y="94"/>
                    </a:cubicBezTo>
                    <a:cubicBezTo>
                      <a:pt x="48" y="92"/>
                      <a:pt x="49" y="91"/>
                      <a:pt x="49" y="89"/>
                    </a:cubicBezTo>
                    <a:cubicBezTo>
                      <a:pt x="49" y="88"/>
                      <a:pt x="48" y="86"/>
                      <a:pt x="47" y="85"/>
                    </a:cubicBezTo>
                    <a:cubicBezTo>
                      <a:pt x="45" y="83"/>
                      <a:pt x="41" y="83"/>
                      <a:pt x="39" y="85"/>
                    </a:cubicBezTo>
                    <a:cubicBezTo>
                      <a:pt x="38" y="86"/>
                      <a:pt x="37" y="88"/>
                      <a:pt x="37" y="89"/>
                    </a:cubicBezTo>
                    <a:cubicBezTo>
                      <a:pt x="37" y="91"/>
                      <a:pt x="38" y="92"/>
                      <a:pt x="39" y="94"/>
                    </a:cubicBezTo>
                    <a:cubicBezTo>
                      <a:pt x="40" y="95"/>
                      <a:pt x="41" y="95"/>
                      <a:pt x="43" y="95"/>
                    </a:cubicBezTo>
                    <a:close/>
                    <a:moveTo>
                      <a:pt x="72" y="52"/>
                    </a:moveTo>
                    <a:cubicBezTo>
                      <a:pt x="69" y="54"/>
                      <a:pt x="69" y="58"/>
                      <a:pt x="72" y="60"/>
                    </a:cubicBezTo>
                    <a:cubicBezTo>
                      <a:pt x="73" y="62"/>
                      <a:pt x="75" y="62"/>
                      <a:pt x="76" y="62"/>
                    </a:cubicBezTo>
                    <a:cubicBezTo>
                      <a:pt x="78" y="62"/>
                      <a:pt x="79" y="62"/>
                      <a:pt x="80" y="60"/>
                    </a:cubicBezTo>
                    <a:cubicBezTo>
                      <a:pt x="83" y="58"/>
                      <a:pt x="83" y="54"/>
                      <a:pt x="80" y="52"/>
                    </a:cubicBezTo>
                    <a:cubicBezTo>
                      <a:pt x="78" y="50"/>
                      <a:pt x="74" y="50"/>
                      <a:pt x="72" y="52"/>
                    </a:cubicBezTo>
                    <a:close/>
                    <a:moveTo>
                      <a:pt x="55" y="69"/>
                    </a:moveTo>
                    <a:cubicBezTo>
                      <a:pt x="53" y="71"/>
                      <a:pt x="53" y="75"/>
                      <a:pt x="55" y="77"/>
                    </a:cubicBezTo>
                    <a:cubicBezTo>
                      <a:pt x="56" y="78"/>
                      <a:pt x="58" y="79"/>
                      <a:pt x="60" y="79"/>
                    </a:cubicBezTo>
                    <a:cubicBezTo>
                      <a:pt x="61" y="79"/>
                      <a:pt x="63" y="78"/>
                      <a:pt x="64" y="77"/>
                    </a:cubicBezTo>
                    <a:cubicBezTo>
                      <a:pt x="66" y="75"/>
                      <a:pt x="66" y="71"/>
                      <a:pt x="64" y="69"/>
                    </a:cubicBezTo>
                    <a:cubicBezTo>
                      <a:pt x="61" y="66"/>
                      <a:pt x="58" y="66"/>
                      <a:pt x="55" y="69"/>
                    </a:cubicBezTo>
                    <a:close/>
                    <a:moveTo>
                      <a:pt x="130" y="2"/>
                    </a:moveTo>
                    <a:cubicBezTo>
                      <a:pt x="128" y="0"/>
                      <a:pt x="124" y="0"/>
                      <a:pt x="122" y="2"/>
                    </a:cubicBezTo>
                    <a:cubicBezTo>
                      <a:pt x="120" y="3"/>
                      <a:pt x="120" y="5"/>
                      <a:pt x="120" y="7"/>
                    </a:cubicBezTo>
                    <a:cubicBezTo>
                      <a:pt x="120" y="8"/>
                      <a:pt x="120" y="10"/>
                      <a:pt x="122" y="11"/>
                    </a:cubicBezTo>
                    <a:cubicBezTo>
                      <a:pt x="123" y="12"/>
                      <a:pt x="124" y="13"/>
                      <a:pt x="126" y="13"/>
                    </a:cubicBezTo>
                    <a:cubicBezTo>
                      <a:pt x="127" y="13"/>
                      <a:pt x="129" y="12"/>
                      <a:pt x="130" y="11"/>
                    </a:cubicBezTo>
                    <a:cubicBezTo>
                      <a:pt x="131" y="10"/>
                      <a:pt x="132" y="8"/>
                      <a:pt x="132" y="7"/>
                    </a:cubicBezTo>
                    <a:cubicBezTo>
                      <a:pt x="132" y="5"/>
                      <a:pt x="131" y="3"/>
                      <a:pt x="130" y="2"/>
                    </a:cubicBezTo>
                    <a:close/>
                    <a:moveTo>
                      <a:pt x="105" y="19"/>
                    </a:moveTo>
                    <a:cubicBezTo>
                      <a:pt x="103" y="21"/>
                      <a:pt x="103" y="25"/>
                      <a:pt x="105" y="27"/>
                    </a:cubicBezTo>
                    <a:cubicBezTo>
                      <a:pt x="106" y="28"/>
                      <a:pt x="108" y="29"/>
                      <a:pt x="109" y="29"/>
                    </a:cubicBezTo>
                    <a:cubicBezTo>
                      <a:pt x="111" y="29"/>
                      <a:pt x="112" y="28"/>
                      <a:pt x="113" y="27"/>
                    </a:cubicBezTo>
                    <a:cubicBezTo>
                      <a:pt x="116" y="25"/>
                      <a:pt x="116" y="21"/>
                      <a:pt x="113" y="19"/>
                    </a:cubicBezTo>
                    <a:cubicBezTo>
                      <a:pt x="111" y="16"/>
                      <a:pt x="107" y="16"/>
                      <a:pt x="105" y="19"/>
                    </a:cubicBezTo>
                    <a:close/>
                    <a:moveTo>
                      <a:pt x="88" y="35"/>
                    </a:moveTo>
                    <a:cubicBezTo>
                      <a:pt x="86" y="38"/>
                      <a:pt x="86" y="42"/>
                      <a:pt x="88" y="44"/>
                    </a:cubicBezTo>
                    <a:cubicBezTo>
                      <a:pt x="90" y="45"/>
                      <a:pt x="91" y="46"/>
                      <a:pt x="93" y="46"/>
                    </a:cubicBezTo>
                    <a:cubicBezTo>
                      <a:pt x="94" y="46"/>
                      <a:pt x="96" y="45"/>
                      <a:pt x="97" y="44"/>
                    </a:cubicBezTo>
                    <a:cubicBezTo>
                      <a:pt x="99" y="42"/>
                      <a:pt x="99" y="38"/>
                      <a:pt x="97" y="35"/>
                    </a:cubicBezTo>
                    <a:cubicBezTo>
                      <a:pt x="95" y="33"/>
                      <a:pt x="91" y="33"/>
                      <a:pt x="88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61" name="Freeform 31">
                <a:extLst>
                  <a:ext uri="{FF2B5EF4-FFF2-40B4-BE49-F238E27FC236}">
                    <a16:creationId xmlns:a16="http://schemas.microsoft.com/office/drawing/2014/main" id="{E9A7630F-5179-44A8-B206-79DB5855B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1754" y="3340317"/>
                <a:ext cx="2136262" cy="856314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3AD28E5-82CF-4C4C-9340-41675BE852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290" y="3671145"/>
                <a:ext cx="1071753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  <a:cs typeface="Segoe UI Light" panose="020B0502040204020203" pitchFamily="34" charset="0"/>
                  </a:rPr>
                  <a:t>Step four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3F35E07-E695-4047-B357-828267376EBD}"/>
                </a:ext>
              </a:extLst>
            </p:cNvPr>
            <p:cNvGrpSpPr/>
            <p:nvPr/>
          </p:nvGrpSpPr>
          <p:grpSpPr>
            <a:xfrm>
              <a:off x="7506329" y="1199533"/>
              <a:ext cx="2148322" cy="856314"/>
              <a:chOff x="7860827" y="2362290"/>
              <a:chExt cx="2341897" cy="933472"/>
            </a:xfrm>
            <a:effectLst/>
          </p:grpSpPr>
          <p:sp>
            <p:nvSpPr>
              <p:cNvPr id="59" name="Freeform 37">
                <a:extLst>
                  <a:ext uri="{FF2B5EF4-FFF2-40B4-BE49-F238E27FC236}">
                    <a16:creationId xmlns:a16="http://schemas.microsoft.com/office/drawing/2014/main" id="{3801ED9A-D48C-4E25-A81E-7A58939F1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0827" y="2362290"/>
                <a:ext cx="2341897" cy="93347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747227EC-BC8F-4183-A8B5-C8546483520D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618041" y="2700939"/>
                <a:ext cx="1159543" cy="2348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Segoe UI Light" panose="020B0502040204020203" pitchFamily="34" charset="0"/>
                  </a:rPr>
                  <a:t>Step five</a:t>
                </a: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B622A5DB-2A8F-43DC-A3F2-E6ED11320583}"/>
                </a:ext>
              </a:extLst>
            </p:cNvPr>
            <p:cNvGrpSpPr/>
            <p:nvPr/>
          </p:nvGrpSpPr>
          <p:grpSpPr>
            <a:xfrm>
              <a:off x="7280191" y="2269925"/>
              <a:ext cx="2374461" cy="856314"/>
              <a:chOff x="7280191" y="2269925"/>
              <a:chExt cx="2374461" cy="856314"/>
            </a:xfrm>
          </p:grpSpPr>
          <p:sp>
            <p:nvSpPr>
              <p:cNvPr id="76" name="Freeform 40">
                <a:extLst>
                  <a:ext uri="{FF2B5EF4-FFF2-40B4-BE49-F238E27FC236}">
                    <a16:creationId xmlns:a16="http://schemas.microsoft.com/office/drawing/2014/main" id="{04295FB1-B38A-4473-B405-F64AB25C8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0191" y="2595565"/>
                <a:ext cx="886465" cy="205033"/>
              </a:xfrm>
              <a:custGeom>
                <a:avLst/>
                <a:gdLst>
                  <a:gd name="T0" fmla="*/ 248 w 294"/>
                  <a:gd name="T1" fmla="*/ 0 h 68"/>
                  <a:gd name="T2" fmla="*/ 248 w 294"/>
                  <a:gd name="T3" fmla="*/ 68 h 68"/>
                  <a:gd name="T4" fmla="*/ 294 w 294"/>
                  <a:gd name="T5" fmla="*/ 34 h 68"/>
                  <a:gd name="T6" fmla="*/ 248 w 294"/>
                  <a:gd name="T7" fmla="*/ 0 h 68"/>
                  <a:gd name="T8" fmla="*/ 56 w 294"/>
                  <a:gd name="T9" fmla="*/ 28 h 68"/>
                  <a:gd name="T10" fmla="*/ 50 w 294"/>
                  <a:gd name="T11" fmla="*/ 34 h 68"/>
                  <a:gd name="T12" fmla="*/ 56 w 294"/>
                  <a:gd name="T13" fmla="*/ 40 h 68"/>
                  <a:gd name="T14" fmla="*/ 62 w 294"/>
                  <a:gd name="T15" fmla="*/ 34 h 68"/>
                  <a:gd name="T16" fmla="*/ 56 w 294"/>
                  <a:gd name="T17" fmla="*/ 28 h 68"/>
                  <a:gd name="T18" fmla="*/ 106 w 294"/>
                  <a:gd name="T19" fmla="*/ 28 h 68"/>
                  <a:gd name="T20" fmla="*/ 100 w 294"/>
                  <a:gd name="T21" fmla="*/ 34 h 68"/>
                  <a:gd name="T22" fmla="*/ 106 w 294"/>
                  <a:gd name="T23" fmla="*/ 40 h 68"/>
                  <a:gd name="T24" fmla="*/ 112 w 294"/>
                  <a:gd name="T25" fmla="*/ 34 h 68"/>
                  <a:gd name="T26" fmla="*/ 106 w 294"/>
                  <a:gd name="T27" fmla="*/ 28 h 68"/>
                  <a:gd name="T28" fmla="*/ 81 w 294"/>
                  <a:gd name="T29" fmla="*/ 28 h 68"/>
                  <a:gd name="T30" fmla="*/ 75 w 294"/>
                  <a:gd name="T31" fmla="*/ 34 h 68"/>
                  <a:gd name="T32" fmla="*/ 81 w 294"/>
                  <a:gd name="T33" fmla="*/ 40 h 68"/>
                  <a:gd name="T34" fmla="*/ 87 w 294"/>
                  <a:gd name="T35" fmla="*/ 34 h 68"/>
                  <a:gd name="T36" fmla="*/ 81 w 294"/>
                  <a:gd name="T37" fmla="*/ 28 h 68"/>
                  <a:gd name="T38" fmla="*/ 1 w 294"/>
                  <a:gd name="T39" fmla="*/ 30 h 68"/>
                  <a:gd name="T40" fmla="*/ 0 w 294"/>
                  <a:gd name="T41" fmla="*/ 34 h 68"/>
                  <a:gd name="T42" fmla="*/ 1 w 294"/>
                  <a:gd name="T43" fmla="*/ 38 h 68"/>
                  <a:gd name="T44" fmla="*/ 6 w 294"/>
                  <a:gd name="T45" fmla="*/ 40 h 68"/>
                  <a:gd name="T46" fmla="*/ 10 w 294"/>
                  <a:gd name="T47" fmla="*/ 38 h 68"/>
                  <a:gd name="T48" fmla="*/ 12 w 294"/>
                  <a:gd name="T49" fmla="*/ 34 h 68"/>
                  <a:gd name="T50" fmla="*/ 10 w 294"/>
                  <a:gd name="T51" fmla="*/ 30 h 68"/>
                  <a:gd name="T52" fmla="*/ 1 w 294"/>
                  <a:gd name="T53" fmla="*/ 30 h 68"/>
                  <a:gd name="T54" fmla="*/ 31 w 294"/>
                  <a:gd name="T55" fmla="*/ 28 h 68"/>
                  <a:gd name="T56" fmla="*/ 25 w 294"/>
                  <a:gd name="T57" fmla="*/ 34 h 68"/>
                  <a:gd name="T58" fmla="*/ 31 w 294"/>
                  <a:gd name="T59" fmla="*/ 40 h 68"/>
                  <a:gd name="T60" fmla="*/ 37 w 294"/>
                  <a:gd name="T61" fmla="*/ 34 h 68"/>
                  <a:gd name="T62" fmla="*/ 31 w 294"/>
                  <a:gd name="T63" fmla="*/ 28 h 68"/>
                  <a:gd name="T64" fmla="*/ 156 w 294"/>
                  <a:gd name="T65" fmla="*/ 28 h 68"/>
                  <a:gd name="T66" fmla="*/ 150 w 294"/>
                  <a:gd name="T67" fmla="*/ 34 h 68"/>
                  <a:gd name="T68" fmla="*/ 156 w 294"/>
                  <a:gd name="T69" fmla="*/ 40 h 68"/>
                  <a:gd name="T70" fmla="*/ 162 w 294"/>
                  <a:gd name="T71" fmla="*/ 34 h 68"/>
                  <a:gd name="T72" fmla="*/ 156 w 294"/>
                  <a:gd name="T73" fmla="*/ 28 h 68"/>
                  <a:gd name="T74" fmla="*/ 227 w 294"/>
                  <a:gd name="T75" fmla="*/ 30 h 68"/>
                  <a:gd name="T76" fmla="*/ 225 w 294"/>
                  <a:gd name="T77" fmla="*/ 34 h 68"/>
                  <a:gd name="T78" fmla="*/ 227 w 294"/>
                  <a:gd name="T79" fmla="*/ 38 h 68"/>
                  <a:gd name="T80" fmla="*/ 231 w 294"/>
                  <a:gd name="T81" fmla="*/ 40 h 68"/>
                  <a:gd name="T82" fmla="*/ 235 w 294"/>
                  <a:gd name="T83" fmla="*/ 38 h 68"/>
                  <a:gd name="T84" fmla="*/ 237 w 294"/>
                  <a:gd name="T85" fmla="*/ 34 h 68"/>
                  <a:gd name="T86" fmla="*/ 235 w 294"/>
                  <a:gd name="T87" fmla="*/ 30 h 68"/>
                  <a:gd name="T88" fmla="*/ 227 w 294"/>
                  <a:gd name="T89" fmla="*/ 30 h 68"/>
                  <a:gd name="T90" fmla="*/ 131 w 294"/>
                  <a:gd name="T91" fmla="*/ 28 h 68"/>
                  <a:gd name="T92" fmla="*/ 125 w 294"/>
                  <a:gd name="T93" fmla="*/ 34 h 68"/>
                  <a:gd name="T94" fmla="*/ 131 w 294"/>
                  <a:gd name="T95" fmla="*/ 40 h 68"/>
                  <a:gd name="T96" fmla="*/ 137 w 294"/>
                  <a:gd name="T97" fmla="*/ 34 h 68"/>
                  <a:gd name="T98" fmla="*/ 131 w 294"/>
                  <a:gd name="T99" fmla="*/ 28 h 68"/>
                  <a:gd name="T100" fmla="*/ 206 w 294"/>
                  <a:gd name="T101" fmla="*/ 28 h 68"/>
                  <a:gd name="T102" fmla="*/ 200 w 294"/>
                  <a:gd name="T103" fmla="*/ 34 h 68"/>
                  <a:gd name="T104" fmla="*/ 206 w 294"/>
                  <a:gd name="T105" fmla="*/ 40 h 68"/>
                  <a:gd name="T106" fmla="*/ 212 w 294"/>
                  <a:gd name="T107" fmla="*/ 34 h 68"/>
                  <a:gd name="T108" fmla="*/ 206 w 294"/>
                  <a:gd name="T109" fmla="*/ 28 h 68"/>
                  <a:gd name="T110" fmla="*/ 181 w 294"/>
                  <a:gd name="T111" fmla="*/ 28 h 68"/>
                  <a:gd name="T112" fmla="*/ 175 w 294"/>
                  <a:gd name="T113" fmla="*/ 34 h 68"/>
                  <a:gd name="T114" fmla="*/ 181 w 294"/>
                  <a:gd name="T115" fmla="*/ 40 h 68"/>
                  <a:gd name="T116" fmla="*/ 187 w 294"/>
                  <a:gd name="T117" fmla="*/ 34 h 68"/>
                  <a:gd name="T118" fmla="*/ 181 w 294"/>
                  <a:gd name="T119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4" h="68">
                    <a:moveTo>
                      <a:pt x="248" y="0"/>
                    </a:moveTo>
                    <a:cubicBezTo>
                      <a:pt x="248" y="68"/>
                      <a:pt x="248" y="68"/>
                      <a:pt x="248" y="68"/>
                    </a:cubicBezTo>
                    <a:cubicBezTo>
                      <a:pt x="294" y="34"/>
                      <a:pt x="294" y="34"/>
                      <a:pt x="294" y="34"/>
                    </a:cubicBezTo>
                    <a:lnTo>
                      <a:pt x="248" y="0"/>
                    </a:lnTo>
                    <a:close/>
                    <a:moveTo>
                      <a:pt x="56" y="28"/>
                    </a:moveTo>
                    <a:cubicBezTo>
                      <a:pt x="52" y="28"/>
                      <a:pt x="50" y="31"/>
                      <a:pt x="50" y="34"/>
                    </a:cubicBezTo>
                    <a:cubicBezTo>
                      <a:pt x="50" y="37"/>
                      <a:pt x="52" y="40"/>
                      <a:pt x="56" y="40"/>
                    </a:cubicBezTo>
                    <a:cubicBezTo>
                      <a:pt x="59" y="40"/>
                      <a:pt x="62" y="37"/>
                      <a:pt x="62" y="34"/>
                    </a:cubicBezTo>
                    <a:cubicBezTo>
                      <a:pt x="62" y="31"/>
                      <a:pt x="59" y="28"/>
                      <a:pt x="56" y="28"/>
                    </a:cubicBezTo>
                    <a:close/>
                    <a:moveTo>
                      <a:pt x="106" y="28"/>
                    </a:moveTo>
                    <a:cubicBezTo>
                      <a:pt x="103" y="28"/>
                      <a:pt x="100" y="31"/>
                      <a:pt x="100" y="34"/>
                    </a:cubicBezTo>
                    <a:cubicBezTo>
                      <a:pt x="100" y="37"/>
                      <a:pt x="103" y="40"/>
                      <a:pt x="106" y="40"/>
                    </a:cubicBezTo>
                    <a:cubicBezTo>
                      <a:pt x="109" y="40"/>
                      <a:pt x="112" y="37"/>
                      <a:pt x="112" y="34"/>
                    </a:cubicBezTo>
                    <a:cubicBezTo>
                      <a:pt x="112" y="31"/>
                      <a:pt x="109" y="28"/>
                      <a:pt x="106" y="28"/>
                    </a:cubicBezTo>
                    <a:close/>
                    <a:moveTo>
                      <a:pt x="81" y="28"/>
                    </a:moveTo>
                    <a:cubicBezTo>
                      <a:pt x="78" y="28"/>
                      <a:pt x="75" y="31"/>
                      <a:pt x="75" y="34"/>
                    </a:cubicBezTo>
                    <a:cubicBezTo>
                      <a:pt x="75" y="37"/>
                      <a:pt x="78" y="40"/>
                      <a:pt x="81" y="40"/>
                    </a:cubicBezTo>
                    <a:cubicBezTo>
                      <a:pt x="84" y="40"/>
                      <a:pt x="87" y="37"/>
                      <a:pt x="87" y="34"/>
                    </a:cubicBezTo>
                    <a:cubicBezTo>
                      <a:pt x="87" y="31"/>
                      <a:pt x="84" y="28"/>
                      <a:pt x="81" y="28"/>
                    </a:cubicBezTo>
                    <a:close/>
                    <a:moveTo>
                      <a:pt x="1" y="30"/>
                    </a:moveTo>
                    <a:cubicBezTo>
                      <a:pt x="0" y="31"/>
                      <a:pt x="0" y="32"/>
                      <a:pt x="0" y="34"/>
                    </a:cubicBezTo>
                    <a:cubicBezTo>
                      <a:pt x="0" y="36"/>
                      <a:pt x="0" y="37"/>
                      <a:pt x="1" y="38"/>
                    </a:cubicBezTo>
                    <a:cubicBezTo>
                      <a:pt x="3" y="39"/>
                      <a:pt x="4" y="40"/>
                      <a:pt x="6" y="40"/>
                    </a:cubicBezTo>
                    <a:cubicBezTo>
                      <a:pt x="7" y="40"/>
                      <a:pt x="9" y="39"/>
                      <a:pt x="10" y="38"/>
                    </a:cubicBezTo>
                    <a:cubicBezTo>
                      <a:pt x="11" y="37"/>
                      <a:pt x="12" y="36"/>
                      <a:pt x="12" y="34"/>
                    </a:cubicBezTo>
                    <a:cubicBezTo>
                      <a:pt x="12" y="32"/>
                      <a:pt x="11" y="31"/>
                      <a:pt x="10" y="30"/>
                    </a:cubicBezTo>
                    <a:cubicBezTo>
                      <a:pt x="8" y="28"/>
                      <a:pt x="4" y="28"/>
                      <a:pt x="1" y="30"/>
                    </a:cubicBezTo>
                    <a:close/>
                    <a:moveTo>
                      <a:pt x="31" y="28"/>
                    </a:moveTo>
                    <a:cubicBezTo>
                      <a:pt x="27" y="28"/>
                      <a:pt x="25" y="31"/>
                      <a:pt x="25" y="34"/>
                    </a:cubicBezTo>
                    <a:cubicBezTo>
                      <a:pt x="25" y="37"/>
                      <a:pt x="27" y="40"/>
                      <a:pt x="31" y="40"/>
                    </a:cubicBezTo>
                    <a:cubicBezTo>
                      <a:pt x="34" y="40"/>
                      <a:pt x="37" y="37"/>
                      <a:pt x="37" y="34"/>
                    </a:cubicBezTo>
                    <a:cubicBezTo>
                      <a:pt x="37" y="31"/>
                      <a:pt x="34" y="28"/>
                      <a:pt x="31" y="28"/>
                    </a:cubicBezTo>
                    <a:close/>
                    <a:moveTo>
                      <a:pt x="156" y="28"/>
                    </a:moveTo>
                    <a:cubicBezTo>
                      <a:pt x="153" y="28"/>
                      <a:pt x="150" y="31"/>
                      <a:pt x="150" y="34"/>
                    </a:cubicBezTo>
                    <a:cubicBezTo>
                      <a:pt x="150" y="37"/>
                      <a:pt x="153" y="40"/>
                      <a:pt x="156" y="40"/>
                    </a:cubicBezTo>
                    <a:cubicBezTo>
                      <a:pt x="159" y="40"/>
                      <a:pt x="162" y="37"/>
                      <a:pt x="162" y="34"/>
                    </a:cubicBezTo>
                    <a:cubicBezTo>
                      <a:pt x="162" y="31"/>
                      <a:pt x="159" y="28"/>
                      <a:pt x="156" y="28"/>
                    </a:cubicBezTo>
                    <a:close/>
                    <a:moveTo>
                      <a:pt x="227" y="30"/>
                    </a:moveTo>
                    <a:cubicBezTo>
                      <a:pt x="226" y="31"/>
                      <a:pt x="225" y="33"/>
                      <a:pt x="225" y="34"/>
                    </a:cubicBezTo>
                    <a:cubicBezTo>
                      <a:pt x="225" y="36"/>
                      <a:pt x="226" y="37"/>
                      <a:pt x="227" y="38"/>
                    </a:cubicBezTo>
                    <a:cubicBezTo>
                      <a:pt x="228" y="39"/>
                      <a:pt x="230" y="40"/>
                      <a:pt x="231" y="40"/>
                    </a:cubicBezTo>
                    <a:cubicBezTo>
                      <a:pt x="233" y="40"/>
                      <a:pt x="234" y="39"/>
                      <a:pt x="235" y="38"/>
                    </a:cubicBezTo>
                    <a:cubicBezTo>
                      <a:pt x="237" y="37"/>
                      <a:pt x="237" y="36"/>
                      <a:pt x="237" y="34"/>
                    </a:cubicBezTo>
                    <a:cubicBezTo>
                      <a:pt x="237" y="33"/>
                      <a:pt x="237" y="31"/>
                      <a:pt x="235" y="30"/>
                    </a:cubicBezTo>
                    <a:cubicBezTo>
                      <a:pt x="233" y="28"/>
                      <a:pt x="229" y="28"/>
                      <a:pt x="227" y="30"/>
                    </a:cubicBezTo>
                    <a:close/>
                    <a:moveTo>
                      <a:pt x="131" y="28"/>
                    </a:moveTo>
                    <a:cubicBezTo>
                      <a:pt x="128" y="28"/>
                      <a:pt x="125" y="31"/>
                      <a:pt x="125" y="34"/>
                    </a:cubicBezTo>
                    <a:cubicBezTo>
                      <a:pt x="125" y="37"/>
                      <a:pt x="128" y="40"/>
                      <a:pt x="131" y="40"/>
                    </a:cubicBezTo>
                    <a:cubicBezTo>
                      <a:pt x="134" y="40"/>
                      <a:pt x="137" y="37"/>
                      <a:pt x="137" y="34"/>
                    </a:cubicBezTo>
                    <a:cubicBezTo>
                      <a:pt x="137" y="31"/>
                      <a:pt x="134" y="28"/>
                      <a:pt x="131" y="28"/>
                    </a:cubicBezTo>
                    <a:close/>
                    <a:moveTo>
                      <a:pt x="206" y="28"/>
                    </a:moveTo>
                    <a:cubicBezTo>
                      <a:pt x="203" y="28"/>
                      <a:pt x="200" y="31"/>
                      <a:pt x="200" y="34"/>
                    </a:cubicBezTo>
                    <a:cubicBezTo>
                      <a:pt x="200" y="37"/>
                      <a:pt x="203" y="40"/>
                      <a:pt x="206" y="40"/>
                    </a:cubicBezTo>
                    <a:cubicBezTo>
                      <a:pt x="209" y="40"/>
                      <a:pt x="212" y="37"/>
                      <a:pt x="212" y="34"/>
                    </a:cubicBezTo>
                    <a:cubicBezTo>
                      <a:pt x="212" y="31"/>
                      <a:pt x="209" y="28"/>
                      <a:pt x="206" y="28"/>
                    </a:cubicBezTo>
                    <a:close/>
                    <a:moveTo>
                      <a:pt x="181" y="28"/>
                    </a:moveTo>
                    <a:cubicBezTo>
                      <a:pt x="178" y="28"/>
                      <a:pt x="175" y="31"/>
                      <a:pt x="175" y="34"/>
                    </a:cubicBezTo>
                    <a:cubicBezTo>
                      <a:pt x="175" y="37"/>
                      <a:pt x="178" y="40"/>
                      <a:pt x="181" y="40"/>
                    </a:cubicBezTo>
                    <a:cubicBezTo>
                      <a:pt x="184" y="40"/>
                      <a:pt x="187" y="37"/>
                      <a:pt x="187" y="34"/>
                    </a:cubicBezTo>
                    <a:cubicBezTo>
                      <a:pt x="187" y="31"/>
                      <a:pt x="184" y="28"/>
                      <a:pt x="181" y="2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13B26192-773A-4777-8C39-BBA21C12F19B}"/>
                  </a:ext>
                </a:extLst>
              </p:cNvPr>
              <p:cNvGrpSpPr/>
              <p:nvPr/>
            </p:nvGrpSpPr>
            <p:grpSpPr>
              <a:xfrm>
                <a:off x="8246559" y="2269925"/>
                <a:ext cx="1408093" cy="856314"/>
                <a:chOff x="8667756" y="3529130"/>
                <a:chExt cx="1534969" cy="933472"/>
              </a:xfrm>
              <a:effectLst/>
            </p:grpSpPr>
            <p:sp>
              <p:nvSpPr>
                <p:cNvPr id="57" name="Freeform 36">
                  <a:extLst>
                    <a:ext uri="{FF2B5EF4-FFF2-40B4-BE49-F238E27FC236}">
                      <a16:creationId xmlns:a16="http://schemas.microsoft.com/office/drawing/2014/main" id="{95E31101-8FD2-454E-9A55-E042E0CFEA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7756" y="3529130"/>
                  <a:ext cx="1534969" cy="9334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CB7FDE11-3A1D-429B-8F07-7806EA21439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8813111" y="3870246"/>
                  <a:ext cx="1056778" cy="2334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/>
                  <a:r>
                    <a:rPr lang="en-US" sz="1400" b="1" dirty="0">
                      <a:solidFill>
                        <a:schemeClr val="bg1"/>
                      </a:solidFill>
                      <a:latin typeface="+mj-lt"/>
                      <a:cs typeface="Segoe UI Light" panose="020B0502040204020203" pitchFamily="34" charset="0"/>
                    </a:rPr>
                    <a:t>Step six</a:t>
                  </a:r>
                </a:p>
              </p:txBody>
            </p:sp>
          </p:grp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40B547F8-97A8-4BD0-9D08-4FF53620EA06}"/>
                </a:ext>
              </a:extLst>
            </p:cNvPr>
            <p:cNvGrpSpPr/>
            <p:nvPr/>
          </p:nvGrpSpPr>
          <p:grpSpPr>
            <a:xfrm>
              <a:off x="7216353" y="4181497"/>
              <a:ext cx="2552357" cy="1121650"/>
              <a:chOff x="7102294" y="3074981"/>
              <a:chExt cx="2552357" cy="1121650"/>
            </a:xfrm>
          </p:grpSpPr>
          <p:sp>
            <p:nvSpPr>
              <p:cNvPr id="77" name="Freeform 41">
                <a:extLst>
                  <a:ext uri="{FF2B5EF4-FFF2-40B4-BE49-F238E27FC236}">
                    <a16:creationId xmlns:a16="http://schemas.microsoft.com/office/drawing/2014/main" id="{B6799D6A-B3F6-4173-9BDB-946A79849A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02294" y="3074981"/>
                <a:ext cx="398005" cy="401020"/>
              </a:xfrm>
              <a:custGeom>
                <a:avLst/>
                <a:gdLst>
                  <a:gd name="T0" fmla="*/ 35 w 132"/>
                  <a:gd name="T1" fmla="*/ 35 h 133"/>
                  <a:gd name="T2" fmla="*/ 35 w 132"/>
                  <a:gd name="T3" fmla="*/ 44 h 133"/>
                  <a:gd name="T4" fmla="*/ 39 w 132"/>
                  <a:gd name="T5" fmla="*/ 46 h 133"/>
                  <a:gd name="T6" fmla="*/ 44 w 132"/>
                  <a:gd name="T7" fmla="*/ 44 h 133"/>
                  <a:gd name="T8" fmla="*/ 44 w 132"/>
                  <a:gd name="T9" fmla="*/ 35 h 133"/>
                  <a:gd name="T10" fmla="*/ 35 w 132"/>
                  <a:gd name="T11" fmla="*/ 35 h 133"/>
                  <a:gd name="T12" fmla="*/ 19 w 132"/>
                  <a:gd name="T13" fmla="*/ 19 h 133"/>
                  <a:gd name="T14" fmla="*/ 19 w 132"/>
                  <a:gd name="T15" fmla="*/ 27 h 133"/>
                  <a:gd name="T16" fmla="*/ 23 w 132"/>
                  <a:gd name="T17" fmla="*/ 29 h 133"/>
                  <a:gd name="T18" fmla="*/ 27 w 132"/>
                  <a:gd name="T19" fmla="*/ 27 h 133"/>
                  <a:gd name="T20" fmla="*/ 27 w 132"/>
                  <a:gd name="T21" fmla="*/ 19 h 133"/>
                  <a:gd name="T22" fmla="*/ 19 w 132"/>
                  <a:gd name="T23" fmla="*/ 19 h 133"/>
                  <a:gd name="T24" fmla="*/ 89 w 132"/>
                  <a:gd name="T25" fmla="*/ 95 h 133"/>
                  <a:gd name="T26" fmla="*/ 93 w 132"/>
                  <a:gd name="T27" fmla="*/ 94 h 133"/>
                  <a:gd name="T28" fmla="*/ 95 w 132"/>
                  <a:gd name="T29" fmla="*/ 89 h 133"/>
                  <a:gd name="T30" fmla="*/ 93 w 132"/>
                  <a:gd name="T31" fmla="*/ 85 h 133"/>
                  <a:gd name="T32" fmla="*/ 85 w 132"/>
                  <a:gd name="T33" fmla="*/ 85 h 133"/>
                  <a:gd name="T34" fmla="*/ 83 w 132"/>
                  <a:gd name="T35" fmla="*/ 89 h 133"/>
                  <a:gd name="T36" fmla="*/ 85 w 132"/>
                  <a:gd name="T37" fmla="*/ 94 h 133"/>
                  <a:gd name="T38" fmla="*/ 89 w 132"/>
                  <a:gd name="T39" fmla="*/ 95 h 133"/>
                  <a:gd name="T40" fmla="*/ 2 w 132"/>
                  <a:gd name="T41" fmla="*/ 2 h 133"/>
                  <a:gd name="T42" fmla="*/ 0 w 132"/>
                  <a:gd name="T43" fmla="*/ 7 h 133"/>
                  <a:gd name="T44" fmla="*/ 2 w 132"/>
                  <a:gd name="T45" fmla="*/ 11 h 133"/>
                  <a:gd name="T46" fmla="*/ 6 w 132"/>
                  <a:gd name="T47" fmla="*/ 13 h 133"/>
                  <a:gd name="T48" fmla="*/ 10 w 132"/>
                  <a:gd name="T49" fmla="*/ 11 h 133"/>
                  <a:gd name="T50" fmla="*/ 12 w 132"/>
                  <a:gd name="T51" fmla="*/ 7 h 133"/>
                  <a:gd name="T52" fmla="*/ 10 w 132"/>
                  <a:gd name="T53" fmla="*/ 2 h 133"/>
                  <a:gd name="T54" fmla="*/ 2 w 132"/>
                  <a:gd name="T55" fmla="*/ 2 h 133"/>
                  <a:gd name="T56" fmla="*/ 52 w 132"/>
                  <a:gd name="T57" fmla="*/ 52 h 133"/>
                  <a:gd name="T58" fmla="*/ 52 w 132"/>
                  <a:gd name="T59" fmla="*/ 60 h 133"/>
                  <a:gd name="T60" fmla="*/ 56 w 132"/>
                  <a:gd name="T61" fmla="*/ 62 h 133"/>
                  <a:gd name="T62" fmla="*/ 60 w 132"/>
                  <a:gd name="T63" fmla="*/ 60 h 133"/>
                  <a:gd name="T64" fmla="*/ 60 w 132"/>
                  <a:gd name="T65" fmla="*/ 52 h 133"/>
                  <a:gd name="T66" fmla="*/ 52 w 132"/>
                  <a:gd name="T67" fmla="*/ 52 h 133"/>
                  <a:gd name="T68" fmla="*/ 124 w 132"/>
                  <a:gd name="T69" fmla="*/ 77 h 133"/>
                  <a:gd name="T70" fmla="*/ 76 w 132"/>
                  <a:gd name="T71" fmla="*/ 125 h 133"/>
                  <a:gd name="T72" fmla="*/ 132 w 132"/>
                  <a:gd name="T73" fmla="*/ 133 h 133"/>
                  <a:gd name="T74" fmla="*/ 124 w 132"/>
                  <a:gd name="T75" fmla="*/ 77 h 133"/>
                  <a:gd name="T76" fmla="*/ 77 w 132"/>
                  <a:gd name="T77" fmla="*/ 69 h 133"/>
                  <a:gd name="T78" fmla="*/ 68 w 132"/>
                  <a:gd name="T79" fmla="*/ 69 h 133"/>
                  <a:gd name="T80" fmla="*/ 68 w 132"/>
                  <a:gd name="T81" fmla="*/ 77 h 133"/>
                  <a:gd name="T82" fmla="*/ 72 w 132"/>
                  <a:gd name="T83" fmla="*/ 79 h 133"/>
                  <a:gd name="T84" fmla="*/ 77 w 132"/>
                  <a:gd name="T85" fmla="*/ 77 h 133"/>
                  <a:gd name="T86" fmla="*/ 77 w 132"/>
                  <a:gd name="T87" fmla="*/ 6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2" h="133">
                    <a:moveTo>
                      <a:pt x="35" y="35"/>
                    </a:moveTo>
                    <a:cubicBezTo>
                      <a:pt x="33" y="38"/>
                      <a:pt x="33" y="42"/>
                      <a:pt x="35" y="44"/>
                    </a:cubicBezTo>
                    <a:cubicBezTo>
                      <a:pt x="36" y="45"/>
                      <a:pt x="38" y="46"/>
                      <a:pt x="39" y="46"/>
                    </a:cubicBezTo>
                    <a:cubicBezTo>
                      <a:pt x="41" y="46"/>
                      <a:pt x="42" y="45"/>
                      <a:pt x="44" y="44"/>
                    </a:cubicBezTo>
                    <a:cubicBezTo>
                      <a:pt x="46" y="42"/>
                      <a:pt x="46" y="38"/>
                      <a:pt x="44" y="35"/>
                    </a:cubicBezTo>
                    <a:cubicBezTo>
                      <a:pt x="41" y="33"/>
                      <a:pt x="37" y="33"/>
                      <a:pt x="35" y="35"/>
                    </a:cubicBezTo>
                    <a:close/>
                    <a:moveTo>
                      <a:pt x="19" y="19"/>
                    </a:moveTo>
                    <a:cubicBezTo>
                      <a:pt x="16" y="21"/>
                      <a:pt x="16" y="25"/>
                      <a:pt x="19" y="27"/>
                    </a:cubicBezTo>
                    <a:cubicBezTo>
                      <a:pt x="20" y="28"/>
                      <a:pt x="21" y="29"/>
                      <a:pt x="23" y="29"/>
                    </a:cubicBezTo>
                    <a:cubicBezTo>
                      <a:pt x="24" y="29"/>
                      <a:pt x="26" y="28"/>
                      <a:pt x="27" y="27"/>
                    </a:cubicBezTo>
                    <a:cubicBezTo>
                      <a:pt x="29" y="25"/>
                      <a:pt x="29" y="21"/>
                      <a:pt x="27" y="19"/>
                    </a:cubicBezTo>
                    <a:cubicBezTo>
                      <a:pt x="25" y="17"/>
                      <a:pt x="21" y="16"/>
                      <a:pt x="19" y="19"/>
                    </a:cubicBezTo>
                    <a:close/>
                    <a:moveTo>
                      <a:pt x="89" y="95"/>
                    </a:moveTo>
                    <a:cubicBezTo>
                      <a:pt x="91" y="95"/>
                      <a:pt x="92" y="95"/>
                      <a:pt x="93" y="94"/>
                    </a:cubicBezTo>
                    <a:cubicBezTo>
                      <a:pt x="94" y="92"/>
                      <a:pt x="95" y="91"/>
                      <a:pt x="95" y="89"/>
                    </a:cubicBezTo>
                    <a:cubicBezTo>
                      <a:pt x="95" y="88"/>
                      <a:pt x="94" y="86"/>
                      <a:pt x="93" y="85"/>
                    </a:cubicBezTo>
                    <a:cubicBezTo>
                      <a:pt x="91" y="83"/>
                      <a:pt x="87" y="83"/>
                      <a:pt x="85" y="85"/>
                    </a:cubicBezTo>
                    <a:cubicBezTo>
                      <a:pt x="84" y="86"/>
                      <a:pt x="83" y="88"/>
                      <a:pt x="83" y="89"/>
                    </a:cubicBezTo>
                    <a:cubicBezTo>
                      <a:pt x="83" y="91"/>
                      <a:pt x="84" y="92"/>
                      <a:pt x="85" y="94"/>
                    </a:cubicBezTo>
                    <a:cubicBezTo>
                      <a:pt x="86" y="95"/>
                      <a:pt x="87" y="95"/>
                      <a:pt x="89" y="95"/>
                    </a:cubicBezTo>
                    <a:close/>
                    <a:moveTo>
                      <a:pt x="2" y="2"/>
                    </a:move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3" y="12"/>
                      <a:pt x="5" y="13"/>
                      <a:pt x="6" y="13"/>
                    </a:cubicBezTo>
                    <a:cubicBezTo>
                      <a:pt x="8" y="13"/>
                      <a:pt x="9" y="12"/>
                      <a:pt x="10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5"/>
                      <a:pt x="12" y="3"/>
                      <a:pt x="10" y="2"/>
                    </a:cubicBezTo>
                    <a:cubicBezTo>
                      <a:pt x="8" y="0"/>
                      <a:pt x="4" y="0"/>
                      <a:pt x="2" y="2"/>
                    </a:cubicBezTo>
                    <a:close/>
                    <a:moveTo>
                      <a:pt x="52" y="52"/>
                    </a:moveTo>
                    <a:cubicBezTo>
                      <a:pt x="49" y="54"/>
                      <a:pt x="49" y="58"/>
                      <a:pt x="52" y="60"/>
                    </a:cubicBezTo>
                    <a:cubicBezTo>
                      <a:pt x="53" y="62"/>
                      <a:pt x="54" y="62"/>
                      <a:pt x="56" y="62"/>
                    </a:cubicBezTo>
                    <a:cubicBezTo>
                      <a:pt x="57" y="62"/>
                      <a:pt x="59" y="62"/>
                      <a:pt x="60" y="60"/>
                    </a:cubicBezTo>
                    <a:cubicBezTo>
                      <a:pt x="62" y="58"/>
                      <a:pt x="63" y="54"/>
                      <a:pt x="60" y="52"/>
                    </a:cubicBezTo>
                    <a:cubicBezTo>
                      <a:pt x="58" y="50"/>
                      <a:pt x="54" y="50"/>
                      <a:pt x="52" y="52"/>
                    </a:cubicBezTo>
                    <a:close/>
                    <a:moveTo>
                      <a:pt x="124" y="77"/>
                    </a:moveTo>
                    <a:cubicBezTo>
                      <a:pt x="76" y="125"/>
                      <a:pt x="76" y="125"/>
                      <a:pt x="76" y="125"/>
                    </a:cubicBezTo>
                    <a:cubicBezTo>
                      <a:pt x="132" y="133"/>
                      <a:pt x="132" y="133"/>
                      <a:pt x="132" y="133"/>
                    </a:cubicBezTo>
                    <a:lnTo>
                      <a:pt x="124" y="77"/>
                    </a:lnTo>
                    <a:close/>
                    <a:moveTo>
                      <a:pt x="77" y="69"/>
                    </a:moveTo>
                    <a:cubicBezTo>
                      <a:pt x="74" y="66"/>
                      <a:pt x="71" y="66"/>
                      <a:pt x="68" y="69"/>
                    </a:cubicBezTo>
                    <a:cubicBezTo>
                      <a:pt x="66" y="71"/>
                      <a:pt x="66" y="75"/>
                      <a:pt x="68" y="77"/>
                    </a:cubicBezTo>
                    <a:cubicBezTo>
                      <a:pt x="69" y="78"/>
                      <a:pt x="71" y="79"/>
                      <a:pt x="72" y="79"/>
                    </a:cubicBezTo>
                    <a:cubicBezTo>
                      <a:pt x="74" y="79"/>
                      <a:pt x="76" y="78"/>
                      <a:pt x="77" y="77"/>
                    </a:cubicBezTo>
                    <a:cubicBezTo>
                      <a:pt x="79" y="75"/>
                      <a:pt x="79" y="71"/>
                      <a:pt x="77" y="6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D961F86A-3DAD-4CAF-9B5F-6B4E66456271}"/>
                  </a:ext>
                </a:extLst>
              </p:cNvPr>
              <p:cNvGrpSpPr/>
              <p:nvPr/>
            </p:nvGrpSpPr>
            <p:grpSpPr>
              <a:xfrm>
                <a:off x="7506329" y="3340317"/>
                <a:ext cx="2148322" cy="856314"/>
                <a:chOff x="7860827" y="4695970"/>
                <a:chExt cx="2341897" cy="933472"/>
              </a:xfrm>
              <a:effectLst/>
            </p:grpSpPr>
            <p:sp>
              <p:nvSpPr>
                <p:cNvPr id="55" name="Freeform 38">
                  <a:extLst>
                    <a:ext uri="{FF2B5EF4-FFF2-40B4-BE49-F238E27FC236}">
                      <a16:creationId xmlns:a16="http://schemas.microsoft.com/office/drawing/2014/main" id="{62B0058E-F81B-4579-B08F-56ABF64E83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0827" y="4695970"/>
                  <a:ext cx="2341897" cy="9334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54BFF4B-82CA-4D13-A5C9-BFA7501194A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8618041" y="5038169"/>
                  <a:ext cx="1159541" cy="23485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/>
                  <a:r>
                    <a:rPr lang="en-US" sz="1400" b="1" dirty="0">
                      <a:solidFill>
                        <a:schemeClr val="bg1"/>
                      </a:solidFill>
                      <a:latin typeface="+mj-lt"/>
                      <a:cs typeface="Segoe UI Light" panose="020B0502040204020203" pitchFamily="34" charset="0"/>
                    </a:rPr>
                    <a:t>Step eight</a:t>
                  </a:r>
                </a:p>
              </p:txBody>
            </p:sp>
          </p:grp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8F7BDC39-237A-4A5E-A713-1D58EBBC42C6}"/>
                </a:ext>
              </a:extLst>
            </p:cNvPr>
            <p:cNvGrpSpPr/>
            <p:nvPr/>
          </p:nvGrpSpPr>
          <p:grpSpPr>
            <a:xfrm>
              <a:off x="2141552" y="3319796"/>
              <a:ext cx="2362402" cy="856314"/>
              <a:chOff x="2131754" y="2269925"/>
              <a:chExt cx="2362402" cy="856314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338786C4-11F5-446B-8B1E-88CD4C086C6C}"/>
                  </a:ext>
                </a:extLst>
              </p:cNvPr>
              <p:cNvGrpSpPr/>
              <p:nvPr/>
            </p:nvGrpSpPr>
            <p:grpSpPr>
              <a:xfrm>
                <a:off x="2131754" y="2269925"/>
                <a:ext cx="2362402" cy="856314"/>
                <a:chOff x="2131754" y="2269925"/>
                <a:chExt cx="2362402" cy="856314"/>
              </a:xfrm>
            </p:grpSpPr>
            <p:sp>
              <p:nvSpPr>
                <p:cNvPr id="89" name="Freeform 33">
                  <a:extLst>
                    <a:ext uri="{FF2B5EF4-FFF2-40B4-BE49-F238E27FC236}">
                      <a16:creationId xmlns:a16="http://schemas.microsoft.com/office/drawing/2014/main" id="{199571BC-D2DE-4607-B155-C8F0916B3A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09198" y="2595565"/>
                  <a:ext cx="884958" cy="205033"/>
                </a:xfrm>
                <a:custGeom>
                  <a:avLst/>
                  <a:gdLst>
                    <a:gd name="T0" fmla="*/ 46 w 294"/>
                    <a:gd name="T1" fmla="*/ 68 h 68"/>
                    <a:gd name="T2" fmla="*/ 46 w 294"/>
                    <a:gd name="T3" fmla="*/ 0 h 68"/>
                    <a:gd name="T4" fmla="*/ 0 w 294"/>
                    <a:gd name="T5" fmla="*/ 34 h 68"/>
                    <a:gd name="T6" fmla="*/ 46 w 294"/>
                    <a:gd name="T7" fmla="*/ 68 h 68"/>
                    <a:gd name="T8" fmla="*/ 138 w 294"/>
                    <a:gd name="T9" fmla="*/ 28 h 68"/>
                    <a:gd name="T10" fmla="*/ 132 w 294"/>
                    <a:gd name="T11" fmla="*/ 34 h 68"/>
                    <a:gd name="T12" fmla="*/ 138 w 294"/>
                    <a:gd name="T13" fmla="*/ 40 h 68"/>
                    <a:gd name="T14" fmla="*/ 144 w 294"/>
                    <a:gd name="T15" fmla="*/ 34 h 68"/>
                    <a:gd name="T16" fmla="*/ 138 w 294"/>
                    <a:gd name="T17" fmla="*/ 28 h 68"/>
                    <a:gd name="T18" fmla="*/ 113 w 294"/>
                    <a:gd name="T19" fmla="*/ 28 h 68"/>
                    <a:gd name="T20" fmla="*/ 107 w 294"/>
                    <a:gd name="T21" fmla="*/ 34 h 68"/>
                    <a:gd name="T22" fmla="*/ 113 w 294"/>
                    <a:gd name="T23" fmla="*/ 40 h 68"/>
                    <a:gd name="T24" fmla="*/ 119 w 294"/>
                    <a:gd name="T25" fmla="*/ 34 h 68"/>
                    <a:gd name="T26" fmla="*/ 113 w 294"/>
                    <a:gd name="T27" fmla="*/ 28 h 68"/>
                    <a:gd name="T28" fmla="*/ 88 w 294"/>
                    <a:gd name="T29" fmla="*/ 28 h 68"/>
                    <a:gd name="T30" fmla="*/ 82 w 294"/>
                    <a:gd name="T31" fmla="*/ 34 h 68"/>
                    <a:gd name="T32" fmla="*/ 88 w 294"/>
                    <a:gd name="T33" fmla="*/ 40 h 68"/>
                    <a:gd name="T34" fmla="*/ 94 w 294"/>
                    <a:gd name="T35" fmla="*/ 34 h 68"/>
                    <a:gd name="T36" fmla="*/ 88 w 294"/>
                    <a:gd name="T37" fmla="*/ 28 h 68"/>
                    <a:gd name="T38" fmla="*/ 59 w 294"/>
                    <a:gd name="T39" fmla="*/ 30 h 68"/>
                    <a:gd name="T40" fmla="*/ 57 w 294"/>
                    <a:gd name="T41" fmla="*/ 34 h 68"/>
                    <a:gd name="T42" fmla="*/ 59 w 294"/>
                    <a:gd name="T43" fmla="*/ 38 h 68"/>
                    <a:gd name="T44" fmla="*/ 63 w 294"/>
                    <a:gd name="T45" fmla="*/ 40 h 68"/>
                    <a:gd name="T46" fmla="*/ 67 w 294"/>
                    <a:gd name="T47" fmla="*/ 38 h 68"/>
                    <a:gd name="T48" fmla="*/ 69 w 294"/>
                    <a:gd name="T49" fmla="*/ 34 h 68"/>
                    <a:gd name="T50" fmla="*/ 67 w 294"/>
                    <a:gd name="T51" fmla="*/ 30 h 68"/>
                    <a:gd name="T52" fmla="*/ 59 w 294"/>
                    <a:gd name="T53" fmla="*/ 30 h 68"/>
                    <a:gd name="T54" fmla="*/ 163 w 294"/>
                    <a:gd name="T55" fmla="*/ 28 h 68"/>
                    <a:gd name="T56" fmla="*/ 157 w 294"/>
                    <a:gd name="T57" fmla="*/ 34 h 68"/>
                    <a:gd name="T58" fmla="*/ 163 w 294"/>
                    <a:gd name="T59" fmla="*/ 40 h 68"/>
                    <a:gd name="T60" fmla="*/ 169 w 294"/>
                    <a:gd name="T61" fmla="*/ 34 h 68"/>
                    <a:gd name="T62" fmla="*/ 163 w 294"/>
                    <a:gd name="T63" fmla="*/ 28 h 68"/>
                    <a:gd name="T64" fmla="*/ 263 w 294"/>
                    <a:gd name="T65" fmla="*/ 28 h 68"/>
                    <a:gd name="T66" fmla="*/ 257 w 294"/>
                    <a:gd name="T67" fmla="*/ 34 h 68"/>
                    <a:gd name="T68" fmla="*/ 263 w 294"/>
                    <a:gd name="T69" fmla="*/ 40 h 68"/>
                    <a:gd name="T70" fmla="*/ 269 w 294"/>
                    <a:gd name="T71" fmla="*/ 34 h 68"/>
                    <a:gd name="T72" fmla="*/ 263 w 294"/>
                    <a:gd name="T73" fmla="*/ 28 h 68"/>
                    <a:gd name="T74" fmla="*/ 293 w 294"/>
                    <a:gd name="T75" fmla="*/ 30 h 68"/>
                    <a:gd name="T76" fmla="*/ 284 w 294"/>
                    <a:gd name="T77" fmla="*/ 30 h 68"/>
                    <a:gd name="T78" fmla="*/ 282 w 294"/>
                    <a:gd name="T79" fmla="*/ 34 h 68"/>
                    <a:gd name="T80" fmla="*/ 284 w 294"/>
                    <a:gd name="T81" fmla="*/ 38 h 68"/>
                    <a:gd name="T82" fmla="*/ 288 w 294"/>
                    <a:gd name="T83" fmla="*/ 40 h 68"/>
                    <a:gd name="T84" fmla="*/ 293 w 294"/>
                    <a:gd name="T85" fmla="*/ 38 h 68"/>
                    <a:gd name="T86" fmla="*/ 294 w 294"/>
                    <a:gd name="T87" fmla="*/ 34 h 68"/>
                    <a:gd name="T88" fmla="*/ 293 w 294"/>
                    <a:gd name="T89" fmla="*/ 30 h 68"/>
                    <a:gd name="T90" fmla="*/ 213 w 294"/>
                    <a:gd name="T91" fmla="*/ 28 h 68"/>
                    <a:gd name="T92" fmla="*/ 207 w 294"/>
                    <a:gd name="T93" fmla="*/ 34 h 68"/>
                    <a:gd name="T94" fmla="*/ 213 w 294"/>
                    <a:gd name="T95" fmla="*/ 40 h 68"/>
                    <a:gd name="T96" fmla="*/ 219 w 294"/>
                    <a:gd name="T97" fmla="*/ 34 h 68"/>
                    <a:gd name="T98" fmla="*/ 213 w 294"/>
                    <a:gd name="T99" fmla="*/ 28 h 68"/>
                    <a:gd name="T100" fmla="*/ 238 w 294"/>
                    <a:gd name="T101" fmla="*/ 28 h 68"/>
                    <a:gd name="T102" fmla="*/ 232 w 294"/>
                    <a:gd name="T103" fmla="*/ 34 h 68"/>
                    <a:gd name="T104" fmla="*/ 238 w 294"/>
                    <a:gd name="T105" fmla="*/ 40 h 68"/>
                    <a:gd name="T106" fmla="*/ 244 w 294"/>
                    <a:gd name="T107" fmla="*/ 34 h 68"/>
                    <a:gd name="T108" fmla="*/ 238 w 294"/>
                    <a:gd name="T109" fmla="*/ 28 h 68"/>
                    <a:gd name="T110" fmla="*/ 188 w 294"/>
                    <a:gd name="T111" fmla="*/ 28 h 68"/>
                    <a:gd name="T112" fmla="*/ 182 w 294"/>
                    <a:gd name="T113" fmla="*/ 34 h 68"/>
                    <a:gd name="T114" fmla="*/ 188 w 294"/>
                    <a:gd name="T115" fmla="*/ 40 h 68"/>
                    <a:gd name="T116" fmla="*/ 194 w 294"/>
                    <a:gd name="T117" fmla="*/ 34 h 68"/>
                    <a:gd name="T118" fmla="*/ 188 w 294"/>
                    <a:gd name="T119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94" h="68">
                      <a:moveTo>
                        <a:pt x="46" y="68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34"/>
                        <a:pt x="0" y="34"/>
                        <a:pt x="0" y="34"/>
                      </a:cubicBezTo>
                      <a:lnTo>
                        <a:pt x="46" y="68"/>
                      </a:lnTo>
                      <a:close/>
                      <a:moveTo>
                        <a:pt x="138" y="28"/>
                      </a:moveTo>
                      <a:cubicBezTo>
                        <a:pt x="135" y="28"/>
                        <a:pt x="132" y="31"/>
                        <a:pt x="132" y="34"/>
                      </a:cubicBezTo>
                      <a:cubicBezTo>
                        <a:pt x="132" y="37"/>
                        <a:pt x="135" y="40"/>
                        <a:pt x="138" y="40"/>
                      </a:cubicBezTo>
                      <a:cubicBezTo>
                        <a:pt x="141" y="40"/>
                        <a:pt x="144" y="37"/>
                        <a:pt x="144" y="34"/>
                      </a:cubicBezTo>
                      <a:cubicBezTo>
                        <a:pt x="144" y="31"/>
                        <a:pt x="141" y="28"/>
                        <a:pt x="138" y="28"/>
                      </a:cubicBezTo>
                      <a:close/>
                      <a:moveTo>
                        <a:pt x="113" y="28"/>
                      </a:moveTo>
                      <a:cubicBezTo>
                        <a:pt x="110" y="28"/>
                        <a:pt x="107" y="31"/>
                        <a:pt x="107" y="34"/>
                      </a:cubicBezTo>
                      <a:cubicBezTo>
                        <a:pt x="107" y="37"/>
                        <a:pt x="110" y="40"/>
                        <a:pt x="113" y="40"/>
                      </a:cubicBezTo>
                      <a:cubicBezTo>
                        <a:pt x="116" y="40"/>
                        <a:pt x="119" y="37"/>
                        <a:pt x="119" y="34"/>
                      </a:cubicBezTo>
                      <a:cubicBezTo>
                        <a:pt x="119" y="31"/>
                        <a:pt x="116" y="28"/>
                        <a:pt x="113" y="28"/>
                      </a:cubicBezTo>
                      <a:close/>
                      <a:moveTo>
                        <a:pt x="88" y="28"/>
                      </a:moveTo>
                      <a:cubicBezTo>
                        <a:pt x="85" y="28"/>
                        <a:pt x="82" y="31"/>
                        <a:pt x="82" y="34"/>
                      </a:cubicBezTo>
                      <a:cubicBezTo>
                        <a:pt x="82" y="37"/>
                        <a:pt x="85" y="40"/>
                        <a:pt x="88" y="40"/>
                      </a:cubicBezTo>
                      <a:cubicBezTo>
                        <a:pt x="91" y="40"/>
                        <a:pt x="94" y="37"/>
                        <a:pt x="94" y="34"/>
                      </a:cubicBezTo>
                      <a:cubicBezTo>
                        <a:pt x="94" y="31"/>
                        <a:pt x="91" y="28"/>
                        <a:pt x="88" y="28"/>
                      </a:cubicBezTo>
                      <a:close/>
                      <a:moveTo>
                        <a:pt x="59" y="30"/>
                      </a:moveTo>
                      <a:cubicBezTo>
                        <a:pt x="57" y="31"/>
                        <a:pt x="57" y="33"/>
                        <a:pt x="57" y="34"/>
                      </a:cubicBezTo>
                      <a:cubicBezTo>
                        <a:pt x="57" y="36"/>
                        <a:pt x="57" y="37"/>
                        <a:pt x="59" y="38"/>
                      </a:cubicBezTo>
                      <a:cubicBezTo>
                        <a:pt x="60" y="39"/>
                        <a:pt x="61" y="40"/>
                        <a:pt x="63" y="40"/>
                      </a:cubicBezTo>
                      <a:cubicBezTo>
                        <a:pt x="64" y="40"/>
                        <a:pt x="66" y="39"/>
                        <a:pt x="67" y="38"/>
                      </a:cubicBezTo>
                      <a:cubicBezTo>
                        <a:pt x="68" y="37"/>
                        <a:pt x="69" y="36"/>
                        <a:pt x="69" y="34"/>
                      </a:cubicBezTo>
                      <a:cubicBezTo>
                        <a:pt x="69" y="33"/>
                        <a:pt x="68" y="31"/>
                        <a:pt x="67" y="30"/>
                      </a:cubicBezTo>
                      <a:cubicBezTo>
                        <a:pt x="65" y="28"/>
                        <a:pt x="61" y="28"/>
                        <a:pt x="59" y="30"/>
                      </a:cubicBezTo>
                      <a:close/>
                      <a:moveTo>
                        <a:pt x="163" y="28"/>
                      </a:moveTo>
                      <a:cubicBezTo>
                        <a:pt x="160" y="28"/>
                        <a:pt x="157" y="31"/>
                        <a:pt x="157" y="34"/>
                      </a:cubicBezTo>
                      <a:cubicBezTo>
                        <a:pt x="157" y="37"/>
                        <a:pt x="160" y="40"/>
                        <a:pt x="163" y="40"/>
                      </a:cubicBezTo>
                      <a:cubicBezTo>
                        <a:pt x="166" y="40"/>
                        <a:pt x="169" y="37"/>
                        <a:pt x="169" y="34"/>
                      </a:cubicBezTo>
                      <a:cubicBezTo>
                        <a:pt x="169" y="31"/>
                        <a:pt x="166" y="28"/>
                        <a:pt x="163" y="28"/>
                      </a:cubicBezTo>
                      <a:close/>
                      <a:moveTo>
                        <a:pt x="263" y="28"/>
                      </a:moveTo>
                      <a:cubicBezTo>
                        <a:pt x="260" y="28"/>
                        <a:pt x="257" y="31"/>
                        <a:pt x="257" y="34"/>
                      </a:cubicBezTo>
                      <a:cubicBezTo>
                        <a:pt x="257" y="37"/>
                        <a:pt x="260" y="40"/>
                        <a:pt x="263" y="40"/>
                      </a:cubicBezTo>
                      <a:cubicBezTo>
                        <a:pt x="267" y="40"/>
                        <a:pt x="269" y="37"/>
                        <a:pt x="269" y="34"/>
                      </a:cubicBezTo>
                      <a:cubicBezTo>
                        <a:pt x="269" y="31"/>
                        <a:pt x="267" y="28"/>
                        <a:pt x="263" y="28"/>
                      </a:cubicBezTo>
                      <a:close/>
                      <a:moveTo>
                        <a:pt x="293" y="30"/>
                      </a:moveTo>
                      <a:cubicBezTo>
                        <a:pt x="290" y="28"/>
                        <a:pt x="286" y="28"/>
                        <a:pt x="284" y="30"/>
                      </a:cubicBezTo>
                      <a:cubicBezTo>
                        <a:pt x="283" y="31"/>
                        <a:pt x="282" y="32"/>
                        <a:pt x="282" y="34"/>
                      </a:cubicBezTo>
                      <a:cubicBezTo>
                        <a:pt x="282" y="36"/>
                        <a:pt x="283" y="37"/>
                        <a:pt x="284" y="38"/>
                      </a:cubicBezTo>
                      <a:cubicBezTo>
                        <a:pt x="285" y="39"/>
                        <a:pt x="287" y="40"/>
                        <a:pt x="288" y="40"/>
                      </a:cubicBezTo>
                      <a:cubicBezTo>
                        <a:pt x="290" y="40"/>
                        <a:pt x="291" y="39"/>
                        <a:pt x="293" y="38"/>
                      </a:cubicBezTo>
                      <a:cubicBezTo>
                        <a:pt x="294" y="37"/>
                        <a:pt x="294" y="36"/>
                        <a:pt x="294" y="34"/>
                      </a:cubicBezTo>
                      <a:cubicBezTo>
                        <a:pt x="294" y="32"/>
                        <a:pt x="294" y="31"/>
                        <a:pt x="293" y="30"/>
                      </a:cubicBezTo>
                      <a:close/>
                      <a:moveTo>
                        <a:pt x="213" y="28"/>
                      </a:moveTo>
                      <a:cubicBezTo>
                        <a:pt x="210" y="28"/>
                        <a:pt x="207" y="31"/>
                        <a:pt x="207" y="34"/>
                      </a:cubicBezTo>
                      <a:cubicBezTo>
                        <a:pt x="207" y="37"/>
                        <a:pt x="210" y="40"/>
                        <a:pt x="213" y="40"/>
                      </a:cubicBezTo>
                      <a:cubicBezTo>
                        <a:pt x="216" y="40"/>
                        <a:pt x="219" y="37"/>
                        <a:pt x="219" y="34"/>
                      </a:cubicBezTo>
                      <a:cubicBezTo>
                        <a:pt x="219" y="31"/>
                        <a:pt x="216" y="28"/>
                        <a:pt x="213" y="28"/>
                      </a:cubicBezTo>
                      <a:close/>
                      <a:moveTo>
                        <a:pt x="238" y="28"/>
                      </a:moveTo>
                      <a:cubicBezTo>
                        <a:pt x="235" y="28"/>
                        <a:pt x="232" y="31"/>
                        <a:pt x="232" y="34"/>
                      </a:cubicBezTo>
                      <a:cubicBezTo>
                        <a:pt x="232" y="37"/>
                        <a:pt x="235" y="40"/>
                        <a:pt x="238" y="40"/>
                      </a:cubicBezTo>
                      <a:cubicBezTo>
                        <a:pt x="242" y="40"/>
                        <a:pt x="244" y="37"/>
                        <a:pt x="244" y="34"/>
                      </a:cubicBezTo>
                      <a:cubicBezTo>
                        <a:pt x="244" y="31"/>
                        <a:pt x="242" y="28"/>
                        <a:pt x="238" y="28"/>
                      </a:cubicBezTo>
                      <a:close/>
                      <a:moveTo>
                        <a:pt x="188" y="28"/>
                      </a:moveTo>
                      <a:cubicBezTo>
                        <a:pt x="185" y="28"/>
                        <a:pt x="182" y="31"/>
                        <a:pt x="182" y="34"/>
                      </a:cubicBezTo>
                      <a:cubicBezTo>
                        <a:pt x="182" y="37"/>
                        <a:pt x="185" y="40"/>
                        <a:pt x="188" y="40"/>
                      </a:cubicBezTo>
                      <a:cubicBezTo>
                        <a:pt x="191" y="40"/>
                        <a:pt x="194" y="37"/>
                        <a:pt x="194" y="34"/>
                      </a:cubicBezTo>
                      <a:cubicBezTo>
                        <a:pt x="194" y="31"/>
                        <a:pt x="191" y="28"/>
                        <a:pt x="188" y="2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90" name="Freeform 29">
                  <a:extLst>
                    <a:ext uri="{FF2B5EF4-FFF2-40B4-BE49-F238E27FC236}">
                      <a16:creationId xmlns:a16="http://schemas.microsoft.com/office/drawing/2014/main" id="{95058F0C-9B3D-477F-AA84-62C2CAADE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1754" y="2269925"/>
                  <a:ext cx="1396033" cy="8563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 dirty="0">
                    <a:latin typeface="+mj-lt"/>
                    <a:cs typeface="Segoe UI Light" panose="020B0502040204020203" pitchFamily="34" charset="0"/>
                  </a:endParaRPr>
                </a:p>
              </p:txBody>
            </p:sp>
          </p:grp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B2CCA22-9750-4328-B42F-49507D96EF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71333" y="2599125"/>
                <a:ext cx="932542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  <a:cs typeface="Segoe UI Light" panose="020B0502040204020203" pitchFamily="34" charset="0"/>
                  </a:rPr>
                  <a:t>Step three</a:t>
                </a: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B971CA3-AB7C-409E-8195-71E39FD878F3}"/>
                </a:ext>
              </a:extLst>
            </p:cNvPr>
            <p:cNvGrpSpPr/>
            <p:nvPr/>
          </p:nvGrpSpPr>
          <p:grpSpPr>
            <a:xfrm>
              <a:off x="7280190" y="3319796"/>
              <a:ext cx="2374461" cy="856314"/>
              <a:chOff x="7280191" y="2269925"/>
              <a:chExt cx="2374461" cy="856314"/>
            </a:xfrm>
          </p:grpSpPr>
          <p:sp>
            <p:nvSpPr>
              <p:cNvPr id="96" name="Freeform 40">
                <a:extLst>
                  <a:ext uri="{FF2B5EF4-FFF2-40B4-BE49-F238E27FC236}">
                    <a16:creationId xmlns:a16="http://schemas.microsoft.com/office/drawing/2014/main" id="{16BFC3C6-141A-4DF7-96AF-2A942CE70D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0191" y="2595565"/>
                <a:ext cx="886465" cy="205033"/>
              </a:xfrm>
              <a:custGeom>
                <a:avLst/>
                <a:gdLst>
                  <a:gd name="T0" fmla="*/ 248 w 294"/>
                  <a:gd name="T1" fmla="*/ 0 h 68"/>
                  <a:gd name="T2" fmla="*/ 248 w 294"/>
                  <a:gd name="T3" fmla="*/ 68 h 68"/>
                  <a:gd name="T4" fmla="*/ 294 w 294"/>
                  <a:gd name="T5" fmla="*/ 34 h 68"/>
                  <a:gd name="T6" fmla="*/ 248 w 294"/>
                  <a:gd name="T7" fmla="*/ 0 h 68"/>
                  <a:gd name="T8" fmla="*/ 56 w 294"/>
                  <a:gd name="T9" fmla="*/ 28 h 68"/>
                  <a:gd name="T10" fmla="*/ 50 w 294"/>
                  <a:gd name="T11" fmla="*/ 34 h 68"/>
                  <a:gd name="T12" fmla="*/ 56 w 294"/>
                  <a:gd name="T13" fmla="*/ 40 h 68"/>
                  <a:gd name="T14" fmla="*/ 62 w 294"/>
                  <a:gd name="T15" fmla="*/ 34 h 68"/>
                  <a:gd name="T16" fmla="*/ 56 w 294"/>
                  <a:gd name="T17" fmla="*/ 28 h 68"/>
                  <a:gd name="T18" fmla="*/ 106 w 294"/>
                  <a:gd name="T19" fmla="*/ 28 h 68"/>
                  <a:gd name="T20" fmla="*/ 100 w 294"/>
                  <a:gd name="T21" fmla="*/ 34 h 68"/>
                  <a:gd name="T22" fmla="*/ 106 w 294"/>
                  <a:gd name="T23" fmla="*/ 40 h 68"/>
                  <a:gd name="T24" fmla="*/ 112 w 294"/>
                  <a:gd name="T25" fmla="*/ 34 h 68"/>
                  <a:gd name="T26" fmla="*/ 106 w 294"/>
                  <a:gd name="T27" fmla="*/ 28 h 68"/>
                  <a:gd name="T28" fmla="*/ 81 w 294"/>
                  <a:gd name="T29" fmla="*/ 28 h 68"/>
                  <a:gd name="T30" fmla="*/ 75 w 294"/>
                  <a:gd name="T31" fmla="*/ 34 h 68"/>
                  <a:gd name="T32" fmla="*/ 81 w 294"/>
                  <a:gd name="T33" fmla="*/ 40 h 68"/>
                  <a:gd name="T34" fmla="*/ 87 w 294"/>
                  <a:gd name="T35" fmla="*/ 34 h 68"/>
                  <a:gd name="T36" fmla="*/ 81 w 294"/>
                  <a:gd name="T37" fmla="*/ 28 h 68"/>
                  <a:gd name="T38" fmla="*/ 1 w 294"/>
                  <a:gd name="T39" fmla="*/ 30 h 68"/>
                  <a:gd name="T40" fmla="*/ 0 w 294"/>
                  <a:gd name="T41" fmla="*/ 34 h 68"/>
                  <a:gd name="T42" fmla="*/ 1 w 294"/>
                  <a:gd name="T43" fmla="*/ 38 h 68"/>
                  <a:gd name="T44" fmla="*/ 6 w 294"/>
                  <a:gd name="T45" fmla="*/ 40 h 68"/>
                  <a:gd name="T46" fmla="*/ 10 w 294"/>
                  <a:gd name="T47" fmla="*/ 38 h 68"/>
                  <a:gd name="T48" fmla="*/ 12 w 294"/>
                  <a:gd name="T49" fmla="*/ 34 h 68"/>
                  <a:gd name="T50" fmla="*/ 10 w 294"/>
                  <a:gd name="T51" fmla="*/ 30 h 68"/>
                  <a:gd name="T52" fmla="*/ 1 w 294"/>
                  <a:gd name="T53" fmla="*/ 30 h 68"/>
                  <a:gd name="T54" fmla="*/ 31 w 294"/>
                  <a:gd name="T55" fmla="*/ 28 h 68"/>
                  <a:gd name="T56" fmla="*/ 25 w 294"/>
                  <a:gd name="T57" fmla="*/ 34 h 68"/>
                  <a:gd name="T58" fmla="*/ 31 w 294"/>
                  <a:gd name="T59" fmla="*/ 40 h 68"/>
                  <a:gd name="T60" fmla="*/ 37 w 294"/>
                  <a:gd name="T61" fmla="*/ 34 h 68"/>
                  <a:gd name="T62" fmla="*/ 31 w 294"/>
                  <a:gd name="T63" fmla="*/ 28 h 68"/>
                  <a:gd name="T64" fmla="*/ 156 w 294"/>
                  <a:gd name="T65" fmla="*/ 28 h 68"/>
                  <a:gd name="T66" fmla="*/ 150 w 294"/>
                  <a:gd name="T67" fmla="*/ 34 h 68"/>
                  <a:gd name="T68" fmla="*/ 156 w 294"/>
                  <a:gd name="T69" fmla="*/ 40 h 68"/>
                  <a:gd name="T70" fmla="*/ 162 w 294"/>
                  <a:gd name="T71" fmla="*/ 34 h 68"/>
                  <a:gd name="T72" fmla="*/ 156 w 294"/>
                  <a:gd name="T73" fmla="*/ 28 h 68"/>
                  <a:gd name="T74" fmla="*/ 227 w 294"/>
                  <a:gd name="T75" fmla="*/ 30 h 68"/>
                  <a:gd name="T76" fmla="*/ 225 w 294"/>
                  <a:gd name="T77" fmla="*/ 34 h 68"/>
                  <a:gd name="T78" fmla="*/ 227 w 294"/>
                  <a:gd name="T79" fmla="*/ 38 h 68"/>
                  <a:gd name="T80" fmla="*/ 231 w 294"/>
                  <a:gd name="T81" fmla="*/ 40 h 68"/>
                  <a:gd name="T82" fmla="*/ 235 w 294"/>
                  <a:gd name="T83" fmla="*/ 38 h 68"/>
                  <a:gd name="T84" fmla="*/ 237 w 294"/>
                  <a:gd name="T85" fmla="*/ 34 h 68"/>
                  <a:gd name="T86" fmla="*/ 235 w 294"/>
                  <a:gd name="T87" fmla="*/ 30 h 68"/>
                  <a:gd name="T88" fmla="*/ 227 w 294"/>
                  <a:gd name="T89" fmla="*/ 30 h 68"/>
                  <a:gd name="T90" fmla="*/ 131 w 294"/>
                  <a:gd name="T91" fmla="*/ 28 h 68"/>
                  <a:gd name="T92" fmla="*/ 125 w 294"/>
                  <a:gd name="T93" fmla="*/ 34 h 68"/>
                  <a:gd name="T94" fmla="*/ 131 w 294"/>
                  <a:gd name="T95" fmla="*/ 40 h 68"/>
                  <a:gd name="T96" fmla="*/ 137 w 294"/>
                  <a:gd name="T97" fmla="*/ 34 h 68"/>
                  <a:gd name="T98" fmla="*/ 131 w 294"/>
                  <a:gd name="T99" fmla="*/ 28 h 68"/>
                  <a:gd name="T100" fmla="*/ 206 w 294"/>
                  <a:gd name="T101" fmla="*/ 28 h 68"/>
                  <a:gd name="T102" fmla="*/ 200 w 294"/>
                  <a:gd name="T103" fmla="*/ 34 h 68"/>
                  <a:gd name="T104" fmla="*/ 206 w 294"/>
                  <a:gd name="T105" fmla="*/ 40 h 68"/>
                  <a:gd name="T106" fmla="*/ 212 w 294"/>
                  <a:gd name="T107" fmla="*/ 34 h 68"/>
                  <a:gd name="T108" fmla="*/ 206 w 294"/>
                  <a:gd name="T109" fmla="*/ 28 h 68"/>
                  <a:gd name="T110" fmla="*/ 181 w 294"/>
                  <a:gd name="T111" fmla="*/ 28 h 68"/>
                  <a:gd name="T112" fmla="*/ 175 w 294"/>
                  <a:gd name="T113" fmla="*/ 34 h 68"/>
                  <a:gd name="T114" fmla="*/ 181 w 294"/>
                  <a:gd name="T115" fmla="*/ 40 h 68"/>
                  <a:gd name="T116" fmla="*/ 187 w 294"/>
                  <a:gd name="T117" fmla="*/ 34 h 68"/>
                  <a:gd name="T118" fmla="*/ 181 w 294"/>
                  <a:gd name="T119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4" h="68">
                    <a:moveTo>
                      <a:pt x="248" y="0"/>
                    </a:moveTo>
                    <a:cubicBezTo>
                      <a:pt x="248" y="68"/>
                      <a:pt x="248" y="68"/>
                      <a:pt x="248" y="68"/>
                    </a:cubicBezTo>
                    <a:cubicBezTo>
                      <a:pt x="294" y="34"/>
                      <a:pt x="294" y="34"/>
                      <a:pt x="294" y="34"/>
                    </a:cubicBezTo>
                    <a:lnTo>
                      <a:pt x="248" y="0"/>
                    </a:lnTo>
                    <a:close/>
                    <a:moveTo>
                      <a:pt x="56" y="28"/>
                    </a:moveTo>
                    <a:cubicBezTo>
                      <a:pt x="52" y="28"/>
                      <a:pt x="50" y="31"/>
                      <a:pt x="50" y="34"/>
                    </a:cubicBezTo>
                    <a:cubicBezTo>
                      <a:pt x="50" y="37"/>
                      <a:pt x="52" y="40"/>
                      <a:pt x="56" y="40"/>
                    </a:cubicBezTo>
                    <a:cubicBezTo>
                      <a:pt x="59" y="40"/>
                      <a:pt x="62" y="37"/>
                      <a:pt x="62" y="34"/>
                    </a:cubicBezTo>
                    <a:cubicBezTo>
                      <a:pt x="62" y="31"/>
                      <a:pt x="59" y="28"/>
                      <a:pt x="56" y="28"/>
                    </a:cubicBezTo>
                    <a:close/>
                    <a:moveTo>
                      <a:pt x="106" y="28"/>
                    </a:moveTo>
                    <a:cubicBezTo>
                      <a:pt x="103" y="28"/>
                      <a:pt x="100" y="31"/>
                      <a:pt x="100" y="34"/>
                    </a:cubicBezTo>
                    <a:cubicBezTo>
                      <a:pt x="100" y="37"/>
                      <a:pt x="103" y="40"/>
                      <a:pt x="106" y="40"/>
                    </a:cubicBezTo>
                    <a:cubicBezTo>
                      <a:pt x="109" y="40"/>
                      <a:pt x="112" y="37"/>
                      <a:pt x="112" y="34"/>
                    </a:cubicBezTo>
                    <a:cubicBezTo>
                      <a:pt x="112" y="31"/>
                      <a:pt x="109" y="28"/>
                      <a:pt x="106" y="28"/>
                    </a:cubicBezTo>
                    <a:close/>
                    <a:moveTo>
                      <a:pt x="81" y="28"/>
                    </a:moveTo>
                    <a:cubicBezTo>
                      <a:pt x="78" y="28"/>
                      <a:pt x="75" y="31"/>
                      <a:pt x="75" y="34"/>
                    </a:cubicBezTo>
                    <a:cubicBezTo>
                      <a:pt x="75" y="37"/>
                      <a:pt x="78" y="40"/>
                      <a:pt x="81" y="40"/>
                    </a:cubicBezTo>
                    <a:cubicBezTo>
                      <a:pt x="84" y="40"/>
                      <a:pt x="87" y="37"/>
                      <a:pt x="87" y="34"/>
                    </a:cubicBezTo>
                    <a:cubicBezTo>
                      <a:pt x="87" y="31"/>
                      <a:pt x="84" y="28"/>
                      <a:pt x="81" y="28"/>
                    </a:cubicBezTo>
                    <a:close/>
                    <a:moveTo>
                      <a:pt x="1" y="30"/>
                    </a:moveTo>
                    <a:cubicBezTo>
                      <a:pt x="0" y="31"/>
                      <a:pt x="0" y="32"/>
                      <a:pt x="0" y="34"/>
                    </a:cubicBezTo>
                    <a:cubicBezTo>
                      <a:pt x="0" y="36"/>
                      <a:pt x="0" y="37"/>
                      <a:pt x="1" y="38"/>
                    </a:cubicBezTo>
                    <a:cubicBezTo>
                      <a:pt x="3" y="39"/>
                      <a:pt x="4" y="40"/>
                      <a:pt x="6" y="40"/>
                    </a:cubicBezTo>
                    <a:cubicBezTo>
                      <a:pt x="7" y="40"/>
                      <a:pt x="9" y="39"/>
                      <a:pt x="10" y="38"/>
                    </a:cubicBezTo>
                    <a:cubicBezTo>
                      <a:pt x="11" y="37"/>
                      <a:pt x="12" y="36"/>
                      <a:pt x="12" y="34"/>
                    </a:cubicBezTo>
                    <a:cubicBezTo>
                      <a:pt x="12" y="32"/>
                      <a:pt x="11" y="31"/>
                      <a:pt x="10" y="30"/>
                    </a:cubicBezTo>
                    <a:cubicBezTo>
                      <a:pt x="8" y="28"/>
                      <a:pt x="4" y="28"/>
                      <a:pt x="1" y="30"/>
                    </a:cubicBezTo>
                    <a:close/>
                    <a:moveTo>
                      <a:pt x="31" y="28"/>
                    </a:moveTo>
                    <a:cubicBezTo>
                      <a:pt x="27" y="28"/>
                      <a:pt x="25" y="31"/>
                      <a:pt x="25" y="34"/>
                    </a:cubicBezTo>
                    <a:cubicBezTo>
                      <a:pt x="25" y="37"/>
                      <a:pt x="27" y="40"/>
                      <a:pt x="31" y="40"/>
                    </a:cubicBezTo>
                    <a:cubicBezTo>
                      <a:pt x="34" y="40"/>
                      <a:pt x="37" y="37"/>
                      <a:pt x="37" y="34"/>
                    </a:cubicBezTo>
                    <a:cubicBezTo>
                      <a:pt x="37" y="31"/>
                      <a:pt x="34" y="28"/>
                      <a:pt x="31" y="28"/>
                    </a:cubicBezTo>
                    <a:close/>
                    <a:moveTo>
                      <a:pt x="156" y="28"/>
                    </a:moveTo>
                    <a:cubicBezTo>
                      <a:pt x="153" y="28"/>
                      <a:pt x="150" y="31"/>
                      <a:pt x="150" y="34"/>
                    </a:cubicBezTo>
                    <a:cubicBezTo>
                      <a:pt x="150" y="37"/>
                      <a:pt x="153" y="40"/>
                      <a:pt x="156" y="40"/>
                    </a:cubicBezTo>
                    <a:cubicBezTo>
                      <a:pt x="159" y="40"/>
                      <a:pt x="162" y="37"/>
                      <a:pt x="162" y="34"/>
                    </a:cubicBezTo>
                    <a:cubicBezTo>
                      <a:pt x="162" y="31"/>
                      <a:pt x="159" y="28"/>
                      <a:pt x="156" y="28"/>
                    </a:cubicBezTo>
                    <a:close/>
                    <a:moveTo>
                      <a:pt x="227" y="30"/>
                    </a:moveTo>
                    <a:cubicBezTo>
                      <a:pt x="226" y="31"/>
                      <a:pt x="225" y="33"/>
                      <a:pt x="225" y="34"/>
                    </a:cubicBezTo>
                    <a:cubicBezTo>
                      <a:pt x="225" y="36"/>
                      <a:pt x="226" y="37"/>
                      <a:pt x="227" y="38"/>
                    </a:cubicBezTo>
                    <a:cubicBezTo>
                      <a:pt x="228" y="39"/>
                      <a:pt x="230" y="40"/>
                      <a:pt x="231" y="40"/>
                    </a:cubicBezTo>
                    <a:cubicBezTo>
                      <a:pt x="233" y="40"/>
                      <a:pt x="234" y="39"/>
                      <a:pt x="235" y="38"/>
                    </a:cubicBezTo>
                    <a:cubicBezTo>
                      <a:pt x="237" y="37"/>
                      <a:pt x="237" y="36"/>
                      <a:pt x="237" y="34"/>
                    </a:cubicBezTo>
                    <a:cubicBezTo>
                      <a:pt x="237" y="33"/>
                      <a:pt x="237" y="31"/>
                      <a:pt x="235" y="30"/>
                    </a:cubicBezTo>
                    <a:cubicBezTo>
                      <a:pt x="233" y="28"/>
                      <a:pt x="229" y="28"/>
                      <a:pt x="227" y="30"/>
                    </a:cubicBezTo>
                    <a:close/>
                    <a:moveTo>
                      <a:pt x="131" y="28"/>
                    </a:moveTo>
                    <a:cubicBezTo>
                      <a:pt x="128" y="28"/>
                      <a:pt x="125" y="31"/>
                      <a:pt x="125" y="34"/>
                    </a:cubicBezTo>
                    <a:cubicBezTo>
                      <a:pt x="125" y="37"/>
                      <a:pt x="128" y="40"/>
                      <a:pt x="131" y="40"/>
                    </a:cubicBezTo>
                    <a:cubicBezTo>
                      <a:pt x="134" y="40"/>
                      <a:pt x="137" y="37"/>
                      <a:pt x="137" y="34"/>
                    </a:cubicBezTo>
                    <a:cubicBezTo>
                      <a:pt x="137" y="31"/>
                      <a:pt x="134" y="28"/>
                      <a:pt x="131" y="28"/>
                    </a:cubicBezTo>
                    <a:close/>
                    <a:moveTo>
                      <a:pt x="206" y="28"/>
                    </a:moveTo>
                    <a:cubicBezTo>
                      <a:pt x="203" y="28"/>
                      <a:pt x="200" y="31"/>
                      <a:pt x="200" y="34"/>
                    </a:cubicBezTo>
                    <a:cubicBezTo>
                      <a:pt x="200" y="37"/>
                      <a:pt x="203" y="40"/>
                      <a:pt x="206" y="40"/>
                    </a:cubicBezTo>
                    <a:cubicBezTo>
                      <a:pt x="209" y="40"/>
                      <a:pt x="212" y="37"/>
                      <a:pt x="212" y="34"/>
                    </a:cubicBezTo>
                    <a:cubicBezTo>
                      <a:pt x="212" y="31"/>
                      <a:pt x="209" y="28"/>
                      <a:pt x="206" y="28"/>
                    </a:cubicBezTo>
                    <a:close/>
                    <a:moveTo>
                      <a:pt x="181" y="28"/>
                    </a:moveTo>
                    <a:cubicBezTo>
                      <a:pt x="178" y="28"/>
                      <a:pt x="175" y="31"/>
                      <a:pt x="175" y="34"/>
                    </a:cubicBezTo>
                    <a:cubicBezTo>
                      <a:pt x="175" y="37"/>
                      <a:pt x="178" y="40"/>
                      <a:pt x="181" y="40"/>
                    </a:cubicBezTo>
                    <a:cubicBezTo>
                      <a:pt x="184" y="40"/>
                      <a:pt x="187" y="37"/>
                      <a:pt x="187" y="34"/>
                    </a:cubicBezTo>
                    <a:cubicBezTo>
                      <a:pt x="187" y="31"/>
                      <a:pt x="184" y="28"/>
                      <a:pt x="181" y="2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latin typeface="+mj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9D613AF0-74D2-4D6B-8FA2-255FF8202DFF}"/>
                  </a:ext>
                </a:extLst>
              </p:cNvPr>
              <p:cNvGrpSpPr/>
              <p:nvPr/>
            </p:nvGrpSpPr>
            <p:grpSpPr>
              <a:xfrm>
                <a:off x="8246559" y="2269925"/>
                <a:ext cx="1408093" cy="856314"/>
                <a:chOff x="8667756" y="3529130"/>
                <a:chExt cx="1534969" cy="933472"/>
              </a:xfrm>
              <a:effectLst/>
            </p:grpSpPr>
            <p:sp>
              <p:nvSpPr>
                <p:cNvPr id="98" name="Freeform 36">
                  <a:extLst>
                    <a:ext uri="{FF2B5EF4-FFF2-40B4-BE49-F238E27FC236}">
                      <a16:creationId xmlns:a16="http://schemas.microsoft.com/office/drawing/2014/main" id="{585AA1A6-F91A-49A8-B907-C2354B63E7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7756" y="3529130"/>
                  <a:ext cx="1534969" cy="9334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+mj-lt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AC798B44-A714-42D9-BD99-66ED402EEF6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 flipH="1">
                  <a:off x="8813111" y="3870246"/>
                  <a:ext cx="1056778" cy="2334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/>
                  <a:r>
                    <a:rPr lang="en-US" sz="1400" b="1" dirty="0">
                      <a:solidFill>
                        <a:schemeClr val="bg1"/>
                      </a:solidFill>
                      <a:latin typeface="+mj-lt"/>
                      <a:cs typeface="Segoe UI Light" panose="020B0502040204020203" pitchFamily="34" charset="0"/>
                    </a:rPr>
                    <a:t>Step seven</a:t>
                  </a:r>
                </a:p>
              </p:txBody>
            </p:sp>
          </p:grpSp>
        </p:grp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07CDF94-FA91-493D-BCE6-662F8E1FEE72}"/>
              </a:ext>
            </a:extLst>
          </p:cNvPr>
          <p:cNvGrpSpPr/>
          <p:nvPr/>
        </p:nvGrpSpPr>
        <p:grpSpPr>
          <a:xfrm>
            <a:off x="8295723" y="2138707"/>
            <a:ext cx="3595123" cy="3429379"/>
            <a:chOff x="7487411" y="2927164"/>
            <a:chExt cx="3454100" cy="3294858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2AF0AF75-4A43-45B0-85F0-83B49BC3B75A}"/>
                </a:ext>
              </a:extLst>
            </p:cNvPr>
            <p:cNvGrpSpPr/>
            <p:nvPr/>
          </p:nvGrpSpPr>
          <p:grpSpPr>
            <a:xfrm>
              <a:off x="8617598" y="2933954"/>
              <a:ext cx="2311129" cy="840094"/>
              <a:chOff x="5861427" y="4332796"/>
              <a:chExt cx="2311129" cy="840094"/>
            </a:xfrm>
          </p:grpSpPr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5539B00B-16DA-4FFB-8348-2760DE0BA1F0}"/>
                  </a:ext>
                </a:extLst>
              </p:cNvPr>
              <p:cNvSpPr txBox="1"/>
              <p:nvPr/>
            </p:nvSpPr>
            <p:spPr>
              <a:xfrm>
                <a:off x="5861427" y="4678141"/>
                <a:ext cx="2311129" cy="494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 of my entire soul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CC8D603B-8957-493B-B699-D017D7A0F97B}"/>
                  </a:ext>
                </a:extLst>
              </p:cNvPr>
              <p:cNvSpPr txBox="1"/>
              <p:nvPr/>
            </p:nvSpPr>
            <p:spPr>
              <a:xfrm>
                <a:off x="5861428" y="4332796"/>
                <a:ext cx="2247629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Your subtitle</a:t>
                </a: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9AA9D427-769A-4E33-A87D-79321BE25848}"/>
                </a:ext>
              </a:extLst>
            </p:cNvPr>
            <p:cNvGrpSpPr/>
            <p:nvPr/>
          </p:nvGrpSpPr>
          <p:grpSpPr>
            <a:xfrm>
              <a:off x="7487411" y="2927164"/>
              <a:ext cx="1295157" cy="853804"/>
              <a:chOff x="5590955" y="5346653"/>
              <a:chExt cx="1295157" cy="853804"/>
            </a:xfrm>
          </p:grpSpPr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16D63B08-59D6-43B7-A117-B9FA0D9DFBBF}"/>
                  </a:ext>
                </a:extLst>
              </p:cNvPr>
              <p:cNvSpPr txBox="1"/>
              <p:nvPr/>
            </p:nvSpPr>
            <p:spPr>
              <a:xfrm>
                <a:off x="5590955" y="5346653"/>
                <a:ext cx="1295157" cy="620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gradFill>
                      <a:gsLst>
                        <a:gs pos="100000">
                          <a:schemeClr val="accent3"/>
                        </a:gs>
                        <a:gs pos="60000">
                          <a:schemeClr val="accent2"/>
                        </a:gs>
                        <a:gs pos="5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  <a:cs typeface="Sora ExtraBold" pitchFamily="2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+mn-ea"/>
                    <a:cs typeface="Sora ExtraBold" pitchFamily="2" charset="0"/>
                  </a:rPr>
                  <a:t>120+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97D943DD-28BC-4F73-BA6E-D198A2A380AB}"/>
                  </a:ext>
                </a:extLst>
              </p:cNvPr>
              <p:cNvSpPr txBox="1"/>
              <p:nvPr/>
            </p:nvSpPr>
            <p:spPr>
              <a:xfrm>
                <a:off x="5590955" y="5875183"/>
                <a:ext cx="1295157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Progress</a:t>
                </a:r>
              </a:p>
            </p:txBody>
          </p: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0AF80C69-4935-49BD-B0EF-3BCE425753A1}"/>
                </a:ext>
              </a:extLst>
            </p:cNvPr>
            <p:cNvGrpSpPr/>
            <p:nvPr/>
          </p:nvGrpSpPr>
          <p:grpSpPr>
            <a:xfrm>
              <a:off x="8617598" y="4161272"/>
              <a:ext cx="2323913" cy="833304"/>
              <a:chOff x="5861427" y="4339587"/>
              <a:chExt cx="2323913" cy="833304"/>
            </a:xfrm>
          </p:grpSpPr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336CE71E-0815-450F-BA17-3B9E78BF2B7A}"/>
                  </a:ext>
                </a:extLst>
              </p:cNvPr>
              <p:cNvSpPr txBox="1"/>
              <p:nvPr/>
            </p:nvSpPr>
            <p:spPr>
              <a:xfrm>
                <a:off x="5861427" y="4678141"/>
                <a:ext cx="2323829" cy="494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 of my entire soul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05564DE2-6710-4FAB-9D9B-DE0A42DADEDC}"/>
                  </a:ext>
                </a:extLst>
              </p:cNvPr>
              <p:cNvSpPr txBox="1"/>
              <p:nvPr/>
            </p:nvSpPr>
            <p:spPr>
              <a:xfrm>
                <a:off x="5861427" y="4339587"/>
                <a:ext cx="2323913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Your subtitle</a:t>
                </a: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DC7F593-795D-4FC5-A777-1B42B24C1676}"/>
                </a:ext>
              </a:extLst>
            </p:cNvPr>
            <p:cNvGrpSpPr/>
            <p:nvPr/>
          </p:nvGrpSpPr>
          <p:grpSpPr>
            <a:xfrm>
              <a:off x="7487411" y="4147691"/>
              <a:ext cx="1295157" cy="853804"/>
              <a:chOff x="5590955" y="5346653"/>
              <a:chExt cx="1295157" cy="853804"/>
            </a:xfrm>
          </p:grpSpPr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F5738264-5DA5-4B24-BA69-AB16E40B9C97}"/>
                  </a:ext>
                </a:extLst>
              </p:cNvPr>
              <p:cNvSpPr txBox="1"/>
              <p:nvPr/>
            </p:nvSpPr>
            <p:spPr>
              <a:xfrm>
                <a:off x="5590955" y="5346653"/>
                <a:ext cx="1295157" cy="620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gradFill>
                      <a:gsLst>
                        <a:gs pos="100000">
                          <a:schemeClr val="accent3"/>
                        </a:gs>
                        <a:gs pos="60000">
                          <a:schemeClr val="accent2"/>
                        </a:gs>
                        <a:gs pos="5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  <a:cs typeface="Sora ExtraBold" pitchFamily="2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+mn-ea"/>
                    <a:cs typeface="Sora ExtraBold" pitchFamily="2" charset="0"/>
                  </a:rPr>
                  <a:t>80+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72EE93FD-6C0D-434A-8D53-3E78597FB2BC}"/>
                  </a:ext>
                </a:extLst>
              </p:cNvPr>
              <p:cNvSpPr txBox="1"/>
              <p:nvPr/>
            </p:nvSpPr>
            <p:spPr>
              <a:xfrm>
                <a:off x="5590955" y="5875183"/>
                <a:ext cx="1295157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Progress</a:t>
                </a: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F927791E-05D1-410D-9582-817CD19DC7E6}"/>
                </a:ext>
              </a:extLst>
            </p:cNvPr>
            <p:cNvGrpSpPr/>
            <p:nvPr/>
          </p:nvGrpSpPr>
          <p:grpSpPr>
            <a:xfrm>
              <a:off x="8617598" y="5381799"/>
              <a:ext cx="2323913" cy="833304"/>
              <a:chOff x="5861427" y="4339587"/>
              <a:chExt cx="2323913" cy="833304"/>
            </a:xfrm>
          </p:grpSpPr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4816268-11DC-4AA1-BA3E-F89616C101C7}"/>
                  </a:ext>
                </a:extLst>
              </p:cNvPr>
              <p:cNvSpPr txBox="1"/>
              <p:nvPr/>
            </p:nvSpPr>
            <p:spPr>
              <a:xfrm>
                <a:off x="5861427" y="4678141"/>
                <a:ext cx="2323829" cy="494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A wonderful serenity has taken possession of my entire soul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0C291725-3DD3-4ECC-B4BC-11628351F7D2}"/>
                  </a:ext>
                </a:extLst>
              </p:cNvPr>
              <p:cNvSpPr txBox="1"/>
              <p:nvPr/>
            </p:nvSpPr>
            <p:spPr>
              <a:xfrm>
                <a:off x="5861427" y="4339587"/>
                <a:ext cx="2323913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Your subtitle</a:t>
                </a: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7D5D2FE2-D467-42A6-80DF-E6A40EF5CDDE}"/>
                </a:ext>
              </a:extLst>
            </p:cNvPr>
            <p:cNvGrpSpPr/>
            <p:nvPr/>
          </p:nvGrpSpPr>
          <p:grpSpPr>
            <a:xfrm>
              <a:off x="7487411" y="5368218"/>
              <a:ext cx="1295157" cy="853804"/>
              <a:chOff x="5590955" y="5346653"/>
              <a:chExt cx="1295157" cy="853804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21E93E2-E05E-4C85-8CD7-930C2D1EAFA7}"/>
                  </a:ext>
                </a:extLst>
              </p:cNvPr>
              <p:cNvSpPr txBox="1"/>
              <p:nvPr/>
            </p:nvSpPr>
            <p:spPr>
              <a:xfrm>
                <a:off x="5590955" y="5346653"/>
                <a:ext cx="1295157" cy="620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gradFill>
                      <a:gsLst>
                        <a:gs pos="100000">
                          <a:schemeClr val="accent3"/>
                        </a:gs>
                        <a:gs pos="60000">
                          <a:schemeClr val="accent2"/>
                        </a:gs>
                        <a:gs pos="5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  <a:cs typeface="Sora ExtraBold" pitchFamily="2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+mn-ea"/>
                    <a:cs typeface="Sora ExtraBold" pitchFamily="2" charset="0"/>
                  </a:rPr>
                  <a:t>40+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F13BA490-69B4-43CC-A51D-E2E8355F293F}"/>
                  </a:ext>
                </a:extLst>
              </p:cNvPr>
              <p:cNvSpPr txBox="1"/>
              <p:nvPr/>
            </p:nvSpPr>
            <p:spPr>
              <a:xfrm>
                <a:off x="5590955" y="5875183"/>
                <a:ext cx="1295157" cy="32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+mj-lt"/>
                    <a:ea typeface="+mn-ea"/>
                    <a:cs typeface="Sora ExtraBold" pitchFamily="2" charset="0"/>
                  </a:rPr>
                  <a:t>Progress</a:t>
                </a:r>
              </a:p>
            </p:txBody>
          </p:sp>
        </p:grp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A7C25872-E757-4EE8-B493-9A92D51FA2B9}"/>
              </a:ext>
            </a:extLst>
          </p:cNvPr>
          <p:cNvSpPr txBox="1"/>
          <p:nvPr/>
        </p:nvSpPr>
        <p:spPr>
          <a:xfrm>
            <a:off x="2151734" y="502635"/>
            <a:ext cx="788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 Steps Infographic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5270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ocial Media Managemen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D89FC"/>
      </a:accent1>
      <a:accent2>
        <a:srgbClr val="051A2F"/>
      </a:accent2>
      <a:accent3>
        <a:srgbClr val="C7DCF1"/>
      </a:accent3>
      <a:accent4>
        <a:srgbClr val="1FB684"/>
      </a:accent4>
      <a:accent5>
        <a:srgbClr val="E8FB49"/>
      </a:accent5>
      <a:accent6>
        <a:srgbClr val="F96353"/>
      </a:accent6>
      <a:hlink>
        <a:srgbClr val="0563C1"/>
      </a:hlink>
      <a:folHlink>
        <a:srgbClr val="954F72"/>
      </a:folHlink>
    </a:clrScheme>
    <a:fontScheme name="8 Step info">
      <a:majorFont>
        <a:latin typeface="Fustat"/>
        <a:ea typeface=""/>
        <a:cs typeface=""/>
      </a:majorFont>
      <a:minorFont>
        <a:latin typeface="Yu Gothic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2099</Words>
  <Application>Microsoft Office PowerPoint</Application>
  <PresentationFormat>Widescreen</PresentationFormat>
  <Paragraphs>601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Yu Gothic UI Light</vt:lpstr>
      <vt:lpstr>Arial</vt:lpstr>
      <vt:lpstr>Century Gothic</vt:lpstr>
      <vt:lpstr>Fustat</vt:lpstr>
      <vt:lpstr>Manrope ExtraBold</vt:lpstr>
      <vt:lpstr>Poppins</vt:lpstr>
      <vt:lpstr>Poppins ExtraBold</vt:lpstr>
      <vt:lpstr>Raleway</vt:lpstr>
      <vt:lpstr>Segoe UI</vt:lpstr>
      <vt:lpstr>Segoe UI Light</vt:lpstr>
      <vt:lpstr>Sora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Steps infographic BE </dc:title>
  <dc:creator>COREi5</dc:creator>
  <cp:lastModifiedBy>azwa.m.azzahra118@gmail.com</cp:lastModifiedBy>
  <cp:revision>188</cp:revision>
  <dcterms:created xsi:type="dcterms:W3CDTF">2025-06-23T08:28:05Z</dcterms:created>
  <dcterms:modified xsi:type="dcterms:W3CDTF">2025-06-30T15:18:15Z</dcterms:modified>
</cp:coreProperties>
</file>