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6" r:id="rId4"/>
    <p:sldId id="258" r:id="rId5"/>
    <p:sldId id="259" r:id="rId6"/>
    <p:sldId id="260" r:id="rId7"/>
    <p:sldId id="261" r:id="rId8"/>
    <p:sldId id="262" r:id="rId9"/>
    <p:sldId id="263" r:id="rId10"/>
    <p:sldId id="269" r:id="rId11"/>
    <p:sldId id="264" r:id="rId12"/>
    <p:sldId id="265" r:id="rId13"/>
    <p:sldId id="266" r:id="rId14"/>
    <p:sldId id="273" r:id="rId15"/>
    <p:sldId id="267" r:id="rId16"/>
    <p:sldId id="272" r:id="rId17"/>
    <p:sldId id="270" r:id="rId18"/>
    <p:sldId id="268" r:id="rId19"/>
    <p:sldId id="271" r:id="rId20"/>
    <p:sldId id="274" r:id="rId21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aufiq kamil" initials="tk" lastIdx="1" clrIdx="0">
    <p:extLst>
      <p:ext uri="{19B8F6BF-5375-455C-9EA6-DF929625EA0E}">
        <p15:presenceInfo xmlns:p15="http://schemas.microsoft.com/office/powerpoint/2012/main" userId="c3799e7cf4ba95a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313" autoAdjust="0"/>
    <p:restoredTop sz="95165" autoAdjust="0"/>
  </p:normalViewPr>
  <p:slideViewPr>
    <p:cSldViewPr snapToGrid="0" showGuides="1">
      <p:cViewPr>
        <p:scale>
          <a:sx n="66" d="100"/>
          <a:sy n="66" d="100"/>
        </p:scale>
        <p:origin x="552" y="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gradFill>
          <a:gsLst>
            <a:gs pos="4000">
              <a:schemeClr val="accent1"/>
            </a:gs>
            <a:gs pos="100000">
              <a:schemeClr val="accent2">
                <a:lumMod val="50000"/>
              </a:schemeClr>
            </a:gs>
          </a:gsLst>
          <a:path path="circle">
            <a:fillToRect l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37087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E888656E-26BC-4C29-A087-DDE83D4E9AE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5468" y="1204089"/>
            <a:ext cx="1434121" cy="1051430"/>
          </a:xfrm>
          <a:custGeom>
            <a:avLst/>
            <a:gdLst>
              <a:gd name="connsiteX0" fmla="*/ 87563 w 1434121"/>
              <a:gd name="connsiteY0" fmla="*/ 0 h 1051430"/>
              <a:gd name="connsiteX1" fmla="*/ 1346558 w 1434121"/>
              <a:gd name="connsiteY1" fmla="*/ 0 h 1051430"/>
              <a:gd name="connsiteX2" fmla="*/ 1434121 w 1434121"/>
              <a:gd name="connsiteY2" fmla="*/ 87563 h 1051430"/>
              <a:gd name="connsiteX3" fmla="*/ 1434121 w 1434121"/>
              <a:gd name="connsiteY3" fmla="*/ 963867 h 1051430"/>
              <a:gd name="connsiteX4" fmla="*/ 1346558 w 1434121"/>
              <a:gd name="connsiteY4" fmla="*/ 1051430 h 1051430"/>
              <a:gd name="connsiteX5" fmla="*/ 87563 w 1434121"/>
              <a:gd name="connsiteY5" fmla="*/ 1051430 h 1051430"/>
              <a:gd name="connsiteX6" fmla="*/ 0 w 1434121"/>
              <a:gd name="connsiteY6" fmla="*/ 963867 h 1051430"/>
              <a:gd name="connsiteX7" fmla="*/ 0 w 1434121"/>
              <a:gd name="connsiteY7" fmla="*/ 87563 h 1051430"/>
              <a:gd name="connsiteX8" fmla="*/ 87563 w 1434121"/>
              <a:gd name="connsiteY8" fmla="*/ 0 h 105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34121" h="1051430">
                <a:moveTo>
                  <a:pt x="87563" y="0"/>
                </a:moveTo>
                <a:lnTo>
                  <a:pt x="1346558" y="0"/>
                </a:lnTo>
                <a:cubicBezTo>
                  <a:pt x="1394918" y="0"/>
                  <a:pt x="1434121" y="39203"/>
                  <a:pt x="1434121" y="87563"/>
                </a:cubicBezTo>
                <a:lnTo>
                  <a:pt x="1434121" y="963867"/>
                </a:lnTo>
                <a:cubicBezTo>
                  <a:pt x="1434121" y="1012227"/>
                  <a:pt x="1394918" y="1051430"/>
                  <a:pt x="1346558" y="1051430"/>
                </a:cubicBezTo>
                <a:lnTo>
                  <a:pt x="87563" y="1051430"/>
                </a:lnTo>
                <a:cubicBezTo>
                  <a:pt x="39203" y="1051430"/>
                  <a:pt x="0" y="1012227"/>
                  <a:pt x="0" y="963867"/>
                </a:cubicBezTo>
                <a:lnTo>
                  <a:pt x="0" y="87563"/>
                </a:lnTo>
                <a:cubicBezTo>
                  <a:pt x="0" y="39203"/>
                  <a:pt x="39203" y="0"/>
                  <a:pt x="87563" y="0"/>
                </a:cubicBezTo>
                <a:close/>
              </a:path>
            </a:pathLst>
          </a:custGeom>
          <a:solidFill>
            <a:schemeClr val="bg2">
              <a:lumMod val="50000"/>
              <a:alpha val="50000"/>
            </a:schemeClr>
          </a:solidFill>
        </p:spPr>
        <p:txBody>
          <a:bodyPr wrap="square">
            <a:noAutofit/>
          </a:bodyPr>
          <a:lstStyle>
            <a:lvl1pPr>
              <a:defRPr lang="id-ID"/>
            </a:lvl1pPr>
          </a:lstStyle>
          <a:p>
            <a:pPr lvl="0"/>
            <a:endParaRPr lang="id-ID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D41B5524-80BD-46AA-94E3-6D743F6B7BA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430237" y="1204089"/>
            <a:ext cx="1434121" cy="1051430"/>
          </a:xfrm>
          <a:custGeom>
            <a:avLst/>
            <a:gdLst>
              <a:gd name="connsiteX0" fmla="*/ 87563 w 1434121"/>
              <a:gd name="connsiteY0" fmla="*/ 0 h 1051430"/>
              <a:gd name="connsiteX1" fmla="*/ 1346558 w 1434121"/>
              <a:gd name="connsiteY1" fmla="*/ 0 h 1051430"/>
              <a:gd name="connsiteX2" fmla="*/ 1434121 w 1434121"/>
              <a:gd name="connsiteY2" fmla="*/ 87563 h 1051430"/>
              <a:gd name="connsiteX3" fmla="*/ 1434121 w 1434121"/>
              <a:gd name="connsiteY3" fmla="*/ 963867 h 1051430"/>
              <a:gd name="connsiteX4" fmla="*/ 1346558 w 1434121"/>
              <a:gd name="connsiteY4" fmla="*/ 1051430 h 1051430"/>
              <a:gd name="connsiteX5" fmla="*/ 87563 w 1434121"/>
              <a:gd name="connsiteY5" fmla="*/ 1051430 h 1051430"/>
              <a:gd name="connsiteX6" fmla="*/ 0 w 1434121"/>
              <a:gd name="connsiteY6" fmla="*/ 963867 h 1051430"/>
              <a:gd name="connsiteX7" fmla="*/ 0 w 1434121"/>
              <a:gd name="connsiteY7" fmla="*/ 87563 h 1051430"/>
              <a:gd name="connsiteX8" fmla="*/ 87563 w 1434121"/>
              <a:gd name="connsiteY8" fmla="*/ 0 h 105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34121" h="1051430">
                <a:moveTo>
                  <a:pt x="87563" y="0"/>
                </a:moveTo>
                <a:lnTo>
                  <a:pt x="1346558" y="0"/>
                </a:lnTo>
                <a:cubicBezTo>
                  <a:pt x="1394918" y="0"/>
                  <a:pt x="1434121" y="39203"/>
                  <a:pt x="1434121" y="87563"/>
                </a:cubicBezTo>
                <a:lnTo>
                  <a:pt x="1434121" y="963867"/>
                </a:lnTo>
                <a:cubicBezTo>
                  <a:pt x="1434121" y="1012227"/>
                  <a:pt x="1394918" y="1051430"/>
                  <a:pt x="1346558" y="1051430"/>
                </a:cubicBezTo>
                <a:lnTo>
                  <a:pt x="87563" y="1051430"/>
                </a:lnTo>
                <a:cubicBezTo>
                  <a:pt x="39203" y="1051430"/>
                  <a:pt x="0" y="1012227"/>
                  <a:pt x="0" y="963867"/>
                </a:cubicBezTo>
                <a:lnTo>
                  <a:pt x="0" y="87563"/>
                </a:lnTo>
                <a:cubicBezTo>
                  <a:pt x="0" y="39203"/>
                  <a:pt x="39203" y="0"/>
                  <a:pt x="87563" y="0"/>
                </a:cubicBezTo>
                <a:close/>
              </a:path>
            </a:pathLst>
          </a:custGeom>
          <a:solidFill>
            <a:schemeClr val="bg2">
              <a:lumMod val="50000"/>
              <a:alpha val="50000"/>
            </a:schemeClr>
          </a:solidFill>
        </p:spPr>
        <p:txBody>
          <a:bodyPr wrap="square">
            <a:noAutofit/>
          </a:bodyPr>
          <a:lstStyle>
            <a:lvl1pPr>
              <a:defRPr lang="id-ID"/>
            </a:lvl1pPr>
          </a:lstStyle>
          <a:p>
            <a:pPr lvl="0"/>
            <a:endParaRPr lang="id-ID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FACDFE1E-1ACD-4D20-9987-E761C371DB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255005" y="1204089"/>
            <a:ext cx="1434121" cy="1051430"/>
          </a:xfrm>
          <a:custGeom>
            <a:avLst/>
            <a:gdLst>
              <a:gd name="connsiteX0" fmla="*/ 87563 w 1434121"/>
              <a:gd name="connsiteY0" fmla="*/ 0 h 1051430"/>
              <a:gd name="connsiteX1" fmla="*/ 1346558 w 1434121"/>
              <a:gd name="connsiteY1" fmla="*/ 0 h 1051430"/>
              <a:gd name="connsiteX2" fmla="*/ 1434121 w 1434121"/>
              <a:gd name="connsiteY2" fmla="*/ 87563 h 1051430"/>
              <a:gd name="connsiteX3" fmla="*/ 1434121 w 1434121"/>
              <a:gd name="connsiteY3" fmla="*/ 963867 h 1051430"/>
              <a:gd name="connsiteX4" fmla="*/ 1346558 w 1434121"/>
              <a:gd name="connsiteY4" fmla="*/ 1051430 h 1051430"/>
              <a:gd name="connsiteX5" fmla="*/ 87563 w 1434121"/>
              <a:gd name="connsiteY5" fmla="*/ 1051430 h 1051430"/>
              <a:gd name="connsiteX6" fmla="*/ 0 w 1434121"/>
              <a:gd name="connsiteY6" fmla="*/ 963867 h 1051430"/>
              <a:gd name="connsiteX7" fmla="*/ 0 w 1434121"/>
              <a:gd name="connsiteY7" fmla="*/ 87563 h 1051430"/>
              <a:gd name="connsiteX8" fmla="*/ 87563 w 1434121"/>
              <a:gd name="connsiteY8" fmla="*/ 0 h 105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34121" h="1051430">
                <a:moveTo>
                  <a:pt x="87563" y="0"/>
                </a:moveTo>
                <a:lnTo>
                  <a:pt x="1346558" y="0"/>
                </a:lnTo>
                <a:cubicBezTo>
                  <a:pt x="1394918" y="0"/>
                  <a:pt x="1434121" y="39203"/>
                  <a:pt x="1434121" y="87563"/>
                </a:cubicBezTo>
                <a:lnTo>
                  <a:pt x="1434121" y="963867"/>
                </a:lnTo>
                <a:cubicBezTo>
                  <a:pt x="1434121" y="1012227"/>
                  <a:pt x="1394918" y="1051430"/>
                  <a:pt x="1346558" y="1051430"/>
                </a:cubicBezTo>
                <a:lnTo>
                  <a:pt x="87563" y="1051430"/>
                </a:lnTo>
                <a:cubicBezTo>
                  <a:pt x="39203" y="1051430"/>
                  <a:pt x="0" y="1012227"/>
                  <a:pt x="0" y="963867"/>
                </a:cubicBezTo>
                <a:lnTo>
                  <a:pt x="0" y="87563"/>
                </a:lnTo>
                <a:cubicBezTo>
                  <a:pt x="0" y="39203"/>
                  <a:pt x="39203" y="0"/>
                  <a:pt x="87563" y="0"/>
                </a:cubicBezTo>
                <a:close/>
              </a:path>
            </a:pathLst>
          </a:custGeom>
          <a:solidFill>
            <a:schemeClr val="bg2">
              <a:lumMod val="50000"/>
              <a:alpha val="50000"/>
            </a:schemeClr>
          </a:solidFill>
        </p:spPr>
        <p:txBody>
          <a:bodyPr wrap="square">
            <a:noAutofit/>
          </a:bodyPr>
          <a:lstStyle>
            <a:lvl1pPr>
              <a:defRPr lang="id-ID"/>
            </a:lvl1pPr>
          </a:lstStyle>
          <a:p>
            <a:pPr lvl="0"/>
            <a:endParaRPr lang="id-ID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A0F85729-AA37-4B98-8EB6-813C362A394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344622" y="3429000"/>
            <a:ext cx="1434121" cy="1051430"/>
          </a:xfrm>
          <a:custGeom>
            <a:avLst/>
            <a:gdLst>
              <a:gd name="connsiteX0" fmla="*/ 87563 w 1434121"/>
              <a:gd name="connsiteY0" fmla="*/ 0 h 1051430"/>
              <a:gd name="connsiteX1" fmla="*/ 1346558 w 1434121"/>
              <a:gd name="connsiteY1" fmla="*/ 0 h 1051430"/>
              <a:gd name="connsiteX2" fmla="*/ 1434121 w 1434121"/>
              <a:gd name="connsiteY2" fmla="*/ 87563 h 1051430"/>
              <a:gd name="connsiteX3" fmla="*/ 1434121 w 1434121"/>
              <a:gd name="connsiteY3" fmla="*/ 963867 h 1051430"/>
              <a:gd name="connsiteX4" fmla="*/ 1346558 w 1434121"/>
              <a:gd name="connsiteY4" fmla="*/ 1051430 h 1051430"/>
              <a:gd name="connsiteX5" fmla="*/ 87563 w 1434121"/>
              <a:gd name="connsiteY5" fmla="*/ 1051430 h 1051430"/>
              <a:gd name="connsiteX6" fmla="*/ 0 w 1434121"/>
              <a:gd name="connsiteY6" fmla="*/ 963867 h 1051430"/>
              <a:gd name="connsiteX7" fmla="*/ 0 w 1434121"/>
              <a:gd name="connsiteY7" fmla="*/ 87563 h 1051430"/>
              <a:gd name="connsiteX8" fmla="*/ 87563 w 1434121"/>
              <a:gd name="connsiteY8" fmla="*/ 0 h 105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34121" h="1051430">
                <a:moveTo>
                  <a:pt x="87563" y="0"/>
                </a:moveTo>
                <a:lnTo>
                  <a:pt x="1346558" y="0"/>
                </a:lnTo>
                <a:cubicBezTo>
                  <a:pt x="1394918" y="0"/>
                  <a:pt x="1434121" y="39203"/>
                  <a:pt x="1434121" y="87563"/>
                </a:cubicBezTo>
                <a:lnTo>
                  <a:pt x="1434121" y="963867"/>
                </a:lnTo>
                <a:cubicBezTo>
                  <a:pt x="1434121" y="1012227"/>
                  <a:pt x="1394918" y="1051430"/>
                  <a:pt x="1346558" y="1051430"/>
                </a:cubicBezTo>
                <a:lnTo>
                  <a:pt x="87563" y="1051430"/>
                </a:lnTo>
                <a:cubicBezTo>
                  <a:pt x="39203" y="1051430"/>
                  <a:pt x="0" y="1012227"/>
                  <a:pt x="0" y="963867"/>
                </a:cubicBezTo>
                <a:lnTo>
                  <a:pt x="0" y="87563"/>
                </a:lnTo>
                <a:cubicBezTo>
                  <a:pt x="0" y="39203"/>
                  <a:pt x="39203" y="0"/>
                  <a:pt x="87563" y="0"/>
                </a:cubicBezTo>
                <a:close/>
              </a:path>
            </a:pathLst>
          </a:custGeom>
          <a:solidFill>
            <a:schemeClr val="bg2">
              <a:lumMod val="50000"/>
              <a:alpha val="50000"/>
            </a:schemeClr>
          </a:solidFill>
        </p:spPr>
        <p:txBody>
          <a:bodyPr wrap="square">
            <a:noAutofit/>
          </a:bodyPr>
          <a:lstStyle>
            <a:lvl1pPr>
              <a:defRPr lang="id-ID"/>
            </a:lvl1pPr>
          </a:lstStyle>
          <a:p>
            <a:pPr lvl="0"/>
            <a:endParaRPr lang="id-ID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DDE98E6B-AA39-44D6-95E3-781D9907B63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69390" y="3429000"/>
            <a:ext cx="1434121" cy="1051430"/>
          </a:xfrm>
          <a:custGeom>
            <a:avLst/>
            <a:gdLst>
              <a:gd name="connsiteX0" fmla="*/ 87563 w 1434121"/>
              <a:gd name="connsiteY0" fmla="*/ 0 h 1051430"/>
              <a:gd name="connsiteX1" fmla="*/ 1346558 w 1434121"/>
              <a:gd name="connsiteY1" fmla="*/ 0 h 1051430"/>
              <a:gd name="connsiteX2" fmla="*/ 1434121 w 1434121"/>
              <a:gd name="connsiteY2" fmla="*/ 87563 h 1051430"/>
              <a:gd name="connsiteX3" fmla="*/ 1434121 w 1434121"/>
              <a:gd name="connsiteY3" fmla="*/ 963867 h 1051430"/>
              <a:gd name="connsiteX4" fmla="*/ 1346558 w 1434121"/>
              <a:gd name="connsiteY4" fmla="*/ 1051430 h 1051430"/>
              <a:gd name="connsiteX5" fmla="*/ 87563 w 1434121"/>
              <a:gd name="connsiteY5" fmla="*/ 1051430 h 1051430"/>
              <a:gd name="connsiteX6" fmla="*/ 0 w 1434121"/>
              <a:gd name="connsiteY6" fmla="*/ 963867 h 1051430"/>
              <a:gd name="connsiteX7" fmla="*/ 0 w 1434121"/>
              <a:gd name="connsiteY7" fmla="*/ 87563 h 1051430"/>
              <a:gd name="connsiteX8" fmla="*/ 87563 w 1434121"/>
              <a:gd name="connsiteY8" fmla="*/ 0 h 105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34121" h="1051430">
                <a:moveTo>
                  <a:pt x="87563" y="0"/>
                </a:moveTo>
                <a:lnTo>
                  <a:pt x="1346558" y="0"/>
                </a:lnTo>
                <a:cubicBezTo>
                  <a:pt x="1394918" y="0"/>
                  <a:pt x="1434121" y="39203"/>
                  <a:pt x="1434121" y="87563"/>
                </a:cubicBezTo>
                <a:lnTo>
                  <a:pt x="1434121" y="963867"/>
                </a:lnTo>
                <a:cubicBezTo>
                  <a:pt x="1434121" y="1012227"/>
                  <a:pt x="1394918" y="1051430"/>
                  <a:pt x="1346558" y="1051430"/>
                </a:cubicBezTo>
                <a:lnTo>
                  <a:pt x="87563" y="1051430"/>
                </a:lnTo>
                <a:cubicBezTo>
                  <a:pt x="39203" y="1051430"/>
                  <a:pt x="0" y="1012227"/>
                  <a:pt x="0" y="963867"/>
                </a:cubicBezTo>
                <a:lnTo>
                  <a:pt x="0" y="87563"/>
                </a:lnTo>
                <a:cubicBezTo>
                  <a:pt x="0" y="39203"/>
                  <a:pt x="39203" y="0"/>
                  <a:pt x="87563" y="0"/>
                </a:cubicBezTo>
                <a:close/>
              </a:path>
            </a:pathLst>
          </a:custGeom>
          <a:solidFill>
            <a:schemeClr val="bg2">
              <a:lumMod val="50000"/>
              <a:alpha val="50000"/>
            </a:schemeClr>
          </a:solidFill>
        </p:spPr>
        <p:txBody>
          <a:bodyPr wrap="square">
            <a:noAutofit/>
          </a:bodyPr>
          <a:lstStyle>
            <a:lvl1pPr>
              <a:defRPr lang="id-ID"/>
            </a:lvl1pPr>
          </a:lstStyle>
          <a:p>
            <a:pPr lvl="0"/>
            <a:endParaRPr lang="id-ID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FBFA8810-7237-49EF-ADB6-95C3A9B5B78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994158" y="3429000"/>
            <a:ext cx="1434121" cy="1051430"/>
          </a:xfrm>
          <a:custGeom>
            <a:avLst/>
            <a:gdLst>
              <a:gd name="connsiteX0" fmla="*/ 87563 w 1434121"/>
              <a:gd name="connsiteY0" fmla="*/ 0 h 1051430"/>
              <a:gd name="connsiteX1" fmla="*/ 1346558 w 1434121"/>
              <a:gd name="connsiteY1" fmla="*/ 0 h 1051430"/>
              <a:gd name="connsiteX2" fmla="*/ 1434121 w 1434121"/>
              <a:gd name="connsiteY2" fmla="*/ 87563 h 1051430"/>
              <a:gd name="connsiteX3" fmla="*/ 1434121 w 1434121"/>
              <a:gd name="connsiteY3" fmla="*/ 963867 h 1051430"/>
              <a:gd name="connsiteX4" fmla="*/ 1346558 w 1434121"/>
              <a:gd name="connsiteY4" fmla="*/ 1051430 h 1051430"/>
              <a:gd name="connsiteX5" fmla="*/ 87563 w 1434121"/>
              <a:gd name="connsiteY5" fmla="*/ 1051430 h 1051430"/>
              <a:gd name="connsiteX6" fmla="*/ 0 w 1434121"/>
              <a:gd name="connsiteY6" fmla="*/ 963867 h 1051430"/>
              <a:gd name="connsiteX7" fmla="*/ 0 w 1434121"/>
              <a:gd name="connsiteY7" fmla="*/ 87563 h 1051430"/>
              <a:gd name="connsiteX8" fmla="*/ 87563 w 1434121"/>
              <a:gd name="connsiteY8" fmla="*/ 0 h 105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34121" h="1051430">
                <a:moveTo>
                  <a:pt x="87563" y="0"/>
                </a:moveTo>
                <a:lnTo>
                  <a:pt x="1346558" y="0"/>
                </a:lnTo>
                <a:cubicBezTo>
                  <a:pt x="1394918" y="0"/>
                  <a:pt x="1434121" y="39203"/>
                  <a:pt x="1434121" y="87563"/>
                </a:cubicBezTo>
                <a:lnTo>
                  <a:pt x="1434121" y="963867"/>
                </a:lnTo>
                <a:cubicBezTo>
                  <a:pt x="1434121" y="1012227"/>
                  <a:pt x="1394918" y="1051430"/>
                  <a:pt x="1346558" y="1051430"/>
                </a:cubicBezTo>
                <a:lnTo>
                  <a:pt x="87563" y="1051430"/>
                </a:lnTo>
                <a:cubicBezTo>
                  <a:pt x="39203" y="1051430"/>
                  <a:pt x="0" y="1012227"/>
                  <a:pt x="0" y="963867"/>
                </a:cubicBezTo>
                <a:lnTo>
                  <a:pt x="0" y="87563"/>
                </a:lnTo>
                <a:cubicBezTo>
                  <a:pt x="0" y="39203"/>
                  <a:pt x="39203" y="0"/>
                  <a:pt x="87563" y="0"/>
                </a:cubicBezTo>
                <a:close/>
              </a:path>
            </a:pathLst>
          </a:custGeom>
          <a:solidFill>
            <a:schemeClr val="bg2">
              <a:lumMod val="50000"/>
              <a:alpha val="50000"/>
            </a:schemeClr>
          </a:solidFill>
        </p:spPr>
        <p:txBody>
          <a:bodyPr wrap="square">
            <a:noAutofit/>
          </a:bodyPr>
          <a:lstStyle>
            <a:lvl1pPr>
              <a:defRPr lang="id-ID"/>
            </a:lvl1pPr>
          </a:lstStyle>
          <a:p>
            <a:pPr lvl="0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60102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91633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Title Slide">
    <p:bg>
      <p:bgPr>
        <a:gradFill>
          <a:gsLst>
            <a:gs pos="4000">
              <a:schemeClr val="accent1"/>
            </a:gs>
            <a:gs pos="100000">
              <a:schemeClr val="accent2">
                <a:lumMod val="50000"/>
              </a:schemeClr>
            </a:gs>
          </a:gsLst>
          <a:path path="circle">
            <a:fillToRect t="100000" r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26956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72223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13948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_Title Slide">
    <p:bg>
      <p:bgPr>
        <a:gradFill>
          <a:gsLst>
            <a:gs pos="4000">
              <a:schemeClr val="accent1"/>
            </a:gs>
            <a:gs pos="100000">
              <a:schemeClr val="accent2">
                <a:lumMod val="50000"/>
              </a:schemeClr>
            </a:gs>
          </a:gsLst>
          <a:path path="circle">
            <a:fillToRect l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03A60555-B743-400F-8533-41101374399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727311" y="995423"/>
            <a:ext cx="2861753" cy="5070097"/>
          </a:xfrm>
          <a:custGeom>
            <a:avLst/>
            <a:gdLst>
              <a:gd name="connsiteX0" fmla="*/ 199178 w 2861753"/>
              <a:gd name="connsiteY0" fmla="*/ 0 h 5070097"/>
              <a:gd name="connsiteX1" fmla="*/ 2662575 w 2861753"/>
              <a:gd name="connsiteY1" fmla="*/ 0 h 5070097"/>
              <a:gd name="connsiteX2" fmla="*/ 2861753 w 2861753"/>
              <a:gd name="connsiteY2" fmla="*/ 199178 h 5070097"/>
              <a:gd name="connsiteX3" fmla="*/ 2861753 w 2861753"/>
              <a:gd name="connsiteY3" fmla="*/ 4870919 h 5070097"/>
              <a:gd name="connsiteX4" fmla="*/ 2662575 w 2861753"/>
              <a:gd name="connsiteY4" fmla="*/ 5070097 h 5070097"/>
              <a:gd name="connsiteX5" fmla="*/ 199178 w 2861753"/>
              <a:gd name="connsiteY5" fmla="*/ 5070097 h 5070097"/>
              <a:gd name="connsiteX6" fmla="*/ 0 w 2861753"/>
              <a:gd name="connsiteY6" fmla="*/ 4870919 h 5070097"/>
              <a:gd name="connsiteX7" fmla="*/ 0 w 2861753"/>
              <a:gd name="connsiteY7" fmla="*/ 199178 h 5070097"/>
              <a:gd name="connsiteX8" fmla="*/ 199178 w 2861753"/>
              <a:gd name="connsiteY8" fmla="*/ 0 h 507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61753" h="5070097">
                <a:moveTo>
                  <a:pt x="199178" y="0"/>
                </a:moveTo>
                <a:lnTo>
                  <a:pt x="2662575" y="0"/>
                </a:lnTo>
                <a:cubicBezTo>
                  <a:pt x="2772578" y="0"/>
                  <a:pt x="2861753" y="89175"/>
                  <a:pt x="2861753" y="199178"/>
                </a:cubicBezTo>
                <a:lnTo>
                  <a:pt x="2861753" y="4870919"/>
                </a:lnTo>
                <a:cubicBezTo>
                  <a:pt x="2861753" y="4980922"/>
                  <a:pt x="2772578" y="5070097"/>
                  <a:pt x="2662575" y="5070097"/>
                </a:cubicBezTo>
                <a:lnTo>
                  <a:pt x="199178" y="5070097"/>
                </a:lnTo>
                <a:cubicBezTo>
                  <a:pt x="89175" y="5070097"/>
                  <a:pt x="0" y="4980922"/>
                  <a:pt x="0" y="4870919"/>
                </a:cubicBezTo>
                <a:lnTo>
                  <a:pt x="0" y="199178"/>
                </a:lnTo>
                <a:cubicBezTo>
                  <a:pt x="0" y="89175"/>
                  <a:pt x="89175" y="0"/>
                  <a:pt x="199178" y="0"/>
                </a:cubicBezTo>
                <a:close/>
              </a:path>
            </a:pathLst>
          </a:custGeom>
          <a:solidFill>
            <a:schemeClr val="bg2">
              <a:lumMod val="50000"/>
              <a:alpha val="50000"/>
            </a:schemeClr>
          </a:solidFill>
        </p:spPr>
        <p:txBody>
          <a:bodyPr wrap="square">
            <a:noAutofit/>
          </a:bodyPr>
          <a:lstStyle>
            <a:lvl1pPr>
              <a:defRPr lang="id-ID"/>
            </a:lvl1pPr>
          </a:lstStyle>
          <a:p>
            <a:pPr lvl="0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396411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10962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93497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21130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EEEB67E-5FCD-4C8B-9B19-D0431ADD97A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599" y="3055716"/>
            <a:ext cx="6314038" cy="2887922"/>
          </a:xfrm>
          <a:custGeom>
            <a:avLst/>
            <a:gdLst>
              <a:gd name="connsiteX0" fmla="*/ 200999 w 6314038"/>
              <a:gd name="connsiteY0" fmla="*/ 0 h 2887922"/>
              <a:gd name="connsiteX1" fmla="*/ 6113039 w 6314038"/>
              <a:gd name="connsiteY1" fmla="*/ 0 h 2887922"/>
              <a:gd name="connsiteX2" fmla="*/ 6314038 w 6314038"/>
              <a:gd name="connsiteY2" fmla="*/ 200999 h 2887922"/>
              <a:gd name="connsiteX3" fmla="*/ 6314038 w 6314038"/>
              <a:gd name="connsiteY3" fmla="*/ 2686923 h 2887922"/>
              <a:gd name="connsiteX4" fmla="*/ 6113039 w 6314038"/>
              <a:gd name="connsiteY4" fmla="*/ 2887922 h 2887922"/>
              <a:gd name="connsiteX5" fmla="*/ 200999 w 6314038"/>
              <a:gd name="connsiteY5" fmla="*/ 2887922 h 2887922"/>
              <a:gd name="connsiteX6" fmla="*/ 0 w 6314038"/>
              <a:gd name="connsiteY6" fmla="*/ 2686923 h 2887922"/>
              <a:gd name="connsiteX7" fmla="*/ 0 w 6314038"/>
              <a:gd name="connsiteY7" fmla="*/ 200999 h 2887922"/>
              <a:gd name="connsiteX8" fmla="*/ 200999 w 6314038"/>
              <a:gd name="connsiteY8" fmla="*/ 0 h 2887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14038" h="2887922">
                <a:moveTo>
                  <a:pt x="200999" y="0"/>
                </a:moveTo>
                <a:lnTo>
                  <a:pt x="6113039" y="0"/>
                </a:lnTo>
                <a:cubicBezTo>
                  <a:pt x="6224048" y="0"/>
                  <a:pt x="6314038" y="89990"/>
                  <a:pt x="6314038" y="200999"/>
                </a:cubicBezTo>
                <a:lnTo>
                  <a:pt x="6314038" y="2686923"/>
                </a:lnTo>
                <a:cubicBezTo>
                  <a:pt x="6314038" y="2797932"/>
                  <a:pt x="6224048" y="2887922"/>
                  <a:pt x="6113039" y="2887922"/>
                </a:cubicBezTo>
                <a:lnTo>
                  <a:pt x="200999" y="2887922"/>
                </a:lnTo>
                <a:cubicBezTo>
                  <a:pt x="89990" y="2887922"/>
                  <a:pt x="0" y="2797932"/>
                  <a:pt x="0" y="2686923"/>
                </a:cubicBezTo>
                <a:lnTo>
                  <a:pt x="0" y="200999"/>
                </a:lnTo>
                <a:cubicBezTo>
                  <a:pt x="0" y="89990"/>
                  <a:pt x="89990" y="0"/>
                  <a:pt x="200999" y="0"/>
                </a:cubicBezTo>
                <a:close/>
              </a:path>
            </a:pathLst>
          </a:custGeom>
          <a:solidFill>
            <a:schemeClr val="bg2">
              <a:lumMod val="50000"/>
              <a:alpha val="50000"/>
            </a:schemeClr>
          </a:solidFill>
        </p:spPr>
        <p:txBody>
          <a:bodyPr wrap="square">
            <a:noAutofit/>
          </a:bodyPr>
          <a:lstStyle>
            <a:lvl1pPr>
              <a:defRPr lang="id-ID"/>
            </a:lvl1pPr>
          </a:lstStyle>
          <a:p>
            <a:pPr lvl="0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93789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99269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bg>
      <p:bgPr>
        <a:gradFill>
          <a:gsLst>
            <a:gs pos="4000">
              <a:schemeClr val="accent1"/>
            </a:gs>
            <a:gs pos="100000">
              <a:schemeClr val="accent2">
                <a:lumMod val="50000"/>
              </a:schemeClr>
            </a:gs>
          </a:gsLst>
          <a:path path="circle">
            <a:fillToRect l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6441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1920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19023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Slide">
    <p:bg>
      <p:bgPr>
        <a:gradFill>
          <a:gsLst>
            <a:gs pos="4000">
              <a:schemeClr val="accent1"/>
            </a:gs>
            <a:gs pos="100000">
              <a:schemeClr val="accent2">
                <a:lumMod val="50000"/>
              </a:schemeClr>
            </a:gs>
          </a:gsLst>
          <a:path path="circle">
            <a:fillToRect l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36B18555-52BA-4F38-991A-62264E331C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692400"/>
            <a:ext cx="12192000" cy="2296160"/>
          </a:xfrm>
          <a:custGeom>
            <a:avLst/>
            <a:gdLst>
              <a:gd name="connsiteX0" fmla="*/ 0 w 12192000"/>
              <a:gd name="connsiteY0" fmla="*/ 0 h 2296160"/>
              <a:gd name="connsiteX1" fmla="*/ 12192000 w 12192000"/>
              <a:gd name="connsiteY1" fmla="*/ 0 h 2296160"/>
              <a:gd name="connsiteX2" fmla="*/ 12192000 w 12192000"/>
              <a:gd name="connsiteY2" fmla="*/ 2296160 h 2296160"/>
              <a:gd name="connsiteX3" fmla="*/ 0 w 12192000"/>
              <a:gd name="connsiteY3" fmla="*/ 2296160 h 2296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296160">
                <a:moveTo>
                  <a:pt x="0" y="0"/>
                </a:moveTo>
                <a:lnTo>
                  <a:pt x="12192000" y="0"/>
                </a:lnTo>
                <a:lnTo>
                  <a:pt x="12192000" y="2296160"/>
                </a:lnTo>
                <a:lnTo>
                  <a:pt x="0" y="2296160"/>
                </a:lnTo>
                <a:close/>
              </a:path>
            </a:pathLst>
          </a:custGeom>
          <a:solidFill>
            <a:schemeClr val="bg2">
              <a:lumMod val="50000"/>
              <a:alpha val="50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76823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43B58B46-B92B-436C-B107-EC6A6666CAD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271058" y="1025643"/>
            <a:ext cx="1827836" cy="2512582"/>
          </a:xfrm>
          <a:custGeom>
            <a:avLst/>
            <a:gdLst>
              <a:gd name="connsiteX0" fmla="*/ 121770 w 1827836"/>
              <a:gd name="connsiteY0" fmla="*/ 0 h 2512582"/>
              <a:gd name="connsiteX1" fmla="*/ 1706066 w 1827836"/>
              <a:gd name="connsiteY1" fmla="*/ 0 h 2512582"/>
              <a:gd name="connsiteX2" fmla="*/ 1827836 w 1827836"/>
              <a:gd name="connsiteY2" fmla="*/ 121770 h 2512582"/>
              <a:gd name="connsiteX3" fmla="*/ 1827836 w 1827836"/>
              <a:gd name="connsiteY3" fmla="*/ 2390812 h 2512582"/>
              <a:gd name="connsiteX4" fmla="*/ 1706066 w 1827836"/>
              <a:gd name="connsiteY4" fmla="*/ 2512582 h 2512582"/>
              <a:gd name="connsiteX5" fmla="*/ 121770 w 1827836"/>
              <a:gd name="connsiteY5" fmla="*/ 2512582 h 2512582"/>
              <a:gd name="connsiteX6" fmla="*/ 0 w 1827836"/>
              <a:gd name="connsiteY6" fmla="*/ 2390812 h 2512582"/>
              <a:gd name="connsiteX7" fmla="*/ 0 w 1827836"/>
              <a:gd name="connsiteY7" fmla="*/ 121770 h 2512582"/>
              <a:gd name="connsiteX8" fmla="*/ 121770 w 1827836"/>
              <a:gd name="connsiteY8" fmla="*/ 0 h 2512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27836" h="2512582">
                <a:moveTo>
                  <a:pt x="121770" y="0"/>
                </a:moveTo>
                <a:lnTo>
                  <a:pt x="1706066" y="0"/>
                </a:lnTo>
                <a:cubicBezTo>
                  <a:pt x="1773318" y="0"/>
                  <a:pt x="1827836" y="54518"/>
                  <a:pt x="1827836" y="121770"/>
                </a:cubicBezTo>
                <a:lnTo>
                  <a:pt x="1827836" y="2390812"/>
                </a:lnTo>
                <a:cubicBezTo>
                  <a:pt x="1827836" y="2458064"/>
                  <a:pt x="1773318" y="2512582"/>
                  <a:pt x="1706066" y="2512582"/>
                </a:cubicBezTo>
                <a:lnTo>
                  <a:pt x="121770" y="2512582"/>
                </a:lnTo>
                <a:cubicBezTo>
                  <a:pt x="54518" y="2512582"/>
                  <a:pt x="0" y="2458064"/>
                  <a:pt x="0" y="2390812"/>
                </a:cubicBezTo>
                <a:lnTo>
                  <a:pt x="0" y="121770"/>
                </a:lnTo>
                <a:cubicBezTo>
                  <a:pt x="0" y="54518"/>
                  <a:pt x="54518" y="0"/>
                  <a:pt x="121770" y="0"/>
                </a:cubicBezTo>
                <a:close/>
              </a:path>
            </a:pathLst>
          </a:custGeom>
          <a:solidFill>
            <a:schemeClr val="bg2">
              <a:lumMod val="50000"/>
              <a:alpha val="50000"/>
            </a:schemeClr>
          </a:solidFill>
        </p:spPr>
        <p:txBody>
          <a:bodyPr wrap="square">
            <a:noAutofit/>
          </a:bodyPr>
          <a:lstStyle>
            <a:lvl1pPr>
              <a:defRPr lang="id-ID"/>
            </a:lvl1pPr>
          </a:lstStyle>
          <a:p>
            <a:pPr lvl="0"/>
            <a:endParaRPr lang="id-ID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10D0265-FA09-492C-AA0A-98CC0474859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923836" y="1025643"/>
            <a:ext cx="1827836" cy="2512582"/>
          </a:xfrm>
          <a:custGeom>
            <a:avLst/>
            <a:gdLst>
              <a:gd name="connsiteX0" fmla="*/ 121770 w 1827836"/>
              <a:gd name="connsiteY0" fmla="*/ 0 h 2512582"/>
              <a:gd name="connsiteX1" fmla="*/ 1706066 w 1827836"/>
              <a:gd name="connsiteY1" fmla="*/ 0 h 2512582"/>
              <a:gd name="connsiteX2" fmla="*/ 1827836 w 1827836"/>
              <a:gd name="connsiteY2" fmla="*/ 121770 h 2512582"/>
              <a:gd name="connsiteX3" fmla="*/ 1827836 w 1827836"/>
              <a:gd name="connsiteY3" fmla="*/ 2390812 h 2512582"/>
              <a:gd name="connsiteX4" fmla="*/ 1706066 w 1827836"/>
              <a:gd name="connsiteY4" fmla="*/ 2512582 h 2512582"/>
              <a:gd name="connsiteX5" fmla="*/ 121770 w 1827836"/>
              <a:gd name="connsiteY5" fmla="*/ 2512582 h 2512582"/>
              <a:gd name="connsiteX6" fmla="*/ 0 w 1827836"/>
              <a:gd name="connsiteY6" fmla="*/ 2390812 h 2512582"/>
              <a:gd name="connsiteX7" fmla="*/ 0 w 1827836"/>
              <a:gd name="connsiteY7" fmla="*/ 121770 h 2512582"/>
              <a:gd name="connsiteX8" fmla="*/ 121770 w 1827836"/>
              <a:gd name="connsiteY8" fmla="*/ 0 h 2512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27836" h="2512582">
                <a:moveTo>
                  <a:pt x="121770" y="0"/>
                </a:moveTo>
                <a:lnTo>
                  <a:pt x="1706066" y="0"/>
                </a:lnTo>
                <a:cubicBezTo>
                  <a:pt x="1773318" y="0"/>
                  <a:pt x="1827836" y="54518"/>
                  <a:pt x="1827836" y="121770"/>
                </a:cubicBezTo>
                <a:lnTo>
                  <a:pt x="1827836" y="2390812"/>
                </a:lnTo>
                <a:cubicBezTo>
                  <a:pt x="1827836" y="2458064"/>
                  <a:pt x="1773318" y="2512582"/>
                  <a:pt x="1706066" y="2512582"/>
                </a:cubicBezTo>
                <a:lnTo>
                  <a:pt x="121770" y="2512582"/>
                </a:lnTo>
                <a:cubicBezTo>
                  <a:pt x="54518" y="2512582"/>
                  <a:pt x="0" y="2458064"/>
                  <a:pt x="0" y="2390812"/>
                </a:cubicBezTo>
                <a:lnTo>
                  <a:pt x="0" y="121770"/>
                </a:lnTo>
                <a:cubicBezTo>
                  <a:pt x="0" y="54518"/>
                  <a:pt x="54518" y="0"/>
                  <a:pt x="121770" y="0"/>
                </a:cubicBezTo>
                <a:close/>
              </a:path>
            </a:pathLst>
          </a:custGeom>
          <a:solidFill>
            <a:schemeClr val="bg2">
              <a:lumMod val="50000"/>
              <a:alpha val="50000"/>
            </a:schemeClr>
          </a:solidFill>
        </p:spPr>
        <p:txBody>
          <a:bodyPr wrap="square">
            <a:noAutofit/>
          </a:bodyPr>
          <a:lstStyle>
            <a:lvl1pPr>
              <a:defRPr lang="id-ID"/>
            </a:lvl1pPr>
          </a:lstStyle>
          <a:p>
            <a:pPr lvl="0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44854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87E9DE3-24CF-4BDA-B830-2835824CC7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52529" y="3925703"/>
            <a:ext cx="2030946" cy="2374312"/>
          </a:xfrm>
          <a:custGeom>
            <a:avLst/>
            <a:gdLst>
              <a:gd name="connsiteX0" fmla="*/ 169137 w 2030946"/>
              <a:gd name="connsiteY0" fmla="*/ 0 h 2374312"/>
              <a:gd name="connsiteX1" fmla="*/ 1861809 w 2030946"/>
              <a:gd name="connsiteY1" fmla="*/ 0 h 2374312"/>
              <a:gd name="connsiteX2" fmla="*/ 2030946 w 2030946"/>
              <a:gd name="connsiteY2" fmla="*/ 169137 h 2374312"/>
              <a:gd name="connsiteX3" fmla="*/ 2030946 w 2030946"/>
              <a:gd name="connsiteY3" fmla="*/ 2205175 h 2374312"/>
              <a:gd name="connsiteX4" fmla="*/ 1861809 w 2030946"/>
              <a:gd name="connsiteY4" fmla="*/ 2374312 h 2374312"/>
              <a:gd name="connsiteX5" fmla="*/ 169137 w 2030946"/>
              <a:gd name="connsiteY5" fmla="*/ 2374312 h 2374312"/>
              <a:gd name="connsiteX6" fmla="*/ 0 w 2030946"/>
              <a:gd name="connsiteY6" fmla="*/ 2205175 h 2374312"/>
              <a:gd name="connsiteX7" fmla="*/ 0 w 2030946"/>
              <a:gd name="connsiteY7" fmla="*/ 169137 h 2374312"/>
              <a:gd name="connsiteX8" fmla="*/ 169137 w 2030946"/>
              <a:gd name="connsiteY8" fmla="*/ 0 h 2374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0946" h="2374312">
                <a:moveTo>
                  <a:pt x="169137" y="0"/>
                </a:moveTo>
                <a:lnTo>
                  <a:pt x="1861809" y="0"/>
                </a:lnTo>
                <a:cubicBezTo>
                  <a:pt x="1955221" y="0"/>
                  <a:pt x="2030946" y="75725"/>
                  <a:pt x="2030946" y="169137"/>
                </a:cubicBezTo>
                <a:lnTo>
                  <a:pt x="2030946" y="2205175"/>
                </a:lnTo>
                <a:cubicBezTo>
                  <a:pt x="2030946" y="2298587"/>
                  <a:pt x="1955221" y="2374312"/>
                  <a:pt x="1861809" y="2374312"/>
                </a:cubicBezTo>
                <a:lnTo>
                  <a:pt x="169137" y="2374312"/>
                </a:lnTo>
                <a:cubicBezTo>
                  <a:pt x="75725" y="2374312"/>
                  <a:pt x="0" y="2298587"/>
                  <a:pt x="0" y="2205175"/>
                </a:cubicBezTo>
                <a:lnTo>
                  <a:pt x="0" y="169137"/>
                </a:lnTo>
                <a:cubicBezTo>
                  <a:pt x="0" y="75725"/>
                  <a:pt x="75725" y="0"/>
                  <a:pt x="169137" y="0"/>
                </a:cubicBezTo>
                <a:close/>
              </a:path>
            </a:pathLst>
          </a:custGeom>
          <a:solidFill>
            <a:schemeClr val="bg2">
              <a:lumMod val="50000"/>
              <a:alpha val="50000"/>
            </a:schemeClr>
          </a:solidFill>
        </p:spPr>
        <p:txBody>
          <a:bodyPr wrap="square">
            <a:noAutofit/>
          </a:bodyPr>
          <a:lstStyle>
            <a:lvl1pPr>
              <a:defRPr lang="id-ID"/>
            </a:lvl1pPr>
          </a:lstStyle>
          <a:p>
            <a:pPr lvl="0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56615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11098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Title Slide">
    <p:bg>
      <p:bgPr>
        <a:gradFill>
          <a:gsLst>
            <a:gs pos="4000">
              <a:schemeClr val="accent1"/>
            </a:gs>
            <a:gs pos="100000">
              <a:schemeClr val="accent2">
                <a:lumMod val="5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D9431906-87C8-4AB3-8054-B081D415A6A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599" y="2755105"/>
            <a:ext cx="6385560" cy="2315611"/>
          </a:xfrm>
          <a:custGeom>
            <a:avLst/>
            <a:gdLst>
              <a:gd name="connsiteX0" fmla="*/ 125645 w 6385560"/>
              <a:gd name="connsiteY0" fmla="*/ 0 h 2315611"/>
              <a:gd name="connsiteX1" fmla="*/ 6259915 w 6385560"/>
              <a:gd name="connsiteY1" fmla="*/ 0 h 2315611"/>
              <a:gd name="connsiteX2" fmla="*/ 6385560 w 6385560"/>
              <a:gd name="connsiteY2" fmla="*/ 125645 h 2315611"/>
              <a:gd name="connsiteX3" fmla="*/ 6385560 w 6385560"/>
              <a:gd name="connsiteY3" fmla="*/ 2189966 h 2315611"/>
              <a:gd name="connsiteX4" fmla="*/ 6259915 w 6385560"/>
              <a:gd name="connsiteY4" fmla="*/ 2315611 h 2315611"/>
              <a:gd name="connsiteX5" fmla="*/ 125645 w 6385560"/>
              <a:gd name="connsiteY5" fmla="*/ 2315611 h 2315611"/>
              <a:gd name="connsiteX6" fmla="*/ 0 w 6385560"/>
              <a:gd name="connsiteY6" fmla="*/ 2189966 h 2315611"/>
              <a:gd name="connsiteX7" fmla="*/ 0 w 6385560"/>
              <a:gd name="connsiteY7" fmla="*/ 125645 h 2315611"/>
              <a:gd name="connsiteX8" fmla="*/ 125645 w 6385560"/>
              <a:gd name="connsiteY8" fmla="*/ 0 h 2315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85560" h="2315611">
                <a:moveTo>
                  <a:pt x="125645" y="0"/>
                </a:moveTo>
                <a:lnTo>
                  <a:pt x="6259915" y="0"/>
                </a:lnTo>
                <a:cubicBezTo>
                  <a:pt x="6329307" y="0"/>
                  <a:pt x="6385560" y="56253"/>
                  <a:pt x="6385560" y="125645"/>
                </a:cubicBezTo>
                <a:lnTo>
                  <a:pt x="6385560" y="2189966"/>
                </a:lnTo>
                <a:cubicBezTo>
                  <a:pt x="6385560" y="2259358"/>
                  <a:pt x="6329307" y="2315611"/>
                  <a:pt x="6259915" y="2315611"/>
                </a:cubicBezTo>
                <a:lnTo>
                  <a:pt x="125645" y="2315611"/>
                </a:lnTo>
                <a:cubicBezTo>
                  <a:pt x="56253" y="2315611"/>
                  <a:pt x="0" y="2259358"/>
                  <a:pt x="0" y="2189966"/>
                </a:cubicBezTo>
                <a:lnTo>
                  <a:pt x="0" y="125645"/>
                </a:lnTo>
                <a:cubicBezTo>
                  <a:pt x="0" y="56253"/>
                  <a:pt x="56253" y="0"/>
                  <a:pt x="125645" y="0"/>
                </a:cubicBezTo>
                <a:close/>
              </a:path>
            </a:pathLst>
          </a:custGeom>
          <a:solidFill>
            <a:schemeClr val="bg2">
              <a:lumMod val="50000"/>
              <a:alpha val="50000"/>
            </a:schemeClr>
          </a:solidFill>
        </p:spPr>
        <p:txBody>
          <a:bodyPr wrap="square">
            <a:noAutofit/>
          </a:bodyPr>
          <a:lstStyle>
            <a:lvl1pPr>
              <a:defRPr lang="id-ID"/>
            </a:lvl1pPr>
          </a:lstStyle>
          <a:p>
            <a:pPr lvl="0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13357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B304C87-C072-4579-8E93-8F237B8558FD}"/>
              </a:ext>
            </a:extLst>
          </p:cNvPr>
          <p:cNvSpPr txBox="1"/>
          <p:nvPr userDrawn="1"/>
        </p:nvSpPr>
        <p:spPr>
          <a:xfrm rot="10800000" flipV="1">
            <a:off x="10721339" y="262912"/>
            <a:ext cx="8677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spcBef>
                <a:spcPts val="1200"/>
              </a:spcBef>
              <a:defRPr sz="1050" spc="300">
                <a:solidFill>
                  <a:srgbClr val="2C4166"/>
                </a:solidFill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algn="r"/>
            <a:r>
              <a:rPr lang="id-ID" sz="1800" spc="0">
                <a:solidFill>
                  <a:schemeClr val="tx1"/>
                </a:solidFill>
                <a:latin typeface="+mj-lt"/>
              </a:rPr>
              <a:t>0</a:t>
            </a:r>
            <a:fld id="{260E2A6B-A809-4840-BF14-8648BC0BDF87}" type="slidenum">
              <a:rPr lang="id-ID" sz="1800" spc="0" smtClean="0">
                <a:solidFill>
                  <a:schemeClr val="tx1"/>
                </a:solidFill>
                <a:latin typeface="+mj-lt"/>
              </a:rPr>
              <a:pPr algn="r"/>
              <a:t>‹#›</a:t>
            </a:fld>
            <a:endParaRPr lang="id-ID" sz="1800" spc="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36120F-E2A7-402B-B965-1CADDFA66831}"/>
              </a:ext>
            </a:extLst>
          </p:cNvPr>
          <p:cNvSpPr txBox="1"/>
          <p:nvPr userDrawn="1"/>
        </p:nvSpPr>
        <p:spPr>
          <a:xfrm>
            <a:off x="520865" y="262912"/>
            <a:ext cx="22330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b="0" i="0" kern="1200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Step Process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8F0C14-048C-4574-87E6-FE683D2868EA}"/>
              </a:ext>
            </a:extLst>
          </p:cNvPr>
          <p:cNvSpPr txBox="1"/>
          <p:nvPr userDrawn="1"/>
        </p:nvSpPr>
        <p:spPr>
          <a:xfrm>
            <a:off x="3673166" y="262912"/>
            <a:ext cx="22330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kern="1200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Presentation</a:t>
            </a:r>
            <a:endParaRPr lang="en-US" sz="2000" b="0" i="0" kern="1200" dirty="0">
              <a:solidFill>
                <a:schemeClr val="tx1"/>
              </a:solidFill>
              <a:latin typeface="+mj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6896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60" userDrawn="1">
          <p15:clr>
            <a:srgbClr val="F26B43"/>
          </p15:clr>
        </p15:guide>
        <p15:guide id="2" pos="7296" userDrawn="1">
          <p15:clr>
            <a:srgbClr val="F26B43"/>
          </p15:clr>
        </p15:guide>
        <p15:guide id="3" pos="384" userDrawn="1">
          <p15:clr>
            <a:srgbClr val="F26B43"/>
          </p15:clr>
        </p15:guide>
        <p15:guide id="4" orient="horz" pos="39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">
              <a:schemeClr val="accent1"/>
            </a:gs>
            <a:gs pos="100000">
              <a:schemeClr val="accent2">
                <a:lumMod val="50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BE698A5-85B5-45AC-A0FB-56392F612BAD}"/>
              </a:ext>
            </a:extLst>
          </p:cNvPr>
          <p:cNvSpPr txBox="1"/>
          <p:nvPr/>
        </p:nvSpPr>
        <p:spPr>
          <a:xfrm>
            <a:off x="466396" y="1305494"/>
            <a:ext cx="6919924" cy="228389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id-ID" sz="8800">
                <a:solidFill>
                  <a:schemeClr val="bg1"/>
                </a:solidFill>
                <a:latin typeface="+mj-lt"/>
              </a:rPr>
              <a:t>6 STEPS INFOGRAPHIC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4BBF72E-2599-4F93-8C89-43A7D76B6F1F}"/>
              </a:ext>
            </a:extLst>
          </p:cNvPr>
          <p:cNvSpPr txBox="1"/>
          <p:nvPr/>
        </p:nvSpPr>
        <p:spPr>
          <a:xfrm>
            <a:off x="520865" y="262912"/>
            <a:ext cx="22330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b="0" i="0" kern="1200" dirty="0">
                <a:solidFill>
                  <a:schemeClr val="bg1"/>
                </a:solidFill>
                <a:latin typeface="+mj-lt"/>
                <a:ea typeface="+mn-ea"/>
                <a:cs typeface="+mn-cs"/>
              </a:rPr>
              <a:t>Step Process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3143B9E-26D2-44B3-B354-5AE4ED92C697}"/>
              </a:ext>
            </a:extLst>
          </p:cNvPr>
          <p:cNvSpPr txBox="1"/>
          <p:nvPr/>
        </p:nvSpPr>
        <p:spPr>
          <a:xfrm>
            <a:off x="3673166" y="262912"/>
            <a:ext cx="22330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kern="1200" dirty="0">
                <a:solidFill>
                  <a:schemeClr val="bg1"/>
                </a:solidFill>
                <a:latin typeface="+mj-lt"/>
                <a:ea typeface="+mn-ea"/>
                <a:cs typeface="+mn-cs"/>
              </a:rPr>
              <a:t>Presentation</a:t>
            </a:r>
            <a:endParaRPr lang="en-US" sz="2000" b="0" i="0" kern="1200" dirty="0">
              <a:solidFill>
                <a:schemeClr val="bg1"/>
              </a:solidFill>
              <a:latin typeface="+mj-lt"/>
              <a:ea typeface="+mn-ea"/>
              <a:cs typeface="+mn-cs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3FC4E4-27D1-4518-892F-C60CF6777527}"/>
              </a:ext>
            </a:extLst>
          </p:cNvPr>
          <p:cNvGrpSpPr/>
          <p:nvPr/>
        </p:nvGrpSpPr>
        <p:grpSpPr>
          <a:xfrm>
            <a:off x="7523544" y="-2961491"/>
            <a:ext cx="7681044" cy="7639056"/>
            <a:chOff x="7731847" y="-2754327"/>
            <a:chExt cx="7264438" cy="7224728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8C4655F-2C9B-4764-B8C4-5BEB23113DA6}"/>
                </a:ext>
              </a:extLst>
            </p:cNvPr>
            <p:cNvSpPr/>
            <p:nvPr/>
          </p:nvSpPr>
          <p:spPr>
            <a:xfrm>
              <a:off x="9692262" y="-813768"/>
              <a:ext cx="3343608" cy="3343608"/>
            </a:xfrm>
            <a:custGeom>
              <a:avLst/>
              <a:gdLst>
                <a:gd name="connsiteX0" fmla="*/ 3539032 w 3539032"/>
                <a:gd name="connsiteY0" fmla="*/ 1769516 h 3539032"/>
                <a:gd name="connsiteX1" fmla="*/ 1769516 w 3539032"/>
                <a:gd name="connsiteY1" fmla="*/ 3539033 h 3539032"/>
                <a:gd name="connsiteX2" fmla="*/ 0 w 3539032"/>
                <a:gd name="connsiteY2" fmla="*/ 1769516 h 3539032"/>
                <a:gd name="connsiteX3" fmla="*/ 1769516 w 3539032"/>
                <a:gd name="connsiteY3" fmla="*/ 0 h 3539032"/>
                <a:gd name="connsiteX4" fmla="*/ 3539032 w 3539032"/>
                <a:gd name="connsiteY4" fmla="*/ 1769516 h 3539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39032" h="3539032">
                  <a:moveTo>
                    <a:pt x="3539032" y="1769516"/>
                  </a:moveTo>
                  <a:cubicBezTo>
                    <a:pt x="3539032" y="2746793"/>
                    <a:pt x="2746793" y="3539033"/>
                    <a:pt x="1769516" y="3539033"/>
                  </a:cubicBezTo>
                  <a:cubicBezTo>
                    <a:pt x="792239" y="3539033"/>
                    <a:pt x="0" y="2746793"/>
                    <a:pt x="0" y="1769516"/>
                  </a:cubicBezTo>
                  <a:cubicBezTo>
                    <a:pt x="0" y="792239"/>
                    <a:pt x="792239" y="0"/>
                    <a:pt x="1769516" y="0"/>
                  </a:cubicBezTo>
                  <a:cubicBezTo>
                    <a:pt x="2746793" y="0"/>
                    <a:pt x="3539032" y="792239"/>
                    <a:pt x="3539032" y="1769516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C14A813-0126-4B61-81F9-37B1FC87F47F}"/>
                </a:ext>
              </a:extLst>
            </p:cNvPr>
            <p:cNvSpPr/>
            <p:nvPr/>
          </p:nvSpPr>
          <p:spPr>
            <a:xfrm>
              <a:off x="8654776" y="-1836722"/>
              <a:ext cx="5418580" cy="5389516"/>
            </a:xfrm>
            <a:custGeom>
              <a:avLst/>
              <a:gdLst>
                <a:gd name="connsiteX0" fmla="*/ 5418581 w 5418580"/>
                <a:gd name="connsiteY0" fmla="*/ 2694758 h 5389516"/>
                <a:gd name="connsiteX1" fmla="*/ 4701640 w 5418580"/>
                <a:gd name="connsiteY1" fmla="*/ 2904443 h 5389516"/>
                <a:gd name="connsiteX2" fmla="*/ 5359759 w 5418580"/>
                <a:gd name="connsiteY2" fmla="*/ 3258069 h 5389516"/>
                <a:gd name="connsiteX3" fmla="*/ 4615137 w 5418580"/>
                <a:gd name="connsiteY3" fmla="*/ 3314123 h 5389516"/>
                <a:gd name="connsiteX4" fmla="*/ 5184676 w 5418580"/>
                <a:gd name="connsiteY4" fmla="*/ 3797159 h 5389516"/>
                <a:gd name="connsiteX5" fmla="*/ 4444897 w 5418580"/>
                <a:gd name="connsiteY5" fmla="*/ 3696123 h 5389516"/>
                <a:gd name="connsiteX6" fmla="*/ 4900944 w 5418580"/>
                <a:gd name="connsiteY6" fmla="*/ 4287807 h 5389516"/>
                <a:gd name="connsiteX7" fmla="*/ 4197843 w 5418580"/>
                <a:gd name="connsiteY7" fmla="*/ 4035217 h 5389516"/>
                <a:gd name="connsiteX8" fmla="*/ 4521713 w 5418580"/>
                <a:gd name="connsiteY8" fmla="*/ 4707869 h 5389516"/>
                <a:gd name="connsiteX9" fmla="*/ 3886430 w 5418580"/>
                <a:gd name="connsiteY9" fmla="*/ 4315488 h 5389516"/>
                <a:gd name="connsiteX10" fmla="*/ 4064282 w 5418580"/>
                <a:gd name="connsiteY10" fmla="*/ 5041426 h 5389516"/>
                <a:gd name="connsiteX11" fmla="*/ 3523808 w 5418580"/>
                <a:gd name="connsiteY11" fmla="*/ 4525173 h 5389516"/>
                <a:gd name="connsiteX12" fmla="*/ 3546645 w 5418580"/>
                <a:gd name="connsiteY12" fmla="*/ 5271872 h 5389516"/>
                <a:gd name="connsiteX13" fmla="*/ 3125892 w 5418580"/>
                <a:gd name="connsiteY13" fmla="*/ 4654582 h 5389516"/>
                <a:gd name="connsiteX14" fmla="*/ 2991638 w 5418580"/>
                <a:gd name="connsiteY14" fmla="*/ 5389516 h 5389516"/>
                <a:gd name="connsiteX15" fmla="*/ 2709291 w 5418580"/>
                <a:gd name="connsiteY15" fmla="*/ 4698180 h 5389516"/>
                <a:gd name="connsiteX16" fmla="*/ 2426251 w 5418580"/>
                <a:gd name="connsiteY16" fmla="*/ 5389516 h 5389516"/>
                <a:gd name="connsiteX17" fmla="*/ 2291998 w 5418580"/>
                <a:gd name="connsiteY17" fmla="*/ 4654582 h 5389516"/>
                <a:gd name="connsiteX18" fmla="*/ 1871936 w 5418580"/>
                <a:gd name="connsiteY18" fmla="*/ 5271872 h 5389516"/>
                <a:gd name="connsiteX19" fmla="*/ 1894081 w 5418580"/>
                <a:gd name="connsiteY19" fmla="*/ 4525173 h 5389516"/>
                <a:gd name="connsiteX20" fmla="*/ 1354299 w 5418580"/>
                <a:gd name="connsiteY20" fmla="*/ 5041426 h 5389516"/>
                <a:gd name="connsiteX21" fmla="*/ 1531458 w 5418580"/>
                <a:gd name="connsiteY21" fmla="*/ 4315488 h 5389516"/>
                <a:gd name="connsiteX22" fmla="*/ 896177 w 5418580"/>
                <a:gd name="connsiteY22" fmla="*/ 4707869 h 5389516"/>
                <a:gd name="connsiteX23" fmla="*/ 1220046 w 5418580"/>
                <a:gd name="connsiteY23" fmla="*/ 4035217 h 5389516"/>
                <a:gd name="connsiteX24" fmla="*/ 517637 w 5418580"/>
                <a:gd name="connsiteY24" fmla="*/ 4287807 h 5389516"/>
                <a:gd name="connsiteX25" fmla="*/ 973684 w 5418580"/>
                <a:gd name="connsiteY25" fmla="*/ 3696123 h 5389516"/>
                <a:gd name="connsiteX26" fmla="*/ 233906 w 5418580"/>
                <a:gd name="connsiteY26" fmla="*/ 3797159 h 5389516"/>
                <a:gd name="connsiteX27" fmla="*/ 803445 w 5418580"/>
                <a:gd name="connsiteY27" fmla="*/ 3314123 h 5389516"/>
                <a:gd name="connsiteX28" fmla="*/ 58822 w 5418580"/>
                <a:gd name="connsiteY28" fmla="*/ 3258069 h 5389516"/>
                <a:gd name="connsiteX29" fmla="*/ 716941 w 5418580"/>
                <a:gd name="connsiteY29" fmla="*/ 2904443 h 5389516"/>
                <a:gd name="connsiteX30" fmla="*/ 0 w 5418580"/>
                <a:gd name="connsiteY30" fmla="*/ 2694758 h 5389516"/>
                <a:gd name="connsiteX31" fmla="*/ 716941 w 5418580"/>
                <a:gd name="connsiteY31" fmla="*/ 2485074 h 5389516"/>
                <a:gd name="connsiteX32" fmla="*/ 58822 w 5418580"/>
                <a:gd name="connsiteY32" fmla="*/ 2131447 h 5389516"/>
                <a:gd name="connsiteX33" fmla="*/ 803445 w 5418580"/>
                <a:gd name="connsiteY33" fmla="*/ 2075393 h 5389516"/>
                <a:gd name="connsiteX34" fmla="*/ 233906 w 5418580"/>
                <a:gd name="connsiteY34" fmla="*/ 1592357 h 5389516"/>
                <a:gd name="connsiteX35" fmla="*/ 973684 w 5418580"/>
                <a:gd name="connsiteY35" fmla="*/ 1693393 h 5389516"/>
                <a:gd name="connsiteX36" fmla="*/ 517637 w 5418580"/>
                <a:gd name="connsiteY36" fmla="*/ 1101709 h 5389516"/>
                <a:gd name="connsiteX37" fmla="*/ 1220046 w 5418580"/>
                <a:gd name="connsiteY37" fmla="*/ 1354299 h 5389516"/>
                <a:gd name="connsiteX38" fmla="*/ 896177 w 5418580"/>
                <a:gd name="connsiteY38" fmla="*/ 681648 h 5389516"/>
                <a:gd name="connsiteX39" fmla="*/ 1532150 w 5418580"/>
                <a:gd name="connsiteY39" fmla="*/ 1074028 h 5389516"/>
                <a:gd name="connsiteX40" fmla="*/ 1354299 w 5418580"/>
                <a:gd name="connsiteY40" fmla="*/ 348090 h 5389516"/>
                <a:gd name="connsiteX41" fmla="*/ 1894081 w 5418580"/>
                <a:gd name="connsiteY41" fmla="*/ 863651 h 5389516"/>
                <a:gd name="connsiteX42" fmla="*/ 1871936 w 5418580"/>
                <a:gd name="connsiteY42" fmla="*/ 117645 h 5389516"/>
                <a:gd name="connsiteX43" fmla="*/ 2291998 w 5418580"/>
                <a:gd name="connsiteY43" fmla="*/ 734934 h 5389516"/>
                <a:gd name="connsiteX44" fmla="*/ 2426251 w 5418580"/>
                <a:gd name="connsiteY44" fmla="*/ 0 h 5389516"/>
                <a:gd name="connsiteX45" fmla="*/ 2709291 w 5418580"/>
                <a:gd name="connsiteY45" fmla="*/ 691336 h 5389516"/>
                <a:gd name="connsiteX46" fmla="*/ 2992330 w 5418580"/>
                <a:gd name="connsiteY46" fmla="*/ 0 h 5389516"/>
                <a:gd name="connsiteX47" fmla="*/ 3125892 w 5418580"/>
                <a:gd name="connsiteY47" fmla="*/ 734934 h 5389516"/>
                <a:gd name="connsiteX48" fmla="*/ 3546645 w 5418580"/>
                <a:gd name="connsiteY48" fmla="*/ 117645 h 5389516"/>
                <a:gd name="connsiteX49" fmla="*/ 3523808 w 5418580"/>
                <a:gd name="connsiteY49" fmla="*/ 864343 h 5389516"/>
                <a:gd name="connsiteX50" fmla="*/ 4064282 w 5418580"/>
                <a:gd name="connsiteY50" fmla="*/ 348090 h 5389516"/>
                <a:gd name="connsiteX51" fmla="*/ 3886430 w 5418580"/>
                <a:gd name="connsiteY51" fmla="*/ 1074028 h 5389516"/>
                <a:gd name="connsiteX52" fmla="*/ 4522405 w 5418580"/>
                <a:gd name="connsiteY52" fmla="*/ 681648 h 5389516"/>
                <a:gd name="connsiteX53" fmla="*/ 4197843 w 5418580"/>
                <a:gd name="connsiteY53" fmla="*/ 1354299 h 5389516"/>
                <a:gd name="connsiteX54" fmla="*/ 4900944 w 5418580"/>
                <a:gd name="connsiteY54" fmla="*/ 1101709 h 5389516"/>
                <a:gd name="connsiteX55" fmla="*/ 4444897 w 5418580"/>
                <a:gd name="connsiteY55" fmla="*/ 1693393 h 5389516"/>
                <a:gd name="connsiteX56" fmla="*/ 5184676 w 5418580"/>
                <a:gd name="connsiteY56" fmla="*/ 1592357 h 5389516"/>
                <a:gd name="connsiteX57" fmla="*/ 4615137 w 5418580"/>
                <a:gd name="connsiteY57" fmla="*/ 2075393 h 5389516"/>
                <a:gd name="connsiteX58" fmla="*/ 5359759 w 5418580"/>
                <a:gd name="connsiteY58" fmla="*/ 2131447 h 5389516"/>
                <a:gd name="connsiteX59" fmla="*/ 4701640 w 5418580"/>
                <a:gd name="connsiteY59" fmla="*/ 2485074 h 5389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418580" h="5389516">
                  <a:moveTo>
                    <a:pt x="5418581" y="2694758"/>
                  </a:moveTo>
                  <a:lnTo>
                    <a:pt x="4701640" y="2904443"/>
                  </a:lnTo>
                  <a:lnTo>
                    <a:pt x="5359759" y="3258069"/>
                  </a:lnTo>
                  <a:lnTo>
                    <a:pt x="4615137" y="3314123"/>
                  </a:lnTo>
                  <a:lnTo>
                    <a:pt x="5184676" y="3797159"/>
                  </a:lnTo>
                  <a:lnTo>
                    <a:pt x="4444897" y="3696123"/>
                  </a:lnTo>
                  <a:lnTo>
                    <a:pt x="4900944" y="4287807"/>
                  </a:lnTo>
                  <a:lnTo>
                    <a:pt x="4197843" y="4035217"/>
                  </a:lnTo>
                  <a:lnTo>
                    <a:pt x="4521713" y="4707869"/>
                  </a:lnTo>
                  <a:lnTo>
                    <a:pt x="3886430" y="4315488"/>
                  </a:lnTo>
                  <a:lnTo>
                    <a:pt x="4064282" y="5041426"/>
                  </a:lnTo>
                  <a:lnTo>
                    <a:pt x="3523808" y="4525173"/>
                  </a:lnTo>
                  <a:lnTo>
                    <a:pt x="3546645" y="5271872"/>
                  </a:lnTo>
                  <a:lnTo>
                    <a:pt x="3125892" y="4654582"/>
                  </a:lnTo>
                  <a:lnTo>
                    <a:pt x="2991638" y="5389516"/>
                  </a:lnTo>
                  <a:lnTo>
                    <a:pt x="2709291" y="4698180"/>
                  </a:lnTo>
                  <a:lnTo>
                    <a:pt x="2426251" y="5389516"/>
                  </a:lnTo>
                  <a:lnTo>
                    <a:pt x="2291998" y="4654582"/>
                  </a:lnTo>
                  <a:lnTo>
                    <a:pt x="1871936" y="5271872"/>
                  </a:lnTo>
                  <a:lnTo>
                    <a:pt x="1894081" y="4525173"/>
                  </a:lnTo>
                  <a:lnTo>
                    <a:pt x="1354299" y="5041426"/>
                  </a:lnTo>
                  <a:lnTo>
                    <a:pt x="1531458" y="4315488"/>
                  </a:lnTo>
                  <a:lnTo>
                    <a:pt x="896177" y="4707869"/>
                  </a:lnTo>
                  <a:lnTo>
                    <a:pt x="1220046" y="4035217"/>
                  </a:lnTo>
                  <a:lnTo>
                    <a:pt x="517637" y="4287807"/>
                  </a:lnTo>
                  <a:lnTo>
                    <a:pt x="973684" y="3696123"/>
                  </a:lnTo>
                  <a:lnTo>
                    <a:pt x="233906" y="3797159"/>
                  </a:lnTo>
                  <a:lnTo>
                    <a:pt x="803445" y="3314123"/>
                  </a:lnTo>
                  <a:lnTo>
                    <a:pt x="58822" y="3258069"/>
                  </a:lnTo>
                  <a:lnTo>
                    <a:pt x="716941" y="2904443"/>
                  </a:lnTo>
                  <a:lnTo>
                    <a:pt x="0" y="2694758"/>
                  </a:lnTo>
                  <a:lnTo>
                    <a:pt x="716941" y="2485074"/>
                  </a:lnTo>
                  <a:lnTo>
                    <a:pt x="58822" y="2131447"/>
                  </a:lnTo>
                  <a:lnTo>
                    <a:pt x="803445" y="2075393"/>
                  </a:lnTo>
                  <a:lnTo>
                    <a:pt x="233906" y="1592357"/>
                  </a:lnTo>
                  <a:lnTo>
                    <a:pt x="973684" y="1693393"/>
                  </a:lnTo>
                  <a:lnTo>
                    <a:pt x="517637" y="1101709"/>
                  </a:lnTo>
                  <a:lnTo>
                    <a:pt x="1220046" y="1354299"/>
                  </a:lnTo>
                  <a:lnTo>
                    <a:pt x="896177" y="681648"/>
                  </a:lnTo>
                  <a:lnTo>
                    <a:pt x="1532150" y="1074028"/>
                  </a:lnTo>
                  <a:lnTo>
                    <a:pt x="1354299" y="348090"/>
                  </a:lnTo>
                  <a:lnTo>
                    <a:pt x="1894081" y="863651"/>
                  </a:lnTo>
                  <a:lnTo>
                    <a:pt x="1871936" y="117645"/>
                  </a:lnTo>
                  <a:lnTo>
                    <a:pt x="2291998" y="734934"/>
                  </a:lnTo>
                  <a:lnTo>
                    <a:pt x="2426251" y="0"/>
                  </a:lnTo>
                  <a:lnTo>
                    <a:pt x="2709291" y="691336"/>
                  </a:lnTo>
                  <a:lnTo>
                    <a:pt x="2992330" y="0"/>
                  </a:lnTo>
                  <a:lnTo>
                    <a:pt x="3125892" y="734934"/>
                  </a:lnTo>
                  <a:lnTo>
                    <a:pt x="3546645" y="117645"/>
                  </a:lnTo>
                  <a:lnTo>
                    <a:pt x="3523808" y="864343"/>
                  </a:lnTo>
                  <a:lnTo>
                    <a:pt x="4064282" y="348090"/>
                  </a:lnTo>
                  <a:lnTo>
                    <a:pt x="3886430" y="1074028"/>
                  </a:lnTo>
                  <a:lnTo>
                    <a:pt x="4522405" y="681648"/>
                  </a:lnTo>
                  <a:lnTo>
                    <a:pt x="4197843" y="1354299"/>
                  </a:lnTo>
                  <a:lnTo>
                    <a:pt x="4900944" y="1101709"/>
                  </a:lnTo>
                  <a:lnTo>
                    <a:pt x="4444897" y="1693393"/>
                  </a:lnTo>
                  <a:lnTo>
                    <a:pt x="5184676" y="1592357"/>
                  </a:lnTo>
                  <a:lnTo>
                    <a:pt x="4615137" y="2075393"/>
                  </a:lnTo>
                  <a:lnTo>
                    <a:pt x="5359759" y="2131447"/>
                  </a:lnTo>
                  <a:lnTo>
                    <a:pt x="4701640" y="2485074"/>
                  </a:lnTo>
                  <a:close/>
                </a:path>
              </a:pathLst>
            </a:custGeom>
            <a:noFill/>
            <a:ln w="20743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2EB44102-4DF1-4C74-81D3-0D40BB4F1DE6}"/>
                </a:ext>
              </a:extLst>
            </p:cNvPr>
            <p:cNvSpPr/>
            <p:nvPr/>
          </p:nvSpPr>
          <p:spPr>
            <a:xfrm>
              <a:off x="7731847" y="-2754327"/>
              <a:ext cx="7264438" cy="7224728"/>
            </a:xfrm>
            <a:custGeom>
              <a:avLst/>
              <a:gdLst>
                <a:gd name="connsiteX0" fmla="*/ 6835855 w 6835854"/>
                <a:gd name="connsiteY0" fmla="*/ 3399243 h 6798485"/>
                <a:gd name="connsiteX1" fmla="*/ 6115453 w 6835854"/>
                <a:gd name="connsiteY1" fmla="*/ 3682974 h 6798485"/>
                <a:gd name="connsiteX2" fmla="*/ 6761808 w 6835854"/>
                <a:gd name="connsiteY2" fmla="*/ 4109956 h 6798485"/>
                <a:gd name="connsiteX3" fmla="*/ 5997809 w 6835854"/>
                <a:gd name="connsiteY3" fmla="*/ 4237289 h 6798485"/>
                <a:gd name="connsiteX4" fmla="*/ 6541051 w 6835854"/>
                <a:gd name="connsiteY4" fmla="*/ 4789528 h 6798485"/>
                <a:gd name="connsiteX5" fmla="*/ 5767363 w 6835854"/>
                <a:gd name="connsiteY5" fmla="*/ 4754926 h 6798485"/>
                <a:gd name="connsiteX6" fmla="*/ 6183272 w 6835854"/>
                <a:gd name="connsiteY6" fmla="*/ 5408201 h 6798485"/>
                <a:gd name="connsiteX7" fmla="*/ 5433114 w 6835854"/>
                <a:gd name="connsiteY7" fmla="*/ 5213741 h 6798485"/>
                <a:gd name="connsiteX8" fmla="*/ 5705081 w 6835854"/>
                <a:gd name="connsiteY8" fmla="*/ 5938987 h 6798485"/>
                <a:gd name="connsiteX9" fmla="*/ 5011668 w 6835854"/>
                <a:gd name="connsiteY9" fmla="*/ 5593665 h 6798485"/>
                <a:gd name="connsiteX10" fmla="*/ 5127237 w 6835854"/>
                <a:gd name="connsiteY10" fmla="*/ 6359740 h 6798485"/>
                <a:gd name="connsiteX11" fmla="*/ 4521021 w 6835854"/>
                <a:gd name="connsiteY11" fmla="*/ 5877396 h 6798485"/>
                <a:gd name="connsiteX12" fmla="*/ 4473962 w 6835854"/>
                <a:gd name="connsiteY12" fmla="*/ 6650392 h 6798485"/>
                <a:gd name="connsiteX13" fmla="*/ 3981930 w 6835854"/>
                <a:gd name="connsiteY13" fmla="*/ 6052479 h 6798485"/>
                <a:gd name="connsiteX14" fmla="*/ 3775014 w 6835854"/>
                <a:gd name="connsiteY14" fmla="*/ 6798486 h 6798485"/>
                <a:gd name="connsiteX15" fmla="*/ 3417927 w 6835854"/>
                <a:gd name="connsiteY15" fmla="*/ 6111302 h 6798485"/>
                <a:gd name="connsiteX16" fmla="*/ 3060841 w 6835854"/>
                <a:gd name="connsiteY16" fmla="*/ 6798486 h 6798485"/>
                <a:gd name="connsiteX17" fmla="*/ 2853232 w 6835854"/>
                <a:gd name="connsiteY17" fmla="*/ 6052479 h 6798485"/>
                <a:gd name="connsiteX18" fmla="*/ 2361200 w 6835854"/>
                <a:gd name="connsiteY18" fmla="*/ 6650392 h 6798485"/>
                <a:gd name="connsiteX19" fmla="*/ 2314835 w 6835854"/>
                <a:gd name="connsiteY19" fmla="*/ 5877396 h 6798485"/>
                <a:gd name="connsiteX20" fmla="*/ 1708618 w 6835854"/>
                <a:gd name="connsiteY20" fmla="*/ 6359740 h 6798485"/>
                <a:gd name="connsiteX21" fmla="*/ 1824187 w 6835854"/>
                <a:gd name="connsiteY21" fmla="*/ 5593665 h 6798485"/>
                <a:gd name="connsiteX22" fmla="*/ 1130774 w 6835854"/>
                <a:gd name="connsiteY22" fmla="*/ 5938987 h 6798485"/>
                <a:gd name="connsiteX23" fmla="*/ 1402049 w 6835854"/>
                <a:gd name="connsiteY23" fmla="*/ 5213741 h 6798485"/>
                <a:gd name="connsiteX24" fmla="*/ 652583 w 6835854"/>
                <a:gd name="connsiteY24" fmla="*/ 5408201 h 6798485"/>
                <a:gd name="connsiteX25" fmla="*/ 1068492 w 6835854"/>
                <a:gd name="connsiteY25" fmla="*/ 4754926 h 6798485"/>
                <a:gd name="connsiteX26" fmla="*/ 294804 w 6835854"/>
                <a:gd name="connsiteY26" fmla="*/ 4789528 h 6798485"/>
                <a:gd name="connsiteX27" fmla="*/ 838046 w 6835854"/>
                <a:gd name="connsiteY27" fmla="*/ 4237289 h 6798485"/>
                <a:gd name="connsiteX28" fmla="*/ 74047 w 6835854"/>
                <a:gd name="connsiteY28" fmla="*/ 4109956 h 6798485"/>
                <a:gd name="connsiteX29" fmla="*/ 720401 w 6835854"/>
                <a:gd name="connsiteY29" fmla="*/ 3682974 h 6798485"/>
                <a:gd name="connsiteX30" fmla="*/ 0 w 6835854"/>
                <a:gd name="connsiteY30" fmla="*/ 3399243 h 6798485"/>
                <a:gd name="connsiteX31" fmla="*/ 720401 w 6835854"/>
                <a:gd name="connsiteY31" fmla="*/ 3115511 h 6798485"/>
                <a:gd name="connsiteX32" fmla="*/ 74047 w 6835854"/>
                <a:gd name="connsiteY32" fmla="*/ 2688530 h 6798485"/>
                <a:gd name="connsiteX33" fmla="*/ 838046 w 6835854"/>
                <a:gd name="connsiteY33" fmla="*/ 2561197 h 6798485"/>
                <a:gd name="connsiteX34" fmla="*/ 294804 w 6835854"/>
                <a:gd name="connsiteY34" fmla="*/ 2008266 h 6798485"/>
                <a:gd name="connsiteX35" fmla="*/ 1068492 w 6835854"/>
                <a:gd name="connsiteY35" fmla="*/ 2043559 h 6798485"/>
                <a:gd name="connsiteX36" fmla="*/ 652583 w 6835854"/>
                <a:gd name="connsiteY36" fmla="*/ 1390285 h 6798485"/>
                <a:gd name="connsiteX37" fmla="*/ 1402049 w 6835854"/>
                <a:gd name="connsiteY37" fmla="*/ 1584745 h 6798485"/>
                <a:gd name="connsiteX38" fmla="*/ 1130774 w 6835854"/>
                <a:gd name="connsiteY38" fmla="*/ 859499 h 6798485"/>
                <a:gd name="connsiteX39" fmla="*/ 1824187 w 6835854"/>
                <a:gd name="connsiteY39" fmla="*/ 1204821 h 6798485"/>
                <a:gd name="connsiteX40" fmla="*/ 1708618 w 6835854"/>
                <a:gd name="connsiteY40" fmla="*/ 438746 h 6798485"/>
                <a:gd name="connsiteX41" fmla="*/ 2314835 w 6835854"/>
                <a:gd name="connsiteY41" fmla="*/ 921090 h 6798485"/>
                <a:gd name="connsiteX42" fmla="*/ 2361200 w 6835854"/>
                <a:gd name="connsiteY42" fmla="*/ 148094 h 6798485"/>
                <a:gd name="connsiteX43" fmla="*/ 2853232 w 6835854"/>
                <a:gd name="connsiteY43" fmla="*/ 746007 h 6798485"/>
                <a:gd name="connsiteX44" fmla="*/ 3060841 w 6835854"/>
                <a:gd name="connsiteY44" fmla="*/ 0 h 6798485"/>
                <a:gd name="connsiteX45" fmla="*/ 3417927 w 6835854"/>
                <a:gd name="connsiteY45" fmla="*/ 687184 h 6798485"/>
                <a:gd name="connsiteX46" fmla="*/ 3775014 w 6835854"/>
                <a:gd name="connsiteY46" fmla="*/ 0 h 6798485"/>
                <a:gd name="connsiteX47" fmla="*/ 3981930 w 6835854"/>
                <a:gd name="connsiteY47" fmla="*/ 746007 h 6798485"/>
                <a:gd name="connsiteX48" fmla="*/ 4473962 w 6835854"/>
                <a:gd name="connsiteY48" fmla="*/ 148094 h 6798485"/>
                <a:gd name="connsiteX49" fmla="*/ 4521021 w 6835854"/>
                <a:gd name="connsiteY49" fmla="*/ 921090 h 6798485"/>
                <a:gd name="connsiteX50" fmla="*/ 5127237 w 6835854"/>
                <a:gd name="connsiteY50" fmla="*/ 438746 h 6798485"/>
                <a:gd name="connsiteX51" fmla="*/ 5011668 w 6835854"/>
                <a:gd name="connsiteY51" fmla="*/ 1204821 h 6798485"/>
                <a:gd name="connsiteX52" fmla="*/ 5705081 w 6835854"/>
                <a:gd name="connsiteY52" fmla="*/ 859499 h 6798485"/>
                <a:gd name="connsiteX53" fmla="*/ 5433114 w 6835854"/>
                <a:gd name="connsiteY53" fmla="*/ 1584745 h 6798485"/>
                <a:gd name="connsiteX54" fmla="*/ 6183272 w 6835854"/>
                <a:gd name="connsiteY54" fmla="*/ 1390285 h 6798485"/>
                <a:gd name="connsiteX55" fmla="*/ 5767363 w 6835854"/>
                <a:gd name="connsiteY55" fmla="*/ 2043559 h 6798485"/>
                <a:gd name="connsiteX56" fmla="*/ 6541051 w 6835854"/>
                <a:gd name="connsiteY56" fmla="*/ 2008958 h 6798485"/>
                <a:gd name="connsiteX57" fmla="*/ 5997809 w 6835854"/>
                <a:gd name="connsiteY57" fmla="*/ 2561197 h 6798485"/>
                <a:gd name="connsiteX58" fmla="*/ 6761808 w 6835854"/>
                <a:gd name="connsiteY58" fmla="*/ 2688530 h 6798485"/>
                <a:gd name="connsiteX59" fmla="*/ 6115453 w 6835854"/>
                <a:gd name="connsiteY59" fmla="*/ 3115511 h 6798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835854" h="6798485">
                  <a:moveTo>
                    <a:pt x="6835855" y="3399243"/>
                  </a:moveTo>
                  <a:lnTo>
                    <a:pt x="6115453" y="3682974"/>
                  </a:lnTo>
                  <a:lnTo>
                    <a:pt x="6761808" y="4109956"/>
                  </a:lnTo>
                  <a:lnTo>
                    <a:pt x="5997809" y="4237289"/>
                  </a:lnTo>
                  <a:lnTo>
                    <a:pt x="6541051" y="4789528"/>
                  </a:lnTo>
                  <a:lnTo>
                    <a:pt x="5767363" y="4754926"/>
                  </a:lnTo>
                  <a:lnTo>
                    <a:pt x="6183272" y="5408201"/>
                  </a:lnTo>
                  <a:lnTo>
                    <a:pt x="5433114" y="5213741"/>
                  </a:lnTo>
                  <a:lnTo>
                    <a:pt x="5705081" y="5938987"/>
                  </a:lnTo>
                  <a:lnTo>
                    <a:pt x="5011668" y="5593665"/>
                  </a:lnTo>
                  <a:lnTo>
                    <a:pt x="5127237" y="6359740"/>
                  </a:lnTo>
                  <a:lnTo>
                    <a:pt x="4521021" y="5877396"/>
                  </a:lnTo>
                  <a:lnTo>
                    <a:pt x="4473962" y="6650392"/>
                  </a:lnTo>
                  <a:lnTo>
                    <a:pt x="3981930" y="6052479"/>
                  </a:lnTo>
                  <a:lnTo>
                    <a:pt x="3775014" y="6798486"/>
                  </a:lnTo>
                  <a:lnTo>
                    <a:pt x="3417927" y="6111302"/>
                  </a:lnTo>
                  <a:lnTo>
                    <a:pt x="3060841" y="6798486"/>
                  </a:lnTo>
                  <a:lnTo>
                    <a:pt x="2853232" y="6052479"/>
                  </a:lnTo>
                  <a:lnTo>
                    <a:pt x="2361200" y="6650392"/>
                  </a:lnTo>
                  <a:lnTo>
                    <a:pt x="2314835" y="5877396"/>
                  </a:lnTo>
                  <a:lnTo>
                    <a:pt x="1708618" y="6359740"/>
                  </a:lnTo>
                  <a:lnTo>
                    <a:pt x="1824187" y="5593665"/>
                  </a:lnTo>
                  <a:lnTo>
                    <a:pt x="1130774" y="5938987"/>
                  </a:lnTo>
                  <a:lnTo>
                    <a:pt x="1402049" y="5213741"/>
                  </a:lnTo>
                  <a:lnTo>
                    <a:pt x="652583" y="5408201"/>
                  </a:lnTo>
                  <a:lnTo>
                    <a:pt x="1068492" y="4754926"/>
                  </a:lnTo>
                  <a:lnTo>
                    <a:pt x="294804" y="4789528"/>
                  </a:lnTo>
                  <a:lnTo>
                    <a:pt x="838046" y="4237289"/>
                  </a:lnTo>
                  <a:lnTo>
                    <a:pt x="74047" y="4109956"/>
                  </a:lnTo>
                  <a:lnTo>
                    <a:pt x="720401" y="3682974"/>
                  </a:lnTo>
                  <a:lnTo>
                    <a:pt x="0" y="3399243"/>
                  </a:lnTo>
                  <a:lnTo>
                    <a:pt x="720401" y="3115511"/>
                  </a:lnTo>
                  <a:lnTo>
                    <a:pt x="74047" y="2688530"/>
                  </a:lnTo>
                  <a:lnTo>
                    <a:pt x="838046" y="2561197"/>
                  </a:lnTo>
                  <a:lnTo>
                    <a:pt x="294804" y="2008266"/>
                  </a:lnTo>
                  <a:lnTo>
                    <a:pt x="1068492" y="2043559"/>
                  </a:lnTo>
                  <a:lnTo>
                    <a:pt x="652583" y="1390285"/>
                  </a:lnTo>
                  <a:lnTo>
                    <a:pt x="1402049" y="1584745"/>
                  </a:lnTo>
                  <a:lnTo>
                    <a:pt x="1130774" y="859499"/>
                  </a:lnTo>
                  <a:lnTo>
                    <a:pt x="1824187" y="1204821"/>
                  </a:lnTo>
                  <a:lnTo>
                    <a:pt x="1708618" y="438746"/>
                  </a:lnTo>
                  <a:lnTo>
                    <a:pt x="2314835" y="921090"/>
                  </a:lnTo>
                  <a:lnTo>
                    <a:pt x="2361200" y="148094"/>
                  </a:lnTo>
                  <a:lnTo>
                    <a:pt x="2853232" y="746007"/>
                  </a:lnTo>
                  <a:lnTo>
                    <a:pt x="3060841" y="0"/>
                  </a:lnTo>
                  <a:lnTo>
                    <a:pt x="3417927" y="687184"/>
                  </a:lnTo>
                  <a:lnTo>
                    <a:pt x="3775014" y="0"/>
                  </a:lnTo>
                  <a:lnTo>
                    <a:pt x="3981930" y="746007"/>
                  </a:lnTo>
                  <a:lnTo>
                    <a:pt x="4473962" y="148094"/>
                  </a:lnTo>
                  <a:lnTo>
                    <a:pt x="4521021" y="921090"/>
                  </a:lnTo>
                  <a:lnTo>
                    <a:pt x="5127237" y="438746"/>
                  </a:lnTo>
                  <a:lnTo>
                    <a:pt x="5011668" y="1204821"/>
                  </a:lnTo>
                  <a:lnTo>
                    <a:pt x="5705081" y="859499"/>
                  </a:lnTo>
                  <a:lnTo>
                    <a:pt x="5433114" y="1584745"/>
                  </a:lnTo>
                  <a:lnTo>
                    <a:pt x="6183272" y="1390285"/>
                  </a:lnTo>
                  <a:lnTo>
                    <a:pt x="5767363" y="2043559"/>
                  </a:lnTo>
                  <a:lnTo>
                    <a:pt x="6541051" y="2008958"/>
                  </a:lnTo>
                  <a:lnTo>
                    <a:pt x="5997809" y="2561197"/>
                  </a:lnTo>
                  <a:lnTo>
                    <a:pt x="6761808" y="2688530"/>
                  </a:lnTo>
                  <a:lnTo>
                    <a:pt x="6115453" y="3115511"/>
                  </a:lnTo>
                  <a:close/>
                </a:path>
              </a:pathLst>
            </a:custGeom>
            <a:noFill/>
            <a:ln w="20743" cap="flat">
              <a:solidFill>
                <a:schemeClr val="bg1">
                  <a:alpha val="2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</p:grp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A57B8857-81E5-4561-8929-ABDD6528203B}"/>
              </a:ext>
            </a:extLst>
          </p:cNvPr>
          <p:cNvSpPr/>
          <p:nvPr/>
        </p:nvSpPr>
        <p:spPr>
          <a:xfrm>
            <a:off x="1" y="3719298"/>
            <a:ext cx="2295043" cy="3138703"/>
          </a:xfrm>
          <a:custGeom>
            <a:avLst/>
            <a:gdLst>
              <a:gd name="connsiteX0" fmla="*/ 482995 w 2295043"/>
              <a:gd name="connsiteY0" fmla="*/ 0 h 3138703"/>
              <a:gd name="connsiteX1" fmla="*/ 361019 w 2295043"/>
              <a:gd name="connsiteY1" fmla="*/ 812341 h 3138703"/>
              <a:gd name="connsiteX2" fmla="*/ 1096652 w 2295043"/>
              <a:gd name="connsiteY2" fmla="*/ 446410 h 3138703"/>
              <a:gd name="connsiteX3" fmla="*/ 808686 w 2295043"/>
              <a:gd name="connsiteY3" fmla="*/ 1214739 h 3138703"/>
              <a:gd name="connsiteX4" fmla="*/ 1604679 w 2295043"/>
              <a:gd name="connsiteY4" fmla="*/ 1008510 h 3138703"/>
              <a:gd name="connsiteX5" fmla="*/ 1163299 w 2295043"/>
              <a:gd name="connsiteY5" fmla="*/ 1701388 h 3138703"/>
              <a:gd name="connsiteX6" fmla="*/ 1984442 w 2295043"/>
              <a:gd name="connsiteY6" fmla="*/ 1664921 h 3138703"/>
              <a:gd name="connsiteX7" fmla="*/ 1405995 w 2295043"/>
              <a:gd name="connsiteY7" fmla="*/ 2250913 h 3138703"/>
              <a:gd name="connsiteX8" fmla="*/ 2215821 w 2295043"/>
              <a:gd name="connsiteY8" fmla="*/ 2385464 h 3138703"/>
              <a:gd name="connsiteX9" fmla="*/ 1530487 w 2295043"/>
              <a:gd name="connsiteY9" fmla="*/ 2838162 h 3138703"/>
              <a:gd name="connsiteX10" fmla="*/ 2295043 w 2295043"/>
              <a:gd name="connsiteY10" fmla="*/ 3138703 h 3138703"/>
              <a:gd name="connsiteX11" fmla="*/ 2238456 w 2295043"/>
              <a:gd name="connsiteY11" fmla="*/ 3138703 h 3138703"/>
              <a:gd name="connsiteX12" fmla="*/ 1486475 w 2295043"/>
              <a:gd name="connsiteY12" fmla="*/ 2841934 h 3138703"/>
              <a:gd name="connsiteX13" fmla="*/ 2161749 w 2295043"/>
              <a:gd name="connsiteY13" fmla="*/ 2396782 h 3138703"/>
              <a:gd name="connsiteX14" fmla="*/ 1364498 w 2295043"/>
              <a:gd name="connsiteY14" fmla="*/ 2263488 h 3138703"/>
              <a:gd name="connsiteX15" fmla="*/ 1931627 w 2295043"/>
              <a:gd name="connsiteY15" fmla="*/ 1687556 h 3138703"/>
              <a:gd name="connsiteX16" fmla="*/ 1124317 w 2295043"/>
              <a:gd name="connsiteY16" fmla="*/ 1724023 h 3138703"/>
              <a:gd name="connsiteX17" fmla="*/ 1558152 w 2295043"/>
              <a:gd name="connsiteY17" fmla="*/ 1042462 h 3138703"/>
              <a:gd name="connsiteX18" fmla="*/ 774734 w 2295043"/>
              <a:gd name="connsiteY18" fmla="*/ 1244918 h 3138703"/>
              <a:gd name="connsiteX19" fmla="*/ 1058927 w 2295043"/>
              <a:gd name="connsiteY19" fmla="*/ 487908 h 3138703"/>
              <a:gd name="connsiteX20" fmla="*/ 334611 w 2295043"/>
              <a:gd name="connsiteY20" fmla="*/ 848808 h 3138703"/>
              <a:gd name="connsiteX21" fmla="*/ 455331 w 2295043"/>
              <a:gd name="connsiteY21" fmla="*/ 49043 h 3138703"/>
              <a:gd name="connsiteX22" fmla="*/ 0 w 2295043"/>
              <a:gd name="connsiteY22" fmla="*/ 411135 h 3138703"/>
              <a:gd name="connsiteX23" fmla="*/ 0 w 2295043"/>
              <a:gd name="connsiteY23" fmla="*/ 385450 h 3138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95043" h="3138703">
                <a:moveTo>
                  <a:pt x="482995" y="0"/>
                </a:moveTo>
                <a:lnTo>
                  <a:pt x="361019" y="812341"/>
                </a:lnTo>
                <a:lnTo>
                  <a:pt x="1096652" y="446410"/>
                </a:lnTo>
                <a:lnTo>
                  <a:pt x="808686" y="1214739"/>
                </a:lnTo>
                <a:lnTo>
                  <a:pt x="1604679" y="1008510"/>
                </a:lnTo>
                <a:lnTo>
                  <a:pt x="1163299" y="1701388"/>
                </a:lnTo>
                <a:lnTo>
                  <a:pt x="1984442" y="1664921"/>
                </a:lnTo>
                <a:lnTo>
                  <a:pt x="1405995" y="2250913"/>
                </a:lnTo>
                <a:lnTo>
                  <a:pt x="2215821" y="2385464"/>
                </a:lnTo>
                <a:lnTo>
                  <a:pt x="1530487" y="2838162"/>
                </a:lnTo>
                <a:lnTo>
                  <a:pt x="2295043" y="3138703"/>
                </a:lnTo>
                <a:lnTo>
                  <a:pt x="2238456" y="3138703"/>
                </a:lnTo>
                <a:lnTo>
                  <a:pt x="1486475" y="2841934"/>
                </a:lnTo>
                <a:lnTo>
                  <a:pt x="2161749" y="2396782"/>
                </a:lnTo>
                <a:lnTo>
                  <a:pt x="1364498" y="2263488"/>
                </a:lnTo>
                <a:lnTo>
                  <a:pt x="1931627" y="1687556"/>
                </a:lnTo>
                <a:lnTo>
                  <a:pt x="1124317" y="1724023"/>
                </a:lnTo>
                <a:lnTo>
                  <a:pt x="1558152" y="1042462"/>
                </a:lnTo>
                <a:lnTo>
                  <a:pt x="774734" y="1244918"/>
                </a:lnTo>
                <a:lnTo>
                  <a:pt x="1058927" y="487908"/>
                </a:lnTo>
                <a:lnTo>
                  <a:pt x="334611" y="848808"/>
                </a:lnTo>
                <a:lnTo>
                  <a:pt x="455331" y="49043"/>
                </a:lnTo>
                <a:lnTo>
                  <a:pt x="0" y="411135"/>
                </a:lnTo>
                <a:lnTo>
                  <a:pt x="0" y="38545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11D35E1-6296-40AA-80C6-7ABE28F2CDF6}"/>
              </a:ext>
            </a:extLst>
          </p:cNvPr>
          <p:cNvSpPr txBox="1"/>
          <p:nvPr/>
        </p:nvSpPr>
        <p:spPr>
          <a:xfrm>
            <a:off x="520865" y="5394171"/>
            <a:ext cx="686545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This Presentation Outlines The Planned Actions, Priorities, And Initiatives That Will Guide Our Team And Organization Towards The Next Phase Of Success. It Captures Both Short-term Actions And Long-term Strategies.</a:t>
            </a:r>
            <a:endParaRPr lang="en-ID" dirty="0">
              <a:solidFill>
                <a:schemeClr val="bg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E3A65AD-E3C7-4956-ACC5-12B5774E3362}"/>
              </a:ext>
            </a:extLst>
          </p:cNvPr>
          <p:cNvSpPr txBox="1"/>
          <p:nvPr/>
        </p:nvSpPr>
        <p:spPr>
          <a:xfrm>
            <a:off x="10470350" y="5501980"/>
            <a:ext cx="1200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+mj-lt"/>
              </a:rPr>
              <a:t>26/07/2036</a:t>
            </a:r>
          </a:p>
          <a:p>
            <a:r>
              <a:rPr lang="en-US" sz="1400" dirty="0">
                <a:solidFill>
                  <a:schemeClr val="bg1"/>
                </a:solidFill>
                <a:latin typeface="+mj-lt"/>
              </a:rPr>
              <a:t>Thursday</a:t>
            </a:r>
            <a:endParaRPr lang="en-ID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739481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Freeform: Shape 89">
            <a:extLst>
              <a:ext uri="{FF2B5EF4-FFF2-40B4-BE49-F238E27FC236}">
                <a16:creationId xmlns:a16="http://schemas.microsoft.com/office/drawing/2014/main" id="{ADDFED1A-58B4-414E-AE4F-6D9377E930C1}"/>
              </a:ext>
            </a:extLst>
          </p:cNvPr>
          <p:cNvSpPr/>
          <p:nvPr/>
        </p:nvSpPr>
        <p:spPr>
          <a:xfrm>
            <a:off x="1" y="3719298"/>
            <a:ext cx="2295043" cy="3138703"/>
          </a:xfrm>
          <a:custGeom>
            <a:avLst/>
            <a:gdLst>
              <a:gd name="connsiteX0" fmla="*/ 482995 w 2295043"/>
              <a:gd name="connsiteY0" fmla="*/ 0 h 3138703"/>
              <a:gd name="connsiteX1" fmla="*/ 361019 w 2295043"/>
              <a:gd name="connsiteY1" fmla="*/ 812341 h 3138703"/>
              <a:gd name="connsiteX2" fmla="*/ 1096652 w 2295043"/>
              <a:gd name="connsiteY2" fmla="*/ 446410 h 3138703"/>
              <a:gd name="connsiteX3" fmla="*/ 808686 w 2295043"/>
              <a:gd name="connsiteY3" fmla="*/ 1214739 h 3138703"/>
              <a:gd name="connsiteX4" fmla="*/ 1604679 w 2295043"/>
              <a:gd name="connsiteY4" fmla="*/ 1008510 h 3138703"/>
              <a:gd name="connsiteX5" fmla="*/ 1163299 w 2295043"/>
              <a:gd name="connsiteY5" fmla="*/ 1701388 h 3138703"/>
              <a:gd name="connsiteX6" fmla="*/ 1984442 w 2295043"/>
              <a:gd name="connsiteY6" fmla="*/ 1664921 h 3138703"/>
              <a:gd name="connsiteX7" fmla="*/ 1405995 w 2295043"/>
              <a:gd name="connsiteY7" fmla="*/ 2250913 h 3138703"/>
              <a:gd name="connsiteX8" fmla="*/ 2215821 w 2295043"/>
              <a:gd name="connsiteY8" fmla="*/ 2385464 h 3138703"/>
              <a:gd name="connsiteX9" fmla="*/ 1530487 w 2295043"/>
              <a:gd name="connsiteY9" fmla="*/ 2838162 h 3138703"/>
              <a:gd name="connsiteX10" fmla="*/ 2295043 w 2295043"/>
              <a:gd name="connsiteY10" fmla="*/ 3138703 h 3138703"/>
              <a:gd name="connsiteX11" fmla="*/ 2238456 w 2295043"/>
              <a:gd name="connsiteY11" fmla="*/ 3138703 h 3138703"/>
              <a:gd name="connsiteX12" fmla="*/ 1486475 w 2295043"/>
              <a:gd name="connsiteY12" fmla="*/ 2841934 h 3138703"/>
              <a:gd name="connsiteX13" fmla="*/ 2161749 w 2295043"/>
              <a:gd name="connsiteY13" fmla="*/ 2396782 h 3138703"/>
              <a:gd name="connsiteX14" fmla="*/ 1364498 w 2295043"/>
              <a:gd name="connsiteY14" fmla="*/ 2263488 h 3138703"/>
              <a:gd name="connsiteX15" fmla="*/ 1931627 w 2295043"/>
              <a:gd name="connsiteY15" fmla="*/ 1687556 h 3138703"/>
              <a:gd name="connsiteX16" fmla="*/ 1124317 w 2295043"/>
              <a:gd name="connsiteY16" fmla="*/ 1724023 h 3138703"/>
              <a:gd name="connsiteX17" fmla="*/ 1558152 w 2295043"/>
              <a:gd name="connsiteY17" fmla="*/ 1042462 h 3138703"/>
              <a:gd name="connsiteX18" fmla="*/ 774734 w 2295043"/>
              <a:gd name="connsiteY18" fmla="*/ 1244918 h 3138703"/>
              <a:gd name="connsiteX19" fmla="*/ 1058927 w 2295043"/>
              <a:gd name="connsiteY19" fmla="*/ 487908 h 3138703"/>
              <a:gd name="connsiteX20" fmla="*/ 334611 w 2295043"/>
              <a:gd name="connsiteY20" fmla="*/ 848808 h 3138703"/>
              <a:gd name="connsiteX21" fmla="*/ 455331 w 2295043"/>
              <a:gd name="connsiteY21" fmla="*/ 49043 h 3138703"/>
              <a:gd name="connsiteX22" fmla="*/ 0 w 2295043"/>
              <a:gd name="connsiteY22" fmla="*/ 411135 h 3138703"/>
              <a:gd name="connsiteX23" fmla="*/ 0 w 2295043"/>
              <a:gd name="connsiteY23" fmla="*/ 385450 h 3138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95043" h="3138703">
                <a:moveTo>
                  <a:pt x="482995" y="0"/>
                </a:moveTo>
                <a:lnTo>
                  <a:pt x="361019" y="812341"/>
                </a:lnTo>
                <a:lnTo>
                  <a:pt x="1096652" y="446410"/>
                </a:lnTo>
                <a:lnTo>
                  <a:pt x="808686" y="1214739"/>
                </a:lnTo>
                <a:lnTo>
                  <a:pt x="1604679" y="1008510"/>
                </a:lnTo>
                <a:lnTo>
                  <a:pt x="1163299" y="1701388"/>
                </a:lnTo>
                <a:lnTo>
                  <a:pt x="1984442" y="1664921"/>
                </a:lnTo>
                <a:lnTo>
                  <a:pt x="1405995" y="2250913"/>
                </a:lnTo>
                <a:lnTo>
                  <a:pt x="2215821" y="2385464"/>
                </a:lnTo>
                <a:lnTo>
                  <a:pt x="1530487" y="2838162"/>
                </a:lnTo>
                <a:lnTo>
                  <a:pt x="2295043" y="3138703"/>
                </a:lnTo>
                <a:lnTo>
                  <a:pt x="2238456" y="3138703"/>
                </a:lnTo>
                <a:lnTo>
                  <a:pt x="1486475" y="2841934"/>
                </a:lnTo>
                <a:lnTo>
                  <a:pt x="2161749" y="2396782"/>
                </a:lnTo>
                <a:lnTo>
                  <a:pt x="1364498" y="2263488"/>
                </a:lnTo>
                <a:lnTo>
                  <a:pt x="1931627" y="1687556"/>
                </a:lnTo>
                <a:lnTo>
                  <a:pt x="1124317" y="1724023"/>
                </a:lnTo>
                <a:lnTo>
                  <a:pt x="1558152" y="1042462"/>
                </a:lnTo>
                <a:lnTo>
                  <a:pt x="774734" y="1244918"/>
                </a:lnTo>
                <a:lnTo>
                  <a:pt x="1058927" y="487908"/>
                </a:lnTo>
                <a:lnTo>
                  <a:pt x="334611" y="848808"/>
                </a:lnTo>
                <a:lnTo>
                  <a:pt x="455331" y="49043"/>
                </a:lnTo>
                <a:lnTo>
                  <a:pt x="0" y="411135"/>
                </a:lnTo>
                <a:lnTo>
                  <a:pt x="0" y="38545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/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0BC8C65D-914F-448C-AD50-A9F6D56DDFEE}"/>
              </a:ext>
            </a:extLst>
          </p:cNvPr>
          <p:cNvSpPr/>
          <p:nvPr/>
        </p:nvSpPr>
        <p:spPr>
          <a:xfrm rot="16948141">
            <a:off x="3606114" y="3115342"/>
            <a:ext cx="1013806" cy="1013806"/>
          </a:xfrm>
          <a:prstGeom prst="arc">
            <a:avLst/>
          </a:prstGeom>
          <a:noFill/>
          <a:ln w="28575" cap="rnd">
            <a:solidFill>
              <a:schemeClr val="accent1"/>
            </a:solidFill>
            <a:prstDash val="lgDash"/>
            <a:round/>
            <a:tailEnd type="arrow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Arc 17">
            <a:extLst>
              <a:ext uri="{FF2B5EF4-FFF2-40B4-BE49-F238E27FC236}">
                <a16:creationId xmlns:a16="http://schemas.microsoft.com/office/drawing/2014/main" id="{E4DFCAD9-BC7F-4B5E-9510-290CBF042C5A}"/>
              </a:ext>
            </a:extLst>
          </p:cNvPr>
          <p:cNvSpPr/>
          <p:nvPr/>
        </p:nvSpPr>
        <p:spPr>
          <a:xfrm rot="15728548" flipH="1">
            <a:off x="1533159" y="4213448"/>
            <a:ext cx="1013806" cy="1013806"/>
          </a:xfrm>
          <a:prstGeom prst="arc">
            <a:avLst/>
          </a:prstGeom>
          <a:noFill/>
          <a:ln w="28575" cap="rnd">
            <a:solidFill>
              <a:schemeClr val="bg1">
                <a:lumMod val="75000"/>
              </a:schemeClr>
            </a:solidFill>
            <a:prstDash val="lgDash"/>
            <a:round/>
            <a:tailEnd type="arrow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AE01EA13-8036-49DA-AA85-7D7EC3408237}"/>
              </a:ext>
            </a:extLst>
          </p:cNvPr>
          <p:cNvSpPr/>
          <p:nvPr/>
        </p:nvSpPr>
        <p:spPr>
          <a:xfrm>
            <a:off x="609600" y="2763494"/>
            <a:ext cx="1648323" cy="1648324"/>
          </a:xfrm>
          <a:prstGeom prst="ellipse">
            <a:avLst/>
          </a:prstGeom>
          <a:solidFill>
            <a:schemeClr val="bg1">
              <a:alpha val="0"/>
            </a:schemeClr>
          </a:solidFill>
          <a:ln w="44450" cap="rnd">
            <a:solidFill>
              <a:schemeClr val="bg1">
                <a:lumMod val="95000"/>
                <a:alpha val="1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400">
              <a:solidFill>
                <a:schemeClr val="tx1"/>
              </a:solidFill>
            </a:endParaRPr>
          </a:p>
        </p:txBody>
      </p:sp>
      <p:sp>
        <p:nvSpPr>
          <p:cNvPr id="4" name="Arc 3">
            <a:extLst>
              <a:ext uri="{FF2B5EF4-FFF2-40B4-BE49-F238E27FC236}">
                <a16:creationId xmlns:a16="http://schemas.microsoft.com/office/drawing/2014/main" id="{C374B45A-BCE2-419E-B09E-91A347EBEC33}"/>
              </a:ext>
            </a:extLst>
          </p:cNvPr>
          <p:cNvSpPr/>
          <p:nvPr/>
        </p:nvSpPr>
        <p:spPr>
          <a:xfrm>
            <a:off x="609600" y="2763494"/>
            <a:ext cx="1648323" cy="1648324"/>
          </a:xfrm>
          <a:prstGeom prst="arc">
            <a:avLst>
              <a:gd name="adj1" fmla="val 16200000"/>
              <a:gd name="adj2" fmla="val 6682985"/>
            </a:avLst>
          </a:prstGeom>
          <a:solidFill>
            <a:schemeClr val="bg1">
              <a:alpha val="0"/>
            </a:schemeClr>
          </a:solidFill>
          <a:ln w="69850" cap="rnd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400">
              <a:solidFill>
                <a:schemeClr val="tx1"/>
              </a:solidFill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4BE5AB97-E969-4310-89D4-E9E58A4E613C}"/>
              </a:ext>
            </a:extLst>
          </p:cNvPr>
          <p:cNvSpPr/>
          <p:nvPr/>
        </p:nvSpPr>
        <p:spPr>
          <a:xfrm>
            <a:off x="799989" y="2953883"/>
            <a:ext cx="1267545" cy="126754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2800" u="sng" dirty="0">
              <a:latin typeface="+mj-lt"/>
              <a:cs typeface="Sora ExtraBold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1036079-B6C3-48E7-85CA-99D16AF26D63}"/>
              </a:ext>
            </a:extLst>
          </p:cNvPr>
          <p:cNvSpPr txBox="1"/>
          <p:nvPr/>
        </p:nvSpPr>
        <p:spPr>
          <a:xfrm>
            <a:off x="862861" y="3475443"/>
            <a:ext cx="114288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spcBef>
                <a:spcPts val="1200"/>
              </a:spcBef>
              <a:defRPr sz="1400">
                <a:solidFill>
                  <a:schemeClr val="tx2"/>
                </a:solidFill>
                <a:ea typeface="Open Sans" panose="020B0606030504020204" pitchFamily="34" charset="0"/>
                <a:cs typeface="Rubik Light" pitchFamily="2" charset="-79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id-ID" sz="2800">
                <a:solidFill>
                  <a:schemeClr val="tx1"/>
                </a:solidFill>
                <a:latin typeface="+mj-lt"/>
              </a:rPr>
              <a:t>43</a:t>
            </a:r>
            <a:r>
              <a:rPr lang="en-US" sz="2800">
                <a:solidFill>
                  <a:schemeClr val="tx1"/>
                </a:solidFill>
                <a:latin typeface="+mj-lt"/>
              </a:rPr>
              <a:t>%</a:t>
            </a:r>
            <a:endParaRPr lang="en-US" sz="28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04985F93-B176-4C36-91A7-36FF72A057B3}"/>
              </a:ext>
            </a:extLst>
          </p:cNvPr>
          <p:cNvSpPr/>
          <p:nvPr/>
        </p:nvSpPr>
        <p:spPr>
          <a:xfrm>
            <a:off x="2497759" y="3963784"/>
            <a:ext cx="1648323" cy="1648324"/>
          </a:xfrm>
          <a:prstGeom prst="ellipse">
            <a:avLst/>
          </a:prstGeom>
          <a:solidFill>
            <a:schemeClr val="bg1">
              <a:alpha val="0"/>
            </a:schemeClr>
          </a:solidFill>
          <a:ln w="44450" cap="rnd">
            <a:solidFill>
              <a:schemeClr val="accent2">
                <a:alpha val="1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400"/>
          </a:p>
        </p:txBody>
      </p:sp>
      <p:sp>
        <p:nvSpPr>
          <p:cNvPr id="9" name="Arc 8">
            <a:extLst>
              <a:ext uri="{FF2B5EF4-FFF2-40B4-BE49-F238E27FC236}">
                <a16:creationId xmlns:a16="http://schemas.microsoft.com/office/drawing/2014/main" id="{8B9DF2C6-8CAE-48E8-9E5A-567A10029AE6}"/>
              </a:ext>
            </a:extLst>
          </p:cNvPr>
          <p:cNvSpPr/>
          <p:nvPr/>
        </p:nvSpPr>
        <p:spPr>
          <a:xfrm>
            <a:off x="2497759" y="3963784"/>
            <a:ext cx="1648323" cy="1648324"/>
          </a:xfrm>
          <a:prstGeom prst="arc">
            <a:avLst>
              <a:gd name="adj1" fmla="val 16200000"/>
              <a:gd name="adj2" fmla="val 9966124"/>
            </a:avLst>
          </a:prstGeom>
          <a:solidFill>
            <a:schemeClr val="accent1">
              <a:alpha val="0"/>
            </a:schemeClr>
          </a:solidFill>
          <a:ln w="69850" cap="rnd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40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24DE7F1-9973-4424-819F-8698C36E488E}"/>
              </a:ext>
            </a:extLst>
          </p:cNvPr>
          <p:cNvSpPr/>
          <p:nvPr/>
        </p:nvSpPr>
        <p:spPr>
          <a:xfrm>
            <a:off x="2688148" y="4154173"/>
            <a:ext cx="1267545" cy="126754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lt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D2DEAF-2D62-44AE-BD8B-125EFB79A831}"/>
              </a:ext>
            </a:extLst>
          </p:cNvPr>
          <p:cNvSpPr txBox="1"/>
          <p:nvPr/>
        </p:nvSpPr>
        <p:spPr>
          <a:xfrm>
            <a:off x="2716538" y="4675731"/>
            <a:ext cx="1233064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spcBef>
                <a:spcPts val="1200"/>
              </a:spcBef>
              <a:defRPr sz="1400">
                <a:solidFill>
                  <a:schemeClr val="tx2"/>
                </a:solidFill>
                <a:ea typeface="Open Sans" panose="020B0606030504020204" pitchFamily="34" charset="0"/>
                <a:cs typeface="Rubik Light" pitchFamily="2" charset="-79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id-ID" sz="2800">
                <a:solidFill>
                  <a:schemeClr val="bg1"/>
                </a:solidFill>
                <a:latin typeface="+mj-lt"/>
              </a:rPr>
              <a:t>46</a:t>
            </a:r>
            <a:r>
              <a:rPr lang="en-US" sz="2800">
                <a:solidFill>
                  <a:schemeClr val="bg1"/>
                </a:solidFill>
                <a:latin typeface="+mj-lt"/>
              </a:rPr>
              <a:t>%</a:t>
            </a:r>
            <a:endParaRPr lang="en-US" sz="2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AF5476F1-2550-42B7-9129-8B40EB385EB2}"/>
              </a:ext>
            </a:extLst>
          </p:cNvPr>
          <p:cNvSpPr/>
          <p:nvPr/>
        </p:nvSpPr>
        <p:spPr>
          <a:xfrm>
            <a:off x="4320645" y="2763494"/>
            <a:ext cx="1648323" cy="1648324"/>
          </a:xfrm>
          <a:prstGeom prst="ellipse">
            <a:avLst/>
          </a:prstGeom>
          <a:solidFill>
            <a:schemeClr val="bg1">
              <a:alpha val="0"/>
            </a:schemeClr>
          </a:solidFill>
          <a:ln w="44450" cap="rnd">
            <a:solidFill>
              <a:schemeClr val="bg1">
                <a:lumMod val="85000"/>
                <a:alpha val="1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400">
              <a:solidFill>
                <a:schemeClr val="tx1"/>
              </a:solidFill>
            </a:endParaRPr>
          </a:p>
        </p:txBody>
      </p:sp>
      <p:sp>
        <p:nvSpPr>
          <p:cNvPr id="57" name="Arc 56">
            <a:extLst>
              <a:ext uri="{FF2B5EF4-FFF2-40B4-BE49-F238E27FC236}">
                <a16:creationId xmlns:a16="http://schemas.microsoft.com/office/drawing/2014/main" id="{CFC73892-2BCD-40B3-9AE0-CEF50EB481ED}"/>
              </a:ext>
            </a:extLst>
          </p:cNvPr>
          <p:cNvSpPr/>
          <p:nvPr/>
        </p:nvSpPr>
        <p:spPr>
          <a:xfrm>
            <a:off x="4320645" y="2763494"/>
            <a:ext cx="1648323" cy="1648324"/>
          </a:xfrm>
          <a:prstGeom prst="arc">
            <a:avLst>
              <a:gd name="adj1" fmla="val 16200000"/>
              <a:gd name="adj2" fmla="val 6682985"/>
            </a:avLst>
          </a:prstGeom>
          <a:solidFill>
            <a:schemeClr val="bg1">
              <a:alpha val="0"/>
            </a:schemeClr>
          </a:solidFill>
          <a:ln w="69850" cap="rnd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400">
              <a:solidFill>
                <a:schemeClr val="tx1"/>
              </a:solidFill>
            </a:endParaRP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034E41C5-B19E-4D92-A39B-DEF5CEAE36C1}"/>
              </a:ext>
            </a:extLst>
          </p:cNvPr>
          <p:cNvSpPr/>
          <p:nvPr/>
        </p:nvSpPr>
        <p:spPr>
          <a:xfrm>
            <a:off x="4511034" y="2953883"/>
            <a:ext cx="1267545" cy="1267545"/>
          </a:xfrm>
          <a:prstGeom prst="ellipse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2800" u="sng" dirty="0">
              <a:latin typeface="+mj-lt"/>
              <a:cs typeface="Sora ExtraBold" pitchFamily="2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26FEF11-E733-4B00-AAD6-138B102B5518}"/>
              </a:ext>
            </a:extLst>
          </p:cNvPr>
          <p:cNvSpPr txBox="1"/>
          <p:nvPr/>
        </p:nvSpPr>
        <p:spPr>
          <a:xfrm>
            <a:off x="4539424" y="3475443"/>
            <a:ext cx="1233064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spcBef>
                <a:spcPts val="1200"/>
              </a:spcBef>
              <a:defRPr sz="1400">
                <a:solidFill>
                  <a:schemeClr val="tx2"/>
                </a:solidFill>
                <a:ea typeface="Open Sans" panose="020B0606030504020204" pitchFamily="34" charset="0"/>
                <a:cs typeface="Rubik Light" pitchFamily="2" charset="-79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id-ID" sz="2800">
                <a:solidFill>
                  <a:schemeClr val="bg1"/>
                </a:solidFill>
                <a:latin typeface="+mj-lt"/>
              </a:rPr>
              <a:t>55</a:t>
            </a:r>
            <a:r>
              <a:rPr lang="en-US" sz="2800">
                <a:solidFill>
                  <a:schemeClr val="bg1"/>
                </a:solidFill>
                <a:latin typeface="+mj-lt"/>
              </a:rPr>
              <a:t>%</a:t>
            </a:r>
            <a:endParaRPr lang="en-US" sz="2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828F7D7B-049C-454E-A2D9-7E51903FCD17}"/>
              </a:ext>
            </a:extLst>
          </p:cNvPr>
          <p:cNvSpPr/>
          <p:nvPr/>
        </p:nvSpPr>
        <p:spPr>
          <a:xfrm>
            <a:off x="6208804" y="3963784"/>
            <a:ext cx="1648323" cy="1648324"/>
          </a:xfrm>
          <a:prstGeom prst="ellipse">
            <a:avLst/>
          </a:prstGeom>
          <a:solidFill>
            <a:schemeClr val="bg1">
              <a:alpha val="0"/>
            </a:schemeClr>
          </a:solidFill>
          <a:ln w="44450" cap="rnd">
            <a:solidFill>
              <a:schemeClr val="bg1">
                <a:lumMod val="95000"/>
                <a:alpha val="1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400"/>
          </a:p>
        </p:txBody>
      </p:sp>
      <p:sp>
        <p:nvSpPr>
          <p:cNvPr id="62" name="Arc 61">
            <a:extLst>
              <a:ext uri="{FF2B5EF4-FFF2-40B4-BE49-F238E27FC236}">
                <a16:creationId xmlns:a16="http://schemas.microsoft.com/office/drawing/2014/main" id="{B92869CA-04F9-468C-B5E5-E7589D4CFEEC}"/>
              </a:ext>
            </a:extLst>
          </p:cNvPr>
          <p:cNvSpPr/>
          <p:nvPr/>
        </p:nvSpPr>
        <p:spPr>
          <a:xfrm>
            <a:off x="6208804" y="3963784"/>
            <a:ext cx="1648323" cy="1648324"/>
          </a:xfrm>
          <a:prstGeom prst="arc">
            <a:avLst>
              <a:gd name="adj1" fmla="val 16200000"/>
              <a:gd name="adj2" fmla="val 9966124"/>
            </a:avLst>
          </a:prstGeom>
          <a:solidFill>
            <a:schemeClr val="accent1">
              <a:alpha val="0"/>
            </a:schemeClr>
          </a:solidFill>
          <a:ln w="69850" cap="rnd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400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DBBC54B3-E7AD-4B24-B29A-F851EBE06449}"/>
              </a:ext>
            </a:extLst>
          </p:cNvPr>
          <p:cNvSpPr/>
          <p:nvPr/>
        </p:nvSpPr>
        <p:spPr>
          <a:xfrm>
            <a:off x="6399193" y="4154173"/>
            <a:ext cx="1267545" cy="126754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lt1"/>
              </a:solidFill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28C67C98-AF23-41F2-AC35-FF6BE8D4B6D0}"/>
              </a:ext>
            </a:extLst>
          </p:cNvPr>
          <p:cNvSpPr txBox="1"/>
          <p:nvPr/>
        </p:nvSpPr>
        <p:spPr>
          <a:xfrm>
            <a:off x="6462065" y="4675731"/>
            <a:ext cx="1233064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spcBef>
                <a:spcPts val="1200"/>
              </a:spcBef>
              <a:defRPr sz="1400">
                <a:solidFill>
                  <a:schemeClr val="tx2"/>
                </a:solidFill>
                <a:ea typeface="Open Sans" panose="020B0606030504020204" pitchFamily="34" charset="0"/>
                <a:cs typeface="Rubik Light" pitchFamily="2" charset="-79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id-ID" sz="2800">
                <a:solidFill>
                  <a:schemeClr val="tx1"/>
                </a:solidFill>
                <a:latin typeface="+mj-lt"/>
              </a:rPr>
              <a:t>66</a:t>
            </a:r>
            <a:r>
              <a:rPr lang="en-US" sz="2800">
                <a:solidFill>
                  <a:schemeClr val="tx1"/>
                </a:solidFill>
                <a:latin typeface="+mj-lt"/>
              </a:rPr>
              <a:t>%</a:t>
            </a:r>
            <a:endParaRPr lang="en-US" sz="28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316E470B-C2DA-42F9-9B79-C2FB157C90BF}"/>
              </a:ext>
            </a:extLst>
          </p:cNvPr>
          <p:cNvSpPr/>
          <p:nvPr/>
        </p:nvSpPr>
        <p:spPr>
          <a:xfrm>
            <a:off x="8045918" y="2763494"/>
            <a:ext cx="1648323" cy="1648324"/>
          </a:xfrm>
          <a:prstGeom prst="ellipse">
            <a:avLst/>
          </a:prstGeom>
          <a:solidFill>
            <a:schemeClr val="bg1">
              <a:alpha val="0"/>
            </a:schemeClr>
          </a:solidFill>
          <a:ln w="44450" cap="rnd">
            <a:solidFill>
              <a:schemeClr val="accent1">
                <a:alpha val="1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400">
              <a:solidFill>
                <a:schemeClr val="tx1"/>
              </a:solidFill>
            </a:endParaRPr>
          </a:p>
        </p:txBody>
      </p:sp>
      <p:sp>
        <p:nvSpPr>
          <p:cNvPr id="67" name="Arc 66">
            <a:extLst>
              <a:ext uri="{FF2B5EF4-FFF2-40B4-BE49-F238E27FC236}">
                <a16:creationId xmlns:a16="http://schemas.microsoft.com/office/drawing/2014/main" id="{CDDD4F5F-AF5D-4953-A760-A0820C306470}"/>
              </a:ext>
            </a:extLst>
          </p:cNvPr>
          <p:cNvSpPr/>
          <p:nvPr/>
        </p:nvSpPr>
        <p:spPr>
          <a:xfrm>
            <a:off x="8045918" y="2763494"/>
            <a:ext cx="1648323" cy="1648324"/>
          </a:xfrm>
          <a:prstGeom prst="arc">
            <a:avLst>
              <a:gd name="adj1" fmla="val 16200000"/>
              <a:gd name="adj2" fmla="val 6682985"/>
            </a:avLst>
          </a:prstGeom>
          <a:solidFill>
            <a:schemeClr val="bg1">
              <a:alpha val="0"/>
            </a:schemeClr>
          </a:solidFill>
          <a:ln w="69850" cap="rnd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400">
              <a:solidFill>
                <a:schemeClr val="tx1"/>
              </a:solidFill>
            </a:endParaRP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BB2B35AA-1506-4C25-8CBB-2BBAC9714280}"/>
              </a:ext>
            </a:extLst>
          </p:cNvPr>
          <p:cNvSpPr/>
          <p:nvPr/>
        </p:nvSpPr>
        <p:spPr>
          <a:xfrm>
            <a:off x="8236307" y="2953883"/>
            <a:ext cx="1267545" cy="126754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2800" u="sng" dirty="0">
              <a:latin typeface="+mj-lt"/>
              <a:cs typeface="Sora ExtraBold" pitchFamily="2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CB5230F3-6066-4296-BF12-B7943905BB5D}"/>
              </a:ext>
            </a:extLst>
          </p:cNvPr>
          <p:cNvSpPr txBox="1"/>
          <p:nvPr/>
        </p:nvSpPr>
        <p:spPr>
          <a:xfrm>
            <a:off x="8299179" y="3475443"/>
            <a:ext cx="1233064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spcBef>
                <a:spcPts val="1200"/>
              </a:spcBef>
              <a:defRPr sz="1400">
                <a:solidFill>
                  <a:schemeClr val="tx2"/>
                </a:solidFill>
                <a:ea typeface="Open Sans" panose="020B0606030504020204" pitchFamily="34" charset="0"/>
                <a:cs typeface="Rubik Light" pitchFamily="2" charset="-79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id-ID" sz="2800">
                <a:solidFill>
                  <a:schemeClr val="bg1"/>
                </a:solidFill>
                <a:latin typeface="+mj-lt"/>
              </a:rPr>
              <a:t>76</a:t>
            </a:r>
            <a:r>
              <a:rPr lang="en-US" sz="2800">
                <a:solidFill>
                  <a:schemeClr val="bg1"/>
                </a:solidFill>
                <a:latin typeface="+mj-lt"/>
              </a:rPr>
              <a:t>%</a:t>
            </a:r>
            <a:endParaRPr lang="en-US" sz="2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F48A9BD8-BD62-4AB8-9BF6-F51E73415207}"/>
              </a:ext>
            </a:extLst>
          </p:cNvPr>
          <p:cNvSpPr/>
          <p:nvPr/>
        </p:nvSpPr>
        <p:spPr>
          <a:xfrm>
            <a:off x="9934077" y="3963784"/>
            <a:ext cx="1648323" cy="1648324"/>
          </a:xfrm>
          <a:prstGeom prst="ellipse">
            <a:avLst/>
          </a:prstGeom>
          <a:solidFill>
            <a:schemeClr val="bg1">
              <a:alpha val="0"/>
            </a:schemeClr>
          </a:solidFill>
          <a:ln w="44450" cap="rnd">
            <a:solidFill>
              <a:schemeClr val="accent2">
                <a:alpha val="1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400"/>
          </a:p>
        </p:txBody>
      </p:sp>
      <p:sp>
        <p:nvSpPr>
          <p:cNvPr id="72" name="Arc 71">
            <a:extLst>
              <a:ext uri="{FF2B5EF4-FFF2-40B4-BE49-F238E27FC236}">
                <a16:creationId xmlns:a16="http://schemas.microsoft.com/office/drawing/2014/main" id="{EC67949B-A001-4A5D-B75D-D556879565C2}"/>
              </a:ext>
            </a:extLst>
          </p:cNvPr>
          <p:cNvSpPr/>
          <p:nvPr/>
        </p:nvSpPr>
        <p:spPr>
          <a:xfrm>
            <a:off x="9934077" y="3963784"/>
            <a:ext cx="1648323" cy="1648324"/>
          </a:xfrm>
          <a:prstGeom prst="arc">
            <a:avLst>
              <a:gd name="adj1" fmla="val 16200000"/>
              <a:gd name="adj2" fmla="val 9966124"/>
            </a:avLst>
          </a:prstGeom>
          <a:solidFill>
            <a:schemeClr val="accent1">
              <a:alpha val="0"/>
            </a:schemeClr>
          </a:solidFill>
          <a:ln w="69850" cap="rnd"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400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5A2B8DD6-F56D-4236-BF63-484B26AC4F03}"/>
              </a:ext>
            </a:extLst>
          </p:cNvPr>
          <p:cNvSpPr/>
          <p:nvPr/>
        </p:nvSpPr>
        <p:spPr>
          <a:xfrm>
            <a:off x="10124466" y="4154173"/>
            <a:ext cx="1267545" cy="1267545"/>
          </a:xfrm>
          <a:prstGeom prst="ellipse">
            <a:avLst/>
          </a:prstGeom>
          <a:gradFill>
            <a:gsLst>
              <a:gs pos="4000">
                <a:schemeClr val="accent1"/>
              </a:gs>
              <a:gs pos="100000">
                <a:schemeClr val="accent2">
                  <a:lumMod val="50000"/>
                </a:schemeClr>
              </a:gs>
            </a:gsLst>
            <a:path path="circle">
              <a:fillToRect l="100000" b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lt1"/>
              </a:solidFill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73DB9E40-EB33-4B73-9CB8-4B8AF2886057}"/>
              </a:ext>
            </a:extLst>
          </p:cNvPr>
          <p:cNvSpPr txBox="1"/>
          <p:nvPr/>
        </p:nvSpPr>
        <p:spPr>
          <a:xfrm>
            <a:off x="10187338" y="4675731"/>
            <a:ext cx="1233064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spcBef>
                <a:spcPts val="1200"/>
              </a:spcBef>
              <a:defRPr sz="1400">
                <a:solidFill>
                  <a:schemeClr val="tx2"/>
                </a:solidFill>
                <a:ea typeface="Open Sans" panose="020B0606030504020204" pitchFamily="34" charset="0"/>
                <a:cs typeface="Rubik Light" pitchFamily="2" charset="-79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id-ID" sz="2800">
                <a:solidFill>
                  <a:schemeClr val="bg1"/>
                </a:solidFill>
                <a:latin typeface="+mj-lt"/>
              </a:rPr>
              <a:t>80</a:t>
            </a:r>
            <a:r>
              <a:rPr lang="en-US" sz="2800">
                <a:solidFill>
                  <a:schemeClr val="bg1"/>
                </a:solidFill>
                <a:latin typeface="+mj-lt"/>
              </a:rPr>
              <a:t>%</a:t>
            </a:r>
            <a:endParaRPr lang="en-US" sz="2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5" name="Arc 74">
            <a:extLst>
              <a:ext uri="{FF2B5EF4-FFF2-40B4-BE49-F238E27FC236}">
                <a16:creationId xmlns:a16="http://schemas.microsoft.com/office/drawing/2014/main" id="{54AB8DCA-F5BA-4952-B064-B49C6B7062A5}"/>
              </a:ext>
            </a:extLst>
          </p:cNvPr>
          <p:cNvSpPr/>
          <p:nvPr/>
        </p:nvSpPr>
        <p:spPr>
          <a:xfrm rot="16948141">
            <a:off x="7397396" y="3115342"/>
            <a:ext cx="1013806" cy="1013806"/>
          </a:xfrm>
          <a:prstGeom prst="arc">
            <a:avLst/>
          </a:prstGeom>
          <a:noFill/>
          <a:ln w="28575" cap="rnd">
            <a:solidFill>
              <a:schemeClr val="bg1">
                <a:lumMod val="75000"/>
              </a:schemeClr>
            </a:solidFill>
            <a:prstDash val="lgDash"/>
            <a:round/>
            <a:tailEnd type="arrow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6" name="Arc 75">
            <a:extLst>
              <a:ext uri="{FF2B5EF4-FFF2-40B4-BE49-F238E27FC236}">
                <a16:creationId xmlns:a16="http://schemas.microsoft.com/office/drawing/2014/main" id="{ACF954CC-F8D5-4F23-A5A8-748583493944}"/>
              </a:ext>
            </a:extLst>
          </p:cNvPr>
          <p:cNvSpPr/>
          <p:nvPr/>
        </p:nvSpPr>
        <p:spPr>
          <a:xfrm rot="15728548" flipH="1">
            <a:off x="5324441" y="4213448"/>
            <a:ext cx="1013806" cy="1013806"/>
          </a:xfrm>
          <a:prstGeom prst="arc">
            <a:avLst/>
          </a:prstGeom>
          <a:noFill/>
          <a:ln w="28575" cap="rnd">
            <a:solidFill>
              <a:schemeClr val="accent2"/>
            </a:solidFill>
            <a:prstDash val="lgDash"/>
            <a:round/>
            <a:tailEnd type="arrow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7" name="Arc 76">
            <a:extLst>
              <a:ext uri="{FF2B5EF4-FFF2-40B4-BE49-F238E27FC236}">
                <a16:creationId xmlns:a16="http://schemas.microsoft.com/office/drawing/2014/main" id="{EB8F4E7B-11A5-41BF-8190-7DFC30FEB4AE}"/>
              </a:ext>
            </a:extLst>
          </p:cNvPr>
          <p:cNvSpPr/>
          <p:nvPr/>
        </p:nvSpPr>
        <p:spPr>
          <a:xfrm rot="15728548" flipH="1">
            <a:off x="9092889" y="4213448"/>
            <a:ext cx="1013806" cy="1013806"/>
          </a:xfrm>
          <a:prstGeom prst="arc">
            <a:avLst/>
          </a:prstGeom>
          <a:noFill/>
          <a:ln w="28575" cap="rnd">
            <a:solidFill>
              <a:schemeClr val="accent1"/>
            </a:solidFill>
            <a:prstDash val="lgDash"/>
            <a:round/>
            <a:tailEnd type="arrow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DDC5D1A4-E44A-47F2-AA86-A229321B469B}"/>
              </a:ext>
            </a:extLst>
          </p:cNvPr>
          <p:cNvSpPr txBox="1"/>
          <p:nvPr/>
        </p:nvSpPr>
        <p:spPr>
          <a:xfrm>
            <a:off x="1468619" y="801546"/>
            <a:ext cx="9314786" cy="1421928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>
            <a:defPPr>
              <a:defRPr lang="id-ID"/>
            </a:defPPr>
            <a:lvl1pPr>
              <a:lnSpc>
                <a:spcPct val="90000"/>
              </a:lnSpc>
              <a:defRPr sz="4800">
                <a:latin typeface="+mj-lt"/>
              </a:defRPr>
            </a:lvl1pPr>
          </a:lstStyle>
          <a:p>
            <a:pPr algn="ctr"/>
            <a:r>
              <a:rPr lang="en-US"/>
              <a:t>VISUALIZING COMPLEX PROCESSES IN A CLEAR AND </a:t>
            </a:r>
            <a:r>
              <a:rPr lang="en-US">
                <a:solidFill>
                  <a:schemeClr val="accent1"/>
                </a:solidFill>
              </a:rPr>
              <a:t>SIMPLE WAY</a:t>
            </a:r>
            <a:endParaRPr lang="id-ID">
              <a:solidFill>
                <a:schemeClr val="accent1"/>
              </a:solidFill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011D850F-AD4A-4898-BA75-64BE8BC752D9}"/>
              </a:ext>
            </a:extLst>
          </p:cNvPr>
          <p:cNvSpPr txBox="1"/>
          <p:nvPr/>
        </p:nvSpPr>
        <p:spPr>
          <a:xfrm>
            <a:off x="975385" y="3290500"/>
            <a:ext cx="91257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STEPS 01</a:t>
            </a:r>
            <a:endParaRPr lang="id-ID" sz="12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1B0169EE-0A73-4C25-83EA-5112E213226C}"/>
              </a:ext>
            </a:extLst>
          </p:cNvPr>
          <p:cNvSpPr txBox="1"/>
          <p:nvPr/>
        </p:nvSpPr>
        <p:spPr>
          <a:xfrm>
            <a:off x="4701951" y="3290500"/>
            <a:ext cx="91257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1200">
                <a:solidFill>
                  <a:schemeClr val="bg1"/>
                </a:solidFill>
                <a:latin typeface="+mj-lt"/>
              </a:rPr>
              <a:t>STEPS 03</a:t>
            </a:r>
            <a:endParaRPr lang="id-ID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333F3814-D25F-4307-953E-3E16D63F17D4}"/>
              </a:ext>
            </a:extLst>
          </p:cNvPr>
          <p:cNvSpPr txBox="1"/>
          <p:nvPr/>
        </p:nvSpPr>
        <p:spPr>
          <a:xfrm>
            <a:off x="8430361" y="3290500"/>
            <a:ext cx="91257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1200">
                <a:solidFill>
                  <a:schemeClr val="bg1"/>
                </a:solidFill>
                <a:latin typeface="+mj-lt"/>
              </a:rPr>
              <a:t>STEPS 05</a:t>
            </a:r>
            <a:endParaRPr lang="id-ID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7B653A8E-90F5-4C7E-880C-4955887D775F}"/>
              </a:ext>
            </a:extLst>
          </p:cNvPr>
          <p:cNvSpPr txBox="1"/>
          <p:nvPr/>
        </p:nvSpPr>
        <p:spPr>
          <a:xfrm>
            <a:off x="2867171" y="4465987"/>
            <a:ext cx="91257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1200">
                <a:solidFill>
                  <a:schemeClr val="bg1"/>
                </a:solidFill>
                <a:latin typeface="+mj-lt"/>
              </a:rPr>
              <a:t>STEPS 02</a:t>
            </a:r>
            <a:endParaRPr lang="id-ID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F08FE3FB-EF65-4685-B3AA-978164CF939B}"/>
              </a:ext>
            </a:extLst>
          </p:cNvPr>
          <p:cNvSpPr txBox="1"/>
          <p:nvPr/>
        </p:nvSpPr>
        <p:spPr>
          <a:xfrm>
            <a:off x="6593737" y="4465987"/>
            <a:ext cx="91257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1200">
                <a:latin typeface="+mj-lt"/>
              </a:rPr>
              <a:t>STEPS 04</a:t>
            </a:r>
            <a:endParaRPr lang="id-ID" sz="1200" dirty="0">
              <a:latin typeface="+mj-lt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B1EE70CA-B89C-4B9E-AEC3-2191FE5CAFDF}"/>
              </a:ext>
            </a:extLst>
          </p:cNvPr>
          <p:cNvSpPr txBox="1"/>
          <p:nvPr/>
        </p:nvSpPr>
        <p:spPr>
          <a:xfrm>
            <a:off x="10322147" y="4465987"/>
            <a:ext cx="91257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1200">
                <a:solidFill>
                  <a:schemeClr val="bg1"/>
                </a:solidFill>
                <a:latin typeface="+mj-lt"/>
              </a:rPr>
              <a:t>STEPS 06</a:t>
            </a:r>
            <a:endParaRPr lang="id-ID" sz="12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87" name="Group 86">
            <a:extLst>
              <a:ext uri="{FF2B5EF4-FFF2-40B4-BE49-F238E27FC236}">
                <a16:creationId xmlns:a16="http://schemas.microsoft.com/office/drawing/2014/main" id="{A1F06C66-4914-4463-86DB-B16A832A6497}"/>
              </a:ext>
            </a:extLst>
          </p:cNvPr>
          <p:cNvGrpSpPr/>
          <p:nvPr/>
        </p:nvGrpSpPr>
        <p:grpSpPr>
          <a:xfrm>
            <a:off x="6868481" y="-3994717"/>
            <a:ext cx="6954634" cy="6916616"/>
            <a:chOff x="7731847" y="-2754327"/>
            <a:chExt cx="7264438" cy="7224728"/>
          </a:xfrm>
        </p:grpSpPr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56F5B7BB-F339-4258-AD71-7EEC6395B25F}"/>
                </a:ext>
              </a:extLst>
            </p:cNvPr>
            <p:cNvSpPr/>
            <p:nvPr/>
          </p:nvSpPr>
          <p:spPr>
            <a:xfrm>
              <a:off x="8654776" y="-1836722"/>
              <a:ext cx="5418580" cy="5389516"/>
            </a:xfrm>
            <a:custGeom>
              <a:avLst/>
              <a:gdLst>
                <a:gd name="connsiteX0" fmla="*/ 5418581 w 5418580"/>
                <a:gd name="connsiteY0" fmla="*/ 2694758 h 5389516"/>
                <a:gd name="connsiteX1" fmla="*/ 4701640 w 5418580"/>
                <a:gd name="connsiteY1" fmla="*/ 2904443 h 5389516"/>
                <a:gd name="connsiteX2" fmla="*/ 5359759 w 5418580"/>
                <a:gd name="connsiteY2" fmla="*/ 3258069 h 5389516"/>
                <a:gd name="connsiteX3" fmla="*/ 4615137 w 5418580"/>
                <a:gd name="connsiteY3" fmla="*/ 3314123 h 5389516"/>
                <a:gd name="connsiteX4" fmla="*/ 5184676 w 5418580"/>
                <a:gd name="connsiteY4" fmla="*/ 3797159 h 5389516"/>
                <a:gd name="connsiteX5" fmla="*/ 4444897 w 5418580"/>
                <a:gd name="connsiteY5" fmla="*/ 3696123 h 5389516"/>
                <a:gd name="connsiteX6" fmla="*/ 4900944 w 5418580"/>
                <a:gd name="connsiteY6" fmla="*/ 4287807 h 5389516"/>
                <a:gd name="connsiteX7" fmla="*/ 4197843 w 5418580"/>
                <a:gd name="connsiteY7" fmla="*/ 4035217 h 5389516"/>
                <a:gd name="connsiteX8" fmla="*/ 4521713 w 5418580"/>
                <a:gd name="connsiteY8" fmla="*/ 4707869 h 5389516"/>
                <a:gd name="connsiteX9" fmla="*/ 3886430 w 5418580"/>
                <a:gd name="connsiteY9" fmla="*/ 4315488 h 5389516"/>
                <a:gd name="connsiteX10" fmla="*/ 4064282 w 5418580"/>
                <a:gd name="connsiteY10" fmla="*/ 5041426 h 5389516"/>
                <a:gd name="connsiteX11" fmla="*/ 3523808 w 5418580"/>
                <a:gd name="connsiteY11" fmla="*/ 4525173 h 5389516"/>
                <a:gd name="connsiteX12" fmla="*/ 3546645 w 5418580"/>
                <a:gd name="connsiteY12" fmla="*/ 5271872 h 5389516"/>
                <a:gd name="connsiteX13" fmla="*/ 3125892 w 5418580"/>
                <a:gd name="connsiteY13" fmla="*/ 4654582 h 5389516"/>
                <a:gd name="connsiteX14" fmla="*/ 2991638 w 5418580"/>
                <a:gd name="connsiteY14" fmla="*/ 5389516 h 5389516"/>
                <a:gd name="connsiteX15" fmla="*/ 2709291 w 5418580"/>
                <a:gd name="connsiteY15" fmla="*/ 4698180 h 5389516"/>
                <a:gd name="connsiteX16" fmla="*/ 2426251 w 5418580"/>
                <a:gd name="connsiteY16" fmla="*/ 5389516 h 5389516"/>
                <a:gd name="connsiteX17" fmla="*/ 2291998 w 5418580"/>
                <a:gd name="connsiteY17" fmla="*/ 4654582 h 5389516"/>
                <a:gd name="connsiteX18" fmla="*/ 1871936 w 5418580"/>
                <a:gd name="connsiteY18" fmla="*/ 5271872 h 5389516"/>
                <a:gd name="connsiteX19" fmla="*/ 1894081 w 5418580"/>
                <a:gd name="connsiteY19" fmla="*/ 4525173 h 5389516"/>
                <a:gd name="connsiteX20" fmla="*/ 1354299 w 5418580"/>
                <a:gd name="connsiteY20" fmla="*/ 5041426 h 5389516"/>
                <a:gd name="connsiteX21" fmla="*/ 1531458 w 5418580"/>
                <a:gd name="connsiteY21" fmla="*/ 4315488 h 5389516"/>
                <a:gd name="connsiteX22" fmla="*/ 896177 w 5418580"/>
                <a:gd name="connsiteY22" fmla="*/ 4707869 h 5389516"/>
                <a:gd name="connsiteX23" fmla="*/ 1220046 w 5418580"/>
                <a:gd name="connsiteY23" fmla="*/ 4035217 h 5389516"/>
                <a:gd name="connsiteX24" fmla="*/ 517637 w 5418580"/>
                <a:gd name="connsiteY24" fmla="*/ 4287807 h 5389516"/>
                <a:gd name="connsiteX25" fmla="*/ 973684 w 5418580"/>
                <a:gd name="connsiteY25" fmla="*/ 3696123 h 5389516"/>
                <a:gd name="connsiteX26" fmla="*/ 233906 w 5418580"/>
                <a:gd name="connsiteY26" fmla="*/ 3797159 h 5389516"/>
                <a:gd name="connsiteX27" fmla="*/ 803445 w 5418580"/>
                <a:gd name="connsiteY27" fmla="*/ 3314123 h 5389516"/>
                <a:gd name="connsiteX28" fmla="*/ 58822 w 5418580"/>
                <a:gd name="connsiteY28" fmla="*/ 3258069 h 5389516"/>
                <a:gd name="connsiteX29" fmla="*/ 716941 w 5418580"/>
                <a:gd name="connsiteY29" fmla="*/ 2904443 h 5389516"/>
                <a:gd name="connsiteX30" fmla="*/ 0 w 5418580"/>
                <a:gd name="connsiteY30" fmla="*/ 2694758 h 5389516"/>
                <a:gd name="connsiteX31" fmla="*/ 716941 w 5418580"/>
                <a:gd name="connsiteY31" fmla="*/ 2485074 h 5389516"/>
                <a:gd name="connsiteX32" fmla="*/ 58822 w 5418580"/>
                <a:gd name="connsiteY32" fmla="*/ 2131447 h 5389516"/>
                <a:gd name="connsiteX33" fmla="*/ 803445 w 5418580"/>
                <a:gd name="connsiteY33" fmla="*/ 2075393 h 5389516"/>
                <a:gd name="connsiteX34" fmla="*/ 233906 w 5418580"/>
                <a:gd name="connsiteY34" fmla="*/ 1592357 h 5389516"/>
                <a:gd name="connsiteX35" fmla="*/ 973684 w 5418580"/>
                <a:gd name="connsiteY35" fmla="*/ 1693393 h 5389516"/>
                <a:gd name="connsiteX36" fmla="*/ 517637 w 5418580"/>
                <a:gd name="connsiteY36" fmla="*/ 1101709 h 5389516"/>
                <a:gd name="connsiteX37" fmla="*/ 1220046 w 5418580"/>
                <a:gd name="connsiteY37" fmla="*/ 1354299 h 5389516"/>
                <a:gd name="connsiteX38" fmla="*/ 896177 w 5418580"/>
                <a:gd name="connsiteY38" fmla="*/ 681648 h 5389516"/>
                <a:gd name="connsiteX39" fmla="*/ 1532150 w 5418580"/>
                <a:gd name="connsiteY39" fmla="*/ 1074028 h 5389516"/>
                <a:gd name="connsiteX40" fmla="*/ 1354299 w 5418580"/>
                <a:gd name="connsiteY40" fmla="*/ 348090 h 5389516"/>
                <a:gd name="connsiteX41" fmla="*/ 1894081 w 5418580"/>
                <a:gd name="connsiteY41" fmla="*/ 863651 h 5389516"/>
                <a:gd name="connsiteX42" fmla="*/ 1871936 w 5418580"/>
                <a:gd name="connsiteY42" fmla="*/ 117645 h 5389516"/>
                <a:gd name="connsiteX43" fmla="*/ 2291998 w 5418580"/>
                <a:gd name="connsiteY43" fmla="*/ 734934 h 5389516"/>
                <a:gd name="connsiteX44" fmla="*/ 2426251 w 5418580"/>
                <a:gd name="connsiteY44" fmla="*/ 0 h 5389516"/>
                <a:gd name="connsiteX45" fmla="*/ 2709291 w 5418580"/>
                <a:gd name="connsiteY45" fmla="*/ 691336 h 5389516"/>
                <a:gd name="connsiteX46" fmla="*/ 2992330 w 5418580"/>
                <a:gd name="connsiteY46" fmla="*/ 0 h 5389516"/>
                <a:gd name="connsiteX47" fmla="*/ 3125892 w 5418580"/>
                <a:gd name="connsiteY47" fmla="*/ 734934 h 5389516"/>
                <a:gd name="connsiteX48" fmla="*/ 3546645 w 5418580"/>
                <a:gd name="connsiteY48" fmla="*/ 117645 h 5389516"/>
                <a:gd name="connsiteX49" fmla="*/ 3523808 w 5418580"/>
                <a:gd name="connsiteY49" fmla="*/ 864343 h 5389516"/>
                <a:gd name="connsiteX50" fmla="*/ 4064282 w 5418580"/>
                <a:gd name="connsiteY50" fmla="*/ 348090 h 5389516"/>
                <a:gd name="connsiteX51" fmla="*/ 3886430 w 5418580"/>
                <a:gd name="connsiteY51" fmla="*/ 1074028 h 5389516"/>
                <a:gd name="connsiteX52" fmla="*/ 4522405 w 5418580"/>
                <a:gd name="connsiteY52" fmla="*/ 681648 h 5389516"/>
                <a:gd name="connsiteX53" fmla="*/ 4197843 w 5418580"/>
                <a:gd name="connsiteY53" fmla="*/ 1354299 h 5389516"/>
                <a:gd name="connsiteX54" fmla="*/ 4900944 w 5418580"/>
                <a:gd name="connsiteY54" fmla="*/ 1101709 h 5389516"/>
                <a:gd name="connsiteX55" fmla="*/ 4444897 w 5418580"/>
                <a:gd name="connsiteY55" fmla="*/ 1693393 h 5389516"/>
                <a:gd name="connsiteX56" fmla="*/ 5184676 w 5418580"/>
                <a:gd name="connsiteY56" fmla="*/ 1592357 h 5389516"/>
                <a:gd name="connsiteX57" fmla="*/ 4615137 w 5418580"/>
                <a:gd name="connsiteY57" fmla="*/ 2075393 h 5389516"/>
                <a:gd name="connsiteX58" fmla="*/ 5359759 w 5418580"/>
                <a:gd name="connsiteY58" fmla="*/ 2131447 h 5389516"/>
                <a:gd name="connsiteX59" fmla="*/ 4701640 w 5418580"/>
                <a:gd name="connsiteY59" fmla="*/ 2485074 h 5389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418580" h="5389516">
                  <a:moveTo>
                    <a:pt x="5418581" y="2694758"/>
                  </a:moveTo>
                  <a:lnTo>
                    <a:pt x="4701640" y="2904443"/>
                  </a:lnTo>
                  <a:lnTo>
                    <a:pt x="5359759" y="3258069"/>
                  </a:lnTo>
                  <a:lnTo>
                    <a:pt x="4615137" y="3314123"/>
                  </a:lnTo>
                  <a:lnTo>
                    <a:pt x="5184676" y="3797159"/>
                  </a:lnTo>
                  <a:lnTo>
                    <a:pt x="4444897" y="3696123"/>
                  </a:lnTo>
                  <a:lnTo>
                    <a:pt x="4900944" y="4287807"/>
                  </a:lnTo>
                  <a:lnTo>
                    <a:pt x="4197843" y="4035217"/>
                  </a:lnTo>
                  <a:lnTo>
                    <a:pt x="4521713" y="4707869"/>
                  </a:lnTo>
                  <a:lnTo>
                    <a:pt x="3886430" y="4315488"/>
                  </a:lnTo>
                  <a:lnTo>
                    <a:pt x="4064282" y="5041426"/>
                  </a:lnTo>
                  <a:lnTo>
                    <a:pt x="3523808" y="4525173"/>
                  </a:lnTo>
                  <a:lnTo>
                    <a:pt x="3546645" y="5271872"/>
                  </a:lnTo>
                  <a:lnTo>
                    <a:pt x="3125892" y="4654582"/>
                  </a:lnTo>
                  <a:lnTo>
                    <a:pt x="2991638" y="5389516"/>
                  </a:lnTo>
                  <a:lnTo>
                    <a:pt x="2709291" y="4698180"/>
                  </a:lnTo>
                  <a:lnTo>
                    <a:pt x="2426251" y="5389516"/>
                  </a:lnTo>
                  <a:lnTo>
                    <a:pt x="2291998" y="4654582"/>
                  </a:lnTo>
                  <a:lnTo>
                    <a:pt x="1871936" y="5271872"/>
                  </a:lnTo>
                  <a:lnTo>
                    <a:pt x="1894081" y="4525173"/>
                  </a:lnTo>
                  <a:lnTo>
                    <a:pt x="1354299" y="5041426"/>
                  </a:lnTo>
                  <a:lnTo>
                    <a:pt x="1531458" y="4315488"/>
                  </a:lnTo>
                  <a:lnTo>
                    <a:pt x="896177" y="4707869"/>
                  </a:lnTo>
                  <a:lnTo>
                    <a:pt x="1220046" y="4035217"/>
                  </a:lnTo>
                  <a:lnTo>
                    <a:pt x="517637" y="4287807"/>
                  </a:lnTo>
                  <a:lnTo>
                    <a:pt x="973684" y="3696123"/>
                  </a:lnTo>
                  <a:lnTo>
                    <a:pt x="233906" y="3797159"/>
                  </a:lnTo>
                  <a:lnTo>
                    <a:pt x="803445" y="3314123"/>
                  </a:lnTo>
                  <a:lnTo>
                    <a:pt x="58822" y="3258069"/>
                  </a:lnTo>
                  <a:lnTo>
                    <a:pt x="716941" y="2904443"/>
                  </a:lnTo>
                  <a:lnTo>
                    <a:pt x="0" y="2694758"/>
                  </a:lnTo>
                  <a:lnTo>
                    <a:pt x="716941" y="2485074"/>
                  </a:lnTo>
                  <a:lnTo>
                    <a:pt x="58822" y="2131447"/>
                  </a:lnTo>
                  <a:lnTo>
                    <a:pt x="803445" y="2075393"/>
                  </a:lnTo>
                  <a:lnTo>
                    <a:pt x="233906" y="1592357"/>
                  </a:lnTo>
                  <a:lnTo>
                    <a:pt x="973684" y="1693393"/>
                  </a:lnTo>
                  <a:lnTo>
                    <a:pt x="517637" y="1101709"/>
                  </a:lnTo>
                  <a:lnTo>
                    <a:pt x="1220046" y="1354299"/>
                  </a:lnTo>
                  <a:lnTo>
                    <a:pt x="896177" y="681648"/>
                  </a:lnTo>
                  <a:lnTo>
                    <a:pt x="1532150" y="1074028"/>
                  </a:lnTo>
                  <a:lnTo>
                    <a:pt x="1354299" y="348090"/>
                  </a:lnTo>
                  <a:lnTo>
                    <a:pt x="1894081" y="863651"/>
                  </a:lnTo>
                  <a:lnTo>
                    <a:pt x="1871936" y="117645"/>
                  </a:lnTo>
                  <a:lnTo>
                    <a:pt x="2291998" y="734934"/>
                  </a:lnTo>
                  <a:lnTo>
                    <a:pt x="2426251" y="0"/>
                  </a:lnTo>
                  <a:lnTo>
                    <a:pt x="2709291" y="691336"/>
                  </a:lnTo>
                  <a:lnTo>
                    <a:pt x="2992330" y="0"/>
                  </a:lnTo>
                  <a:lnTo>
                    <a:pt x="3125892" y="734934"/>
                  </a:lnTo>
                  <a:lnTo>
                    <a:pt x="3546645" y="117645"/>
                  </a:lnTo>
                  <a:lnTo>
                    <a:pt x="3523808" y="864343"/>
                  </a:lnTo>
                  <a:lnTo>
                    <a:pt x="4064282" y="348090"/>
                  </a:lnTo>
                  <a:lnTo>
                    <a:pt x="3886430" y="1074028"/>
                  </a:lnTo>
                  <a:lnTo>
                    <a:pt x="4522405" y="681648"/>
                  </a:lnTo>
                  <a:lnTo>
                    <a:pt x="4197843" y="1354299"/>
                  </a:lnTo>
                  <a:lnTo>
                    <a:pt x="4900944" y="1101709"/>
                  </a:lnTo>
                  <a:lnTo>
                    <a:pt x="4444897" y="1693393"/>
                  </a:lnTo>
                  <a:lnTo>
                    <a:pt x="5184676" y="1592357"/>
                  </a:lnTo>
                  <a:lnTo>
                    <a:pt x="4615137" y="2075393"/>
                  </a:lnTo>
                  <a:lnTo>
                    <a:pt x="5359759" y="2131447"/>
                  </a:lnTo>
                  <a:lnTo>
                    <a:pt x="4701640" y="2485074"/>
                  </a:lnTo>
                  <a:close/>
                </a:path>
              </a:pathLst>
            </a:custGeom>
            <a:noFill/>
            <a:ln w="20743" cap="flat">
              <a:solidFill>
                <a:schemeClr val="accent1">
                  <a:lumMod val="60000"/>
                  <a:lumOff val="40000"/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1CE1C545-6761-41D2-AEAF-BC85BA633B50}"/>
                </a:ext>
              </a:extLst>
            </p:cNvPr>
            <p:cNvSpPr/>
            <p:nvPr/>
          </p:nvSpPr>
          <p:spPr>
            <a:xfrm>
              <a:off x="7731847" y="-2754327"/>
              <a:ext cx="7264438" cy="7224728"/>
            </a:xfrm>
            <a:custGeom>
              <a:avLst/>
              <a:gdLst>
                <a:gd name="connsiteX0" fmla="*/ 6835855 w 6835854"/>
                <a:gd name="connsiteY0" fmla="*/ 3399243 h 6798485"/>
                <a:gd name="connsiteX1" fmla="*/ 6115453 w 6835854"/>
                <a:gd name="connsiteY1" fmla="*/ 3682974 h 6798485"/>
                <a:gd name="connsiteX2" fmla="*/ 6761808 w 6835854"/>
                <a:gd name="connsiteY2" fmla="*/ 4109956 h 6798485"/>
                <a:gd name="connsiteX3" fmla="*/ 5997809 w 6835854"/>
                <a:gd name="connsiteY3" fmla="*/ 4237289 h 6798485"/>
                <a:gd name="connsiteX4" fmla="*/ 6541051 w 6835854"/>
                <a:gd name="connsiteY4" fmla="*/ 4789528 h 6798485"/>
                <a:gd name="connsiteX5" fmla="*/ 5767363 w 6835854"/>
                <a:gd name="connsiteY5" fmla="*/ 4754926 h 6798485"/>
                <a:gd name="connsiteX6" fmla="*/ 6183272 w 6835854"/>
                <a:gd name="connsiteY6" fmla="*/ 5408201 h 6798485"/>
                <a:gd name="connsiteX7" fmla="*/ 5433114 w 6835854"/>
                <a:gd name="connsiteY7" fmla="*/ 5213741 h 6798485"/>
                <a:gd name="connsiteX8" fmla="*/ 5705081 w 6835854"/>
                <a:gd name="connsiteY8" fmla="*/ 5938987 h 6798485"/>
                <a:gd name="connsiteX9" fmla="*/ 5011668 w 6835854"/>
                <a:gd name="connsiteY9" fmla="*/ 5593665 h 6798485"/>
                <a:gd name="connsiteX10" fmla="*/ 5127237 w 6835854"/>
                <a:gd name="connsiteY10" fmla="*/ 6359740 h 6798485"/>
                <a:gd name="connsiteX11" fmla="*/ 4521021 w 6835854"/>
                <a:gd name="connsiteY11" fmla="*/ 5877396 h 6798485"/>
                <a:gd name="connsiteX12" fmla="*/ 4473962 w 6835854"/>
                <a:gd name="connsiteY12" fmla="*/ 6650392 h 6798485"/>
                <a:gd name="connsiteX13" fmla="*/ 3981930 w 6835854"/>
                <a:gd name="connsiteY13" fmla="*/ 6052479 h 6798485"/>
                <a:gd name="connsiteX14" fmla="*/ 3775014 w 6835854"/>
                <a:gd name="connsiteY14" fmla="*/ 6798486 h 6798485"/>
                <a:gd name="connsiteX15" fmla="*/ 3417927 w 6835854"/>
                <a:gd name="connsiteY15" fmla="*/ 6111302 h 6798485"/>
                <a:gd name="connsiteX16" fmla="*/ 3060841 w 6835854"/>
                <a:gd name="connsiteY16" fmla="*/ 6798486 h 6798485"/>
                <a:gd name="connsiteX17" fmla="*/ 2853232 w 6835854"/>
                <a:gd name="connsiteY17" fmla="*/ 6052479 h 6798485"/>
                <a:gd name="connsiteX18" fmla="*/ 2361200 w 6835854"/>
                <a:gd name="connsiteY18" fmla="*/ 6650392 h 6798485"/>
                <a:gd name="connsiteX19" fmla="*/ 2314835 w 6835854"/>
                <a:gd name="connsiteY19" fmla="*/ 5877396 h 6798485"/>
                <a:gd name="connsiteX20" fmla="*/ 1708618 w 6835854"/>
                <a:gd name="connsiteY20" fmla="*/ 6359740 h 6798485"/>
                <a:gd name="connsiteX21" fmla="*/ 1824187 w 6835854"/>
                <a:gd name="connsiteY21" fmla="*/ 5593665 h 6798485"/>
                <a:gd name="connsiteX22" fmla="*/ 1130774 w 6835854"/>
                <a:gd name="connsiteY22" fmla="*/ 5938987 h 6798485"/>
                <a:gd name="connsiteX23" fmla="*/ 1402049 w 6835854"/>
                <a:gd name="connsiteY23" fmla="*/ 5213741 h 6798485"/>
                <a:gd name="connsiteX24" fmla="*/ 652583 w 6835854"/>
                <a:gd name="connsiteY24" fmla="*/ 5408201 h 6798485"/>
                <a:gd name="connsiteX25" fmla="*/ 1068492 w 6835854"/>
                <a:gd name="connsiteY25" fmla="*/ 4754926 h 6798485"/>
                <a:gd name="connsiteX26" fmla="*/ 294804 w 6835854"/>
                <a:gd name="connsiteY26" fmla="*/ 4789528 h 6798485"/>
                <a:gd name="connsiteX27" fmla="*/ 838046 w 6835854"/>
                <a:gd name="connsiteY27" fmla="*/ 4237289 h 6798485"/>
                <a:gd name="connsiteX28" fmla="*/ 74047 w 6835854"/>
                <a:gd name="connsiteY28" fmla="*/ 4109956 h 6798485"/>
                <a:gd name="connsiteX29" fmla="*/ 720401 w 6835854"/>
                <a:gd name="connsiteY29" fmla="*/ 3682974 h 6798485"/>
                <a:gd name="connsiteX30" fmla="*/ 0 w 6835854"/>
                <a:gd name="connsiteY30" fmla="*/ 3399243 h 6798485"/>
                <a:gd name="connsiteX31" fmla="*/ 720401 w 6835854"/>
                <a:gd name="connsiteY31" fmla="*/ 3115511 h 6798485"/>
                <a:gd name="connsiteX32" fmla="*/ 74047 w 6835854"/>
                <a:gd name="connsiteY32" fmla="*/ 2688530 h 6798485"/>
                <a:gd name="connsiteX33" fmla="*/ 838046 w 6835854"/>
                <a:gd name="connsiteY33" fmla="*/ 2561197 h 6798485"/>
                <a:gd name="connsiteX34" fmla="*/ 294804 w 6835854"/>
                <a:gd name="connsiteY34" fmla="*/ 2008266 h 6798485"/>
                <a:gd name="connsiteX35" fmla="*/ 1068492 w 6835854"/>
                <a:gd name="connsiteY35" fmla="*/ 2043559 h 6798485"/>
                <a:gd name="connsiteX36" fmla="*/ 652583 w 6835854"/>
                <a:gd name="connsiteY36" fmla="*/ 1390285 h 6798485"/>
                <a:gd name="connsiteX37" fmla="*/ 1402049 w 6835854"/>
                <a:gd name="connsiteY37" fmla="*/ 1584745 h 6798485"/>
                <a:gd name="connsiteX38" fmla="*/ 1130774 w 6835854"/>
                <a:gd name="connsiteY38" fmla="*/ 859499 h 6798485"/>
                <a:gd name="connsiteX39" fmla="*/ 1824187 w 6835854"/>
                <a:gd name="connsiteY39" fmla="*/ 1204821 h 6798485"/>
                <a:gd name="connsiteX40" fmla="*/ 1708618 w 6835854"/>
                <a:gd name="connsiteY40" fmla="*/ 438746 h 6798485"/>
                <a:gd name="connsiteX41" fmla="*/ 2314835 w 6835854"/>
                <a:gd name="connsiteY41" fmla="*/ 921090 h 6798485"/>
                <a:gd name="connsiteX42" fmla="*/ 2361200 w 6835854"/>
                <a:gd name="connsiteY42" fmla="*/ 148094 h 6798485"/>
                <a:gd name="connsiteX43" fmla="*/ 2853232 w 6835854"/>
                <a:gd name="connsiteY43" fmla="*/ 746007 h 6798485"/>
                <a:gd name="connsiteX44" fmla="*/ 3060841 w 6835854"/>
                <a:gd name="connsiteY44" fmla="*/ 0 h 6798485"/>
                <a:gd name="connsiteX45" fmla="*/ 3417927 w 6835854"/>
                <a:gd name="connsiteY45" fmla="*/ 687184 h 6798485"/>
                <a:gd name="connsiteX46" fmla="*/ 3775014 w 6835854"/>
                <a:gd name="connsiteY46" fmla="*/ 0 h 6798485"/>
                <a:gd name="connsiteX47" fmla="*/ 3981930 w 6835854"/>
                <a:gd name="connsiteY47" fmla="*/ 746007 h 6798485"/>
                <a:gd name="connsiteX48" fmla="*/ 4473962 w 6835854"/>
                <a:gd name="connsiteY48" fmla="*/ 148094 h 6798485"/>
                <a:gd name="connsiteX49" fmla="*/ 4521021 w 6835854"/>
                <a:gd name="connsiteY49" fmla="*/ 921090 h 6798485"/>
                <a:gd name="connsiteX50" fmla="*/ 5127237 w 6835854"/>
                <a:gd name="connsiteY50" fmla="*/ 438746 h 6798485"/>
                <a:gd name="connsiteX51" fmla="*/ 5011668 w 6835854"/>
                <a:gd name="connsiteY51" fmla="*/ 1204821 h 6798485"/>
                <a:gd name="connsiteX52" fmla="*/ 5705081 w 6835854"/>
                <a:gd name="connsiteY52" fmla="*/ 859499 h 6798485"/>
                <a:gd name="connsiteX53" fmla="*/ 5433114 w 6835854"/>
                <a:gd name="connsiteY53" fmla="*/ 1584745 h 6798485"/>
                <a:gd name="connsiteX54" fmla="*/ 6183272 w 6835854"/>
                <a:gd name="connsiteY54" fmla="*/ 1390285 h 6798485"/>
                <a:gd name="connsiteX55" fmla="*/ 5767363 w 6835854"/>
                <a:gd name="connsiteY55" fmla="*/ 2043559 h 6798485"/>
                <a:gd name="connsiteX56" fmla="*/ 6541051 w 6835854"/>
                <a:gd name="connsiteY56" fmla="*/ 2008958 h 6798485"/>
                <a:gd name="connsiteX57" fmla="*/ 5997809 w 6835854"/>
                <a:gd name="connsiteY57" fmla="*/ 2561197 h 6798485"/>
                <a:gd name="connsiteX58" fmla="*/ 6761808 w 6835854"/>
                <a:gd name="connsiteY58" fmla="*/ 2688530 h 6798485"/>
                <a:gd name="connsiteX59" fmla="*/ 6115453 w 6835854"/>
                <a:gd name="connsiteY59" fmla="*/ 3115511 h 6798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835854" h="6798485">
                  <a:moveTo>
                    <a:pt x="6835855" y="3399243"/>
                  </a:moveTo>
                  <a:lnTo>
                    <a:pt x="6115453" y="3682974"/>
                  </a:lnTo>
                  <a:lnTo>
                    <a:pt x="6761808" y="4109956"/>
                  </a:lnTo>
                  <a:lnTo>
                    <a:pt x="5997809" y="4237289"/>
                  </a:lnTo>
                  <a:lnTo>
                    <a:pt x="6541051" y="4789528"/>
                  </a:lnTo>
                  <a:lnTo>
                    <a:pt x="5767363" y="4754926"/>
                  </a:lnTo>
                  <a:lnTo>
                    <a:pt x="6183272" y="5408201"/>
                  </a:lnTo>
                  <a:lnTo>
                    <a:pt x="5433114" y="5213741"/>
                  </a:lnTo>
                  <a:lnTo>
                    <a:pt x="5705081" y="5938987"/>
                  </a:lnTo>
                  <a:lnTo>
                    <a:pt x="5011668" y="5593665"/>
                  </a:lnTo>
                  <a:lnTo>
                    <a:pt x="5127237" y="6359740"/>
                  </a:lnTo>
                  <a:lnTo>
                    <a:pt x="4521021" y="5877396"/>
                  </a:lnTo>
                  <a:lnTo>
                    <a:pt x="4473962" y="6650392"/>
                  </a:lnTo>
                  <a:lnTo>
                    <a:pt x="3981930" y="6052479"/>
                  </a:lnTo>
                  <a:lnTo>
                    <a:pt x="3775014" y="6798486"/>
                  </a:lnTo>
                  <a:lnTo>
                    <a:pt x="3417927" y="6111302"/>
                  </a:lnTo>
                  <a:lnTo>
                    <a:pt x="3060841" y="6798486"/>
                  </a:lnTo>
                  <a:lnTo>
                    <a:pt x="2853232" y="6052479"/>
                  </a:lnTo>
                  <a:lnTo>
                    <a:pt x="2361200" y="6650392"/>
                  </a:lnTo>
                  <a:lnTo>
                    <a:pt x="2314835" y="5877396"/>
                  </a:lnTo>
                  <a:lnTo>
                    <a:pt x="1708618" y="6359740"/>
                  </a:lnTo>
                  <a:lnTo>
                    <a:pt x="1824187" y="5593665"/>
                  </a:lnTo>
                  <a:lnTo>
                    <a:pt x="1130774" y="5938987"/>
                  </a:lnTo>
                  <a:lnTo>
                    <a:pt x="1402049" y="5213741"/>
                  </a:lnTo>
                  <a:lnTo>
                    <a:pt x="652583" y="5408201"/>
                  </a:lnTo>
                  <a:lnTo>
                    <a:pt x="1068492" y="4754926"/>
                  </a:lnTo>
                  <a:lnTo>
                    <a:pt x="294804" y="4789528"/>
                  </a:lnTo>
                  <a:lnTo>
                    <a:pt x="838046" y="4237289"/>
                  </a:lnTo>
                  <a:lnTo>
                    <a:pt x="74047" y="4109956"/>
                  </a:lnTo>
                  <a:lnTo>
                    <a:pt x="720401" y="3682974"/>
                  </a:lnTo>
                  <a:lnTo>
                    <a:pt x="0" y="3399243"/>
                  </a:lnTo>
                  <a:lnTo>
                    <a:pt x="720401" y="3115511"/>
                  </a:lnTo>
                  <a:lnTo>
                    <a:pt x="74047" y="2688530"/>
                  </a:lnTo>
                  <a:lnTo>
                    <a:pt x="838046" y="2561197"/>
                  </a:lnTo>
                  <a:lnTo>
                    <a:pt x="294804" y="2008266"/>
                  </a:lnTo>
                  <a:lnTo>
                    <a:pt x="1068492" y="2043559"/>
                  </a:lnTo>
                  <a:lnTo>
                    <a:pt x="652583" y="1390285"/>
                  </a:lnTo>
                  <a:lnTo>
                    <a:pt x="1402049" y="1584745"/>
                  </a:lnTo>
                  <a:lnTo>
                    <a:pt x="1130774" y="859499"/>
                  </a:lnTo>
                  <a:lnTo>
                    <a:pt x="1824187" y="1204821"/>
                  </a:lnTo>
                  <a:lnTo>
                    <a:pt x="1708618" y="438746"/>
                  </a:lnTo>
                  <a:lnTo>
                    <a:pt x="2314835" y="921090"/>
                  </a:lnTo>
                  <a:lnTo>
                    <a:pt x="2361200" y="148094"/>
                  </a:lnTo>
                  <a:lnTo>
                    <a:pt x="2853232" y="746007"/>
                  </a:lnTo>
                  <a:lnTo>
                    <a:pt x="3060841" y="0"/>
                  </a:lnTo>
                  <a:lnTo>
                    <a:pt x="3417927" y="687184"/>
                  </a:lnTo>
                  <a:lnTo>
                    <a:pt x="3775014" y="0"/>
                  </a:lnTo>
                  <a:lnTo>
                    <a:pt x="3981930" y="746007"/>
                  </a:lnTo>
                  <a:lnTo>
                    <a:pt x="4473962" y="148094"/>
                  </a:lnTo>
                  <a:lnTo>
                    <a:pt x="4521021" y="921090"/>
                  </a:lnTo>
                  <a:lnTo>
                    <a:pt x="5127237" y="438746"/>
                  </a:lnTo>
                  <a:lnTo>
                    <a:pt x="5011668" y="1204821"/>
                  </a:lnTo>
                  <a:lnTo>
                    <a:pt x="5705081" y="859499"/>
                  </a:lnTo>
                  <a:lnTo>
                    <a:pt x="5433114" y="1584745"/>
                  </a:lnTo>
                  <a:lnTo>
                    <a:pt x="6183272" y="1390285"/>
                  </a:lnTo>
                  <a:lnTo>
                    <a:pt x="5767363" y="2043559"/>
                  </a:lnTo>
                  <a:lnTo>
                    <a:pt x="6541051" y="2008958"/>
                  </a:lnTo>
                  <a:lnTo>
                    <a:pt x="5997809" y="2561197"/>
                  </a:lnTo>
                  <a:lnTo>
                    <a:pt x="6761808" y="2688530"/>
                  </a:lnTo>
                  <a:lnTo>
                    <a:pt x="6115453" y="3115511"/>
                  </a:lnTo>
                  <a:close/>
                </a:path>
              </a:pathLst>
            </a:custGeom>
            <a:noFill/>
            <a:ln w="20743" cap="flat">
              <a:solidFill>
                <a:schemeClr val="accent1">
                  <a:lumMod val="60000"/>
                  <a:lumOff val="40000"/>
                  <a:alpha val="2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9961896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Group 113">
            <a:extLst>
              <a:ext uri="{FF2B5EF4-FFF2-40B4-BE49-F238E27FC236}">
                <a16:creationId xmlns:a16="http://schemas.microsoft.com/office/drawing/2014/main" id="{0E0D38EC-8096-44B1-A3A7-68E5FBB2896C}"/>
              </a:ext>
            </a:extLst>
          </p:cNvPr>
          <p:cNvGrpSpPr/>
          <p:nvPr/>
        </p:nvGrpSpPr>
        <p:grpSpPr>
          <a:xfrm>
            <a:off x="7233902" y="1946636"/>
            <a:ext cx="6954634" cy="6916616"/>
            <a:chOff x="7731847" y="-2754327"/>
            <a:chExt cx="7264438" cy="7224728"/>
          </a:xfrm>
        </p:grpSpPr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7E40ACC6-2E40-407C-9A66-794CA77F9115}"/>
                </a:ext>
              </a:extLst>
            </p:cNvPr>
            <p:cNvSpPr/>
            <p:nvPr/>
          </p:nvSpPr>
          <p:spPr>
            <a:xfrm>
              <a:off x="8654776" y="-1836722"/>
              <a:ext cx="5418580" cy="5389516"/>
            </a:xfrm>
            <a:custGeom>
              <a:avLst/>
              <a:gdLst>
                <a:gd name="connsiteX0" fmla="*/ 5418581 w 5418580"/>
                <a:gd name="connsiteY0" fmla="*/ 2694758 h 5389516"/>
                <a:gd name="connsiteX1" fmla="*/ 4701640 w 5418580"/>
                <a:gd name="connsiteY1" fmla="*/ 2904443 h 5389516"/>
                <a:gd name="connsiteX2" fmla="*/ 5359759 w 5418580"/>
                <a:gd name="connsiteY2" fmla="*/ 3258069 h 5389516"/>
                <a:gd name="connsiteX3" fmla="*/ 4615137 w 5418580"/>
                <a:gd name="connsiteY3" fmla="*/ 3314123 h 5389516"/>
                <a:gd name="connsiteX4" fmla="*/ 5184676 w 5418580"/>
                <a:gd name="connsiteY4" fmla="*/ 3797159 h 5389516"/>
                <a:gd name="connsiteX5" fmla="*/ 4444897 w 5418580"/>
                <a:gd name="connsiteY5" fmla="*/ 3696123 h 5389516"/>
                <a:gd name="connsiteX6" fmla="*/ 4900944 w 5418580"/>
                <a:gd name="connsiteY6" fmla="*/ 4287807 h 5389516"/>
                <a:gd name="connsiteX7" fmla="*/ 4197843 w 5418580"/>
                <a:gd name="connsiteY7" fmla="*/ 4035217 h 5389516"/>
                <a:gd name="connsiteX8" fmla="*/ 4521713 w 5418580"/>
                <a:gd name="connsiteY8" fmla="*/ 4707869 h 5389516"/>
                <a:gd name="connsiteX9" fmla="*/ 3886430 w 5418580"/>
                <a:gd name="connsiteY9" fmla="*/ 4315488 h 5389516"/>
                <a:gd name="connsiteX10" fmla="*/ 4064282 w 5418580"/>
                <a:gd name="connsiteY10" fmla="*/ 5041426 h 5389516"/>
                <a:gd name="connsiteX11" fmla="*/ 3523808 w 5418580"/>
                <a:gd name="connsiteY11" fmla="*/ 4525173 h 5389516"/>
                <a:gd name="connsiteX12" fmla="*/ 3546645 w 5418580"/>
                <a:gd name="connsiteY12" fmla="*/ 5271872 h 5389516"/>
                <a:gd name="connsiteX13" fmla="*/ 3125892 w 5418580"/>
                <a:gd name="connsiteY13" fmla="*/ 4654582 h 5389516"/>
                <a:gd name="connsiteX14" fmla="*/ 2991638 w 5418580"/>
                <a:gd name="connsiteY14" fmla="*/ 5389516 h 5389516"/>
                <a:gd name="connsiteX15" fmla="*/ 2709291 w 5418580"/>
                <a:gd name="connsiteY15" fmla="*/ 4698180 h 5389516"/>
                <a:gd name="connsiteX16" fmla="*/ 2426251 w 5418580"/>
                <a:gd name="connsiteY16" fmla="*/ 5389516 h 5389516"/>
                <a:gd name="connsiteX17" fmla="*/ 2291998 w 5418580"/>
                <a:gd name="connsiteY17" fmla="*/ 4654582 h 5389516"/>
                <a:gd name="connsiteX18" fmla="*/ 1871936 w 5418580"/>
                <a:gd name="connsiteY18" fmla="*/ 5271872 h 5389516"/>
                <a:gd name="connsiteX19" fmla="*/ 1894081 w 5418580"/>
                <a:gd name="connsiteY19" fmla="*/ 4525173 h 5389516"/>
                <a:gd name="connsiteX20" fmla="*/ 1354299 w 5418580"/>
                <a:gd name="connsiteY20" fmla="*/ 5041426 h 5389516"/>
                <a:gd name="connsiteX21" fmla="*/ 1531458 w 5418580"/>
                <a:gd name="connsiteY21" fmla="*/ 4315488 h 5389516"/>
                <a:gd name="connsiteX22" fmla="*/ 896177 w 5418580"/>
                <a:gd name="connsiteY22" fmla="*/ 4707869 h 5389516"/>
                <a:gd name="connsiteX23" fmla="*/ 1220046 w 5418580"/>
                <a:gd name="connsiteY23" fmla="*/ 4035217 h 5389516"/>
                <a:gd name="connsiteX24" fmla="*/ 517637 w 5418580"/>
                <a:gd name="connsiteY24" fmla="*/ 4287807 h 5389516"/>
                <a:gd name="connsiteX25" fmla="*/ 973684 w 5418580"/>
                <a:gd name="connsiteY25" fmla="*/ 3696123 h 5389516"/>
                <a:gd name="connsiteX26" fmla="*/ 233906 w 5418580"/>
                <a:gd name="connsiteY26" fmla="*/ 3797159 h 5389516"/>
                <a:gd name="connsiteX27" fmla="*/ 803445 w 5418580"/>
                <a:gd name="connsiteY27" fmla="*/ 3314123 h 5389516"/>
                <a:gd name="connsiteX28" fmla="*/ 58822 w 5418580"/>
                <a:gd name="connsiteY28" fmla="*/ 3258069 h 5389516"/>
                <a:gd name="connsiteX29" fmla="*/ 716941 w 5418580"/>
                <a:gd name="connsiteY29" fmla="*/ 2904443 h 5389516"/>
                <a:gd name="connsiteX30" fmla="*/ 0 w 5418580"/>
                <a:gd name="connsiteY30" fmla="*/ 2694758 h 5389516"/>
                <a:gd name="connsiteX31" fmla="*/ 716941 w 5418580"/>
                <a:gd name="connsiteY31" fmla="*/ 2485074 h 5389516"/>
                <a:gd name="connsiteX32" fmla="*/ 58822 w 5418580"/>
                <a:gd name="connsiteY32" fmla="*/ 2131447 h 5389516"/>
                <a:gd name="connsiteX33" fmla="*/ 803445 w 5418580"/>
                <a:gd name="connsiteY33" fmla="*/ 2075393 h 5389516"/>
                <a:gd name="connsiteX34" fmla="*/ 233906 w 5418580"/>
                <a:gd name="connsiteY34" fmla="*/ 1592357 h 5389516"/>
                <a:gd name="connsiteX35" fmla="*/ 973684 w 5418580"/>
                <a:gd name="connsiteY35" fmla="*/ 1693393 h 5389516"/>
                <a:gd name="connsiteX36" fmla="*/ 517637 w 5418580"/>
                <a:gd name="connsiteY36" fmla="*/ 1101709 h 5389516"/>
                <a:gd name="connsiteX37" fmla="*/ 1220046 w 5418580"/>
                <a:gd name="connsiteY37" fmla="*/ 1354299 h 5389516"/>
                <a:gd name="connsiteX38" fmla="*/ 896177 w 5418580"/>
                <a:gd name="connsiteY38" fmla="*/ 681648 h 5389516"/>
                <a:gd name="connsiteX39" fmla="*/ 1532150 w 5418580"/>
                <a:gd name="connsiteY39" fmla="*/ 1074028 h 5389516"/>
                <a:gd name="connsiteX40" fmla="*/ 1354299 w 5418580"/>
                <a:gd name="connsiteY40" fmla="*/ 348090 h 5389516"/>
                <a:gd name="connsiteX41" fmla="*/ 1894081 w 5418580"/>
                <a:gd name="connsiteY41" fmla="*/ 863651 h 5389516"/>
                <a:gd name="connsiteX42" fmla="*/ 1871936 w 5418580"/>
                <a:gd name="connsiteY42" fmla="*/ 117645 h 5389516"/>
                <a:gd name="connsiteX43" fmla="*/ 2291998 w 5418580"/>
                <a:gd name="connsiteY43" fmla="*/ 734934 h 5389516"/>
                <a:gd name="connsiteX44" fmla="*/ 2426251 w 5418580"/>
                <a:gd name="connsiteY44" fmla="*/ 0 h 5389516"/>
                <a:gd name="connsiteX45" fmla="*/ 2709291 w 5418580"/>
                <a:gd name="connsiteY45" fmla="*/ 691336 h 5389516"/>
                <a:gd name="connsiteX46" fmla="*/ 2992330 w 5418580"/>
                <a:gd name="connsiteY46" fmla="*/ 0 h 5389516"/>
                <a:gd name="connsiteX47" fmla="*/ 3125892 w 5418580"/>
                <a:gd name="connsiteY47" fmla="*/ 734934 h 5389516"/>
                <a:gd name="connsiteX48" fmla="*/ 3546645 w 5418580"/>
                <a:gd name="connsiteY48" fmla="*/ 117645 h 5389516"/>
                <a:gd name="connsiteX49" fmla="*/ 3523808 w 5418580"/>
                <a:gd name="connsiteY49" fmla="*/ 864343 h 5389516"/>
                <a:gd name="connsiteX50" fmla="*/ 4064282 w 5418580"/>
                <a:gd name="connsiteY50" fmla="*/ 348090 h 5389516"/>
                <a:gd name="connsiteX51" fmla="*/ 3886430 w 5418580"/>
                <a:gd name="connsiteY51" fmla="*/ 1074028 h 5389516"/>
                <a:gd name="connsiteX52" fmla="*/ 4522405 w 5418580"/>
                <a:gd name="connsiteY52" fmla="*/ 681648 h 5389516"/>
                <a:gd name="connsiteX53" fmla="*/ 4197843 w 5418580"/>
                <a:gd name="connsiteY53" fmla="*/ 1354299 h 5389516"/>
                <a:gd name="connsiteX54" fmla="*/ 4900944 w 5418580"/>
                <a:gd name="connsiteY54" fmla="*/ 1101709 h 5389516"/>
                <a:gd name="connsiteX55" fmla="*/ 4444897 w 5418580"/>
                <a:gd name="connsiteY55" fmla="*/ 1693393 h 5389516"/>
                <a:gd name="connsiteX56" fmla="*/ 5184676 w 5418580"/>
                <a:gd name="connsiteY56" fmla="*/ 1592357 h 5389516"/>
                <a:gd name="connsiteX57" fmla="*/ 4615137 w 5418580"/>
                <a:gd name="connsiteY57" fmla="*/ 2075393 h 5389516"/>
                <a:gd name="connsiteX58" fmla="*/ 5359759 w 5418580"/>
                <a:gd name="connsiteY58" fmla="*/ 2131447 h 5389516"/>
                <a:gd name="connsiteX59" fmla="*/ 4701640 w 5418580"/>
                <a:gd name="connsiteY59" fmla="*/ 2485074 h 5389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418580" h="5389516">
                  <a:moveTo>
                    <a:pt x="5418581" y="2694758"/>
                  </a:moveTo>
                  <a:lnTo>
                    <a:pt x="4701640" y="2904443"/>
                  </a:lnTo>
                  <a:lnTo>
                    <a:pt x="5359759" y="3258069"/>
                  </a:lnTo>
                  <a:lnTo>
                    <a:pt x="4615137" y="3314123"/>
                  </a:lnTo>
                  <a:lnTo>
                    <a:pt x="5184676" y="3797159"/>
                  </a:lnTo>
                  <a:lnTo>
                    <a:pt x="4444897" y="3696123"/>
                  </a:lnTo>
                  <a:lnTo>
                    <a:pt x="4900944" y="4287807"/>
                  </a:lnTo>
                  <a:lnTo>
                    <a:pt x="4197843" y="4035217"/>
                  </a:lnTo>
                  <a:lnTo>
                    <a:pt x="4521713" y="4707869"/>
                  </a:lnTo>
                  <a:lnTo>
                    <a:pt x="3886430" y="4315488"/>
                  </a:lnTo>
                  <a:lnTo>
                    <a:pt x="4064282" y="5041426"/>
                  </a:lnTo>
                  <a:lnTo>
                    <a:pt x="3523808" y="4525173"/>
                  </a:lnTo>
                  <a:lnTo>
                    <a:pt x="3546645" y="5271872"/>
                  </a:lnTo>
                  <a:lnTo>
                    <a:pt x="3125892" y="4654582"/>
                  </a:lnTo>
                  <a:lnTo>
                    <a:pt x="2991638" y="5389516"/>
                  </a:lnTo>
                  <a:lnTo>
                    <a:pt x="2709291" y="4698180"/>
                  </a:lnTo>
                  <a:lnTo>
                    <a:pt x="2426251" y="5389516"/>
                  </a:lnTo>
                  <a:lnTo>
                    <a:pt x="2291998" y="4654582"/>
                  </a:lnTo>
                  <a:lnTo>
                    <a:pt x="1871936" y="5271872"/>
                  </a:lnTo>
                  <a:lnTo>
                    <a:pt x="1894081" y="4525173"/>
                  </a:lnTo>
                  <a:lnTo>
                    <a:pt x="1354299" y="5041426"/>
                  </a:lnTo>
                  <a:lnTo>
                    <a:pt x="1531458" y="4315488"/>
                  </a:lnTo>
                  <a:lnTo>
                    <a:pt x="896177" y="4707869"/>
                  </a:lnTo>
                  <a:lnTo>
                    <a:pt x="1220046" y="4035217"/>
                  </a:lnTo>
                  <a:lnTo>
                    <a:pt x="517637" y="4287807"/>
                  </a:lnTo>
                  <a:lnTo>
                    <a:pt x="973684" y="3696123"/>
                  </a:lnTo>
                  <a:lnTo>
                    <a:pt x="233906" y="3797159"/>
                  </a:lnTo>
                  <a:lnTo>
                    <a:pt x="803445" y="3314123"/>
                  </a:lnTo>
                  <a:lnTo>
                    <a:pt x="58822" y="3258069"/>
                  </a:lnTo>
                  <a:lnTo>
                    <a:pt x="716941" y="2904443"/>
                  </a:lnTo>
                  <a:lnTo>
                    <a:pt x="0" y="2694758"/>
                  </a:lnTo>
                  <a:lnTo>
                    <a:pt x="716941" y="2485074"/>
                  </a:lnTo>
                  <a:lnTo>
                    <a:pt x="58822" y="2131447"/>
                  </a:lnTo>
                  <a:lnTo>
                    <a:pt x="803445" y="2075393"/>
                  </a:lnTo>
                  <a:lnTo>
                    <a:pt x="233906" y="1592357"/>
                  </a:lnTo>
                  <a:lnTo>
                    <a:pt x="973684" y="1693393"/>
                  </a:lnTo>
                  <a:lnTo>
                    <a:pt x="517637" y="1101709"/>
                  </a:lnTo>
                  <a:lnTo>
                    <a:pt x="1220046" y="1354299"/>
                  </a:lnTo>
                  <a:lnTo>
                    <a:pt x="896177" y="681648"/>
                  </a:lnTo>
                  <a:lnTo>
                    <a:pt x="1532150" y="1074028"/>
                  </a:lnTo>
                  <a:lnTo>
                    <a:pt x="1354299" y="348090"/>
                  </a:lnTo>
                  <a:lnTo>
                    <a:pt x="1894081" y="863651"/>
                  </a:lnTo>
                  <a:lnTo>
                    <a:pt x="1871936" y="117645"/>
                  </a:lnTo>
                  <a:lnTo>
                    <a:pt x="2291998" y="734934"/>
                  </a:lnTo>
                  <a:lnTo>
                    <a:pt x="2426251" y="0"/>
                  </a:lnTo>
                  <a:lnTo>
                    <a:pt x="2709291" y="691336"/>
                  </a:lnTo>
                  <a:lnTo>
                    <a:pt x="2992330" y="0"/>
                  </a:lnTo>
                  <a:lnTo>
                    <a:pt x="3125892" y="734934"/>
                  </a:lnTo>
                  <a:lnTo>
                    <a:pt x="3546645" y="117645"/>
                  </a:lnTo>
                  <a:lnTo>
                    <a:pt x="3523808" y="864343"/>
                  </a:lnTo>
                  <a:lnTo>
                    <a:pt x="4064282" y="348090"/>
                  </a:lnTo>
                  <a:lnTo>
                    <a:pt x="3886430" y="1074028"/>
                  </a:lnTo>
                  <a:lnTo>
                    <a:pt x="4522405" y="681648"/>
                  </a:lnTo>
                  <a:lnTo>
                    <a:pt x="4197843" y="1354299"/>
                  </a:lnTo>
                  <a:lnTo>
                    <a:pt x="4900944" y="1101709"/>
                  </a:lnTo>
                  <a:lnTo>
                    <a:pt x="4444897" y="1693393"/>
                  </a:lnTo>
                  <a:lnTo>
                    <a:pt x="5184676" y="1592357"/>
                  </a:lnTo>
                  <a:lnTo>
                    <a:pt x="4615137" y="2075393"/>
                  </a:lnTo>
                  <a:lnTo>
                    <a:pt x="5359759" y="2131447"/>
                  </a:lnTo>
                  <a:lnTo>
                    <a:pt x="4701640" y="2485074"/>
                  </a:lnTo>
                  <a:close/>
                </a:path>
              </a:pathLst>
            </a:custGeom>
            <a:noFill/>
            <a:ln w="20743" cap="flat">
              <a:solidFill>
                <a:schemeClr val="accent1">
                  <a:lumMod val="60000"/>
                  <a:lumOff val="40000"/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D6309C1E-51DB-498D-AB68-668E7501BB25}"/>
                </a:ext>
              </a:extLst>
            </p:cNvPr>
            <p:cNvSpPr/>
            <p:nvPr/>
          </p:nvSpPr>
          <p:spPr>
            <a:xfrm>
              <a:off x="7731847" y="-2754327"/>
              <a:ext cx="7264438" cy="7224728"/>
            </a:xfrm>
            <a:custGeom>
              <a:avLst/>
              <a:gdLst>
                <a:gd name="connsiteX0" fmla="*/ 6835855 w 6835854"/>
                <a:gd name="connsiteY0" fmla="*/ 3399243 h 6798485"/>
                <a:gd name="connsiteX1" fmla="*/ 6115453 w 6835854"/>
                <a:gd name="connsiteY1" fmla="*/ 3682974 h 6798485"/>
                <a:gd name="connsiteX2" fmla="*/ 6761808 w 6835854"/>
                <a:gd name="connsiteY2" fmla="*/ 4109956 h 6798485"/>
                <a:gd name="connsiteX3" fmla="*/ 5997809 w 6835854"/>
                <a:gd name="connsiteY3" fmla="*/ 4237289 h 6798485"/>
                <a:gd name="connsiteX4" fmla="*/ 6541051 w 6835854"/>
                <a:gd name="connsiteY4" fmla="*/ 4789528 h 6798485"/>
                <a:gd name="connsiteX5" fmla="*/ 5767363 w 6835854"/>
                <a:gd name="connsiteY5" fmla="*/ 4754926 h 6798485"/>
                <a:gd name="connsiteX6" fmla="*/ 6183272 w 6835854"/>
                <a:gd name="connsiteY6" fmla="*/ 5408201 h 6798485"/>
                <a:gd name="connsiteX7" fmla="*/ 5433114 w 6835854"/>
                <a:gd name="connsiteY7" fmla="*/ 5213741 h 6798485"/>
                <a:gd name="connsiteX8" fmla="*/ 5705081 w 6835854"/>
                <a:gd name="connsiteY8" fmla="*/ 5938987 h 6798485"/>
                <a:gd name="connsiteX9" fmla="*/ 5011668 w 6835854"/>
                <a:gd name="connsiteY9" fmla="*/ 5593665 h 6798485"/>
                <a:gd name="connsiteX10" fmla="*/ 5127237 w 6835854"/>
                <a:gd name="connsiteY10" fmla="*/ 6359740 h 6798485"/>
                <a:gd name="connsiteX11" fmla="*/ 4521021 w 6835854"/>
                <a:gd name="connsiteY11" fmla="*/ 5877396 h 6798485"/>
                <a:gd name="connsiteX12" fmla="*/ 4473962 w 6835854"/>
                <a:gd name="connsiteY12" fmla="*/ 6650392 h 6798485"/>
                <a:gd name="connsiteX13" fmla="*/ 3981930 w 6835854"/>
                <a:gd name="connsiteY13" fmla="*/ 6052479 h 6798485"/>
                <a:gd name="connsiteX14" fmla="*/ 3775014 w 6835854"/>
                <a:gd name="connsiteY14" fmla="*/ 6798486 h 6798485"/>
                <a:gd name="connsiteX15" fmla="*/ 3417927 w 6835854"/>
                <a:gd name="connsiteY15" fmla="*/ 6111302 h 6798485"/>
                <a:gd name="connsiteX16" fmla="*/ 3060841 w 6835854"/>
                <a:gd name="connsiteY16" fmla="*/ 6798486 h 6798485"/>
                <a:gd name="connsiteX17" fmla="*/ 2853232 w 6835854"/>
                <a:gd name="connsiteY17" fmla="*/ 6052479 h 6798485"/>
                <a:gd name="connsiteX18" fmla="*/ 2361200 w 6835854"/>
                <a:gd name="connsiteY18" fmla="*/ 6650392 h 6798485"/>
                <a:gd name="connsiteX19" fmla="*/ 2314835 w 6835854"/>
                <a:gd name="connsiteY19" fmla="*/ 5877396 h 6798485"/>
                <a:gd name="connsiteX20" fmla="*/ 1708618 w 6835854"/>
                <a:gd name="connsiteY20" fmla="*/ 6359740 h 6798485"/>
                <a:gd name="connsiteX21" fmla="*/ 1824187 w 6835854"/>
                <a:gd name="connsiteY21" fmla="*/ 5593665 h 6798485"/>
                <a:gd name="connsiteX22" fmla="*/ 1130774 w 6835854"/>
                <a:gd name="connsiteY22" fmla="*/ 5938987 h 6798485"/>
                <a:gd name="connsiteX23" fmla="*/ 1402049 w 6835854"/>
                <a:gd name="connsiteY23" fmla="*/ 5213741 h 6798485"/>
                <a:gd name="connsiteX24" fmla="*/ 652583 w 6835854"/>
                <a:gd name="connsiteY24" fmla="*/ 5408201 h 6798485"/>
                <a:gd name="connsiteX25" fmla="*/ 1068492 w 6835854"/>
                <a:gd name="connsiteY25" fmla="*/ 4754926 h 6798485"/>
                <a:gd name="connsiteX26" fmla="*/ 294804 w 6835854"/>
                <a:gd name="connsiteY26" fmla="*/ 4789528 h 6798485"/>
                <a:gd name="connsiteX27" fmla="*/ 838046 w 6835854"/>
                <a:gd name="connsiteY27" fmla="*/ 4237289 h 6798485"/>
                <a:gd name="connsiteX28" fmla="*/ 74047 w 6835854"/>
                <a:gd name="connsiteY28" fmla="*/ 4109956 h 6798485"/>
                <a:gd name="connsiteX29" fmla="*/ 720401 w 6835854"/>
                <a:gd name="connsiteY29" fmla="*/ 3682974 h 6798485"/>
                <a:gd name="connsiteX30" fmla="*/ 0 w 6835854"/>
                <a:gd name="connsiteY30" fmla="*/ 3399243 h 6798485"/>
                <a:gd name="connsiteX31" fmla="*/ 720401 w 6835854"/>
                <a:gd name="connsiteY31" fmla="*/ 3115511 h 6798485"/>
                <a:gd name="connsiteX32" fmla="*/ 74047 w 6835854"/>
                <a:gd name="connsiteY32" fmla="*/ 2688530 h 6798485"/>
                <a:gd name="connsiteX33" fmla="*/ 838046 w 6835854"/>
                <a:gd name="connsiteY33" fmla="*/ 2561197 h 6798485"/>
                <a:gd name="connsiteX34" fmla="*/ 294804 w 6835854"/>
                <a:gd name="connsiteY34" fmla="*/ 2008266 h 6798485"/>
                <a:gd name="connsiteX35" fmla="*/ 1068492 w 6835854"/>
                <a:gd name="connsiteY35" fmla="*/ 2043559 h 6798485"/>
                <a:gd name="connsiteX36" fmla="*/ 652583 w 6835854"/>
                <a:gd name="connsiteY36" fmla="*/ 1390285 h 6798485"/>
                <a:gd name="connsiteX37" fmla="*/ 1402049 w 6835854"/>
                <a:gd name="connsiteY37" fmla="*/ 1584745 h 6798485"/>
                <a:gd name="connsiteX38" fmla="*/ 1130774 w 6835854"/>
                <a:gd name="connsiteY38" fmla="*/ 859499 h 6798485"/>
                <a:gd name="connsiteX39" fmla="*/ 1824187 w 6835854"/>
                <a:gd name="connsiteY39" fmla="*/ 1204821 h 6798485"/>
                <a:gd name="connsiteX40" fmla="*/ 1708618 w 6835854"/>
                <a:gd name="connsiteY40" fmla="*/ 438746 h 6798485"/>
                <a:gd name="connsiteX41" fmla="*/ 2314835 w 6835854"/>
                <a:gd name="connsiteY41" fmla="*/ 921090 h 6798485"/>
                <a:gd name="connsiteX42" fmla="*/ 2361200 w 6835854"/>
                <a:gd name="connsiteY42" fmla="*/ 148094 h 6798485"/>
                <a:gd name="connsiteX43" fmla="*/ 2853232 w 6835854"/>
                <a:gd name="connsiteY43" fmla="*/ 746007 h 6798485"/>
                <a:gd name="connsiteX44" fmla="*/ 3060841 w 6835854"/>
                <a:gd name="connsiteY44" fmla="*/ 0 h 6798485"/>
                <a:gd name="connsiteX45" fmla="*/ 3417927 w 6835854"/>
                <a:gd name="connsiteY45" fmla="*/ 687184 h 6798485"/>
                <a:gd name="connsiteX46" fmla="*/ 3775014 w 6835854"/>
                <a:gd name="connsiteY46" fmla="*/ 0 h 6798485"/>
                <a:gd name="connsiteX47" fmla="*/ 3981930 w 6835854"/>
                <a:gd name="connsiteY47" fmla="*/ 746007 h 6798485"/>
                <a:gd name="connsiteX48" fmla="*/ 4473962 w 6835854"/>
                <a:gd name="connsiteY48" fmla="*/ 148094 h 6798485"/>
                <a:gd name="connsiteX49" fmla="*/ 4521021 w 6835854"/>
                <a:gd name="connsiteY49" fmla="*/ 921090 h 6798485"/>
                <a:gd name="connsiteX50" fmla="*/ 5127237 w 6835854"/>
                <a:gd name="connsiteY50" fmla="*/ 438746 h 6798485"/>
                <a:gd name="connsiteX51" fmla="*/ 5011668 w 6835854"/>
                <a:gd name="connsiteY51" fmla="*/ 1204821 h 6798485"/>
                <a:gd name="connsiteX52" fmla="*/ 5705081 w 6835854"/>
                <a:gd name="connsiteY52" fmla="*/ 859499 h 6798485"/>
                <a:gd name="connsiteX53" fmla="*/ 5433114 w 6835854"/>
                <a:gd name="connsiteY53" fmla="*/ 1584745 h 6798485"/>
                <a:gd name="connsiteX54" fmla="*/ 6183272 w 6835854"/>
                <a:gd name="connsiteY54" fmla="*/ 1390285 h 6798485"/>
                <a:gd name="connsiteX55" fmla="*/ 5767363 w 6835854"/>
                <a:gd name="connsiteY55" fmla="*/ 2043559 h 6798485"/>
                <a:gd name="connsiteX56" fmla="*/ 6541051 w 6835854"/>
                <a:gd name="connsiteY56" fmla="*/ 2008958 h 6798485"/>
                <a:gd name="connsiteX57" fmla="*/ 5997809 w 6835854"/>
                <a:gd name="connsiteY57" fmla="*/ 2561197 h 6798485"/>
                <a:gd name="connsiteX58" fmla="*/ 6761808 w 6835854"/>
                <a:gd name="connsiteY58" fmla="*/ 2688530 h 6798485"/>
                <a:gd name="connsiteX59" fmla="*/ 6115453 w 6835854"/>
                <a:gd name="connsiteY59" fmla="*/ 3115511 h 6798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835854" h="6798485">
                  <a:moveTo>
                    <a:pt x="6835855" y="3399243"/>
                  </a:moveTo>
                  <a:lnTo>
                    <a:pt x="6115453" y="3682974"/>
                  </a:lnTo>
                  <a:lnTo>
                    <a:pt x="6761808" y="4109956"/>
                  </a:lnTo>
                  <a:lnTo>
                    <a:pt x="5997809" y="4237289"/>
                  </a:lnTo>
                  <a:lnTo>
                    <a:pt x="6541051" y="4789528"/>
                  </a:lnTo>
                  <a:lnTo>
                    <a:pt x="5767363" y="4754926"/>
                  </a:lnTo>
                  <a:lnTo>
                    <a:pt x="6183272" y="5408201"/>
                  </a:lnTo>
                  <a:lnTo>
                    <a:pt x="5433114" y="5213741"/>
                  </a:lnTo>
                  <a:lnTo>
                    <a:pt x="5705081" y="5938987"/>
                  </a:lnTo>
                  <a:lnTo>
                    <a:pt x="5011668" y="5593665"/>
                  </a:lnTo>
                  <a:lnTo>
                    <a:pt x="5127237" y="6359740"/>
                  </a:lnTo>
                  <a:lnTo>
                    <a:pt x="4521021" y="5877396"/>
                  </a:lnTo>
                  <a:lnTo>
                    <a:pt x="4473962" y="6650392"/>
                  </a:lnTo>
                  <a:lnTo>
                    <a:pt x="3981930" y="6052479"/>
                  </a:lnTo>
                  <a:lnTo>
                    <a:pt x="3775014" y="6798486"/>
                  </a:lnTo>
                  <a:lnTo>
                    <a:pt x="3417927" y="6111302"/>
                  </a:lnTo>
                  <a:lnTo>
                    <a:pt x="3060841" y="6798486"/>
                  </a:lnTo>
                  <a:lnTo>
                    <a:pt x="2853232" y="6052479"/>
                  </a:lnTo>
                  <a:lnTo>
                    <a:pt x="2361200" y="6650392"/>
                  </a:lnTo>
                  <a:lnTo>
                    <a:pt x="2314835" y="5877396"/>
                  </a:lnTo>
                  <a:lnTo>
                    <a:pt x="1708618" y="6359740"/>
                  </a:lnTo>
                  <a:lnTo>
                    <a:pt x="1824187" y="5593665"/>
                  </a:lnTo>
                  <a:lnTo>
                    <a:pt x="1130774" y="5938987"/>
                  </a:lnTo>
                  <a:lnTo>
                    <a:pt x="1402049" y="5213741"/>
                  </a:lnTo>
                  <a:lnTo>
                    <a:pt x="652583" y="5408201"/>
                  </a:lnTo>
                  <a:lnTo>
                    <a:pt x="1068492" y="4754926"/>
                  </a:lnTo>
                  <a:lnTo>
                    <a:pt x="294804" y="4789528"/>
                  </a:lnTo>
                  <a:lnTo>
                    <a:pt x="838046" y="4237289"/>
                  </a:lnTo>
                  <a:lnTo>
                    <a:pt x="74047" y="4109956"/>
                  </a:lnTo>
                  <a:lnTo>
                    <a:pt x="720401" y="3682974"/>
                  </a:lnTo>
                  <a:lnTo>
                    <a:pt x="0" y="3399243"/>
                  </a:lnTo>
                  <a:lnTo>
                    <a:pt x="720401" y="3115511"/>
                  </a:lnTo>
                  <a:lnTo>
                    <a:pt x="74047" y="2688530"/>
                  </a:lnTo>
                  <a:lnTo>
                    <a:pt x="838046" y="2561197"/>
                  </a:lnTo>
                  <a:lnTo>
                    <a:pt x="294804" y="2008266"/>
                  </a:lnTo>
                  <a:lnTo>
                    <a:pt x="1068492" y="2043559"/>
                  </a:lnTo>
                  <a:lnTo>
                    <a:pt x="652583" y="1390285"/>
                  </a:lnTo>
                  <a:lnTo>
                    <a:pt x="1402049" y="1584745"/>
                  </a:lnTo>
                  <a:lnTo>
                    <a:pt x="1130774" y="859499"/>
                  </a:lnTo>
                  <a:lnTo>
                    <a:pt x="1824187" y="1204821"/>
                  </a:lnTo>
                  <a:lnTo>
                    <a:pt x="1708618" y="438746"/>
                  </a:lnTo>
                  <a:lnTo>
                    <a:pt x="2314835" y="921090"/>
                  </a:lnTo>
                  <a:lnTo>
                    <a:pt x="2361200" y="148094"/>
                  </a:lnTo>
                  <a:lnTo>
                    <a:pt x="2853232" y="746007"/>
                  </a:lnTo>
                  <a:lnTo>
                    <a:pt x="3060841" y="0"/>
                  </a:lnTo>
                  <a:lnTo>
                    <a:pt x="3417927" y="687184"/>
                  </a:lnTo>
                  <a:lnTo>
                    <a:pt x="3775014" y="0"/>
                  </a:lnTo>
                  <a:lnTo>
                    <a:pt x="3981930" y="746007"/>
                  </a:lnTo>
                  <a:lnTo>
                    <a:pt x="4473962" y="148094"/>
                  </a:lnTo>
                  <a:lnTo>
                    <a:pt x="4521021" y="921090"/>
                  </a:lnTo>
                  <a:lnTo>
                    <a:pt x="5127237" y="438746"/>
                  </a:lnTo>
                  <a:lnTo>
                    <a:pt x="5011668" y="1204821"/>
                  </a:lnTo>
                  <a:lnTo>
                    <a:pt x="5705081" y="859499"/>
                  </a:lnTo>
                  <a:lnTo>
                    <a:pt x="5433114" y="1584745"/>
                  </a:lnTo>
                  <a:lnTo>
                    <a:pt x="6183272" y="1390285"/>
                  </a:lnTo>
                  <a:lnTo>
                    <a:pt x="5767363" y="2043559"/>
                  </a:lnTo>
                  <a:lnTo>
                    <a:pt x="6541051" y="2008958"/>
                  </a:lnTo>
                  <a:lnTo>
                    <a:pt x="5997809" y="2561197"/>
                  </a:lnTo>
                  <a:lnTo>
                    <a:pt x="6761808" y="2688530"/>
                  </a:lnTo>
                  <a:lnTo>
                    <a:pt x="6115453" y="3115511"/>
                  </a:lnTo>
                  <a:close/>
                </a:path>
              </a:pathLst>
            </a:custGeom>
            <a:noFill/>
            <a:ln w="20743" cap="flat">
              <a:solidFill>
                <a:schemeClr val="accent1">
                  <a:lumMod val="60000"/>
                  <a:lumOff val="40000"/>
                  <a:alpha val="2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28269560-D2FD-4526-AF3C-75AB6B786E0F}"/>
              </a:ext>
            </a:extLst>
          </p:cNvPr>
          <p:cNvSpPr txBox="1"/>
          <p:nvPr/>
        </p:nvSpPr>
        <p:spPr>
          <a:xfrm>
            <a:off x="557909" y="2903047"/>
            <a:ext cx="1635802" cy="6501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Lorem ipsum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dolor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 sit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amet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,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consectetur</a:t>
            </a:r>
            <a:r>
              <a:rPr lang="id-ID" sz="1200" b="0" i="0" u="none" strike="noStrike" cap="none" dirty="0">
                <a:ea typeface="Arial"/>
                <a:cs typeface="Arial"/>
                <a:sym typeface="Arial"/>
              </a:rPr>
              <a:t>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sed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 </a:t>
            </a:r>
            <a:r>
              <a:rPr lang="en-ID" sz="1200" b="0" i="0" u="none" strike="noStrike" cap="none">
                <a:ea typeface="Arial"/>
                <a:cs typeface="Arial"/>
                <a:sym typeface="Arial"/>
              </a:rPr>
              <a:t>do adipiscing</a:t>
            </a:r>
            <a:endParaRPr lang="id-ID" sz="12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E5BA580-D7AD-43C6-B14C-862C063688D4}"/>
              </a:ext>
            </a:extLst>
          </p:cNvPr>
          <p:cNvSpPr txBox="1"/>
          <p:nvPr/>
        </p:nvSpPr>
        <p:spPr>
          <a:xfrm>
            <a:off x="557909" y="2591465"/>
            <a:ext cx="151216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1600">
                <a:solidFill>
                  <a:schemeClr val="accent1"/>
                </a:solidFill>
                <a:latin typeface="+mj-lt"/>
              </a:rPr>
              <a:t>EXAMPLES 01</a:t>
            </a:r>
            <a:endParaRPr lang="id-ID" sz="1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EDC5320-0628-45E5-88EB-47B234A069C9}"/>
              </a:ext>
            </a:extLst>
          </p:cNvPr>
          <p:cNvSpPr txBox="1"/>
          <p:nvPr/>
        </p:nvSpPr>
        <p:spPr>
          <a:xfrm>
            <a:off x="557909" y="2302038"/>
            <a:ext cx="143963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1400">
                <a:solidFill>
                  <a:schemeClr val="bg1">
                    <a:lumMod val="50000"/>
                  </a:schemeClr>
                </a:solidFill>
                <a:latin typeface="+mj-lt"/>
              </a:rPr>
              <a:t>STEP 01</a:t>
            </a:r>
            <a:endParaRPr lang="id-ID" sz="14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77B637F-F75D-4AFE-9E09-CF884BB8F041}"/>
              </a:ext>
            </a:extLst>
          </p:cNvPr>
          <p:cNvSpPr txBox="1"/>
          <p:nvPr/>
        </p:nvSpPr>
        <p:spPr>
          <a:xfrm>
            <a:off x="4382678" y="2903047"/>
            <a:ext cx="1635802" cy="6501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Lorem ipsum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dolor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 sit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amet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,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consectetur</a:t>
            </a:r>
            <a:r>
              <a:rPr lang="id-ID" sz="1200" b="0" i="0" u="none" strike="noStrike" cap="none" dirty="0">
                <a:ea typeface="Arial"/>
                <a:cs typeface="Arial"/>
                <a:sym typeface="Arial"/>
              </a:rPr>
              <a:t>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sed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 </a:t>
            </a:r>
            <a:r>
              <a:rPr lang="en-ID" sz="1200" b="0" i="0" u="none" strike="noStrike" cap="none">
                <a:ea typeface="Arial"/>
                <a:cs typeface="Arial"/>
                <a:sym typeface="Arial"/>
              </a:rPr>
              <a:t>do adipiscing</a:t>
            </a:r>
            <a:endParaRPr lang="id-ID" sz="1200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E2BC4B9-974B-4D52-B272-13AFA1F9299C}"/>
              </a:ext>
            </a:extLst>
          </p:cNvPr>
          <p:cNvSpPr txBox="1"/>
          <p:nvPr/>
        </p:nvSpPr>
        <p:spPr>
          <a:xfrm>
            <a:off x="4382678" y="2591465"/>
            <a:ext cx="151216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1600">
                <a:solidFill>
                  <a:schemeClr val="accent1"/>
                </a:solidFill>
                <a:latin typeface="+mj-lt"/>
              </a:rPr>
              <a:t>EXAMPLES 03</a:t>
            </a:r>
            <a:endParaRPr lang="id-ID" sz="1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952C822-4497-48AD-A373-24533D75AA66}"/>
              </a:ext>
            </a:extLst>
          </p:cNvPr>
          <p:cNvSpPr txBox="1"/>
          <p:nvPr/>
        </p:nvSpPr>
        <p:spPr>
          <a:xfrm>
            <a:off x="4382678" y="2302038"/>
            <a:ext cx="143963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1400">
                <a:solidFill>
                  <a:schemeClr val="bg1">
                    <a:lumMod val="50000"/>
                  </a:schemeClr>
                </a:solidFill>
                <a:latin typeface="+mj-lt"/>
              </a:rPr>
              <a:t>STEP 03</a:t>
            </a:r>
            <a:endParaRPr lang="id-ID" sz="14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3586E30-C7AA-4A76-BBC7-826ACE9C48C1}"/>
              </a:ext>
            </a:extLst>
          </p:cNvPr>
          <p:cNvSpPr txBox="1"/>
          <p:nvPr/>
        </p:nvSpPr>
        <p:spPr>
          <a:xfrm>
            <a:off x="8207446" y="2903047"/>
            <a:ext cx="1635802" cy="6501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Lorem ipsum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dolor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 sit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amet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,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consectetur</a:t>
            </a:r>
            <a:r>
              <a:rPr lang="id-ID" sz="1200" b="0" i="0" u="none" strike="noStrike" cap="none" dirty="0">
                <a:ea typeface="Arial"/>
                <a:cs typeface="Arial"/>
                <a:sym typeface="Arial"/>
              </a:rPr>
              <a:t>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sed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 </a:t>
            </a:r>
            <a:r>
              <a:rPr lang="en-ID" sz="1200" b="0" i="0" u="none" strike="noStrike" cap="none">
                <a:ea typeface="Arial"/>
                <a:cs typeface="Arial"/>
                <a:sym typeface="Arial"/>
              </a:rPr>
              <a:t>do adipiscing</a:t>
            </a:r>
            <a:endParaRPr lang="id-ID" sz="1200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BBE15A92-2EE3-46D8-8B13-75A36DCE61B8}"/>
              </a:ext>
            </a:extLst>
          </p:cNvPr>
          <p:cNvSpPr txBox="1"/>
          <p:nvPr/>
        </p:nvSpPr>
        <p:spPr>
          <a:xfrm>
            <a:off x="8207446" y="2591465"/>
            <a:ext cx="151216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1600">
                <a:solidFill>
                  <a:schemeClr val="accent1"/>
                </a:solidFill>
                <a:latin typeface="+mj-lt"/>
              </a:rPr>
              <a:t>EXAMPLES 05</a:t>
            </a:r>
            <a:endParaRPr lang="id-ID" sz="1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4C712F3-B973-414F-BC4A-82950A1361AB}"/>
              </a:ext>
            </a:extLst>
          </p:cNvPr>
          <p:cNvSpPr txBox="1"/>
          <p:nvPr/>
        </p:nvSpPr>
        <p:spPr>
          <a:xfrm>
            <a:off x="8207446" y="2302038"/>
            <a:ext cx="143963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1400">
                <a:solidFill>
                  <a:schemeClr val="bg1">
                    <a:lumMod val="50000"/>
                  </a:schemeClr>
                </a:solidFill>
                <a:latin typeface="+mj-lt"/>
              </a:rPr>
              <a:t>STEP 05</a:t>
            </a:r>
            <a:endParaRPr lang="id-ID" sz="14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2FC1ACC5-CE4C-43F9-896F-AC6E82F0480C}"/>
              </a:ext>
            </a:extLst>
          </p:cNvPr>
          <p:cNvSpPr txBox="1"/>
          <p:nvPr/>
        </p:nvSpPr>
        <p:spPr>
          <a:xfrm>
            <a:off x="2297061" y="5222946"/>
            <a:ext cx="1635802" cy="6501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Lorem ipsum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dolor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 sit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amet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,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consectetur</a:t>
            </a:r>
            <a:r>
              <a:rPr lang="id-ID" sz="1200" b="0" i="0" u="none" strike="noStrike" cap="none" dirty="0">
                <a:ea typeface="Arial"/>
                <a:cs typeface="Arial"/>
                <a:sym typeface="Arial"/>
              </a:rPr>
              <a:t>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sed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 </a:t>
            </a:r>
            <a:r>
              <a:rPr lang="en-ID" sz="1200" b="0" i="0" u="none" strike="noStrike" cap="none">
                <a:ea typeface="Arial"/>
                <a:cs typeface="Arial"/>
                <a:sym typeface="Arial"/>
              </a:rPr>
              <a:t>do adipiscing</a:t>
            </a:r>
            <a:endParaRPr lang="id-ID" sz="1200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9FAC8B12-D0B1-424D-9E79-E49495CAB70E}"/>
              </a:ext>
            </a:extLst>
          </p:cNvPr>
          <p:cNvSpPr txBox="1"/>
          <p:nvPr/>
        </p:nvSpPr>
        <p:spPr>
          <a:xfrm>
            <a:off x="2297061" y="4911364"/>
            <a:ext cx="151216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1600">
                <a:solidFill>
                  <a:schemeClr val="accent1"/>
                </a:solidFill>
                <a:latin typeface="+mj-lt"/>
              </a:rPr>
              <a:t>EXAMPLES 02</a:t>
            </a:r>
            <a:endParaRPr lang="id-ID" sz="1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17ACB93D-2045-403B-8D64-26580B62233E}"/>
              </a:ext>
            </a:extLst>
          </p:cNvPr>
          <p:cNvSpPr txBox="1"/>
          <p:nvPr/>
        </p:nvSpPr>
        <p:spPr>
          <a:xfrm>
            <a:off x="2297061" y="4621937"/>
            <a:ext cx="143963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1400">
                <a:solidFill>
                  <a:schemeClr val="bg1">
                    <a:lumMod val="50000"/>
                  </a:schemeClr>
                </a:solidFill>
                <a:latin typeface="+mj-lt"/>
              </a:rPr>
              <a:t>STEP 02</a:t>
            </a:r>
            <a:endParaRPr lang="id-ID" sz="14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9CE88FB8-7E6C-4BEA-B271-04E19B128316}"/>
              </a:ext>
            </a:extLst>
          </p:cNvPr>
          <p:cNvSpPr txBox="1"/>
          <p:nvPr/>
        </p:nvSpPr>
        <p:spPr>
          <a:xfrm>
            <a:off x="6121830" y="5222946"/>
            <a:ext cx="1635802" cy="6501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Lorem ipsum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dolor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 sit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amet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,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consectetur</a:t>
            </a:r>
            <a:r>
              <a:rPr lang="id-ID" sz="1200" b="0" i="0" u="none" strike="noStrike" cap="none" dirty="0">
                <a:ea typeface="Arial"/>
                <a:cs typeface="Arial"/>
                <a:sym typeface="Arial"/>
              </a:rPr>
              <a:t>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sed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 </a:t>
            </a:r>
            <a:r>
              <a:rPr lang="en-ID" sz="1200" b="0" i="0" u="none" strike="noStrike" cap="none">
                <a:ea typeface="Arial"/>
                <a:cs typeface="Arial"/>
                <a:sym typeface="Arial"/>
              </a:rPr>
              <a:t>do adipiscing</a:t>
            </a:r>
            <a:endParaRPr lang="id-ID" sz="1200" dirty="0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FD135A0A-7CDE-45EB-8DFA-EE239DB73168}"/>
              </a:ext>
            </a:extLst>
          </p:cNvPr>
          <p:cNvSpPr txBox="1"/>
          <p:nvPr/>
        </p:nvSpPr>
        <p:spPr>
          <a:xfrm>
            <a:off x="6121830" y="4911364"/>
            <a:ext cx="151216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1600">
                <a:solidFill>
                  <a:schemeClr val="accent1"/>
                </a:solidFill>
                <a:latin typeface="+mj-lt"/>
              </a:rPr>
              <a:t>EXAMPLES 04</a:t>
            </a:r>
            <a:endParaRPr lang="id-ID" sz="1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20E1B1B5-8E26-4877-84C6-A8408C016AC4}"/>
              </a:ext>
            </a:extLst>
          </p:cNvPr>
          <p:cNvSpPr txBox="1"/>
          <p:nvPr/>
        </p:nvSpPr>
        <p:spPr>
          <a:xfrm>
            <a:off x="6121830" y="4621937"/>
            <a:ext cx="143963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1400">
                <a:solidFill>
                  <a:schemeClr val="bg1">
                    <a:lumMod val="50000"/>
                  </a:schemeClr>
                </a:solidFill>
                <a:latin typeface="+mj-lt"/>
              </a:rPr>
              <a:t>STEP 04</a:t>
            </a:r>
            <a:endParaRPr lang="id-ID" sz="14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C17CBCAB-C3EB-4EE1-93C7-900E1F8539EF}"/>
              </a:ext>
            </a:extLst>
          </p:cNvPr>
          <p:cNvSpPr txBox="1"/>
          <p:nvPr/>
        </p:nvSpPr>
        <p:spPr>
          <a:xfrm>
            <a:off x="9946598" y="5222946"/>
            <a:ext cx="1635802" cy="6501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Lorem ipsum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dolor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 sit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amet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,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consectetur</a:t>
            </a:r>
            <a:r>
              <a:rPr lang="id-ID" sz="1200" b="0" i="0" u="none" strike="noStrike" cap="none" dirty="0">
                <a:ea typeface="Arial"/>
                <a:cs typeface="Arial"/>
                <a:sym typeface="Arial"/>
              </a:rPr>
              <a:t>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sed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 </a:t>
            </a:r>
            <a:r>
              <a:rPr lang="en-ID" sz="1200" b="0" i="0" u="none" strike="noStrike" cap="none">
                <a:ea typeface="Arial"/>
                <a:cs typeface="Arial"/>
                <a:sym typeface="Arial"/>
              </a:rPr>
              <a:t>do adipiscing</a:t>
            </a:r>
            <a:endParaRPr lang="id-ID" sz="1200" dirty="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72DEC82F-89E1-4199-AD5C-4662D96F5625}"/>
              </a:ext>
            </a:extLst>
          </p:cNvPr>
          <p:cNvSpPr txBox="1"/>
          <p:nvPr/>
        </p:nvSpPr>
        <p:spPr>
          <a:xfrm>
            <a:off x="9946598" y="4911364"/>
            <a:ext cx="151216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1600">
                <a:solidFill>
                  <a:schemeClr val="accent1"/>
                </a:solidFill>
                <a:latin typeface="+mj-lt"/>
              </a:rPr>
              <a:t>EXAMPLES 06</a:t>
            </a:r>
            <a:endParaRPr lang="id-ID" sz="1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02744505-E260-4C69-9A60-40B5F5B9D9F2}"/>
              </a:ext>
            </a:extLst>
          </p:cNvPr>
          <p:cNvSpPr txBox="1"/>
          <p:nvPr/>
        </p:nvSpPr>
        <p:spPr>
          <a:xfrm>
            <a:off x="9946598" y="4621937"/>
            <a:ext cx="143963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1400">
                <a:solidFill>
                  <a:schemeClr val="bg1">
                    <a:lumMod val="50000"/>
                  </a:schemeClr>
                </a:solidFill>
                <a:latin typeface="+mj-lt"/>
              </a:rPr>
              <a:t>STEP 06</a:t>
            </a:r>
            <a:endParaRPr lang="id-ID" sz="14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cxnSp>
        <p:nvCxnSpPr>
          <p:cNvPr id="97" name="Connector: Elbow 96">
            <a:extLst>
              <a:ext uri="{FF2B5EF4-FFF2-40B4-BE49-F238E27FC236}">
                <a16:creationId xmlns:a16="http://schemas.microsoft.com/office/drawing/2014/main" id="{8A56445F-120B-42FC-BFDF-7B92BA184531}"/>
              </a:ext>
            </a:extLst>
          </p:cNvPr>
          <p:cNvCxnSpPr>
            <a:cxnSpLocks/>
          </p:cNvCxnSpPr>
          <p:nvPr/>
        </p:nvCxnSpPr>
        <p:spPr>
          <a:xfrm>
            <a:off x="2039589" y="1729805"/>
            <a:ext cx="1022092" cy="1737295"/>
          </a:xfrm>
          <a:prstGeom prst="bentConnector2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Connector: Elbow 98">
            <a:extLst>
              <a:ext uri="{FF2B5EF4-FFF2-40B4-BE49-F238E27FC236}">
                <a16:creationId xmlns:a16="http://schemas.microsoft.com/office/drawing/2014/main" id="{86BEF3E8-252B-4D98-AEC4-9D7D2C10CE9A}"/>
              </a:ext>
            </a:extLst>
          </p:cNvPr>
          <p:cNvCxnSpPr>
            <a:cxnSpLocks/>
          </p:cNvCxnSpPr>
          <p:nvPr/>
        </p:nvCxnSpPr>
        <p:spPr>
          <a:xfrm flipV="1">
            <a:off x="3778741" y="1729805"/>
            <a:ext cx="651496" cy="2263010"/>
          </a:xfrm>
          <a:prstGeom prst="bentConnector3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Connector: Elbow 100">
            <a:extLst>
              <a:ext uri="{FF2B5EF4-FFF2-40B4-BE49-F238E27FC236}">
                <a16:creationId xmlns:a16="http://schemas.microsoft.com/office/drawing/2014/main" id="{5415CD56-C723-48F7-8DB9-C32A0B1A5748}"/>
              </a:ext>
            </a:extLst>
          </p:cNvPr>
          <p:cNvCxnSpPr>
            <a:cxnSpLocks/>
          </p:cNvCxnSpPr>
          <p:nvPr/>
        </p:nvCxnSpPr>
        <p:spPr>
          <a:xfrm>
            <a:off x="5864358" y="1729805"/>
            <a:ext cx="1022093" cy="1737295"/>
          </a:xfrm>
          <a:prstGeom prst="bentConnector2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Connector: Elbow 102">
            <a:extLst>
              <a:ext uri="{FF2B5EF4-FFF2-40B4-BE49-F238E27FC236}">
                <a16:creationId xmlns:a16="http://schemas.microsoft.com/office/drawing/2014/main" id="{0B584D77-CA82-41B4-9A21-73F9263A05B5}"/>
              </a:ext>
            </a:extLst>
          </p:cNvPr>
          <p:cNvCxnSpPr>
            <a:cxnSpLocks/>
          </p:cNvCxnSpPr>
          <p:nvPr/>
        </p:nvCxnSpPr>
        <p:spPr>
          <a:xfrm flipV="1">
            <a:off x="7603511" y="1729805"/>
            <a:ext cx="651495" cy="2263010"/>
          </a:xfrm>
          <a:prstGeom prst="bentConnector3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Connector: Elbow 104">
            <a:extLst>
              <a:ext uri="{FF2B5EF4-FFF2-40B4-BE49-F238E27FC236}">
                <a16:creationId xmlns:a16="http://schemas.microsoft.com/office/drawing/2014/main" id="{76A11B20-99A1-4598-8834-18A31E984CFE}"/>
              </a:ext>
            </a:extLst>
          </p:cNvPr>
          <p:cNvCxnSpPr>
            <a:cxnSpLocks/>
          </p:cNvCxnSpPr>
          <p:nvPr/>
        </p:nvCxnSpPr>
        <p:spPr>
          <a:xfrm>
            <a:off x="9689127" y="1729805"/>
            <a:ext cx="1022093" cy="1737295"/>
          </a:xfrm>
          <a:prstGeom prst="bentConnector2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Freeform: Shape 112">
            <a:extLst>
              <a:ext uri="{FF2B5EF4-FFF2-40B4-BE49-F238E27FC236}">
                <a16:creationId xmlns:a16="http://schemas.microsoft.com/office/drawing/2014/main" id="{803F2049-ECD0-471B-BC0F-09EBB05209AD}"/>
              </a:ext>
            </a:extLst>
          </p:cNvPr>
          <p:cNvSpPr/>
          <p:nvPr/>
        </p:nvSpPr>
        <p:spPr>
          <a:xfrm>
            <a:off x="1" y="3719298"/>
            <a:ext cx="2295043" cy="3138703"/>
          </a:xfrm>
          <a:custGeom>
            <a:avLst/>
            <a:gdLst>
              <a:gd name="connsiteX0" fmla="*/ 482995 w 2295043"/>
              <a:gd name="connsiteY0" fmla="*/ 0 h 3138703"/>
              <a:gd name="connsiteX1" fmla="*/ 361019 w 2295043"/>
              <a:gd name="connsiteY1" fmla="*/ 812341 h 3138703"/>
              <a:gd name="connsiteX2" fmla="*/ 1096652 w 2295043"/>
              <a:gd name="connsiteY2" fmla="*/ 446410 h 3138703"/>
              <a:gd name="connsiteX3" fmla="*/ 808686 w 2295043"/>
              <a:gd name="connsiteY3" fmla="*/ 1214739 h 3138703"/>
              <a:gd name="connsiteX4" fmla="*/ 1604679 w 2295043"/>
              <a:gd name="connsiteY4" fmla="*/ 1008510 h 3138703"/>
              <a:gd name="connsiteX5" fmla="*/ 1163299 w 2295043"/>
              <a:gd name="connsiteY5" fmla="*/ 1701388 h 3138703"/>
              <a:gd name="connsiteX6" fmla="*/ 1984442 w 2295043"/>
              <a:gd name="connsiteY6" fmla="*/ 1664921 h 3138703"/>
              <a:gd name="connsiteX7" fmla="*/ 1405995 w 2295043"/>
              <a:gd name="connsiteY7" fmla="*/ 2250913 h 3138703"/>
              <a:gd name="connsiteX8" fmla="*/ 2215821 w 2295043"/>
              <a:gd name="connsiteY8" fmla="*/ 2385464 h 3138703"/>
              <a:gd name="connsiteX9" fmla="*/ 1530487 w 2295043"/>
              <a:gd name="connsiteY9" fmla="*/ 2838162 h 3138703"/>
              <a:gd name="connsiteX10" fmla="*/ 2295043 w 2295043"/>
              <a:gd name="connsiteY10" fmla="*/ 3138703 h 3138703"/>
              <a:gd name="connsiteX11" fmla="*/ 2238456 w 2295043"/>
              <a:gd name="connsiteY11" fmla="*/ 3138703 h 3138703"/>
              <a:gd name="connsiteX12" fmla="*/ 1486475 w 2295043"/>
              <a:gd name="connsiteY12" fmla="*/ 2841934 h 3138703"/>
              <a:gd name="connsiteX13" fmla="*/ 2161749 w 2295043"/>
              <a:gd name="connsiteY13" fmla="*/ 2396782 h 3138703"/>
              <a:gd name="connsiteX14" fmla="*/ 1364498 w 2295043"/>
              <a:gd name="connsiteY14" fmla="*/ 2263488 h 3138703"/>
              <a:gd name="connsiteX15" fmla="*/ 1931627 w 2295043"/>
              <a:gd name="connsiteY15" fmla="*/ 1687556 h 3138703"/>
              <a:gd name="connsiteX16" fmla="*/ 1124317 w 2295043"/>
              <a:gd name="connsiteY16" fmla="*/ 1724023 h 3138703"/>
              <a:gd name="connsiteX17" fmla="*/ 1558152 w 2295043"/>
              <a:gd name="connsiteY17" fmla="*/ 1042462 h 3138703"/>
              <a:gd name="connsiteX18" fmla="*/ 774734 w 2295043"/>
              <a:gd name="connsiteY18" fmla="*/ 1244918 h 3138703"/>
              <a:gd name="connsiteX19" fmla="*/ 1058927 w 2295043"/>
              <a:gd name="connsiteY19" fmla="*/ 487908 h 3138703"/>
              <a:gd name="connsiteX20" fmla="*/ 334611 w 2295043"/>
              <a:gd name="connsiteY20" fmla="*/ 848808 h 3138703"/>
              <a:gd name="connsiteX21" fmla="*/ 455331 w 2295043"/>
              <a:gd name="connsiteY21" fmla="*/ 49043 h 3138703"/>
              <a:gd name="connsiteX22" fmla="*/ 0 w 2295043"/>
              <a:gd name="connsiteY22" fmla="*/ 411135 h 3138703"/>
              <a:gd name="connsiteX23" fmla="*/ 0 w 2295043"/>
              <a:gd name="connsiteY23" fmla="*/ 385450 h 3138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95043" h="3138703">
                <a:moveTo>
                  <a:pt x="482995" y="0"/>
                </a:moveTo>
                <a:lnTo>
                  <a:pt x="361019" y="812341"/>
                </a:lnTo>
                <a:lnTo>
                  <a:pt x="1096652" y="446410"/>
                </a:lnTo>
                <a:lnTo>
                  <a:pt x="808686" y="1214739"/>
                </a:lnTo>
                <a:lnTo>
                  <a:pt x="1604679" y="1008510"/>
                </a:lnTo>
                <a:lnTo>
                  <a:pt x="1163299" y="1701388"/>
                </a:lnTo>
                <a:lnTo>
                  <a:pt x="1984442" y="1664921"/>
                </a:lnTo>
                <a:lnTo>
                  <a:pt x="1405995" y="2250913"/>
                </a:lnTo>
                <a:lnTo>
                  <a:pt x="2215821" y="2385464"/>
                </a:lnTo>
                <a:lnTo>
                  <a:pt x="1530487" y="2838162"/>
                </a:lnTo>
                <a:lnTo>
                  <a:pt x="2295043" y="3138703"/>
                </a:lnTo>
                <a:lnTo>
                  <a:pt x="2238456" y="3138703"/>
                </a:lnTo>
                <a:lnTo>
                  <a:pt x="1486475" y="2841934"/>
                </a:lnTo>
                <a:lnTo>
                  <a:pt x="2161749" y="2396782"/>
                </a:lnTo>
                <a:lnTo>
                  <a:pt x="1364498" y="2263488"/>
                </a:lnTo>
                <a:lnTo>
                  <a:pt x="1931627" y="1687556"/>
                </a:lnTo>
                <a:lnTo>
                  <a:pt x="1124317" y="1724023"/>
                </a:lnTo>
                <a:lnTo>
                  <a:pt x="1558152" y="1042462"/>
                </a:lnTo>
                <a:lnTo>
                  <a:pt x="774734" y="1244918"/>
                </a:lnTo>
                <a:lnTo>
                  <a:pt x="1058927" y="487908"/>
                </a:lnTo>
                <a:lnTo>
                  <a:pt x="334611" y="848808"/>
                </a:lnTo>
                <a:lnTo>
                  <a:pt x="455331" y="49043"/>
                </a:lnTo>
                <a:lnTo>
                  <a:pt x="0" y="411135"/>
                </a:lnTo>
                <a:lnTo>
                  <a:pt x="0" y="38545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/>
          </a:p>
        </p:txBody>
      </p:sp>
      <p:sp>
        <p:nvSpPr>
          <p:cNvPr id="136" name="Picture Placeholder 135">
            <a:extLst>
              <a:ext uri="{FF2B5EF4-FFF2-40B4-BE49-F238E27FC236}">
                <a16:creationId xmlns:a16="http://schemas.microsoft.com/office/drawing/2014/main" id="{1F9E1C38-4B26-452F-AAF1-69EE2E57F51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38" name="Picture Placeholder 137">
            <a:extLst>
              <a:ext uri="{FF2B5EF4-FFF2-40B4-BE49-F238E27FC236}">
                <a16:creationId xmlns:a16="http://schemas.microsoft.com/office/drawing/2014/main" id="{6F7500EF-8D29-42E6-960F-A299346009A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40" name="Picture Placeholder 139">
            <a:extLst>
              <a:ext uri="{FF2B5EF4-FFF2-40B4-BE49-F238E27FC236}">
                <a16:creationId xmlns:a16="http://schemas.microsoft.com/office/drawing/2014/main" id="{9C3A440E-FAF4-409E-A8C1-53E7071BB89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42" name="Picture Placeholder 141">
            <a:extLst>
              <a:ext uri="{FF2B5EF4-FFF2-40B4-BE49-F238E27FC236}">
                <a16:creationId xmlns:a16="http://schemas.microsoft.com/office/drawing/2014/main" id="{407ADE93-034F-4F30-8F29-6406DE15480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44" name="Picture Placeholder 143">
            <a:extLst>
              <a:ext uri="{FF2B5EF4-FFF2-40B4-BE49-F238E27FC236}">
                <a16:creationId xmlns:a16="http://schemas.microsoft.com/office/drawing/2014/main" id="{0CE01E7A-A303-45A3-BD8A-2007E653BBC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6" name="Picture Placeholder 145">
            <a:extLst>
              <a:ext uri="{FF2B5EF4-FFF2-40B4-BE49-F238E27FC236}">
                <a16:creationId xmlns:a16="http://schemas.microsoft.com/office/drawing/2014/main" id="{10F124D0-BA91-43B8-8D54-2EA53D62370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</p:spTree>
    <p:extLst>
      <p:ext uri="{BB962C8B-B14F-4D97-AF65-F5344CB8AC3E}">
        <p14:creationId xmlns:p14="http://schemas.microsoft.com/office/powerpoint/2010/main" val="1024308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1D85B9A-0F44-4766-957D-367CABAEDD1D}"/>
              </a:ext>
            </a:extLst>
          </p:cNvPr>
          <p:cNvSpPr/>
          <p:nvPr/>
        </p:nvSpPr>
        <p:spPr>
          <a:xfrm>
            <a:off x="2377441" y="3042920"/>
            <a:ext cx="3123022" cy="966906"/>
          </a:xfrm>
          <a:prstGeom prst="roundRect">
            <a:avLst/>
          </a:pr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D0F6DA2-E8C9-4936-8508-281D65BD4D2C}"/>
              </a:ext>
            </a:extLst>
          </p:cNvPr>
          <p:cNvSpPr/>
          <p:nvPr/>
        </p:nvSpPr>
        <p:spPr>
          <a:xfrm>
            <a:off x="2377440" y="4009826"/>
            <a:ext cx="3123023" cy="966906"/>
          </a:xfrm>
          <a:prstGeom prst="round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C99A030-7266-4D2C-96EF-15180822701F}"/>
              </a:ext>
            </a:extLst>
          </p:cNvPr>
          <p:cNvSpPr/>
          <p:nvPr/>
        </p:nvSpPr>
        <p:spPr>
          <a:xfrm>
            <a:off x="2484121" y="4976732"/>
            <a:ext cx="3008062" cy="966906"/>
          </a:xfrm>
          <a:prstGeom prst="roundRect">
            <a:avLst/>
          </a:prstGeom>
          <a:solidFill>
            <a:schemeClr val="accent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D63023F-B879-4420-8B77-3DE6054BA432}"/>
              </a:ext>
            </a:extLst>
          </p:cNvPr>
          <p:cNvSpPr/>
          <p:nvPr/>
        </p:nvSpPr>
        <p:spPr>
          <a:xfrm>
            <a:off x="609600" y="3042920"/>
            <a:ext cx="2588935" cy="966906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7AB406E-0F10-4EAE-82EE-D15DCC43021E}"/>
              </a:ext>
            </a:extLst>
          </p:cNvPr>
          <p:cNvSpPr/>
          <p:nvPr/>
        </p:nvSpPr>
        <p:spPr>
          <a:xfrm>
            <a:off x="609600" y="4009826"/>
            <a:ext cx="3008062" cy="96690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CAF99A9-144E-4855-B023-0E2CF97AC8E3}"/>
              </a:ext>
            </a:extLst>
          </p:cNvPr>
          <p:cNvSpPr/>
          <p:nvPr/>
        </p:nvSpPr>
        <p:spPr>
          <a:xfrm>
            <a:off x="609600" y="4976732"/>
            <a:ext cx="3322320" cy="966906"/>
          </a:xfrm>
          <a:prstGeom prst="roundRect">
            <a:avLst/>
          </a:prstGeom>
          <a:gradFill>
            <a:gsLst>
              <a:gs pos="4000">
                <a:schemeClr val="accent1"/>
              </a:gs>
              <a:gs pos="100000">
                <a:schemeClr val="accent2">
                  <a:lumMod val="50000"/>
                </a:schemeClr>
              </a:gs>
            </a:gsLst>
            <a:path path="circle">
              <a:fillToRect l="100000" b="100000"/>
            </a:path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4254F22-5BA8-409C-9D2A-3D1D81920F18}"/>
              </a:ext>
            </a:extLst>
          </p:cNvPr>
          <p:cNvSpPr/>
          <p:nvPr/>
        </p:nvSpPr>
        <p:spPr>
          <a:xfrm>
            <a:off x="844079" y="3493444"/>
            <a:ext cx="1983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latin typeface="+mj-lt"/>
                <a:cs typeface="Space Grotesk" pitchFamily="2" charset="0"/>
              </a:rPr>
              <a:t>USD 1,542</a:t>
            </a:r>
            <a:endParaRPr lang="en-US" sz="2000" dirty="0">
              <a:latin typeface="+mj-lt"/>
              <a:cs typeface="Space Grotesk" pitchFamily="2" charset="0"/>
            </a:endParaRPr>
          </a:p>
        </p:txBody>
      </p:sp>
      <p:sp>
        <p:nvSpPr>
          <p:cNvPr id="9" name="Google Shape;80;p2">
            <a:extLst>
              <a:ext uri="{FF2B5EF4-FFF2-40B4-BE49-F238E27FC236}">
                <a16:creationId xmlns:a16="http://schemas.microsoft.com/office/drawing/2014/main" id="{669B61C4-2D01-4305-B02F-388275872088}"/>
              </a:ext>
            </a:extLst>
          </p:cNvPr>
          <p:cNvSpPr txBox="1"/>
          <p:nvPr/>
        </p:nvSpPr>
        <p:spPr>
          <a:xfrm>
            <a:off x="844079" y="3169998"/>
            <a:ext cx="1983132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id-ID" sz="1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STEPS 01</a:t>
            </a:r>
            <a:endParaRPr lang="id-ID" sz="1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3DE3030-1162-4410-8CD7-0524C05734BF}"/>
              </a:ext>
            </a:extLst>
          </p:cNvPr>
          <p:cNvSpPr/>
          <p:nvPr/>
        </p:nvSpPr>
        <p:spPr>
          <a:xfrm>
            <a:off x="844079" y="4475684"/>
            <a:ext cx="1983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+mj-lt"/>
                <a:cs typeface="Space Grotesk" pitchFamily="2" charset="0"/>
              </a:rPr>
              <a:t>USD </a:t>
            </a:r>
            <a:r>
              <a:rPr lang="id-ID" sz="2000">
                <a:solidFill>
                  <a:schemeClr val="bg1"/>
                </a:solidFill>
                <a:latin typeface="+mj-lt"/>
                <a:cs typeface="Space Grotesk" pitchFamily="2" charset="0"/>
              </a:rPr>
              <a:t>3</a:t>
            </a:r>
            <a:r>
              <a:rPr lang="en-US" sz="2000">
                <a:solidFill>
                  <a:schemeClr val="bg1"/>
                </a:solidFill>
                <a:latin typeface="+mj-lt"/>
                <a:cs typeface="Space Grotesk" pitchFamily="2" charset="0"/>
              </a:rPr>
              <a:t>,451</a:t>
            </a:r>
            <a:endParaRPr lang="en-US" sz="2000" dirty="0">
              <a:solidFill>
                <a:schemeClr val="bg1"/>
              </a:solidFill>
              <a:latin typeface="+mj-lt"/>
              <a:cs typeface="Space Grotesk" pitchFamily="2" charset="0"/>
            </a:endParaRPr>
          </a:p>
        </p:txBody>
      </p:sp>
      <p:sp>
        <p:nvSpPr>
          <p:cNvPr id="11" name="Google Shape;80;p2">
            <a:extLst>
              <a:ext uri="{FF2B5EF4-FFF2-40B4-BE49-F238E27FC236}">
                <a16:creationId xmlns:a16="http://schemas.microsoft.com/office/drawing/2014/main" id="{77E48BBC-933B-44FB-A521-47A6C99A5B24}"/>
              </a:ext>
            </a:extLst>
          </p:cNvPr>
          <p:cNvSpPr txBox="1"/>
          <p:nvPr/>
        </p:nvSpPr>
        <p:spPr>
          <a:xfrm>
            <a:off x="844079" y="4152239"/>
            <a:ext cx="1983132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id-ID" sz="1400">
                <a:solidFill>
                  <a:schemeClr val="bg1"/>
                </a:solidFill>
                <a:latin typeface="+mj-lt"/>
              </a:rPr>
              <a:t>STEPS 03</a:t>
            </a:r>
            <a:endParaRPr lang="id-ID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271BFBF-52E1-4AA3-801D-A8ABA1F343FD}"/>
              </a:ext>
            </a:extLst>
          </p:cNvPr>
          <p:cNvSpPr/>
          <p:nvPr/>
        </p:nvSpPr>
        <p:spPr>
          <a:xfrm>
            <a:off x="844079" y="5413203"/>
            <a:ext cx="1983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+mj-lt"/>
                <a:cs typeface="Space Grotesk" pitchFamily="2" charset="0"/>
              </a:rPr>
              <a:t>USD </a:t>
            </a:r>
            <a:r>
              <a:rPr lang="id-ID" sz="2000">
                <a:solidFill>
                  <a:schemeClr val="bg1"/>
                </a:solidFill>
                <a:latin typeface="+mj-lt"/>
                <a:cs typeface="Space Grotesk" pitchFamily="2" charset="0"/>
              </a:rPr>
              <a:t>5</a:t>
            </a:r>
            <a:r>
              <a:rPr lang="en-US" sz="2000">
                <a:solidFill>
                  <a:schemeClr val="bg1"/>
                </a:solidFill>
                <a:latin typeface="+mj-lt"/>
                <a:cs typeface="Space Grotesk" pitchFamily="2" charset="0"/>
              </a:rPr>
              <a:t>,978</a:t>
            </a:r>
            <a:endParaRPr lang="en-US" sz="2000" dirty="0">
              <a:solidFill>
                <a:schemeClr val="bg1"/>
              </a:solidFill>
              <a:latin typeface="+mj-lt"/>
              <a:cs typeface="Space Grotesk" pitchFamily="2" charset="0"/>
            </a:endParaRPr>
          </a:p>
        </p:txBody>
      </p:sp>
      <p:sp>
        <p:nvSpPr>
          <p:cNvPr id="13" name="Google Shape;80;p2">
            <a:extLst>
              <a:ext uri="{FF2B5EF4-FFF2-40B4-BE49-F238E27FC236}">
                <a16:creationId xmlns:a16="http://schemas.microsoft.com/office/drawing/2014/main" id="{5380B94B-A975-440A-9567-9BE166B8E221}"/>
              </a:ext>
            </a:extLst>
          </p:cNvPr>
          <p:cNvSpPr txBox="1"/>
          <p:nvPr/>
        </p:nvSpPr>
        <p:spPr>
          <a:xfrm>
            <a:off x="844079" y="5089759"/>
            <a:ext cx="1983132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id-ID" sz="1400">
                <a:solidFill>
                  <a:schemeClr val="bg1"/>
                </a:solidFill>
                <a:latin typeface="+mj-lt"/>
              </a:rPr>
              <a:t>STEPS 05</a:t>
            </a:r>
            <a:endParaRPr lang="id-ID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3D2BE4E7-F06E-4D46-B835-6B5DC848A314}"/>
              </a:ext>
            </a:extLst>
          </p:cNvPr>
          <p:cNvSpPr/>
          <p:nvPr/>
        </p:nvSpPr>
        <p:spPr>
          <a:xfrm>
            <a:off x="8459378" y="3042920"/>
            <a:ext cx="3123022" cy="966906"/>
          </a:xfrm>
          <a:prstGeom prst="roundRect">
            <a:avLst/>
          </a:pr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CFE3AFA0-0BE7-427D-A575-AC272DDEBE4B}"/>
              </a:ext>
            </a:extLst>
          </p:cNvPr>
          <p:cNvSpPr/>
          <p:nvPr/>
        </p:nvSpPr>
        <p:spPr>
          <a:xfrm>
            <a:off x="8459377" y="4009826"/>
            <a:ext cx="3123023" cy="966906"/>
          </a:xfrm>
          <a:prstGeom prst="round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952BCAD4-B0F6-43E7-8006-8C2BA4E8749D}"/>
              </a:ext>
            </a:extLst>
          </p:cNvPr>
          <p:cNvSpPr/>
          <p:nvPr/>
        </p:nvSpPr>
        <p:spPr>
          <a:xfrm>
            <a:off x="8566058" y="4976732"/>
            <a:ext cx="3008062" cy="966906"/>
          </a:xfrm>
          <a:prstGeom prst="roundRect">
            <a:avLst/>
          </a:prstGeom>
          <a:solidFill>
            <a:schemeClr val="accent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52B235CB-6965-4144-A382-2EA553477045}"/>
              </a:ext>
            </a:extLst>
          </p:cNvPr>
          <p:cNvSpPr/>
          <p:nvPr/>
        </p:nvSpPr>
        <p:spPr>
          <a:xfrm>
            <a:off x="6691537" y="3042920"/>
            <a:ext cx="2588935" cy="966906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196E146A-CA09-48AE-BC6A-FBDFC333A7CA}"/>
              </a:ext>
            </a:extLst>
          </p:cNvPr>
          <p:cNvSpPr/>
          <p:nvPr/>
        </p:nvSpPr>
        <p:spPr>
          <a:xfrm>
            <a:off x="6691537" y="4009826"/>
            <a:ext cx="3008062" cy="96690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CB41D0E-CEA0-4B99-B6A2-3BB0EA051206}"/>
              </a:ext>
            </a:extLst>
          </p:cNvPr>
          <p:cNvSpPr/>
          <p:nvPr/>
        </p:nvSpPr>
        <p:spPr>
          <a:xfrm>
            <a:off x="6691537" y="4976732"/>
            <a:ext cx="3322320" cy="966906"/>
          </a:xfrm>
          <a:prstGeom prst="roundRect">
            <a:avLst/>
          </a:prstGeom>
          <a:gradFill>
            <a:gsLst>
              <a:gs pos="4000">
                <a:schemeClr val="accent1"/>
              </a:gs>
              <a:gs pos="100000">
                <a:schemeClr val="accent2">
                  <a:lumMod val="50000"/>
                </a:schemeClr>
              </a:gs>
            </a:gsLst>
            <a:path path="circle">
              <a:fillToRect l="100000" b="100000"/>
            </a:path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2604912-1D7C-417E-BDB0-A7EF0E175CD2}"/>
              </a:ext>
            </a:extLst>
          </p:cNvPr>
          <p:cNvSpPr/>
          <p:nvPr/>
        </p:nvSpPr>
        <p:spPr>
          <a:xfrm>
            <a:off x="6926016" y="3493444"/>
            <a:ext cx="1983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latin typeface="+mj-lt"/>
                <a:cs typeface="Space Grotesk" pitchFamily="2" charset="0"/>
              </a:rPr>
              <a:t>USD </a:t>
            </a:r>
            <a:r>
              <a:rPr lang="id-ID" sz="2000">
                <a:latin typeface="+mj-lt"/>
                <a:cs typeface="Space Grotesk" pitchFamily="2" charset="0"/>
              </a:rPr>
              <a:t>2</a:t>
            </a:r>
            <a:r>
              <a:rPr lang="en-US" sz="2000">
                <a:latin typeface="+mj-lt"/>
                <a:cs typeface="Space Grotesk" pitchFamily="2" charset="0"/>
              </a:rPr>
              <a:t>,542</a:t>
            </a:r>
            <a:endParaRPr lang="en-US" sz="2000" dirty="0">
              <a:latin typeface="+mj-lt"/>
              <a:cs typeface="Space Grotesk" pitchFamily="2" charset="0"/>
            </a:endParaRPr>
          </a:p>
        </p:txBody>
      </p:sp>
      <p:sp>
        <p:nvSpPr>
          <p:cNvPr id="36" name="Google Shape;80;p2">
            <a:extLst>
              <a:ext uri="{FF2B5EF4-FFF2-40B4-BE49-F238E27FC236}">
                <a16:creationId xmlns:a16="http://schemas.microsoft.com/office/drawing/2014/main" id="{AEEBDE5E-FC6C-4622-A822-B5BCE01A0C93}"/>
              </a:ext>
            </a:extLst>
          </p:cNvPr>
          <p:cNvSpPr txBox="1"/>
          <p:nvPr/>
        </p:nvSpPr>
        <p:spPr>
          <a:xfrm>
            <a:off x="6926016" y="3169998"/>
            <a:ext cx="1983132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id-ID" sz="1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STEPS 02</a:t>
            </a:r>
            <a:endParaRPr lang="id-ID" sz="1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DE7467A4-8525-4E9F-953B-E911110B1867}"/>
              </a:ext>
            </a:extLst>
          </p:cNvPr>
          <p:cNvSpPr/>
          <p:nvPr/>
        </p:nvSpPr>
        <p:spPr>
          <a:xfrm>
            <a:off x="6926016" y="4475684"/>
            <a:ext cx="1983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+mj-lt"/>
                <a:cs typeface="Space Grotesk" pitchFamily="2" charset="0"/>
              </a:rPr>
              <a:t>USD </a:t>
            </a:r>
            <a:r>
              <a:rPr lang="id-ID" sz="2000">
                <a:solidFill>
                  <a:schemeClr val="bg1"/>
                </a:solidFill>
                <a:latin typeface="+mj-lt"/>
                <a:cs typeface="Space Grotesk" pitchFamily="2" charset="0"/>
              </a:rPr>
              <a:t>4</a:t>
            </a:r>
            <a:r>
              <a:rPr lang="en-US" sz="2000">
                <a:solidFill>
                  <a:schemeClr val="bg1"/>
                </a:solidFill>
                <a:latin typeface="+mj-lt"/>
                <a:cs typeface="Space Grotesk" pitchFamily="2" charset="0"/>
              </a:rPr>
              <a:t>,451</a:t>
            </a:r>
            <a:endParaRPr lang="en-US" sz="2000" dirty="0">
              <a:solidFill>
                <a:schemeClr val="bg1"/>
              </a:solidFill>
              <a:latin typeface="+mj-lt"/>
              <a:cs typeface="Space Grotesk" pitchFamily="2" charset="0"/>
            </a:endParaRPr>
          </a:p>
        </p:txBody>
      </p:sp>
      <p:sp>
        <p:nvSpPr>
          <p:cNvPr id="38" name="Google Shape;80;p2">
            <a:extLst>
              <a:ext uri="{FF2B5EF4-FFF2-40B4-BE49-F238E27FC236}">
                <a16:creationId xmlns:a16="http://schemas.microsoft.com/office/drawing/2014/main" id="{67BA53ED-E043-4AEC-B96A-BAC15F157DC6}"/>
              </a:ext>
            </a:extLst>
          </p:cNvPr>
          <p:cNvSpPr txBox="1"/>
          <p:nvPr/>
        </p:nvSpPr>
        <p:spPr>
          <a:xfrm>
            <a:off x="6926016" y="4152239"/>
            <a:ext cx="1983132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id-ID" sz="1400">
                <a:solidFill>
                  <a:schemeClr val="bg1"/>
                </a:solidFill>
                <a:latin typeface="+mj-lt"/>
              </a:rPr>
              <a:t>STEPS 04</a:t>
            </a:r>
            <a:endParaRPr lang="id-ID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A3E5045F-ADD2-436D-B0CD-8D4E689A8922}"/>
              </a:ext>
            </a:extLst>
          </p:cNvPr>
          <p:cNvSpPr/>
          <p:nvPr/>
        </p:nvSpPr>
        <p:spPr>
          <a:xfrm>
            <a:off x="6926016" y="5413203"/>
            <a:ext cx="1983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+mj-lt"/>
                <a:cs typeface="Space Grotesk" pitchFamily="2" charset="0"/>
              </a:rPr>
              <a:t>USD </a:t>
            </a:r>
            <a:r>
              <a:rPr lang="id-ID" sz="2000">
                <a:solidFill>
                  <a:schemeClr val="bg1"/>
                </a:solidFill>
                <a:latin typeface="+mj-lt"/>
                <a:cs typeface="Space Grotesk" pitchFamily="2" charset="0"/>
              </a:rPr>
              <a:t>6</a:t>
            </a:r>
            <a:r>
              <a:rPr lang="en-US" sz="2000">
                <a:solidFill>
                  <a:schemeClr val="bg1"/>
                </a:solidFill>
                <a:latin typeface="+mj-lt"/>
                <a:cs typeface="Space Grotesk" pitchFamily="2" charset="0"/>
              </a:rPr>
              <a:t>,978</a:t>
            </a:r>
            <a:endParaRPr lang="en-US" sz="2000" dirty="0">
              <a:solidFill>
                <a:schemeClr val="bg1"/>
              </a:solidFill>
              <a:latin typeface="+mj-lt"/>
              <a:cs typeface="Space Grotesk" pitchFamily="2" charset="0"/>
            </a:endParaRPr>
          </a:p>
        </p:txBody>
      </p:sp>
      <p:sp>
        <p:nvSpPr>
          <p:cNvPr id="40" name="Google Shape;80;p2">
            <a:extLst>
              <a:ext uri="{FF2B5EF4-FFF2-40B4-BE49-F238E27FC236}">
                <a16:creationId xmlns:a16="http://schemas.microsoft.com/office/drawing/2014/main" id="{BF445429-9CD4-4CA8-88D9-758F9EBD7ACE}"/>
              </a:ext>
            </a:extLst>
          </p:cNvPr>
          <p:cNvSpPr txBox="1"/>
          <p:nvPr/>
        </p:nvSpPr>
        <p:spPr>
          <a:xfrm>
            <a:off x="6926016" y="5089759"/>
            <a:ext cx="1983132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id-ID" sz="1400">
                <a:solidFill>
                  <a:schemeClr val="bg1"/>
                </a:solidFill>
                <a:latin typeface="+mj-lt"/>
              </a:rPr>
              <a:t>STEPS 06</a:t>
            </a:r>
            <a:endParaRPr lang="id-ID" sz="140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B69D2A0D-9173-4370-B375-15FBEEF49D65}"/>
              </a:ext>
            </a:extLst>
          </p:cNvPr>
          <p:cNvCxnSpPr>
            <a:cxnSpLocks/>
          </p:cNvCxnSpPr>
          <p:nvPr/>
        </p:nvCxnSpPr>
        <p:spPr>
          <a:xfrm>
            <a:off x="6034476" y="3560514"/>
            <a:ext cx="221750" cy="0"/>
          </a:xfrm>
          <a:prstGeom prst="straightConnector1">
            <a:avLst/>
          </a:prstGeom>
          <a:ln w="12700"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665D83EB-EA6F-40B4-9F03-EAF23F5687A2}"/>
              </a:ext>
            </a:extLst>
          </p:cNvPr>
          <p:cNvCxnSpPr>
            <a:cxnSpLocks/>
          </p:cNvCxnSpPr>
          <p:nvPr/>
        </p:nvCxnSpPr>
        <p:spPr>
          <a:xfrm>
            <a:off x="6034476" y="4525879"/>
            <a:ext cx="221750" cy="0"/>
          </a:xfrm>
          <a:prstGeom prst="straightConnector1">
            <a:avLst/>
          </a:prstGeom>
          <a:ln w="12700"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F5F93968-F35D-4002-A4AC-985EB72F406F}"/>
              </a:ext>
            </a:extLst>
          </p:cNvPr>
          <p:cNvCxnSpPr>
            <a:cxnSpLocks/>
          </p:cNvCxnSpPr>
          <p:nvPr/>
        </p:nvCxnSpPr>
        <p:spPr>
          <a:xfrm>
            <a:off x="6034476" y="5412287"/>
            <a:ext cx="221750" cy="0"/>
          </a:xfrm>
          <a:prstGeom prst="straightConnector1">
            <a:avLst/>
          </a:prstGeom>
          <a:ln w="12700"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Group 45">
            <a:extLst>
              <a:ext uri="{FF2B5EF4-FFF2-40B4-BE49-F238E27FC236}">
                <a16:creationId xmlns:a16="http://schemas.microsoft.com/office/drawing/2014/main" id="{13E47926-5D8E-49EF-A40E-8487830A8F79}"/>
              </a:ext>
            </a:extLst>
          </p:cNvPr>
          <p:cNvGrpSpPr/>
          <p:nvPr/>
        </p:nvGrpSpPr>
        <p:grpSpPr>
          <a:xfrm>
            <a:off x="-1075494" y="-4151278"/>
            <a:ext cx="6954634" cy="6916616"/>
            <a:chOff x="7731847" y="-2754327"/>
            <a:chExt cx="7264438" cy="7224728"/>
          </a:xfrm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391E8A6B-5156-4CA8-9828-7EEB1698224F}"/>
                </a:ext>
              </a:extLst>
            </p:cNvPr>
            <p:cNvSpPr/>
            <p:nvPr/>
          </p:nvSpPr>
          <p:spPr>
            <a:xfrm>
              <a:off x="8654776" y="-1836722"/>
              <a:ext cx="5418580" cy="5389516"/>
            </a:xfrm>
            <a:custGeom>
              <a:avLst/>
              <a:gdLst>
                <a:gd name="connsiteX0" fmla="*/ 5418581 w 5418580"/>
                <a:gd name="connsiteY0" fmla="*/ 2694758 h 5389516"/>
                <a:gd name="connsiteX1" fmla="*/ 4701640 w 5418580"/>
                <a:gd name="connsiteY1" fmla="*/ 2904443 h 5389516"/>
                <a:gd name="connsiteX2" fmla="*/ 5359759 w 5418580"/>
                <a:gd name="connsiteY2" fmla="*/ 3258069 h 5389516"/>
                <a:gd name="connsiteX3" fmla="*/ 4615137 w 5418580"/>
                <a:gd name="connsiteY3" fmla="*/ 3314123 h 5389516"/>
                <a:gd name="connsiteX4" fmla="*/ 5184676 w 5418580"/>
                <a:gd name="connsiteY4" fmla="*/ 3797159 h 5389516"/>
                <a:gd name="connsiteX5" fmla="*/ 4444897 w 5418580"/>
                <a:gd name="connsiteY5" fmla="*/ 3696123 h 5389516"/>
                <a:gd name="connsiteX6" fmla="*/ 4900944 w 5418580"/>
                <a:gd name="connsiteY6" fmla="*/ 4287807 h 5389516"/>
                <a:gd name="connsiteX7" fmla="*/ 4197843 w 5418580"/>
                <a:gd name="connsiteY7" fmla="*/ 4035217 h 5389516"/>
                <a:gd name="connsiteX8" fmla="*/ 4521713 w 5418580"/>
                <a:gd name="connsiteY8" fmla="*/ 4707869 h 5389516"/>
                <a:gd name="connsiteX9" fmla="*/ 3886430 w 5418580"/>
                <a:gd name="connsiteY9" fmla="*/ 4315488 h 5389516"/>
                <a:gd name="connsiteX10" fmla="*/ 4064282 w 5418580"/>
                <a:gd name="connsiteY10" fmla="*/ 5041426 h 5389516"/>
                <a:gd name="connsiteX11" fmla="*/ 3523808 w 5418580"/>
                <a:gd name="connsiteY11" fmla="*/ 4525173 h 5389516"/>
                <a:gd name="connsiteX12" fmla="*/ 3546645 w 5418580"/>
                <a:gd name="connsiteY12" fmla="*/ 5271872 h 5389516"/>
                <a:gd name="connsiteX13" fmla="*/ 3125892 w 5418580"/>
                <a:gd name="connsiteY13" fmla="*/ 4654582 h 5389516"/>
                <a:gd name="connsiteX14" fmla="*/ 2991638 w 5418580"/>
                <a:gd name="connsiteY14" fmla="*/ 5389516 h 5389516"/>
                <a:gd name="connsiteX15" fmla="*/ 2709291 w 5418580"/>
                <a:gd name="connsiteY15" fmla="*/ 4698180 h 5389516"/>
                <a:gd name="connsiteX16" fmla="*/ 2426251 w 5418580"/>
                <a:gd name="connsiteY16" fmla="*/ 5389516 h 5389516"/>
                <a:gd name="connsiteX17" fmla="*/ 2291998 w 5418580"/>
                <a:gd name="connsiteY17" fmla="*/ 4654582 h 5389516"/>
                <a:gd name="connsiteX18" fmla="*/ 1871936 w 5418580"/>
                <a:gd name="connsiteY18" fmla="*/ 5271872 h 5389516"/>
                <a:gd name="connsiteX19" fmla="*/ 1894081 w 5418580"/>
                <a:gd name="connsiteY19" fmla="*/ 4525173 h 5389516"/>
                <a:gd name="connsiteX20" fmla="*/ 1354299 w 5418580"/>
                <a:gd name="connsiteY20" fmla="*/ 5041426 h 5389516"/>
                <a:gd name="connsiteX21" fmla="*/ 1531458 w 5418580"/>
                <a:gd name="connsiteY21" fmla="*/ 4315488 h 5389516"/>
                <a:gd name="connsiteX22" fmla="*/ 896177 w 5418580"/>
                <a:gd name="connsiteY22" fmla="*/ 4707869 h 5389516"/>
                <a:gd name="connsiteX23" fmla="*/ 1220046 w 5418580"/>
                <a:gd name="connsiteY23" fmla="*/ 4035217 h 5389516"/>
                <a:gd name="connsiteX24" fmla="*/ 517637 w 5418580"/>
                <a:gd name="connsiteY24" fmla="*/ 4287807 h 5389516"/>
                <a:gd name="connsiteX25" fmla="*/ 973684 w 5418580"/>
                <a:gd name="connsiteY25" fmla="*/ 3696123 h 5389516"/>
                <a:gd name="connsiteX26" fmla="*/ 233906 w 5418580"/>
                <a:gd name="connsiteY26" fmla="*/ 3797159 h 5389516"/>
                <a:gd name="connsiteX27" fmla="*/ 803445 w 5418580"/>
                <a:gd name="connsiteY27" fmla="*/ 3314123 h 5389516"/>
                <a:gd name="connsiteX28" fmla="*/ 58822 w 5418580"/>
                <a:gd name="connsiteY28" fmla="*/ 3258069 h 5389516"/>
                <a:gd name="connsiteX29" fmla="*/ 716941 w 5418580"/>
                <a:gd name="connsiteY29" fmla="*/ 2904443 h 5389516"/>
                <a:gd name="connsiteX30" fmla="*/ 0 w 5418580"/>
                <a:gd name="connsiteY30" fmla="*/ 2694758 h 5389516"/>
                <a:gd name="connsiteX31" fmla="*/ 716941 w 5418580"/>
                <a:gd name="connsiteY31" fmla="*/ 2485074 h 5389516"/>
                <a:gd name="connsiteX32" fmla="*/ 58822 w 5418580"/>
                <a:gd name="connsiteY32" fmla="*/ 2131447 h 5389516"/>
                <a:gd name="connsiteX33" fmla="*/ 803445 w 5418580"/>
                <a:gd name="connsiteY33" fmla="*/ 2075393 h 5389516"/>
                <a:gd name="connsiteX34" fmla="*/ 233906 w 5418580"/>
                <a:gd name="connsiteY34" fmla="*/ 1592357 h 5389516"/>
                <a:gd name="connsiteX35" fmla="*/ 973684 w 5418580"/>
                <a:gd name="connsiteY35" fmla="*/ 1693393 h 5389516"/>
                <a:gd name="connsiteX36" fmla="*/ 517637 w 5418580"/>
                <a:gd name="connsiteY36" fmla="*/ 1101709 h 5389516"/>
                <a:gd name="connsiteX37" fmla="*/ 1220046 w 5418580"/>
                <a:gd name="connsiteY37" fmla="*/ 1354299 h 5389516"/>
                <a:gd name="connsiteX38" fmla="*/ 896177 w 5418580"/>
                <a:gd name="connsiteY38" fmla="*/ 681648 h 5389516"/>
                <a:gd name="connsiteX39" fmla="*/ 1532150 w 5418580"/>
                <a:gd name="connsiteY39" fmla="*/ 1074028 h 5389516"/>
                <a:gd name="connsiteX40" fmla="*/ 1354299 w 5418580"/>
                <a:gd name="connsiteY40" fmla="*/ 348090 h 5389516"/>
                <a:gd name="connsiteX41" fmla="*/ 1894081 w 5418580"/>
                <a:gd name="connsiteY41" fmla="*/ 863651 h 5389516"/>
                <a:gd name="connsiteX42" fmla="*/ 1871936 w 5418580"/>
                <a:gd name="connsiteY42" fmla="*/ 117645 h 5389516"/>
                <a:gd name="connsiteX43" fmla="*/ 2291998 w 5418580"/>
                <a:gd name="connsiteY43" fmla="*/ 734934 h 5389516"/>
                <a:gd name="connsiteX44" fmla="*/ 2426251 w 5418580"/>
                <a:gd name="connsiteY44" fmla="*/ 0 h 5389516"/>
                <a:gd name="connsiteX45" fmla="*/ 2709291 w 5418580"/>
                <a:gd name="connsiteY45" fmla="*/ 691336 h 5389516"/>
                <a:gd name="connsiteX46" fmla="*/ 2992330 w 5418580"/>
                <a:gd name="connsiteY46" fmla="*/ 0 h 5389516"/>
                <a:gd name="connsiteX47" fmla="*/ 3125892 w 5418580"/>
                <a:gd name="connsiteY47" fmla="*/ 734934 h 5389516"/>
                <a:gd name="connsiteX48" fmla="*/ 3546645 w 5418580"/>
                <a:gd name="connsiteY48" fmla="*/ 117645 h 5389516"/>
                <a:gd name="connsiteX49" fmla="*/ 3523808 w 5418580"/>
                <a:gd name="connsiteY49" fmla="*/ 864343 h 5389516"/>
                <a:gd name="connsiteX50" fmla="*/ 4064282 w 5418580"/>
                <a:gd name="connsiteY50" fmla="*/ 348090 h 5389516"/>
                <a:gd name="connsiteX51" fmla="*/ 3886430 w 5418580"/>
                <a:gd name="connsiteY51" fmla="*/ 1074028 h 5389516"/>
                <a:gd name="connsiteX52" fmla="*/ 4522405 w 5418580"/>
                <a:gd name="connsiteY52" fmla="*/ 681648 h 5389516"/>
                <a:gd name="connsiteX53" fmla="*/ 4197843 w 5418580"/>
                <a:gd name="connsiteY53" fmla="*/ 1354299 h 5389516"/>
                <a:gd name="connsiteX54" fmla="*/ 4900944 w 5418580"/>
                <a:gd name="connsiteY54" fmla="*/ 1101709 h 5389516"/>
                <a:gd name="connsiteX55" fmla="*/ 4444897 w 5418580"/>
                <a:gd name="connsiteY55" fmla="*/ 1693393 h 5389516"/>
                <a:gd name="connsiteX56" fmla="*/ 5184676 w 5418580"/>
                <a:gd name="connsiteY56" fmla="*/ 1592357 h 5389516"/>
                <a:gd name="connsiteX57" fmla="*/ 4615137 w 5418580"/>
                <a:gd name="connsiteY57" fmla="*/ 2075393 h 5389516"/>
                <a:gd name="connsiteX58" fmla="*/ 5359759 w 5418580"/>
                <a:gd name="connsiteY58" fmla="*/ 2131447 h 5389516"/>
                <a:gd name="connsiteX59" fmla="*/ 4701640 w 5418580"/>
                <a:gd name="connsiteY59" fmla="*/ 2485074 h 5389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418580" h="5389516">
                  <a:moveTo>
                    <a:pt x="5418581" y="2694758"/>
                  </a:moveTo>
                  <a:lnTo>
                    <a:pt x="4701640" y="2904443"/>
                  </a:lnTo>
                  <a:lnTo>
                    <a:pt x="5359759" y="3258069"/>
                  </a:lnTo>
                  <a:lnTo>
                    <a:pt x="4615137" y="3314123"/>
                  </a:lnTo>
                  <a:lnTo>
                    <a:pt x="5184676" y="3797159"/>
                  </a:lnTo>
                  <a:lnTo>
                    <a:pt x="4444897" y="3696123"/>
                  </a:lnTo>
                  <a:lnTo>
                    <a:pt x="4900944" y="4287807"/>
                  </a:lnTo>
                  <a:lnTo>
                    <a:pt x="4197843" y="4035217"/>
                  </a:lnTo>
                  <a:lnTo>
                    <a:pt x="4521713" y="4707869"/>
                  </a:lnTo>
                  <a:lnTo>
                    <a:pt x="3886430" y="4315488"/>
                  </a:lnTo>
                  <a:lnTo>
                    <a:pt x="4064282" y="5041426"/>
                  </a:lnTo>
                  <a:lnTo>
                    <a:pt x="3523808" y="4525173"/>
                  </a:lnTo>
                  <a:lnTo>
                    <a:pt x="3546645" y="5271872"/>
                  </a:lnTo>
                  <a:lnTo>
                    <a:pt x="3125892" y="4654582"/>
                  </a:lnTo>
                  <a:lnTo>
                    <a:pt x="2991638" y="5389516"/>
                  </a:lnTo>
                  <a:lnTo>
                    <a:pt x="2709291" y="4698180"/>
                  </a:lnTo>
                  <a:lnTo>
                    <a:pt x="2426251" y="5389516"/>
                  </a:lnTo>
                  <a:lnTo>
                    <a:pt x="2291998" y="4654582"/>
                  </a:lnTo>
                  <a:lnTo>
                    <a:pt x="1871936" y="5271872"/>
                  </a:lnTo>
                  <a:lnTo>
                    <a:pt x="1894081" y="4525173"/>
                  </a:lnTo>
                  <a:lnTo>
                    <a:pt x="1354299" y="5041426"/>
                  </a:lnTo>
                  <a:lnTo>
                    <a:pt x="1531458" y="4315488"/>
                  </a:lnTo>
                  <a:lnTo>
                    <a:pt x="896177" y="4707869"/>
                  </a:lnTo>
                  <a:lnTo>
                    <a:pt x="1220046" y="4035217"/>
                  </a:lnTo>
                  <a:lnTo>
                    <a:pt x="517637" y="4287807"/>
                  </a:lnTo>
                  <a:lnTo>
                    <a:pt x="973684" y="3696123"/>
                  </a:lnTo>
                  <a:lnTo>
                    <a:pt x="233906" y="3797159"/>
                  </a:lnTo>
                  <a:lnTo>
                    <a:pt x="803445" y="3314123"/>
                  </a:lnTo>
                  <a:lnTo>
                    <a:pt x="58822" y="3258069"/>
                  </a:lnTo>
                  <a:lnTo>
                    <a:pt x="716941" y="2904443"/>
                  </a:lnTo>
                  <a:lnTo>
                    <a:pt x="0" y="2694758"/>
                  </a:lnTo>
                  <a:lnTo>
                    <a:pt x="716941" y="2485074"/>
                  </a:lnTo>
                  <a:lnTo>
                    <a:pt x="58822" y="2131447"/>
                  </a:lnTo>
                  <a:lnTo>
                    <a:pt x="803445" y="2075393"/>
                  </a:lnTo>
                  <a:lnTo>
                    <a:pt x="233906" y="1592357"/>
                  </a:lnTo>
                  <a:lnTo>
                    <a:pt x="973684" y="1693393"/>
                  </a:lnTo>
                  <a:lnTo>
                    <a:pt x="517637" y="1101709"/>
                  </a:lnTo>
                  <a:lnTo>
                    <a:pt x="1220046" y="1354299"/>
                  </a:lnTo>
                  <a:lnTo>
                    <a:pt x="896177" y="681648"/>
                  </a:lnTo>
                  <a:lnTo>
                    <a:pt x="1532150" y="1074028"/>
                  </a:lnTo>
                  <a:lnTo>
                    <a:pt x="1354299" y="348090"/>
                  </a:lnTo>
                  <a:lnTo>
                    <a:pt x="1894081" y="863651"/>
                  </a:lnTo>
                  <a:lnTo>
                    <a:pt x="1871936" y="117645"/>
                  </a:lnTo>
                  <a:lnTo>
                    <a:pt x="2291998" y="734934"/>
                  </a:lnTo>
                  <a:lnTo>
                    <a:pt x="2426251" y="0"/>
                  </a:lnTo>
                  <a:lnTo>
                    <a:pt x="2709291" y="691336"/>
                  </a:lnTo>
                  <a:lnTo>
                    <a:pt x="2992330" y="0"/>
                  </a:lnTo>
                  <a:lnTo>
                    <a:pt x="3125892" y="734934"/>
                  </a:lnTo>
                  <a:lnTo>
                    <a:pt x="3546645" y="117645"/>
                  </a:lnTo>
                  <a:lnTo>
                    <a:pt x="3523808" y="864343"/>
                  </a:lnTo>
                  <a:lnTo>
                    <a:pt x="4064282" y="348090"/>
                  </a:lnTo>
                  <a:lnTo>
                    <a:pt x="3886430" y="1074028"/>
                  </a:lnTo>
                  <a:lnTo>
                    <a:pt x="4522405" y="681648"/>
                  </a:lnTo>
                  <a:lnTo>
                    <a:pt x="4197843" y="1354299"/>
                  </a:lnTo>
                  <a:lnTo>
                    <a:pt x="4900944" y="1101709"/>
                  </a:lnTo>
                  <a:lnTo>
                    <a:pt x="4444897" y="1693393"/>
                  </a:lnTo>
                  <a:lnTo>
                    <a:pt x="5184676" y="1592357"/>
                  </a:lnTo>
                  <a:lnTo>
                    <a:pt x="4615137" y="2075393"/>
                  </a:lnTo>
                  <a:lnTo>
                    <a:pt x="5359759" y="2131447"/>
                  </a:lnTo>
                  <a:lnTo>
                    <a:pt x="4701640" y="2485074"/>
                  </a:lnTo>
                  <a:close/>
                </a:path>
              </a:pathLst>
            </a:custGeom>
            <a:noFill/>
            <a:ln w="20743" cap="flat">
              <a:solidFill>
                <a:schemeClr val="accent1">
                  <a:lumMod val="60000"/>
                  <a:lumOff val="40000"/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11F569A3-B163-454B-8180-FD3DBB080A6F}"/>
                </a:ext>
              </a:extLst>
            </p:cNvPr>
            <p:cNvSpPr/>
            <p:nvPr/>
          </p:nvSpPr>
          <p:spPr>
            <a:xfrm>
              <a:off x="7731847" y="-2754327"/>
              <a:ext cx="7264438" cy="7224728"/>
            </a:xfrm>
            <a:custGeom>
              <a:avLst/>
              <a:gdLst>
                <a:gd name="connsiteX0" fmla="*/ 6835855 w 6835854"/>
                <a:gd name="connsiteY0" fmla="*/ 3399243 h 6798485"/>
                <a:gd name="connsiteX1" fmla="*/ 6115453 w 6835854"/>
                <a:gd name="connsiteY1" fmla="*/ 3682974 h 6798485"/>
                <a:gd name="connsiteX2" fmla="*/ 6761808 w 6835854"/>
                <a:gd name="connsiteY2" fmla="*/ 4109956 h 6798485"/>
                <a:gd name="connsiteX3" fmla="*/ 5997809 w 6835854"/>
                <a:gd name="connsiteY3" fmla="*/ 4237289 h 6798485"/>
                <a:gd name="connsiteX4" fmla="*/ 6541051 w 6835854"/>
                <a:gd name="connsiteY4" fmla="*/ 4789528 h 6798485"/>
                <a:gd name="connsiteX5" fmla="*/ 5767363 w 6835854"/>
                <a:gd name="connsiteY5" fmla="*/ 4754926 h 6798485"/>
                <a:gd name="connsiteX6" fmla="*/ 6183272 w 6835854"/>
                <a:gd name="connsiteY6" fmla="*/ 5408201 h 6798485"/>
                <a:gd name="connsiteX7" fmla="*/ 5433114 w 6835854"/>
                <a:gd name="connsiteY7" fmla="*/ 5213741 h 6798485"/>
                <a:gd name="connsiteX8" fmla="*/ 5705081 w 6835854"/>
                <a:gd name="connsiteY8" fmla="*/ 5938987 h 6798485"/>
                <a:gd name="connsiteX9" fmla="*/ 5011668 w 6835854"/>
                <a:gd name="connsiteY9" fmla="*/ 5593665 h 6798485"/>
                <a:gd name="connsiteX10" fmla="*/ 5127237 w 6835854"/>
                <a:gd name="connsiteY10" fmla="*/ 6359740 h 6798485"/>
                <a:gd name="connsiteX11" fmla="*/ 4521021 w 6835854"/>
                <a:gd name="connsiteY11" fmla="*/ 5877396 h 6798485"/>
                <a:gd name="connsiteX12" fmla="*/ 4473962 w 6835854"/>
                <a:gd name="connsiteY12" fmla="*/ 6650392 h 6798485"/>
                <a:gd name="connsiteX13" fmla="*/ 3981930 w 6835854"/>
                <a:gd name="connsiteY13" fmla="*/ 6052479 h 6798485"/>
                <a:gd name="connsiteX14" fmla="*/ 3775014 w 6835854"/>
                <a:gd name="connsiteY14" fmla="*/ 6798486 h 6798485"/>
                <a:gd name="connsiteX15" fmla="*/ 3417927 w 6835854"/>
                <a:gd name="connsiteY15" fmla="*/ 6111302 h 6798485"/>
                <a:gd name="connsiteX16" fmla="*/ 3060841 w 6835854"/>
                <a:gd name="connsiteY16" fmla="*/ 6798486 h 6798485"/>
                <a:gd name="connsiteX17" fmla="*/ 2853232 w 6835854"/>
                <a:gd name="connsiteY17" fmla="*/ 6052479 h 6798485"/>
                <a:gd name="connsiteX18" fmla="*/ 2361200 w 6835854"/>
                <a:gd name="connsiteY18" fmla="*/ 6650392 h 6798485"/>
                <a:gd name="connsiteX19" fmla="*/ 2314835 w 6835854"/>
                <a:gd name="connsiteY19" fmla="*/ 5877396 h 6798485"/>
                <a:gd name="connsiteX20" fmla="*/ 1708618 w 6835854"/>
                <a:gd name="connsiteY20" fmla="*/ 6359740 h 6798485"/>
                <a:gd name="connsiteX21" fmla="*/ 1824187 w 6835854"/>
                <a:gd name="connsiteY21" fmla="*/ 5593665 h 6798485"/>
                <a:gd name="connsiteX22" fmla="*/ 1130774 w 6835854"/>
                <a:gd name="connsiteY22" fmla="*/ 5938987 h 6798485"/>
                <a:gd name="connsiteX23" fmla="*/ 1402049 w 6835854"/>
                <a:gd name="connsiteY23" fmla="*/ 5213741 h 6798485"/>
                <a:gd name="connsiteX24" fmla="*/ 652583 w 6835854"/>
                <a:gd name="connsiteY24" fmla="*/ 5408201 h 6798485"/>
                <a:gd name="connsiteX25" fmla="*/ 1068492 w 6835854"/>
                <a:gd name="connsiteY25" fmla="*/ 4754926 h 6798485"/>
                <a:gd name="connsiteX26" fmla="*/ 294804 w 6835854"/>
                <a:gd name="connsiteY26" fmla="*/ 4789528 h 6798485"/>
                <a:gd name="connsiteX27" fmla="*/ 838046 w 6835854"/>
                <a:gd name="connsiteY27" fmla="*/ 4237289 h 6798485"/>
                <a:gd name="connsiteX28" fmla="*/ 74047 w 6835854"/>
                <a:gd name="connsiteY28" fmla="*/ 4109956 h 6798485"/>
                <a:gd name="connsiteX29" fmla="*/ 720401 w 6835854"/>
                <a:gd name="connsiteY29" fmla="*/ 3682974 h 6798485"/>
                <a:gd name="connsiteX30" fmla="*/ 0 w 6835854"/>
                <a:gd name="connsiteY30" fmla="*/ 3399243 h 6798485"/>
                <a:gd name="connsiteX31" fmla="*/ 720401 w 6835854"/>
                <a:gd name="connsiteY31" fmla="*/ 3115511 h 6798485"/>
                <a:gd name="connsiteX32" fmla="*/ 74047 w 6835854"/>
                <a:gd name="connsiteY32" fmla="*/ 2688530 h 6798485"/>
                <a:gd name="connsiteX33" fmla="*/ 838046 w 6835854"/>
                <a:gd name="connsiteY33" fmla="*/ 2561197 h 6798485"/>
                <a:gd name="connsiteX34" fmla="*/ 294804 w 6835854"/>
                <a:gd name="connsiteY34" fmla="*/ 2008266 h 6798485"/>
                <a:gd name="connsiteX35" fmla="*/ 1068492 w 6835854"/>
                <a:gd name="connsiteY35" fmla="*/ 2043559 h 6798485"/>
                <a:gd name="connsiteX36" fmla="*/ 652583 w 6835854"/>
                <a:gd name="connsiteY36" fmla="*/ 1390285 h 6798485"/>
                <a:gd name="connsiteX37" fmla="*/ 1402049 w 6835854"/>
                <a:gd name="connsiteY37" fmla="*/ 1584745 h 6798485"/>
                <a:gd name="connsiteX38" fmla="*/ 1130774 w 6835854"/>
                <a:gd name="connsiteY38" fmla="*/ 859499 h 6798485"/>
                <a:gd name="connsiteX39" fmla="*/ 1824187 w 6835854"/>
                <a:gd name="connsiteY39" fmla="*/ 1204821 h 6798485"/>
                <a:gd name="connsiteX40" fmla="*/ 1708618 w 6835854"/>
                <a:gd name="connsiteY40" fmla="*/ 438746 h 6798485"/>
                <a:gd name="connsiteX41" fmla="*/ 2314835 w 6835854"/>
                <a:gd name="connsiteY41" fmla="*/ 921090 h 6798485"/>
                <a:gd name="connsiteX42" fmla="*/ 2361200 w 6835854"/>
                <a:gd name="connsiteY42" fmla="*/ 148094 h 6798485"/>
                <a:gd name="connsiteX43" fmla="*/ 2853232 w 6835854"/>
                <a:gd name="connsiteY43" fmla="*/ 746007 h 6798485"/>
                <a:gd name="connsiteX44" fmla="*/ 3060841 w 6835854"/>
                <a:gd name="connsiteY44" fmla="*/ 0 h 6798485"/>
                <a:gd name="connsiteX45" fmla="*/ 3417927 w 6835854"/>
                <a:gd name="connsiteY45" fmla="*/ 687184 h 6798485"/>
                <a:gd name="connsiteX46" fmla="*/ 3775014 w 6835854"/>
                <a:gd name="connsiteY46" fmla="*/ 0 h 6798485"/>
                <a:gd name="connsiteX47" fmla="*/ 3981930 w 6835854"/>
                <a:gd name="connsiteY47" fmla="*/ 746007 h 6798485"/>
                <a:gd name="connsiteX48" fmla="*/ 4473962 w 6835854"/>
                <a:gd name="connsiteY48" fmla="*/ 148094 h 6798485"/>
                <a:gd name="connsiteX49" fmla="*/ 4521021 w 6835854"/>
                <a:gd name="connsiteY49" fmla="*/ 921090 h 6798485"/>
                <a:gd name="connsiteX50" fmla="*/ 5127237 w 6835854"/>
                <a:gd name="connsiteY50" fmla="*/ 438746 h 6798485"/>
                <a:gd name="connsiteX51" fmla="*/ 5011668 w 6835854"/>
                <a:gd name="connsiteY51" fmla="*/ 1204821 h 6798485"/>
                <a:gd name="connsiteX52" fmla="*/ 5705081 w 6835854"/>
                <a:gd name="connsiteY52" fmla="*/ 859499 h 6798485"/>
                <a:gd name="connsiteX53" fmla="*/ 5433114 w 6835854"/>
                <a:gd name="connsiteY53" fmla="*/ 1584745 h 6798485"/>
                <a:gd name="connsiteX54" fmla="*/ 6183272 w 6835854"/>
                <a:gd name="connsiteY54" fmla="*/ 1390285 h 6798485"/>
                <a:gd name="connsiteX55" fmla="*/ 5767363 w 6835854"/>
                <a:gd name="connsiteY55" fmla="*/ 2043559 h 6798485"/>
                <a:gd name="connsiteX56" fmla="*/ 6541051 w 6835854"/>
                <a:gd name="connsiteY56" fmla="*/ 2008958 h 6798485"/>
                <a:gd name="connsiteX57" fmla="*/ 5997809 w 6835854"/>
                <a:gd name="connsiteY57" fmla="*/ 2561197 h 6798485"/>
                <a:gd name="connsiteX58" fmla="*/ 6761808 w 6835854"/>
                <a:gd name="connsiteY58" fmla="*/ 2688530 h 6798485"/>
                <a:gd name="connsiteX59" fmla="*/ 6115453 w 6835854"/>
                <a:gd name="connsiteY59" fmla="*/ 3115511 h 6798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835854" h="6798485">
                  <a:moveTo>
                    <a:pt x="6835855" y="3399243"/>
                  </a:moveTo>
                  <a:lnTo>
                    <a:pt x="6115453" y="3682974"/>
                  </a:lnTo>
                  <a:lnTo>
                    <a:pt x="6761808" y="4109956"/>
                  </a:lnTo>
                  <a:lnTo>
                    <a:pt x="5997809" y="4237289"/>
                  </a:lnTo>
                  <a:lnTo>
                    <a:pt x="6541051" y="4789528"/>
                  </a:lnTo>
                  <a:lnTo>
                    <a:pt x="5767363" y="4754926"/>
                  </a:lnTo>
                  <a:lnTo>
                    <a:pt x="6183272" y="5408201"/>
                  </a:lnTo>
                  <a:lnTo>
                    <a:pt x="5433114" y="5213741"/>
                  </a:lnTo>
                  <a:lnTo>
                    <a:pt x="5705081" y="5938987"/>
                  </a:lnTo>
                  <a:lnTo>
                    <a:pt x="5011668" y="5593665"/>
                  </a:lnTo>
                  <a:lnTo>
                    <a:pt x="5127237" y="6359740"/>
                  </a:lnTo>
                  <a:lnTo>
                    <a:pt x="4521021" y="5877396"/>
                  </a:lnTo>
                  <a:lnTo>
                    <a:pt x="4473962" y="6650392"/>
                  </a:lnTo>
                  <a:lnTo>
                    <a:pt x="3981930" y="6052479"/>
                  </a:lnTo>
                  <a:lnTo>
                    <a:pt x="3775014" y="6798486"/>
                  </a:lnTo>
                  <a:lnTo>
                    <a:pt x="3417927" y="6111302"/>
                  </a:lnTo>
                  <a:lnTo>
                    <a:pt x="3060841" y="6798486"/>
                  </a:lnTo>
                  <a:lnTo>
                    <a:pt x="2853232" y="6052479"/>
                  </a:lnTo>
                  <a:lnTo>
                    <a:pt x="2361200" y="6650392"/>
                  </a:lnTo>
                  <a:lnTo>
                    <a:pt x="2314835" y="5877396"/>
                  </a:lnTo>
                  <a:lnTo>
                    <a:pt x="1708618" y="6359740"/>
                  </a:lnTo>
                  <a:lnTo>
                    <a:pt x="1824187" y="5593665"/>
                  </a:lnTo>
                  <a:lnTo>
                    <a:pt x="1130774" y="5938987"/>
                  </a:lnTo>
                  <a:lnTo>
                    <a:pt x="1402049" y="5213741"/>
                  </a:lnTo>
                  <a:lnTo>
                    <a:pt x="652583" y="5408201"/>
                  </a:lnTo>
                  <a:lnTo>
                    <a:pt x="1068492" y="4754926"/>
                  </a:lnTo>
                  <a:lnTo>
                    <a:pt x="294804" y="4789528"/>
                  </a:lnTo>
                  <a:lnTo>
                    <a:pt x="838046" y="4237289"/>
                  </a:lnTo>
                  <a:lnTo>
                    <a:pt x="74047" y="4109956"/>
                  </a:lnTo>
                  <a:lnTo>
                    <a:pt x="720401" y="3682974"/>
                  </a:lnTo>
                  <a:lnTo>
                    <a:pt x="0" y="3399243"/>
                  </a:lnTo>
                  <a:lnTo>
                    <a:pt x="720401" y="3115511"/>
                  </a:lnTo>
                  <a:lnTo>
                    <a:pt x="74047" y="2688530"/>
                  </a:lnTo>
                  <a:lnTo>
                    <a:pt x="838046" y="2561197"/>
                  </a:lnTo>
                  <a:lnTo>
                    <a:pt x="294804" y="2008266"/>
                  </a:lnTo>
                  <a:lnTo>
                    <a:pt x="1068492" y="2043559"/>
                  </a:lnTo>
                  <a:lnTo>
                    <a:pt x="652583" y="1390285"/>
                  </a:lnTo>
                  <a:lnTo>
                    <a:pt x="1402049" y="1584745"/>
                  </a:lnTo>
                  <a:lnTo>
                    <a:pt x="1130774" y="859499"/>
                  </a:lnTo>
                  <a:lnTo>
                    <a:pt x="1824187" y="1204821"/>
                  </a:lnTo>
                  <a:lnTo>
                    <a:pt x="1708618" y="438746"/>
                  </a:lnTo>
                  <a:lnTo>
                    <a:pt x="2314835" y="921090"/>
                  </a:lnTo>
                  <a:lnTo>
                    <a:pt x="2361200" y="148094"/>
                  </a:lnTo>
                  <a:lnTo>
                    <a:pt x="2853232" y="746007"/>
                  </a:lnTo>
                  <a:lnTo>
                    <a:pt x="3060841" y="0"/>
                  </a:lnTo>
                  <a:lnTo>
                    <a:pt x="3417927" y="687184"/>
                  </a:lnTo>
                  <a:lnTo>
                    <a:pt x="3775014" y="0"/>
                  </a:lnTo>
                  <a:lnTo>
                    <a:pt x="3981930" y="746007"/>
                  </a:lnTo>
                  <a:lnTo>
                    <a:pt x="4473962" y="148094"/>
                  </a:lnTo>
                  <a:lnTo>
                    <a:pt x="4521021" y="921090"/>
                  </a:lnTo>
                  <a:lnTo>
                    <a:pt x="5127237" y="438746"/>
                  </a:lnTo>
                  <a:lnTo>
                    <a:pt x="5011668" y="1204821"/>
                  </a:lnTo>
                  <a:lnTo>
                    <a:pt x="5705081" y="859499"/>
                  </a:lnTo>
                  <a:lnTo>
                    <a:pt x="5433114" y="1584745"/>
                  </a:lnTo>
                  <a:lnTo>
                    <a:pt x="6183272" y="1390285"/>
                  </a:lnTo>
                  <a:lnTo>
                    <a:pt x="5767363" y="2043559"/>
                  </a:lnTo>
                  <a:lnTo>
                    <a:pt x="6541051" y="2008958"/>
                  </a:lnTo>
                  <a:lnTo>
                    <a:pt x="5997809" y="2561197"/>
                  </a:lnTo>
                  <a:lnTo>
                    <a:pt x="6761808" y="2688530"/>
                  </a:lnTo>
                  <a:lnTo>
                    <a:pt x="6115453" y="3115511"/>
                  </a:lnTo>
                  <a:close/>
                </a:path>
              </a:pathLst>
            </a:custGeom>
            <a:noFill/>
            <a:ln w="20743" cap="flat">
              <a:solidFill>
                <a:schemeClr val="accent1">
                  <a:lumMod val="60000"/>
                  <a:lumOff val="40000"/>
                  <a:alpha val="2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333C7470-D4AD-4364-875B-72FF0896A52E}"/>
              </a:ext>
            </a:extLst>
          </p:cNvPr>
          <p:cNvSpPr txBox="1"/>
          <p:nvPr/>
        </p:nvSpPr>
        <p:spPr>
          <a:xfrm>
            <a:off x="521119" y="1170304"/>
            <a:ext cx="9842081" cy="1421928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>
            <a:defPPr>
              <a:defRPr lang="id-ID"/>
            </a:defPPr>
            <a:lvl1pPr>
              <a:lnSpc>
                <a:spcPct val="90000"/>
              </a:lnSpc>
              <a:defRPr sz="4800">
                <a:latin typeface="+mj-lt"/>
              </a:defRPr>
            </a:lvl1pPr>
          </a:lstStyle>
          <a:p>
            <a:r>
              <a:rPr lang="en-US"/>
              <a:t>VISUALIZING COMPLEX PROCESSES IN A CLEAR AND </a:t>
            </a:r>
            <a:r>
              <a:rPr lang="en-US">
                <a:solidFill>
                  <a:schemeClr val="accent1"/>
                </a:solidFill>
              </a:rPr>
              <a:t>SIMPLE WAY</a:t>
            </a:r>
            <a:endParaRPr lang="id-ID">
              <a:solidFill>
                <a:schemeClr val="accent1"/>
              </a:solidFill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29FE95B9-E18C-419C-A84B-8C82A0D6C912}"/>
              </a:ext>
            </a:extLst>
          </p:cNvPr>
          <p:cNvSpPr/>
          <p:nvPr/>
        </p:nvSpPr>
        <p:spPr>
          <a:xfrm rot="10800000">
            <a:off x="9877408" y="-561"/>
            <a:ext cx="2295043" cy="3138703"/>
          </a:xfrm>
          <a:custGeom>
            <a:avLst/>
            <a:gdLst>
              <a:gd name="connsiteX0" fmla="*/ 482995 w 2295043"/>
              <a:gd name="connsiteY0" fmla="*/ 0 h 3138703"/>
              <a:gd name="connsiteX1" fmla="*/ 361019 w 2295043"/>
              <a:gd name="connsiteY1" fmla="*/ 812341 h 3138703"/>
              <a:gd name="connsiteX2" fmla="*/ 1096652 w 2295043"/>
              <a:gd name="connsiteY2" fmla="*/ 446410 h 3138703"/>
              <a:gd name="connsiteX3" fmla="*/ 808686 w 2295043"/>
              <a:gd name="connsiteY3" fmla="*/ 1214739 h 3138703"/>
              <a:gd name="connsiteX4" fmla="*/ 1604679 w 2295043"/>
              <a:gd name="connsiteY4" fmla="*/ 1008510 h 3138703"/>
              <a:gd name="connsiteX5" fmla="*/ 1163299 w 2295043"/>
              <a:gd name="connsiteY5" fmla="*/ 1701388 h 3138703"/>
              <a:gd name="connsiteX6" fmla="*/ 1984442 w 2295043"/>
              <a:gd name="connsiteY6" fmla="*/ 1664921 h 3138703"/>
              <a:gd name="connsiteX7" fmla="*/ 1405995 w 2295043"/>
              <a:gd name="connsiteY7" fmla="*/ 2250913 h 3138703"/>
              <a:gd name="connsiteX8" fmla="*/ 2215821 w 2295043"/>
              <a:gd name="connsiteY8" fmla="*/ 2385464 h 3138703"/>
              <a:gd name="connsiteX9" fmla="*/ 1530487 w 2295043"/>
              <a:gd name="connsiteY9" fmla="*/ 2838162 h 3138703"/>
              <a:gd name="connsiteX10" fmla="*/ 2295043 w 2295043"/>
              <a:gd name="connsiteY10" fmla="*/ 3138703 h 3138703"/>
              <a:gd name="connsiteX11" fmla="*/ 2238456 w 2295043"/>
              <a:gd name="connsiteY11" fmla="*/ 3138703 h 3138703"/>
              <a:gd name="connsiteX12" fmla="*/ 1486475 w 2295043"/>
              <a:gd name="connsiteY12" fmla="*/ 2841934 h 3138703"/>
              <a:gd name="connsiteX13" fmla="*/ 2161749 w 2295043"/>
              <a:gd name="connsiteY13" fmla="*/ 2396782 h 3138703"/>
              <a:gd name="connsiteX14" fmla="*/ 1364498 w 2295043"/>
              <a:gd name="connsiteY14" fmla="*/ 2263488 h 3138703"/>
              <a:gd name="connsiteX15" fmla="*/ 1931627 w 2295043"/>
              <a:gd name="connsiteY15" fmla="*/ 1687556 h 3138703"/>
              <a:gd name="connsiteX16" fmla="*/ 1124317 w 2295043"/>
              <a:gd name="connsiteY16" fmla="*/ 1724023 h 3138703"/>
              <a:gd name="connsiteX17" fmla="*/ 1558152 w 2295043"/>
              <a:gd name="connsiteY17" fmla="*/ 1042462 h 3138703"/>
              <a:gd name="connsiteX18" fmla="*/ 774734 w 2295043"/>
              <a:gd name="connsiteY18" fmla="*/ 1244918 h 3138703"/>
              <a:gd name="connsiteX19" fmla="*/ 1058927 w 2295043"/>
              <a:gd name="connsiteY19" fmla="*/ 487908 h 3138703"/>
              <a:gd name="connsiteX20" fmla="*/ 334611 w 2295043"/>
              <a:gd name="connsiteY20" fmla="*/ 848808 h 3138703"/>
              <a:gd name="connsiteX21" fmla="*/ 455331 w 2295043"/>
              <a:gd name="connsiteY21" fmla="*/ 49043 h 3138703"/>
              <a:gd name="connsiteX22" fmla="*/ 0 w 2295043"/>
              <a:gd name="connsiteY22" fmla="*/ 411135 h 3138703"/>
              <a:gd name="connsiteX23" fmla="*/ 0 w 2295043"/>
              <a:gd name="connsiteY23" fmla="*/ 385450 h 3138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95043" h="3138703">
                <a:moveTo>
                  <a:pt x="482995" y="0"/>
                </a:moveTo>
                <a:lnTo>
                  <a:pt x="361019" y="812341"/>
                </a:lnTo>
                <a:lnTo>
                  <a:pt x="1096652" y="446410"/>
                </a:lnTo>
                <a:lnTo>
                  <a:pt x="808686" y="1214739"/>
                </a:lnTo>
                <a:lnTo>
                  <a:pt x="1604679" y="1008510"/>
                </a:lnTo>
                <a:lnTo>
                  <a:pt x="1163299" y="1701388"/>
                </a:lnTo>
                <a:lnTo>
                  <a:pt x="1984442" y="1664921"/>
                </a:lnTo>
                <a:lnTo>
                  <a:pt x="1405995" y="2250913"/>
                </a:lnTo>
                <a:lnTo>
                  <a:pt x="2215821" y="2385464"/>
                </a:lnTo>
                <a:lnTo>
                  <a:pt x="1530487" y="2838162"/>
                </a:lnTo>
                <a:lnTo>
                  <a:pt x="2295043" y="3138703"/>
                </a:lnTo>
                <a:lnTo>
                  <a:pt x="2238456" y="3138703"/>
                </a:lnTo>
                <a:lnTo>
                  <a:pt x="1486475" y="2841934"/>
                </a:lnTo>
                <a:lnTo>
                  <a:pt x="2161749" y="2396782"/>
                </a:lnTo>
                <a:lnTo>
                  <a:pt x="1364498" y="2263488"/>
                </a:lnTo>
                <a:lnTo>
                  <a:pt x="1931627" y="1687556"/>
                </a:lnTo>
                <a:lnTo>
                  <a:pt x="1124317" y="1724023"/>
                </a:lnTo>
                <a:lnTo>
                  <a:pt x="1558152" y="1042462"/>
                </a:lnTo>
                <a:lnTo>
                  <a:pt x="774734" y="1244918"/>
                </a:lnTo>
                <a:lnTo>
                  <a:pt x="1058927" y="487908"/>
                </a:lnTo>
                <a:lnTo>
                  <a:pt x="334611" y="848808"/>
                </a:lnTo>
                <a:lnTo>
                  <a:pt x="455331" y="49043"/>
                </a:lnTo>
                <a:lnTo>
                  <a:pt x="0" y="411135"/>
                </a:lnTo>
                <a:lnTo>
                  <a:pt x="0" y="38545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985657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">
              <a:schemeClr val="accent1"/>
            </a:gs>
            <a:gs pos="100000">
              <a:schemeClr val="accent2">
                <a:lumMod val="5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E7E0B147-BC38-43CD-BB5B-F21A685F5470}"/>
              </a:ext>
            </a:extLst>
          </p:cNvPr>
          <p:cNvSpPr/>
          <p:nvPr/>
        </p:nvSpPr>
        <p:spPr>
          <a:xfrm>
            <a:off x="1" y="3719298"/>
            <a:ext cx="2295043" cy="3138703"/>
          </a:xfrm>
          <a:custGeom>
            <a:avLst/>
            <a:gdLst>
              <a:gd name="connsiteX0" fmla="*/ 482995 w 2295043"/>
              <a:gd name="connsiteY0" fmla="*/ 0 h 3138703"/>
              <a:gd name="connsiteX1" fmla="*/ 361019 w 2295043"/>
              <a:gd name="connsiteY1" fmla="*/ 812341 h 3138703"/>
              <a:gd name="connsiteX2" fmla="*/ 1096652 w 2295043"/>
              <a:gd name="connsiteY2" fmla="*/ 446410 h 3138703"/>
              <a:gd name="connsiteX3" fmla="*/ 808686 w 2295043"/>
              <a:gd name="connsiteY3" fmla="*/ 1214739 h 3138703"/>
              <a:gd name="connsiteX4" fmla="*/ 1604679 w 2295043"/>
              <a:gd name="connsiteY4" fmla="*/ 1008510 h 3138703"/>
              <a:gd name="connsiteX5" fmla="*/ 1163299 w 2295043"/>
              <a:gd name="connsiteY5" fmla="*/ 1701388 h 3138703"/>
              <a:gd name="connsiteX6" fmla="*/ 1984442 w 2295043"/>
              <a:gd name="connsiteY6" fmla="*/ 1664921 h 3138703"/>
              <a:gd name="connsiteX7" fmla="*/ 1405995 w 2295043"/>
              <a:gd name="connsiteY7" fmla="*/ 2250913 h 3138703"/>
              <a:gd name="connsiteX8" fmla="*/ 2215821 w 2295043"/>
              <a:gd name="connsiteY8" fmla="*/ 2385464 h 3138703"/>
              <a:gd name="connsiteX9" fmla="*/ 1530487 w 2295043"/>
              <a:gd name="connsiteY9" fmla="*/ 2838162 h 3138703"/>
              <a:gd name="connsiteX10" fmla="*/ 2295043 w 2295043"/>
              <a:gd name="connsiteY10" fmla="*/ 3138703 h 3138703"/>
              <a:gd name="connsiteX11" fmla="*/ 2238456 w 2295043"/>
              <a:gd name="connsiteY11" fmla="*/ 3138703 h 3138703"/>
              <a:gd name="connsiteX12" fmla="*/ 1486475 w 2295043"/>
              <a:gd name="connsiteY12" fmla="*/ 2841934 h 3138703"/>
              <a:gd name="connsiteX13" fmla="*/ 2161749 w 2295043"/>
              <a:gd name="connsiteY13" fmla="*/ 2396782 h 3138703"/>
              <a:gd name="connsiteX14" fmla="*/ 1364498 w 2295043"/>
              <a:gd name="connsiteY14" fmla="*/ 2263488 h 3138703"/>
              <a:gd name="connsiteX15" fmla="*/ 1931627 w 2295043"/>
              <a:gd name="connsiteY15" fmla="*/ 1687556 h 3138703"/>
              <a:gd name="connsiteX16" fmla="*/ 1124317 w 2295043"/>
              <a:gd name="connsiteY16" fmla="*/ 1724023 h 3138703"/>
              <a:gd name="connsiteX17" fmla="*/ 1558152 w 2295043"/>
              <a:gd name="connsiteY17" fmla="*/ 1042462 h 3138703"/>
              <a:gd name="connsiteX18" fmla="*/ 774734 w 2295043"/>
              <a:gd name="connsiteY18" fmla="*/ 1244918 h 3138703"/>
              <a:gd name="connsiteX19" fmla="*/ 1058927 w 2295043"/>
              <a:gd name="connsiteY19" fmla="*/ 487908 h 3138703"/>
              <a:gd name="connsiteX20" fmla="*/ 334611 w 2295043"/>
              <a:gd name="connsiteY20" fmla="*/ 848808 h 3138703"/>
              <a:gd name="connsiteX21" fmla="*/ 455331 w 2295043"/>
              <a:gd name="connsiteY21" fmla="*/ 49043 h 3138703"/>
              <a:gd name="connsiteX22" fmla="*/ 0 w 2295043"/>
              <a:gd name="connsiteY22" fmla="*/ 411135 h 3138703"/>
              <a:gd name="connsiteX23" fmla="*/ 0 w 2295043"/>
              <a:gd name="connsiteY23" fmla="*/ 385450 h 3138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95043" h="3138703">
                <a:moveTo>
                  <a:pt x="482995" y="0"/>
                </a:moveTo>
                <a:lnTo>
                  <a:pt x="361019" y="812341"/>
                </a:lnTo>
                <a:lnTo>
                  <a:pt x="1096652" y="446410"/>
                </a:lnTo>
                <a:lnTo>
                  <a:pt x="808686" y="1214739"/>
                </a:lnTo>
                <a:lnTo>
                  <a:pt x="1604679" y="1008510"/>
                </a:lnTo>
                <a:lnTo>
                  <a:pt x="1163299" y="1701388"/>
                </a:lnTo>
                <a:lnTo>
                  <a:pt x="1984442" y="1664921"/>
                </a:lnTo>
                <a:lnTo>
                  <a:pt x="1405995" y="2250913"/>
                </a:lnTo>
                <a:lnTo>
                  <a:pt x="2215821" y="2385464"/>
                </a:lnTo>
                <a:lnTo>
                  <a:pt x="1530487" y="2838162"/>
                </a:lnTo>
                <a:lnTo>
                  <a:pt x="2295043" y="3138703"/>
                </a:lnTo>
                <a:lnTo>
                  <a:pt x="2238456" y="3138703"/>
                </a:lnTo>
                <a:lnTo>
                  <a:pt x="1486475" y="2841934"/>
                </a:lnTo>
                <a:lnTo>
                  <a:pt x="2161749" y="2396782"/>
                </a:lnTo>
                <a:lnTo>
                  <a:pt x="1364498" y="2263488"/>
                </a:lnTo>
                <a:lnTo>
                  <a:pt x="1931627" y="1687556"/>
                </a:lnTo>
                <a:lnTo>
                  <a:pt x="1124317" y="1724023"/>
                </a:lnTo>
                <a:lnTo>
                  <a:pt x="1558152" y="1042462"/>
                </a:lnTo>
                <a:lnTo>
                  <a:pt x="774734" y="1244918"/>
                </a:lnTo>
                <a:lnTo>
                  <a:pt x="1058927" y="487908"/>
                </a:lnTo>
                <a:lnTo>
                  <a:pt x="334611" y="848808"/>
                </a:lnTo>
                <a:lnTo>
                  <a:pt x="455331" y="49043"/>
                </a:lnTo>
                <a:lnTo>
                  <a:pt x="0" y="411135"/>
                </a:lnTo>
                <a:lnTo>
                  <a:pt x="0" y="38545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C390BE1-BBA8-4376-B69B-37015B88B163}"/>
              </a:ext>
            </a:extLst>
          </p:cNvPr>
          <p:cNvSpPr txBox="1"/>
          <p:nvPr/>
        </p:nvSpPr>
        <p:spPr>
          <a:xfrm>
            <a:off x="520865" y="262912"/>
            <a:ext cx="22330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b="0" i="0" kern="1200" dirty="0">
                <a:solidFill>
                  <a:schemeClr val="bg1"/>
                </a:solidFill>
                <a:latin typeface="+mj-lt"/>
                <a:ea typeface="+mn-ea"/>
                <a:cs typeface="+mn-cs"/>
              </a:rPr>
              <a:t>Step Process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39CAA9-4CD1-418F-9972-09320144B1F9}"/>
              </a:ext>
            </a:extLst>
          </p:cNvPr>
          <p:cNvSpPr txBox="1"/>
          <p:nvPr/>
        </p:nvSpPr>
        <p:spPr>
          <a:xfrm>
            <a:off x="3673166" y="262912"/>
            <a:ext cx="22330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kern="1200" dirty="0">
                <a:solidFill>
                  <a:schemeClr val="bg1"/>
                </a:solidFill>
                <a:latin typeface="+mj-lt"/>
                <a:ea typeface="+mn-ea"/>
                <a:cs typeface="+mn-cs"/>
              </a:rPr>
              <a:t>Presentation</a:t>
            </a:r>
            <a:endParaRPr lang="en-US" sz="2000" b="0" i="0" kern="1200" dirty="0">
              <a:solidFill>
                <a:schemeClr val="bg1"/>
              </a:solidFill>
              <a:latin typeface="+mj-lt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37A8404-911D-48FC-971F-3B54F02D8DAE}"/>
              </a:ext>
            </a:extLst>
          </p:cNvPr>
          <p:cNvSpPr txBox="1"/>
          <p:nvPr/>
        </p:nvSpPr>
        <p:spPr>
          <a:xfrm rot="10800000" flipV="1">
            <a:off x="10721339" y="262912"/>
            <a:ext cx="8677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spcBef>
                <a:spcPts val="1200"/>
              </a:spcBef>
              <a:defRPr sz="1050" spc="300">
                <a:solidFill>
                  <a:srgbClr val="2C4166"/>
                </a:solidFill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algn="r"/>
            <a:r>
              <a:rPr lang="id-ID" sz="1800" spc="0">
                <a:solidFill>
                  <a:schemeClr val="bg1"/>
                </a:solidFill>
                <a:latin typeface="+mj-lt"/>
              </a:rPr>
              <a:t>0</a:t>
            </a:r>
            <a:fld id="{260E2A6B-A809-4840-BF14-8648BC0BDF87}" type="slidenum">
              <a:rPr lang="id-ID" sz="1800" spc="0" smtClean="0">
                <a:solidFill>
                  <a:schemeClr val="bg1"/>
                </a:solidFill>
                <a:latin typeface="+mj-lt"/>
              </a:rPr>
              <a:pPr algn="r"/>
              <a:t>13</a:t>
            </a:fld>
            <a:endParaRPr lang="id-ID" sz="1800" spc="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34C055-4F20-45FC-96B5-0BA270841443}"/>
              </a:ext>
            </a:extLst>
          </p:cNvPr>
          <p:cNvSpPr txBox="1"/>
          <p:nvPr/>
        </p:nvSpPr>
        <p:spPr>
          <a:xfrm>
            <a:off x="521120" y="914362"/>
            <a:ext cx="4159612" cy="341632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>
            <a:defPPr>
              <a:defRPr lang="id-ID"/>
            </a:defPPr>
            <a:lvl1pPr>
              <a:lnSpc>
                <a:spcPct val="90000"/>
              </a:lnSpc>
              <a:defRPr sz="4800">
                <a:latin typeface="+mj-lt"/>
              </a:defRPr>
            </a:lvl1pPr>
          </a:lstStyle>
          <a:p>
            <a:r>
              <a:rPr lang="en-US">
                <a:solidFill>
                  <a:schemeClr val="bg1"/>
                </a:solidFill>
              </a:rPr>
              <a:t>VISUALIZING COMPLEX PROCESSES IN A CLEAR SIMPLE WAY</a:t>
            </a:r>
            <a:endParaRPr lang="id-ID">
              <a:solidFill>
                <a:schemeClr val="bg1"/>
              </a:solidFill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59561D6-1FE9-4166-B043-2147CDEE8A2E}"/>
              </a:ext>
            </a:extLst>
          </p:cNvPr>
          <p:cNvSpPr/>
          <p:nvPr/>
        </p:nvSpPr>
        <p:spPr>
          <a:xfrm rot="5400000">
            <a:off x="9014280" y="-954527"/>
            <a:ext cx="715362" cy="442087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05B1F1E-306E-472E-8F78-92871B8CC742}"/>
              </a:ext>
            </a:extLst>
          </p:cNvPr>
          <p:cNvSpPr txBox="1"/>
          <p:nvPr/>
        </p:nvSpPr>
        <p:spPr>
          <a:xfrm flipH="1">
            <a:off x="7495450" y="996417"/>
            <a:ext cx="821613" cy="505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lnSpc>
                <a:spcPct val="120000"/>
              </a:lnSpc>
              <a:defRPr sz="1200" b="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Manrope" pitchFamily="2" charset="0"/>
                <a:cs typeface="Poppins" panose="00000500000000000000" pitchFamily="2" charset="0"/>
              </a:defRPr>
            </a:lvl1pPr>
          </a:lstStyle>
          <a:p>
            <a:pPr algn="l"/>
            <a:r>
              <a:rPr lang="en-US" sz="2400" dirty="0">
                <a:solidFill>
                  <a:schemeClr val="tx1"/>
                </a:solidFill>
                <a:latin typeface="+mj-lt"/>
                <a:ea typeface="Inter Tight" pitchFamily="2" charset="0"/>
                <a:cs typeface="Inter Tight" pitchFamily="2" charset="0"/>
              </a:rPr>
              <a:t>0</a:t>
            </a:r>
            <a:r>
              <a:rPr lang="en-ID" sz="2400" dirty="0">
                <a:solidFill>
                  <a:schemeClr val="tx1"/>
                </a:solidFill>
                <a:latin typeface="+mj-lt"/>
                <a:ea typeface="Inter Tight" pitchFamily="2" charset="0"/>
                <a:cs typeface="Inter Tight" pitchFamily="2" charset="0"/>
              </a:rPr>
              <a:t>1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5D55BAD-AC2D-4331-BD23-783C3A5B3560}"/>
              </a:ext>
            </a:extLst>
          </p:cNvPr>
          <p:cNvSpPr txBox="1"/>
          <p:nvPr/>
        </p:nvSpPr>
        <p:spPr>
          <a:xfrm flipH="1">
            <a:off x="10145949" y="893615"/>
            <a:ext cx="1210285" cy="5778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lnSpc>
                <a:spcPct val="120000"/>
              </a:lnSpc>
              <a:defRPr sz="1200" b="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Manrope" pitchFamily="2" charset="0"/>
                <a:cs typeface="Poppins" panose="00000500000000000000" pitchFamily="2" charset="0"/>
              </a:defRPr>
            </a:lvl1pPr>
          </a:lstStyle>
          <a:p>
            <a:pPr algn="r"/>
            <a:r>
              <a:rPr lang="en-US" sz="3200">
                <a:solidFill>
                  <a:schemeClr val="tx1"/>
                </a:solidFill>
                <a:latin typeface="+mj-lt"/>
                <a:ea typeface="Inter Tight" pitchFamily="2" charset="0"/>
                <a:cs typeface="Inter Tight" pitchFamily="2" charset="0"/>
              </a:rPr>
              <a:t>5</a:t>
            </a:r>
            <a:r>
              <a:rPr lang="id-ID" sz="3200">
                <a:solidFill>
                  <a:schemeClr val="tx1"/>
                </a:solidFill>
                <a:latin typeface="+mj-lt"/>
                <a:ea typeface="Inter Tight" pitchFamily="2" charset="0"/>
                <a:cs typeface="Inter Tight" pitchFamily="2" charset="0"/>
              </a:rPr>
              <a:t>5%</a:t>
            </a:r>
            <a:endParaRPr lang="en-ID" sz="3200" dirty="0">
              <a:solidFill>
                <a:schemeClr val="tx1"/>
              </a:solidFill>
              <a:latin typeface="+mj-lt"/>
              <a:ea typeface="Inter Tight" pitchFamily="2" charset="0"/>
              <a:cs typeface="Inter Tight" pitchFamily="2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FA9186A-76D0-4D83-AC04-C1F88A304A51}"/>
              </a:ext>
            </a:extLst>
          </p:cNvPr>
          <p:cNvSpPr txBox="1"/>
          <p:nvPr/>
        </p:nvSpPr>
        <p:spPr>
          <a:xfrm>
            <a:off x="8210877" y="1002658"/>
            <a:ext cx="1907195" cy="358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200" b="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algn="l"/>
            <a:r>
              <a:rPr lang="en-ID" dirty="0">
                <a:solidFill>
                  <a:schemeClr val="tx1"/>
                </a:solidFill>
                <a:latin typeface="+mn-lt"/>
              </a:rPr>
              <a:t>Lorem ipsum </a:t>
            </a:r>
            <a:r>
              <a:rPr lang="en-ID" dirty="0" err="1">
                <a:solidFill>
                  <a:schemeClr val="tx1"/>
                </a:solidFill>
                <a:latin typeface="+mn-lt"/>
              </a:rPr>
              <a:t>dolor</a:t>
            </a:r>
            <a:r>
              <a:rPr lang="en-ID" dirty="0">
                <a:solidFill>
                  <a:schemeClr val="tx1"/>
                </a:solidFill>
                <a:latin typeface="+mn-lt"/>
              </a:rPr>
              <a:t> </a:t>
            </a:r>
            <a:r>
              <a:rPr lang="en-ID">
                <a:solidFill>
                  <a:schemeClr val="tx1"/>
                </a:solidFill>
                <a:latin typeface="+mn-lt"/>
              </a:rPr>
              <a:t>sit ame, consectetur</a:t>
            </a:r>
            <a:endParaRPr lang="en-ID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55A5101B-798A-42A6-AA22-763BE3A6A20C}"/>
              </a:ext>
            </a:extLst>
          </p:cNvPr>
          <p:cNvSpPr/>
          <p:nvPr/>
        </p:nvSpPr>
        <p:spPr>
          <a:xfrm rot="5400000">
            <a:off x="8437902" y="-85079"/>
            <a:ext cx="715362" cy="442087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4B40F76-4C4B-44AD-B19D-EB56FA67EAF8}"/>
              </a:ext>
            </a:extLst>
          </p:cNvPr>
          <p:cNvSpPr txBox="1"/>
          <p:nvPr/>
        </p:nvSpPr>
        <p:spPr>
          <a:xfrm flipH="1">
            <a:off x="6919072" y="1865866"/>
            <a:ext cx="821613" cy="505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lnSpc>
                <a:spcPct val="120000"/>
              </a:lnSpc>
              <a:defRPr sz="1200" b="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Manrope" pitchFamily="2" charset="0"/>
                <a:cs typeface="Poppins" panose="00000500000000000000" pitchFamily="2" charset="0"/>
              </a:defRPr>
            </a:lvl1pPr>
          </a:lstStyle>
          <a:p>
            <a:pPr algn="l"/>
            <a:r>
              <a:rPr lang="en-US" sz="2400">
                <a:solidFill>
                  <a:schemeClr val="bg1"/>
                </a:solidFill>
                <a:latin typeface="+mj-lt"/>
                <a:ea typeface="Inter Tight" pitchFamily="2" charset="0"/>
                <a:cs typeface="Inter Tight" pitchFamily="2" charset="0"/>
              </a:rPr>
              <a:t>0</a:t>
            </a:r>
            <a:r>
              <a:rPr lang="id-ID" sz="2400" dirty="0">
                <a:solidFill>
                  <a:schemeClr val="bg1"/>
                </a:solidFill>
                <a:latin typeface="+mj-lt"/>
                <a:ea typeface="Inter Tight" pitchFamily="2" charset="0"/>
                <a:cs typeface="Inter Tight" pitchFamily="2" charset="0"/>
              </a:rPr>
              <a:t>2</a:t>
            </a:r>
            <a:endParaRPr lang="en-ID" sz="2400" dirty="0">
              <a:solidFill>
                <a:schemeClr val="bg1"/>
              </a:solidFill>
              <a:latin typeface="+mj-lt"/>
              <a:ea typeface="Inter Tight" pitchFamily="2" charset="0"/>
              <a:cs typeface="Inter Tight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6EDA9C1-B0DF-464D-AC9A-F3EEB7267FFA}"/>
              </a:ext>
            </a:extLst>
          </p:cNvPr>
          <p:cNvSpPr txBox="1"/>
          <p:nvPr/>
        </p:nvSpPr>
        <p:spPr>
          <a:xfrm flipH="1">
            <a:off x="9569571" y="1763064"/>
            <a:ext cx="1210285" cy="5778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lnSpc>
                <a:spcPct val="120000"/>
              </a:lnSpc>
              <a:defRPr sz="1200" b="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Manrope" pitchFamily="2" charset="0"/>
                <a:cs typeface="Poppins" panose="00000500000000000000" pitchFamily="2" charset="0"/>
              </a:defRPr>
            </a:lvl1pPr>
          </a:lstStyle>
          <a:p>
            <a:pPr algn="r"/>
            <a:r>
              <a:rPr lang="en-US" sz="3200">
                <a:solidFill>
                  <a:schemeClr val="bg1"/>
                </a:solidFill>
                <a:latin typeface="+mj-lt"/>
                <a:ea typeface="Inter Tight" pitchFamily="2" charset="0"/>
                <a:cs typeface="Inter Tight" pitchFamily="2" charset="0"/>
              </a:rPr>
              <a:t>6</a:t>
            </a:r>
            <a:r>
              <a:rPr lang="id-ID" sz="3200">
                <a:solidFill>
                  <a:schemeClr val="bg1"/>
                </a:solidFill>
                <a:latin typeface="+mj-lt"/>
                <a:ea typeface="Inter Tight" pitchFamily="2" charset="0"/>
                <a:cs typeface="Inter Tight" pitchFamily="2" charset="0"/>
              </a:rPr>
              <a:t>7%</a:t>
            </a:r>
            <a:endParaRPr lang="en-ID" sz="3200" dirty="0">
              <a:solidFill>
                <a:schemeClr val="bg1"/>
              </a:solidFill>
              <a:latin typeface="+mj-lt"/>
              <a:ea typeface="Inter Tight" pitchFamily="2" charset="0"/>
              <a:cs typeface="Inter Tight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AB16A24-2AF0-474D-9258-23AB3E983FDB}"/>
              </a:ext>
            </a:extLst>
          </p:cNvPr>
          <p:cNvSpPr txBox="1"/>
          <p:nvPr/>
        </p:nvSpPr>
        <p:spPr>
          <a:xfrm>
            <a:off x="7634499" y="1872107"/>
            <a:ext cx="1907195" cy="3793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200" b="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algn="l"/>
            <a:r>
              <a:rPr lang="en-ID" dirty="0">
                <a:solidFill>
                  <a:schemeClr val="bg1"/>
                </a:solidFill>
                <a:latin typeface="+mn-lt"/>
              </a:rPr>
              <a:t>Lorem ipsum </a:t>
            </a:r>
            <a:r>
              <a:rPr lang="en-ID" dirty="0" err="1">
                <a:solidFill>
                  <a:schemeClr val="bg1"/>
                </a:solidFill>
                <a:latin typeface="+mn-lt"/>
              </a:rPr>
              <a:t>dolor</a:t>
            </a:r>
            <a:r>
              <a:rPr lang="en-ID" dirty="0">
                <a:solidFill>
                  <a:schemeClr val="bg1"/>
                </a:solidFill>
                <a:latin typeface="+mn-lt"/>
              </a:rPr>
              <a:t> </a:t>
            </a:r>
            <a:r>
              <a:rPr lang="en-ID">
                <a:solidFill>
                  <a:schemeClr val="bg1"/>
                </a:solidFill>
                <a:latin typeface="+mn-lt"/>
              </a:rPr>
              <a:t>sit ame, consectetur</a:t>
            </a:r>
            <a:endParaRPr lang="en-ID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029A3B7A-7FA4-4C97-8676-75A28FFD7B92}"/>
              </a:ext>
            </a:extLst>
          </p:cNvPr>
          <p:cNvSpPr/>
          <p:nvPr/>
        </p:nvSpPr>
        <p:spPr>
          <a:xfrm rot="5400000">
            <a:off x="7861523" y="784370"/>
            <a:ext cx="715362" cy="442087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4960084-7C85-4B97-9027-8AB83801EC89}"/>
              </a:ext>
            </a:extLst>
          </p:cNvPr>
          <p:cNvSpPr txBox="1"/>
          <p:nvPr/>
        </p:nvSpPr>
        <p:spPr>
          <a:xfrm flipH="1">
            <a:off x="6342693" y="2735314"/>
            <a:ext cx="821613" cy="505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lnSpc>
                <a:spcPct val="120000"/>
              </a:lnSpc>
              <a:defRPr sz="1200" b="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Manrope" pitchFamily="2" charset="0"/>
                <a:cs typeface="Poppins" panose="00000500000000000000" pitchFamily="2" charset="0"/>
              </a:defRPr>
            </a:lvl1pPr>
          </a:lstStyle>
          <a:p>
            <a:pPr algn="l"/>
            <a:r>
              <a:rPr lang="en-US" sz="2400">
                <a:solidFill>
                  <a:schemeClr val="accent3"/>
                </a:solidFill>
                <a:latin typeface="+mj-lt"/>
                <a:ea typeface="Inter Tight" pitchFamily="2" charset="0"/>
                <a:cs typeface="Inter Tight" pitchFamily="2" charset="0"/>
              </a:rPr>
              <a:t>0</a:t>
            </a:r>
            <a:r>
              <a:rPr lang="id-ID" sz="2400" dirty="0">
                <a:solidFill>
                  <a:schemeClr val="accent3"/>
                </a:solidFill>
                <a:latin typeface="+mj-lt"/>
                <a:ea typeface="Inter Tight" pitchFamily="2" charset="0"/>
                <a:cs typeface="Inter Tight" pitchFamily="2" charset="0"/>
              </a:rPr>
              <a:t>3</a:t>
            </a:r>
            <a:endParaRPr lang="en-ID" sz="2400" dirty="0">
              <a:solidFill>
                <a:schemeClr val="accent3"/>
              </a:solidFill>
              <a:latin typeface="+mj-lt"/>
              <a:ea typeface="Inter Tight" pitchFamily="2" charset="0"/>
              <a:cs typeface="Inter Tight" pitchFamily="2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0892D98-A94A-4EFF-98B9-BC334BE11DB2}"/>
              </a:ext>
            </a:extLst>
          </p:cNvPr>
          <p:cNvSpPr txBox="1"/>
          <p:nvPr/>
        </p:nvSpPr>
        <p:spPr>
          <a:xfrm flipH="1">
            <a:off x="8993192" y="2632513"/>
            <a:ext cx="1210285" cy="5778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lnSpc>
                <a:spcPct val="120000"/>
              </a:lnSpc>
              <a:defRPr sz="1200" b="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Manrope" pitchFamily="2" charset="0"/>
                <a:cs typeface="Poppins" panose="00000500000000000000" pitchFamily="2" charset="0"/>
              </a:defRPr>
            </a:lvl1pPr>
          </a:lstStyle>
          <a:p>
            <a:pPr algn="r"/>
            <a:r>
              <a:rPr lang="en-US" sz="3200">
                <a:solidFill>
                  <a:schemeClr val="tx1"/>
                </a:solidFill>
                <a:latin typeface="+mj-lt"/>
                <a:ea typeface="Inter Tight" pitchFamily="2" charset="0"/>
                <a:cs typeface="Inter Tight" pitchFamily="2" charset="0"/>
              </a:rPr>
              <a:t>7</a:t>
            </a:r>
            <a:r>
              <a:rPr lang="id-ID" sz="3200">
                <a:solidFill>
                  <a:schemeClr val="tx1"/>
                </a:solidFill>
                <a:latin typeface="+mj-lt"/>
                <a:ea typeface="Inter Tight" pitchFamily="2" charset="0"/>
                <a:cs typeface="Inter Tight" pitchFamily="2" charset="0"/>
              </a:rPr>
              <a:t>6%</a:t>
            </a:r>
            <a:endParaRPr lang="en-ID" sz="3200" dirty="0">
              <a:solidFill>
                <a:schemeClr val="tx1"/>
              </a:solidFill>
              <a:latin typeface="+mj-lt"/>
              <a:ea typeface="Inter Tight" pitchFamily="2" charset="0"/>
              <a:cs typeface="Inter Tight" pitchFamily="2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A008ED4-21C3-46DA-B177-5A4629BE1FC5}"/>
              </a:ext>
            </a:extLst>
          </p:cNvPr>
          <p:cNvSpPr txBox="1"/>
          <p:nvPr/>
        </p:nvSpPr>
        <p:spPr>
          <a:xfrm>
            <a:off x="7058120" y="2741555"/>
            <a:ext cx="1907195" cy="358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200" b="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algn="l"/>
            <a:r>
              <a:rPr lang="en-ID" dirty="0">
                <a:solidFill>
                  <a:schemeClr val="tx1"/>
                </a:solidFill>
                <a:latin typeface="+mn-lt"/>
              </a:rPr>
              <a:t>Lorem ipsum </a:t>
            </a:r>
            <a:r>
              <a:rPr lang="en-ID" dirty="0" err="1">
                <a:solidFill>
                  <a:schemeClr val="tx1"/>
                </a:solidFill>
                <a:latin typeface="+mn-lt"/>
              </a:rPr>
              <a:t>dolor</a:t>
            </a:r>
            <a:r>
              <a:rPr lang="en-ID" dirty="0">
                <a:solidFill>
                  <a:schemeClr val="tx1"/>
                </a:solidFill>
                <a:latin typeface="+mn-lt"/>
              </a:rPr>
              <a:t> </a:t>
            </a:r>
            <a:r>
              <a:rPr lang="en-ID">
                <a:solidFill>
                  <a:schemeClr val="tx1"/>
                </a:solidFill>
                <a:latin typeface="+mn-lt"/>
              </a:rPr>
              <a:t>sit ame, consectetur</a:t>
            </a:r>
            <a:endParaRPr lang="en-ID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9884960D-867C-4D32-AA19-6BCBF5BA4BBA}"/>
              </a:ext>
            </a:extLst>
          </p:cNvPr>
          <p:cNvSpPr/>
          <p:nvPr/>
        </p:nvSpPr>
        <p:spPr>
          <a:xfrm rot="5400000">
            <a:off x="7285144" y="1653818"/>
            <a:ext cx="715362" cy="442087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D3B9CDD-57E2-4B49-A5D8-10E66AA727CF}"/>
              </a:ext>
            </a:extLst>
          </p:cNvPr>
          <p:cNvSpPr txBox="1"/>
          <p:nvPr/>
        </p:nvSpPr>
        <p:spPr>
          <a:xfrm flipH="1">
            <a:off x="5766314" y="3604763"/>
            <a:ext cx="821613" cy="505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lnSpc>
                <a:spcPct val="120000"/>
              </a:lnSpc>
              <a:defRPr sz="1200" b="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Manrope" pitchFamily="2" charset="0"/>
                <a:cs typeface="Poppins" panose="00000500000000000000" pitchFamily="2" charset="0"/>
              </a:defRPr>
            </a:lvl1pPr>
          </a:lstStyle>
          <a:p>
            <a:pPr algn="l"/>
            <a:r>
              <a:rPr lang="en-US" sz="2400">
                <a:solidFill>
                  <a:schemeClr val="bg1"/>
                </a:solidFill>
                <a:latin typeface="+mj-lt"/>
                <a:ea typeface="Inter Tight" pitchFamily="2" charset="0"/>
                <a:cs typeface="Inter Tight" pitchFamily="2" charset="0"/>
              </a:rPr>
              <a:t>0</a:t>
            </a:r>
            <a:r>
              <a:rPr lang="id-ID" sz="2400" dirty="0">
                <a:solidFill>
                  <a:schemeClr val="bg1"/>
                </a:solidFill>
                <a:latin typeface="+mj-lt"/>
                <a:ea typeface="Inter Tight" pitchFamily="2" charset="0"/>
                <a:cs typeface="Inter Tight" pitchFamily="2" charset="0"/>
              </a:rPr>
              <a:t>4</a:t>
            </a:r>
            <a:endParaRPr lang="en-ID" sz="2400" dirty="0">
              <a:solidFill>
                <a:schemeClr val="bg1"/>
              </a:solidFill>
              <a:latin typeface="+mj-lt"/>
              <a:ea typeface="Inter Tight" pitchFamily="2" charset="0"/>
              <a:cs typeface="Inter Tight" pitchFamily="2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7C2D031-8871-4061-8054-61CF73DEFA7A}"/>
              </a:ext>
            </a:extLst>
          </p:cNvPr>
          <p:cNvSpPr txBox="1"/>
          <p:nvPr/>
        </p:nvSpPr>
        <p:spPr>
          <a:xfrm flipH="1">
            <a:off x="8416813" y="3501962"/>
            <a:ext cx="1210285" cy="5778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lnSpc>
                <a:spcPct val="120000"/>
              </a:lnSpc>
              <a:defRPr sz="1200" b="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Manrope" pitchFamily="2" charset="0"/>
                <a:cs typeface="Poppins" panose="00000500000000000000" pitchFamily="2" charset="0"/>
              </a:defRPr>
            </a:lvl1pPr>
          </a:lstStyle>
          <a:p>
            <a:pPr algn="r"/>
            <a:r>
              <a:rPr lang="en-US" sz="3200">
                <a:solidFill>
                  <a:schemeClr val="bg1"/>
                </a:solidFill>
                <a:latin typeface="+mj-lt"/>
                <a:ea typeface="Inter Tight" pitchFamily="2" charset="0"/>
                <a:cs typeface="Inter Tight" pitchFamily="2" charset="0"/>
              </a:rPr>
              <a:t>8</a:t>
            </a:r>
            <a:r>
              <a:rPr lang="id-ID" sz="3200">
                <a:solidFill>
                  <a:schemeClr val="bg1"/>
                </a:solidFill>
                <a:latin typeface="+mj-lt"/>
                <a:ea typeface="Inter Tight" pitchFamily="2" charset="0"/>
                <a:cs typeface="Inter Tight" pitchFamily="2" charset="0"/>
              </a:rPr>
              <a:t>9%</a:t>
            </a:r>
            <a:endParaRPr lang="en-ID" sz="3200" dirty="0">
              <a:solidFill>
                <a:schemeClr val="bg1"/>
              </a:solidFill>
              <a:latin typeface="+mj-lt"/>
              <a:ea typeface="Inter Tight" pitchFamily="2" charset="0"/>
              <a:cs typeface="Inter Tight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731F00E-9478-4A55-8FCD-05E602EAE3E0}"/>
              </a:ext>
            </a:extLst>
          </p:cNvPr>
          <p:cNvSpPr txBox="1"/>
          <p:nvPr/>
        </p:nvSpPr>
        <p:spPr>
          <a:xfrm>
            <a:off x="6481741" y="3611005"/>
            <a:ext cx="1907195" cy="3793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200" b="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algn="l"/>
            <a:r>
              <a:rPr lang="en-ID" dirty="0">
                <a:solidFill>
                  <a:schemeClr val="bg1"/>
                </a:solidFill>
                <a:latin typeface="+mn-lt"/>
              </a:rPr>
              <a:t>Lorem ipsum </a:t>
            </a:r>
            <a:r>
              <a:rPr lang="en-ID" dirty="0" err="1">
                <a:solidFill>
                  <a:schemeClr val="bg1"/>
                </a:solidFill>
                <a:latin typeface="+mn-lt"/>
              </a:rPr>
              <a:t>dolor</a:t>
            </a:r>
            <a:r>
              <a:rPr lang="en-ID" dirty="0">
                <a:solidFill>
                  <a:schemeClr val="bg1"/>
                </a:solidFill>
                <a:latin typeface="+mn-lt"/>
              </a:rPr>
              <a:t> </a:t>
            </a:r>
            <a:r>
              <a:rPr lang="en-ID">
                <a:solidFill>
                  <a:schemeClr val="bg1"/>
                </a:solidFill>
                <a:latin typeface="+mn-lt"/>
              </a:rPr>
              <a:t>sit ame, consectetur</a:t>
            </a:r>
            <a:endParaRPr lang="en-ID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56830DC3-5C5A-49F7-8AD3-A7DDB2E1D4F5}"/>
              </a:ext>
            </a:extLst>
          </p:cNvPr>
          <p:cNvSpPr/>
          <p:nvPr/>
        </p:nvSpPr>
        <p:spPr>
          <a:xfrm rot="5400000">
            <a:off x="6803839" y="2522733"/>
            <a:ext cx="715362" cy="442087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CB70D7F-86E5-4107-8BBC-F8F41EA7FFF2}"/>
              </a:ext>
            </a:extLst>
          </p:cNvPr>
          <p:cNvSpPr txBox="1"/>
          <p:nvPr/>
        </p:nvSpPr>
        <p:spPr>
          <a:xfrm flipH="1">
            <a:off x="5285009" y="4473677"/>
            <a:ext cx="821613" cy="505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lnSpc>
                <a:spcPct val="120000"/>
              </a:lnSpc>
              <a:defRPr sz="1200" b="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Manrope" pitchFamily="2" charset="0"/>
                <a:cs typeface="Poppins" panose="00000500000000000000" pitchFamily="2" charset="0"/>
              </a:defRPr>
            </a:lvl1pPr>
          </a:lstStyle>
          <a:p>
            <a:pPr algn="l"/>
            <a:r>
              <a:rPr lang="en-US" sz="2400">
                <a:solidFill>
                  <a:schemeClr val="tx1"/>
                </a:solidFill>
                <a:latin typeface="+mj-lt"/>
                <a:ea typeface="Inter Tight" pitchFamily="2" charset="0"/>
                <a:cs typeface="Inter Tight" pitchFamily="2" charset="0"/>
              </a:rPr>
              <a:t>0</a:t>
            </a:r>
            <a:r>
              <a:rPr lang="id-ID" sz="2400" dirty="0">
                <a:solidFill>
                  <a:schemeClr val="tx1"/>
                </a:solidFill>
                <a:latin typeface="+mj-lt"/>
                <a:ea typeface="Inter Tight" pitchFamily="2" charset="0"/>
                <a:cs typeface="Inter Tight" pitchFamily="2" charset="0"/>
              </a:rPr>
              <a:t>5</a:t>
            </a:r>
            <a:endParaRPr lang="en-ID" sz="2400" dirty="0">
              <a:solidFill>
                <a:schemeClr val="tx1"/>
              </a:solidFill>
              <a:latin typeface="+mj-lt"/>
              <a:ea typeface="Inter Tight" pitchFamily="2" charset="0"/>
              <a:cs typeface="Inter Tight" pitchFamily="2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EBBEE9C-50CB-40A6-8208-EB2AA76E0CFC}"/>
              </a:ext>
            </a:extLst>
          </p:cNvPr>
          <p:cNvSpPr txBox="1"/>
          <p:nvPr/>
        </p:nvSpPr>
        <p:spPr>
          <a:xfrm flipH="1">
            <a:off x="7935508" y="4370876"/>
            <a:ext cx="1210285" cy="5778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lnSpc>
                <a:spcPct val="120000"/>
              </a:lnSpc>
              <a:defRPr sz="1200" b="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Manrope" pitchFamily="2" charset="0"/>
                <a:cs typeface="Poppins" panose="00000500000000000000" pitchFamily="2" charset="0"/>
              </a:defRPr>
            </a:lvl1pPr>
          </a:lstStyle>
          <a:p>
            <a:pPr algn="r"/>
            <a:r>
              <a:rPr lang="en-US" sz="3200">
                <a:solidFill>
                  <a:schemeClr val="tx1"/>
                </a:solidFill>
                <a:latin typeface="+mj-lt"/>
                <a:ea typeface="Inter Tight" pitchFamily="2" charset="0"/>
                <a:cs typeface="Inter Tight" pitchFamily="2" charset="0"/>
              </a:rPr>
              <a:t>8</a:t>
            </a:r>
            <a:r>
              <a:rPr lang="id-ID" sz="3200">
                <a:solidFill>
                  <a:schemeClr val="tx1"/>
                </a:solidFill>
                <a:latin typeface="+mj-lt"/>
                <a:ea typeface="Inter Tight" pitchFamily="2" charset="0"/>
                <a:cs typeface="Inter Tight" pitchFamily="2" charset="0"/>
              </a:rPr>
              <a:t>9%</a:t>
            </a:r>
            <a:endParaRPr lang="en-ID" sz="3200" dirty="0">
              <a:solidFill>
                <a:schemeClr val="tx1"/>
              </a:solidFill>
              <a:latin typeface="+mj-lt"/>
              <a:ea typeface="Inter Tight" pitchFamily="2" charset="0"/>
              <a:cs typeface="Inter Tight" pitchFamily="2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F5EBFEE-A44B-4DB0-845F-D77441D6D6E2}"/>
              </a:ext>
            </a:extLst>
          </p:cNvPr>
          <p:cNvSpPr txBox="1"/>
          <p:nvPr/>
        </p:nvSpPr>
        <p:spPr>
          <a:xfrm>
            <a:off x="6000436" y="4479918"/>
            <a:ext cx="1907195" cy="46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200" b="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algn="l"/>
            <a:r>
              <a:rPr lang="en-ID" dirty="0">
                <a:solidFill>
                  <a:schemeClr val="tx1"/>
                </a:solidFill>
                <a:latin typeface="+mn-lt"/>
              </a:rPr>
              <a:t>Lorem ipsum </a:t>
            </a:r>
            <a:r>
              <a:rPr lang="en-ID" dirty="0" err="1">
                <a:solidFill>
                  <a:schemeClr val="tx1"/>
                </a:solidFill>
                <a:latin typeface="+mn-lt"/>
              </a:rPr>
              <a:t>dolor</a:t>
            </a:r>
            <a:r>
              <a:rPr lang="en-ID" dirty="0">
                <a:solidFill>
                  <a:schemeClr val="tx1"/>
                </a:solidFill>
                <a:latin typeface="+mn-lt"/>
              </a:rPr>
              <a:t> </a:t>
            </a:r>
            <a:r>
              <a:rPr lang="en-ID">
                <a:solidFill>
                  <a:schemeClr val="tx1"/>
                </a:solidFill>
                <a:latin typeface="+mn-lt"/>
              </a:rPr>
              <a:t>sit ame, consectetur</a:t>
            </a:r>
            <a:endParaRPr lang="en-ID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3367402E-B32F-44D4-A8CA-98672DC38046}"/>
              </a:ext>
            </a:extLst>
          </p:cNvPr>
          <p:cNvSpPr/>
          <p:nvPr/>
        </p:nvSpPr>
        <p:spPr>
          <a:xfrm rot="5400000">
            <a:off x="6227461" y="3391646"/>
            <a:ext cx="715362" cy="442087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830D474-7DAE-4A21-A52F-3C2B772E5869}"/>
              </a:ext>
            </a:extLst>
          </p:cNvPr>
          <p:cNvSpPr txBox="1"/>
          <p:nvPr/>
        </p:nvSpPr>
        <p:spPr>
          <a:xfrm flipH="1">
            <a:off x="4708631" y="5342592"/>
            <a:ext cx="821613" cy="505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lnSpc>
                <a:spcPct val="120000"/>
              </a:lnSpc>
              <a:defRPr sz="1200" b="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Manrope" pitchFamily="2" charset="0"/>
                <a:cs typeface="Poppins" panose="00000500000000000000" pitchFamily="2" charset="0"/>
              </a:defRPr>
            </a:lvl1pPr>
          </a:lstStyle>
          <a:p>
            <a:pPr algn="l"/>
            <a:r>
              <a:rPr lang="en-US" sz="2400">
                <a:solidFill>
                  <a:schemeClr val="bg1"/>
                </a:solidFill>
                <a:latin typeface="+mj-lt"/>
                <a:ea typeface="Inter Tight" pitchFamily="2" charset="0"/>
                <a:cs typeface="Inter Tight" pitchFamily="2" charset="0"/>
              </a:rPr>
              <a:t>0</a:t>
            </a:r>
            <a:r>
              <a:rPr lang="id-ID" sz="2400" dirty="0">
                <a:solidFill>
                  <a:schemeClr val="bg1"/>
                </a:solidFill>
                <a:latin typeface="+mj-lt"/>
                <a:ea typeface="Inter Tight" pitchFamily="2" charset="0"/>
                <a:cs typeface="Inter Tight" pitchFamily="2" charset="0"/>
              </a:rPr>
              <a:t>6</a:t>
            </a:r>
            <a:endParaRPr lang="en-ID" sz="2400" dirty="0">
              <a:solidFill>
                <a:schemeClr val="bg1"/>
              </a:solidFill>
              <a:latin typeface="+mj-lt"/>
              <a:ea typeface="Inter Tight" pitchFamily="2" charset="0"/>
              <a:cs typeface="Inter Tight" pitchFamily="2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87E7505-9D61-4399-9A0F-11535F4B9D82}"/>
              </a:ext>
            </a:extLst>
          </p:cNvPr>
          <p:cNvSpPr txBox="1"/>
          <p:nvPr/>
        </p:nvSpPr>
        <p:spPr>
          <a:xfrm flipH="1">
            <a:off x="7359130" y="5239791"/>
            <a:ext cx="1210285" cy="5778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lnSpc>
                <a:spcPct val="120000"/>
              </a:lnSpc>
              <a:defRPr sz="1200" b="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Manrope" pitchFamily="2" charset="0"/>
                <a:cs typeface="Poppins" panose="00000500000000000000" pitchFamily="2" charset="0"/>
              </a:defRPr>
            </a:lvl1pPr>
          </a:lstStyle>
          <a:p>
            <a:pPr algn="r"/>
            <a:r>
              <a:rPr lang="en-US" sz="3200">
                <a:solidFill>
                  <a:schemeClr val="bg1"/>
                </a:solidFill>
                <a:latin typeface="+mj-lt"/>
                <a:ea typeface="Inter Tight" pitchFamily="2" charset="0"/>
                <a:cs typeface="Inter Tight" pitchFamily="2" charset="0"/>
              </a:rPr>
              <a:t>8</a:t>
            </a:r>
            <a:r>
              <a:rPr lang="id-ID" sz="3200">
                <a:solidFill>
                  <a:schemeClr val="bg1"/>
                </a:solidFill>
                <a:latin typeface="+mj-lt"/>
                <a:ea typeface="Inter Tight" pitchFamily="2" charset="0"/>
                <a:cs typeface="Inter Tight" pitchFamily="2" charset="0"/>
              </a:rPr>
              <a:t>9%</a:t>
            </a:r>
            <a:endParaRPr lang="en-ID" sz="3200" dirty="0">
              <a:solidFill>
                <a:schemeClr val="bg1"/>
              </a:solidFill>
              <a:latin typeface="+mj-lt"/>
              <a:ea typeface="Inter Tight" pitchFamily="2" charset="0"/>
              <a:cs typeface="Inter Tight" pitchFamily="2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B3347BF-72DE-4209-A201-80A2C2B7459F}"/>
              </a:ext>
            </a:extLst>
          </p:cNvPr>
          <p:cNvSpPr txBox="1"/>
          <p:nvPr/>
        </p:nvSpPr>
        <p:spPr>
          <a:xfrm>
            <a:off x="5424058" y="5348831"/>
            <a:ext cx="1907195" cy="3793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200" b="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algn="l"/>
            <a:r>
              <a:rPr lang="en-ID" dirty="0">
                <a:solidFill>
                  <a:schemeClr val="bg1"/>
                </a:solidFill>
                <a:latin typeface="+mn-lt"/>
              </a:rPr>
              <a:t>Lorem ipsum </a:t>
            </a:r>
            <a:r>
              <a:rPr lang="en-ID" dirty="0" err="1">
                <a:solidFill>
                  <a:schemeClr val="bg1"/>
                </a:solidFill>
                <a:latin typeface="+mn-lt"/>
              </a:rPr>
              <a:t>dolor</a:t>
            </a:r>
            <a:r>
              <a:rPr lang="en-ID" dirty="0">
                <a:solidFill>
                  <a:schemeClr val="bg1"/>
                </a:solidFill>
                <a:latin typeface="+mn-lt"/>
              </a:rPr>
              <a:t> </a:t>
            </a:r>
            <a:r>
              <a:rPr lang="en-ID">
                <a:solidFill>
                  <a:schemeClr val="bg1"/>
                </a:solidFill>
                <a:latin typeface="+mn-lt"/>
              </a:rPr>
              <a:t>sit ame, consectetur</a:t>
            </a:r>
            <a:endParaRPr lang="en-ID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6C0C043-822E-47DE-8AF3-6B122AD5D28D}"/>
              </a:ext>
            </a:extLst>
          </p:cNvPr>
          <p:cNvSpPr txBox="1"/>
          <p:nvPr/>
        </p:nvSpPr>
        <p:spPr>
          <a:xfrm>
            <a:off x="536535" y="5268735"/>
            <a:ext cx="2831698" cy="79316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d-ID"/>
            </a:defPPr>
            <a:lvl1pPr>
              <a:lnSpc>
                <a:spcPct val="130000"/>
              </a:lnSpc>
              <a:defRPr sz="1400" b="0" i="0" u="none" strike="noStrike" cap="none">
                <a:solidFill>
                  <a:schemeClr val="bg1"/>
                </a:solidFill>
                <a:ea typeface="Arial"/>
                <a:cs typeface="Arial"/>
              </a:defRPr>
            </a:lvl1pPr>
          </a:lstStyle>
          <a:p>
            <a:r>
              <a:rPr lang="en-US" sz="1200" dirty="0"/>
              <a:t>Lorem ipsum dolor sit </a:t>
            </a:r>
            <a:r>
              <a:rPr lang="en-US" sz="1200" dirty="0" err="1"/>
              <a:t>amet</a:t>
            </a:r>
            <a:r>
              <a:rPr lang="en-US" sz="1200" dirty="0"/>
              <a:t>, </a:t>
            </a:r>
            <a:r>
              <a:rPr lang="en-US" sz="1200" dirty="0" err="1"/>
              <a:t>consectetur</a:t>
            </a:r>
            <a:r>
              <a:rPr lang="en-US" sz="1200" dirty="0"/>
              <a:t> </a:t>
            </a:r>
            <a:r>
              <a:rPr lang="en-US" sz="1200" dirty="0" err="1"/>
              <a:t>adipiscing</a:t>
            </a:r>
            <a:r>
              <a:rPr lang="en-US" sz="1200" dirty="0"/>
              <a:t> </a:t>
            </a:r>
            <a:r>
              <a:rPr lang="en-US" sz="1200" dirty="0" err="1"/>
              <a:t>elit</a:t>
            </a:r>
            <a:r>
              <a:rPr lang="en-US" sz="1200" dirty="0"/>
              <a:t>. </a:t>
            </a:r>
            <a:r>
              <a:rPr lang="en-US" sz="1200"/>
              <a:t>Proin dum </a:t>
            </a:r>
            <a:r>
              <a:rPr lang="en-US" sz="1200" dirty="0" err="1"/>
              <a:t>risus</a:t>
            </a:r>
            <a:r>
              <a:rPr lang="en-US" sz="1200" dirty="0"/>
              <a:t> sit </a:t>
            </a:r>
            <a:r>
              <a:rPr lang="en-US" sz="1200" err="1"/>
              <a:t>amet</a:t>
            </a:r>
            <a:r>
              <a:rPr lang="en-US" sz="1200"/>
              <a:t> venen </a:t>
            </a:r>
            <a:r>
              <a:rPr lang="en-US" sz="1200" dirty="0" err="1"/>
              <a:t>atis</a:t>
            </a:r>
            <a:r>
              <a:rPr lang="en-US" sz="1200" dirty="0"/>
              <a:t> </a:t>
            </a:r>
            <a:r>
              <a:rPr lang="en-US" sz="1200" dirty="0" err="1"/>
              <a:t>tristique</a:t>
            </a:r>
            <a:r>
              <a:rPr lang="en-US" sz="1200"/>
              <a:t>. Morbi</a:t>
            </a:r>
            <a:endParaRPr lang="id-ID" sz="1200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6D281B99-21B6-470A-A864-6B4AC6EE7947}"/>
              </a:ext>
            </a:extLst>
          </p:cNvPr>
          <p:cNvGrpSpPr/>
          <p:nvPr/>
        </p:nvGrpSpPr>
        <p:grpSpPr>
          <a:xfrm>
            <a:off x="10048089" y="2251478"/>
            <a:ext cx="6954634" cy="6916616"/>
            <a:chOff x="7731847" y="-2754327"/>
            <a:chExt cx="7264438" cy="7224728"/>
          </a:xfrm>
        </p:grpSpPr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F26975B7-5368-4852-ACF5-6A317D8CAF2B}"/>
                </a:ext>
              </a:extLst>
            </p:cNvPr>
            <p:cNvSpPr/>
            <p:nvPr/>
          </p:nvSpPr>
          <p:spPr>
            <a:xfrm>
              <a:off x="8654776" y="-1836722"/>
              <a:ext cx="5418580" cy="5389516"/>
            </a:xfrm>
            <a:custGeom>
              <a:avLst/>
              <a:gdLst>
                <a:gd name="connsiteX0" fmla="*/ 5418581 w 5418580"/>
                <a:gd name="connsiteY0" fmla="*/ 2694758 h 5389516"/>
                <a:gd name="connsiteX1" fmla="*/ 4701640 w 5418580"/>
                <a:gd name="connsiteY1" fmla="*/ 2904443 h 5389516"/>
                <a:gd name="connsiteX2" fmla="*/ 5359759 w 5418580"/>
                <a:gd name="connsiteY2" fmla="*/ 3258069 h 5389516"/>
                <a:gd name="connsiteX3" fmla="*/ 4615137 w 5418580"/>
                <a:gd name="connsiteY3" fmla="*/ 3314123 h 5389516"/>
                <a:gd name="connsiteX4" fmla="*/ 5184676 w 5418580"/>
                <a:gd name="connsiteY4" fmla="*/ 3797159 h 5389516"/>
                <a:gd name="connsiteX5" fmla="*/ 4444897 w 5418580"/>
                <a:gd name="connsiteY5" fmla="*/ 3696123 h 5389516"/>
                <a:gd name="connsiteX6" fmla="*/ 4900944 w 5418580"/>
                <a:gd name="connsiteY6" fmla="*/ 4287807 h 5389516"/>
                <a:gd name="connsiteX7" fmla="*/ 4197843 w 5418580"/>
                <a:gd name="connsiteY7" fmla="*/ 4035217 h 5389516"/>
                <a:gd name="connsiteX8" fmla="*/ 4521713 w 5418580"/>
                <a:gd name="connsiteY8" fmla="*/ 4707869 h 5389516"/>
                <a:gd name="connsiteX9" fmla="*/ 3886430 w 5418580"/>
                <a:gd name="connsiteY9" fmla="*/ 4315488 h 5389516"/>
                <a:gd name="connsiteX10" fmla="*/ 4064282 w 5418580"/>
                <a:gd name="connsiteY10" fmla="*/ 5041426 h 5389516"/>
                <a:gd name="connsiteX11" fmla="*/ 3523808 w 5418580"/>
                <a:gd name="connsiteY11" fmla="*/ 4525173 h 5389516"/>
                <a:gd name="connsiteX12" fmla="*/ 3546645 w 5418580"/>
                <a:gd name="connsiteY12" fmla="*/ 5271872 h 5389516"/>
                <a:gd name="connsiteX13" fmla="*/ 3125892 w 5418580"/>
                <a:gd name="connsiteY13" fmla="*/ 4654582 h 5389516"/>
                <a:gd name="connsiteX14" fmla="*/ 2991638 w 5418580"/>
                <a:gd name="connsiteY14" fmla="*/ 5389516 h 5389516"/>
                <a:gd name="connsiteX15" fmla="*/ 2709291 w 5418580"/>
                <a:gd name="connsiteY15" fmla="*/ 4698180 h 5389516"/>
                <a:gd name="connsiteX16" fmla="*/ 2426251 w 5418580"/>
                <a:gd name="connsiteY16" fmla="*/ 5389516 h 5389516"/>
                <a:gd name="connsiteX17" fmla="*/ 2291998 w 5418580"/>
                <a:gd name="connsiteY17" fmla="*/ 4654582 h 5389516"/>
                <a:gd name="connsiteX18" fmla="*/ 1871936 w 5418580"/>
                <a:gd name="connsiteY18" fmla="*/ 5271872 h 5389516"/>
                <a:gd name="connsiteX19" fmla="*/ 1894081 w 5418580"/>
                <a:gd name="connsiteY19" fmla="*/ 4525173 h 5389516"/>
                <a:gd name="connsiteX20" fmla="*/ 1354299 w 5418580"/>
                <a:gd name="connsiteY20" fmla="*/ 5041426 h 5389516"/>
                <a:gd name="connsiteX21" fmla="*/ 1531458 w 5418580"/>
                <a:gd name="connsiteY21" fmla="*/ 4315488 h 5389516"/>
                <a:gd name="connsiteX22" fmla="*/ 896177 w 5418580"/>
                <a:gd name="connsiteY22" fmla="*/ 4707869 h 5389516"/>
                <a:gd name="connsiteX23" fmla="*/ 1220046 w 5418580"/>
                <a:gd name="connsiteY23" fmla="*/ 4035217 h 5389516"/>
                <a:gd name="connsiteX24" fmla="*/ 517637 w 5418580"/>
                <a:gd name="connsiteY24" fmla="*/ 4287807 h 5389516"/>
                <a:gd name="connsiteX25" fmla="*/ 973684 w 5418580"/>
                <a:gd name="connsiteY25" fmla="*/ 3696123 h 5389516"/>
                <a:gd name="connsiteX26" fmla="*/ 233906 w 5418580"/>
                <a:gd name="connsiteY26" fmla="*/ 3797159 h 5389516"/>
                <a:gd name="connsiteX27" fmla="*/ 803445 w 5418580"/>
                <a:gd name="connsiteY27" fmla="*/ 3314123 h 5389516"/>
                <a:gd name="connsiteX28" fmla="*/ 58822 w 5418580"/>
                <a:gd name="connsiteY28" fmla="*/ 3258069 h 5389516"/>
                <a:gd name="connsiteX29" fmla="*/ 716941 w 5418580"/>
                <a:gd name="connsiteY29" fmla="*/ 2904443 h 5389516"/>
                <a:gd name="connsiteX30" fmla="*/ 0 w 5418580"/>
                <a:gd name="connsiteY30" fmla="*/ 2694758 h 5389516"/>
                <a:gd name="connsiteX31" fmla="*/ 716941 w 5418580"/>
                <a:gd name="connsiteY31" fmla="*/ 2485074 h 5389516"/>
                <a:gd name="connsiteX32" fmla="*/ 58822 w 5418580"/>
                <a:gd name="connsiteY32" fmla="*/ 2131447 h 5389516"/>
                <a:gd name="connsiteX33" fmla="*/ 803445 w 5418580"/>
                <a:gd name="connsiteY33" fmla="*/ 2075393 h 5389516"/>
                <a:gd name="connsiteX34" fmla="*/ 233906 w 5418580"/>
                <a:gd name="connsiteY34" fmla="*/ 1592357 h 5389516"/>
                <a:gd name="connsiteX35" fmla="*/ 973684 w 5418580"/>
                <a:gd name="connsiteY35" fmla="*/ 1693393 h 5389516"/>
                <a:gd name="connsiteX36" fmla="*/ 517637 w 5418580"/>
                <a:gd name="connsiteY36" fmla="*/ 1101709 h 5389516"/>
                <a:gd name="connsiteX37" fmla="*/ 1220046 w 5418580"/>
                <a:gd name="connsiteY37" fmla="*/ 1354299 h 5389516"/>
                <a:gd name="connsiteX38" fmla="*/ 896177 w 5418580"/>
                <a:gd name="connsiteY38" fmla="*/ 681648 h 5389516"/>
                <a:gd name="connsiteX39" fmla="*/ 1532150 w 5418580"/>
                <a:gd name="connsiteY39" fmla="*/ 1074028 h 5389516"/>
                <a:gd name="connsiteX40" fmla="*/ 1354299 w 5418580"/>
                <a:gd name="connsiteY40" fmla="*/ 348090 h 5389516"/>
                <a:gd name="connsiteX41" fmla="*/ 1894081 w 5418580"/>
                <a:gd name="connsiteY41" fmla="*/ 863651 h 5389516"/>
                <a:gd name="connsiteX42" fmla="*/ 1871936 w 5418580"/>
                <a:gd name="connsiteY42" fmla="*/ 117645 h 5389516"/>
                <a:gd name="connsiteX43" fmla="*/ 2291998 w 5418580"/>
                <a:gd name="connsiteY43" fmla="*/ 734934 h 5389516"/>
                <a:gd name="connsiteX44" fmla="*/ 2426251 w 5418580"/>
                <a:gd name="connsiteY44" fmla="*/ 0 h 5389516"/>
                <a:gd name="connsiteX45" fmla="*/ 2709291 w 5418580"/>
                <a:gd name="connsiteY45" fmla="*/ 691336 h 5389516"/>
                <a:gd name="connsiteX46" fmla="*/ 2992330 w 5418580"/>
                <a:gd name="connsiteY46" fmla="*/ 0 h 5389516"/>
                <a:gd name="connsiteX47" fmla="*/ 3125892 w 5418580"/>
                <a:gd name="connsiteY47" fmla="*/ 734934 h 5389516"/>
                <a:gd name="connsiteX48" fmla="*/ 3546645 w 5418580"/>
                <a:gd name="connsiteY48" fmla="*/ 117645 h 5389516"/>
                <a:gd name="connsiteX49" fmla="*/ 3523808 w 5418580"/>
                <a:gd name="connsiteY49" fmla="*/ 864343 h 5389516"/>
                <a:gd name="connsiteX50" fmla="*/ 4064282 w 5418580"/>
                <a:gd name="connsiteY50" fmla="*/ 348090 h 5389516"/>
                <a:gd name="connsiteX51" fmla="*/ 3886430 w 5418580"/>
                <a:gd name="connsiteY51" fmla="*/ 1074028 h 5389516"/>
                <a:gd name="connsiteX52" fmla="*/ 4522405 w 5418580"/>
                <a:gd name="connsiteY52" fmla="*/ 681648 h 5389516"/>
                <a:gd name="connsiteX53" fmla="*/ 4197843 w 5418580"/>
                <a:gd name="connsiteY53" fmla="*/ 1354299 h 5389516"/>
                <a:gd name="connsiteX54" fmla="*/ 4900944 w 5418580"/>
                <a:gd name="connsiteY54" fmla="*/ 1101709 h 5389516"/>
                <a:gd name="connsiteX55" fmla="*/ 4444897 w 5418580"/>
                <a:gd name="connsiteY55" fmla="*/ 1693393 h 5389516"/>
                <a:gd name="connsiteX56" fmla="*/ 5184676 w 5418580"/>
                <a:gd name="connsiteY56" fmla="*/ 1592357 h 5389516"/>
                <a:gd name="connsiteX57" fmla="*/ 4615137 w 5418580"/>
                <a:gd name="connsiteY57" fmla="*/ 2075393 h 5389516"/>
                <a:gd name="connsiteX58" fmla="*/ 5359759 w 5418580"/>
                <a:gd name="connsiteY58" fmla="*/ 2131447 h 5389516"/>
                <a:gd name="connsiteX59" fmla="*/ 4701640 w 5418580"/>
                <a:gd name="connsiteY59" fmla="*/ 2485074 h 5389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418580" h="5389516">
                  <a:moveTo>
                    <a:pt x="5418581" y="2694758"/>
                  </a:moveTo>
                  <a:lnTo>
                    <a:pt x="4701640" y="2904443"/>
                  </a:lnTo>
                  <a:lnTo>
                    <a:pt x="5359759" y="3258069"/>
                  </a:lnTo>
                  <a:lnTo>
                    <a:pt x="4615137" y="3314123"/>
                  </a:lnTo>
                  <a:lnTo>
                    <a:pt x="5184676" y="3797159"/>
                  </a:lnTo>
                  <a:lnTo>
                    <a:pt x="4444897" y="3696123"/>
                  </a:lnTo>
                  <a:lnTo>
                    <a:pt x="4900944" y="4287807"/>
                  </a:lnTo>
                  <a:lnTo>
                    <a:pt x="4197843" y="4035217"/>
                  </a:lnTo>
                  <a:lnTo>
                    <a:pt x="4521713" y="4707869"/>
                  </a:lnTo>
                  <a:lnTo>
                    <a:pt x="3886430" y="4315488"/>
                  </a:lnTo>
                  <a:lnTo>
                    <a:pt x="4064282" y="5041426"/>
                  </a:lnTo>
                  <a:lnTo>
                    <a:pt x="3523808" y="4525173"/>
                  </a:lnTo>
                  <a:lnTo>
                    <a:pt x="3546645" y="5271872"/>
                  </a:lnTo>
                  <a:lnTo>
                    <a:pt x="3125892" y="4654582"/>
                  </a:lnTo>
                  <a:lnTo>
                    <a:pt x="2991638" y="5389516"/>
                  </a:lnTo>
                  <a:lnTo>
                    <a:pt x="2709291" y="4698180"/>
                  </a:lnTo>
                  <a:lnTo>
                    <a:pt x="2426251" y="5389516"/>
                  </a:lnTo>
                  <a:lnTo>
                    <a:pt x="2291998" y="4654582"/>
                  </a:lnTo>
                  <a:lnTo>
                    <a:pt x="1871936" y="5271872"/>
                  </a:lnTo>
                  <a:lnTo>
                    <a:pt x="1894081" y="4525173"/>
                  </a:lnTo>
                  <a:lnTo>
                    <a:pt x="1354299" y="5041426"/>
                  </a:lnTo>
                  <a:lnTo>
                    <a:pt x="1531458" y="4315488"/>
                  </a:lnTo>
                  <a:lnTo>
                    <a:pt x="896177" y="4707869"/>
                  </a:lnTo>
                  <a:lnTo>
                    <a:pt x="1220046" y="4035217"/>
                  </a:lnTo>
                  <a:lnTo>
                    <a:pt x="517637" y="4287807"/>
                  </a:lnTo>
                  <a:lnTo>
                    <a:pt x="973684" y="3696123"/>
                  </a:lnTo>
                  <a:lnTo>
                    <a:pt x="233906" y="3797159"/>
                  </a:lnTo>
                  <a:lnTo>
                    <a:pt x="803445" y="3314123"/>
                  </a:lnTo>
                  <a:lnTo>
                    <a:pt x="58822" y="3258069"/>
                  </a:lnTo>
                  <a:lnTo>
                    <a:pt x="716941" y="2904443"/>
                  </a:lnTo>
                  <a:lnTo>
                    <a:pt x="0" y="2694758"/>
                  </a:lnTo>
                  <a:lnTo>
                    <a:pt x="716941" y="2485074"/>
                  </a:lnTo>
                  <a:lnTo>
                    <a:pt x="58822" y="2131447"/>
                  </a:lnTo>
                  <a:lnTo>
                    <a:pt x="803445" y="2075393"/>
                  </a:lnTo>
                  <a:lnTo>
                    <a:pt x="233906" y="1592357"/>
                  </a:lnTo>
                  <a:lnTo>
                    <a:pt x="973684" y="1693393"/>
                  </a:lnTo>
                  <a:lnTo>
                    <a:pt x="517637" y="1101709"/>
                  </a:lnTo>
                  <a:lnTo>
                    <a:pt x="1220046" y="1354299"/>
                  </a:lnTo>
                  <a:lnTo>
                    <a:pt x="896177" y="681648"/>
                  </a:lnTo>
                  <a:lnTo>
                    <a:pt x="1532150" y="1074028"/>
                  </a:lnTo>
                  <a:lnTo>
                    <a:pt x="1354299" y="348090"/>
                  </a:lnTo>
                  <a:lnTo>
                    <a:pt x="1894081" y="863651"/>
                  </a:lnTo>
                  <a:lnTo>
                    <a:pt x="1871936" y="117645"/>
                  </a:lnTo>
                  <a:lnTo>
                    <a:pt x="2291998" y="734934"/>
                  </a:lnTo>
                  <a:lnTo>
                    <a:pt x="2426251" y="0"/>
                  </a:lnTo>
                  <a:lnTo>
                    <a:pt x="2709291" y="691336"/>
                  </a:lnTo>
                  <a:lnTo>
                    <a:pt x="2992330" y="0"/>
                  </a:lnTo>
                  <a:lnTo>
                    <a:pt x="3125892" y="734934"/>
                  </a:lnTo>
                  <a:lnTo>
                    <a:pt x="3546645" y="117645"/>
                  </a:lnTo>
                  <a:lnTo>
                    <a:pt x="3523808" y="864343"/>
                  </a:lnTo>
                  <a:lnTo>
                    <a:pt x="4064282" y="348090"/>
                  </a:lnTo>
                  <a:lnTo>
                    <a:pt x="3886430" y="1074028"/>
                  </a:lnTo>
                  <a:lnTo>
                    <a:pt x="4522405" y="681648"/>
                  </a:lnTo>
                  <a:lnTo>
                    <a:pt x="4197843" y="1354299"/>
                  </a:lnTo>
                  <a:lnTo>
                    <a:pt x="4900944" y="1101709"/>
                  </a:lnTo>
                  <a:lnTo>
                    <a:pt x="4444897" y="1693393"/>
                  </a:lnTo>
                  <a:lnTo>
                    <a:pt x="5184676" y="1592357"/>
                  </a:lnTo>
                  <a:lnTo>
                    <a:pt x="4615137" y="2075393"/>
                  </a:lnTo>
                  <a:lnTo>
                    <a:pt x="5359759" y="2131447"/>
                  </a:lnTo>
                  <a:lnTo>
                    <a:pt x="4701640" y="2485074"/>
                  </a:lnTo>
                  <a:close/>
                </a:path>
              </a:pathLst>
            </a:custGeom>
            <a:noFill/>
            <a:ln w="20743" cap="flat">
              <a:solidFill>
                <a:schemeClr val="accent1">
                  <a:lumMod val="60000"/>
                  <a:lumOff val="40000"/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DD7D64E0-68FC-4C72-8132-DE7A3441BCC3}"/>
                </a:ext>
              </a:extLst>
            </p:cNvPr>
            <p:cNvSpPr/>
            <p:nvPr/>
          </p:nvSpPr>
          <p:spPr>
            <a:xfrm>
              <a:off x="7731847" y="-2754327"/>
              <a:ext cx="7264438" cy="7224728"/>
            </a:xfrm>
            <a:custGeom>
              <a:avLst/>
              <a:gdLst>
                <a:gd name="connsiteX0" fmla="*/ 6835855 w 6835854"/>
                <a:gd name="connsiteY0" fmla="*/ 3399243 h 6798485"/>
                <a:gd name="connsiteX1" fmla="*/ 6115453 w 6835854"/>
                <a:gd name="connsiteY1" fmla="*/ 3682974 h 6798485"/>
                <a:gd name="connsiteX2" fmla="*/ 6761808 w 6835854"/>
                <a:gd name="connsiteY2" fmla="*/ 4109956 h 6798485"/>
                <a:gd name="connsiteX3" fmla="*/ 5997809 w 6835854"/>
                <a:gd name="connsiteY3" fmla="*/ 4237289 h 6798485"/>
                <a:gd name="connsiteX4" fmla="*/ 6541051 w 6835854"/>
                <a:gd name="connsiteY4" fmla="*/ 4789528 h 6798485"/>
                <a:gd name="connsiteX5" fmla="*/ 5767363 w 6835854"/>
                <a:gd name="connsiteY5" fmla="*/ 4754926 h 6798485"/>
                <a:gd name="connsiteX6" fmla="*/ 6183272 w 6835854"/>
                <a:gd name="connsiteY6" fmla="*/ 5408201 h 6798485"/>
                <a:gd name="connsiteX7" fmla="*/ 5433114 w 6835854"/>
                <a:gd name="connsiteY7" fmla="*/ 5213741 h 6798485"/>
                <a:gd name="connsiteX8" fmla="*/ 5705081 w 6835854"/>
                <a:gd name="connsiteY8" fmla="*/ 5938987 h 6798485"/>
                <a:gd name="connsiteX9" fmla="*/ 5011668 w 6835854"/>
                <a:gd name="connsiteY9" fmla="*/ 5593665 h 6798485"/>
                <a:gd name="connsiteX10" fmla="*/ 5127237 w 6835854"/>
                <a:gd name="connsiteY10" fmla="*/ 6359740 h 6798485"/>
                <a:gd name="connsiteX11" fmla="*/ 4521021 w 6835854"/>
                <a:gd name="connsiteY11" fmla="*/ 5877396 h 6798485"/>
                <a:gd name="connsiteX12" fmla="*/ 4473962 w 6835854"/>
                <a:gd name="connsiteY12" fmla="*/ 6650392 h 6798485"/>
                <a:gd name="connsiteX13" fmla="*/ 3981930 w 6835854"/>
                <a:gd name="connsiteY13" fmla="*/ 6052479 h 6798485"/>
                <a:gd name="connsiteX14" fmla="*/ 3775014 w 6835854"/>
                <a:gd name="connsiteY14" fmla="*/ 6798486 h 6798485"/>
                <a:gd name="connsiteX15" fmla="*/ 3417927 w 6835854"/>
                <a:gd name="connsiteY15" fmla="*/ 6111302 h 6798485"/>
                <a:gd name="connsiteX16" fmla="*/ 3060841 w 6835854"/>
                <a:gd name="connsiteY16" fmla="*/ 6798486 h 6798485"/>
                <a:gd name="connsiteX17" fmla="*/ 2853232 w 6835854"/>
                <a:gd name="connsiteY17" fmla="*/ 6052479 h 6798485"/>
                <a:gd name="connsiteX18" fmla="*/ 2361200 w 6835854"/>
                <a:gd name="connsiteY18" fmla="*/ 6650392 h 6798485"/>
                <a:gd name="connsiteX19" fmla="*/ 2314835 w 6835854"/>
                <a:gd name="connsiteY19" fmla="*/ 5877396 h 6798485"/>
                <a:gd name="connsiteX20" fmla="*/ 1708618 w 6835854"/>
                <a:gd name="connsiteY20" fmla="*/ 6359740 h 6798485"/>
                <a:gd name="connsiteX21" fmla="*/ 1824187 w 6835854"/>
                <a:gd name="connsiteY21" fmla="*/ 5593665 h 6798485"/>
                <a:gd name="connsiteX22" fmla="*/ 1130774 w 6835854"/>
                <a:gd name="connsiteY22" fmla="*/ 5938987 h 6798485"/>
                <a:gd name="connsiteX23" fmla="*/ 1402049 w 6835854"/>
                <a:gd name="connsiteY23" fmla="*/ 5213741 h 6798485"/>
                <a:gd name="connsiteX24" fmla="*/ 652583 w 6835854"/>
                <a:gd name="connsiteY24" fmla="*/ 5408201 h 6798485"/>
                <a:gd name="connsiteX25" fmla="*/ 1068492 w 6835854"/>
                <a:gd name="connsiteY25" fmla="*/ 4754926 h 6798485"/>
                <a:gd name="connsiteX26" fmla="*/ 294804 w 6835854"/>
                <a:gd name="connsiteY26" fmla="*/ 4789528 h 6798485"/>
                <a:gd name="connsiteX27" fmla="*/ 838046 w 6835854"/>
                <a:gd name="connsiteY27" fmla="*/ 4237289 h 6798485"/>
                <a:gd name="connsiteX28" fmla="*/ 74047 w 6835854"/>
                <a:gd name="connsiteY28" fmla="*/ 4109956 h 6798485"/>
                <a:gd name="connsiteX29" fmla="*/ 720401 w 6835854"/>
                <a:gd name="connsiteY29" fmla="*/ 3682974 h 6798485"/>
                <a:gd name="connsiteX30" fmla="*/ 0 w 6835854"/>
                <a:gd name="connsiteY30" fmla="*/ 3399243 h 6798485"/>
                <a:gd name="connsiteX31" fmla="*/ 720401 w 6835854"/>
                <a:gd name="connsiteY31" fmla="*/ 3115511 h 6798485"/>
                <a:gd name="connsiteX32" fmla="*/ 74047 w 6835854"/>
                <a:gd name="connsiteY32" fmla="*/ 2688530 h 6798485"/>
                <a:gd name="connsiteX33" fmla="*/ 838046 w 6835854"/>
                <a:gd name="connsiteY33" fmla="*/ 2561197 h 6798485"/>
                <a:gd name="connsiteX34" fmla="*/ 294804 w 6835854"/>
                <a:gd name="connsiteY34" fmla="*/ 2008266 h 6798485"/>
                <a:gd name="connsiteX35" fmla="*/ 1068492 w 6835854"/>
                <a:gd name="connsiteY35" fmla="*/ 2043559 h 6798485"/>
                <a:gd name="connsiteX36" fmla="*/ 652583 w 6835854"/>
                <a:gd name="connsiteY36" fmla="*/ 1390285 h 6798485"/>
                <a:gd name="connsiteX37" fmla="*/ 1402049 w 6835854"/>
                <a:gd name="connsiteY37" fmla="*/ 1584745 h 6798485"/>
                <a:gd name="connsiteX38" fmla="*/ 1130774 w 6835854"/>
                <a:gd name="connsiteY38" fmla="*/ 859499 h 6798485"/>
                <a:gd name="connsiteX39" fmla="*/ 1824187 w 6835854"/>
                <a:gd name="connsiteY39" fmla="*/ 1204821 h 6798485"/>
                <a:gd name="connsiteX40" fmla="*/ 1708618 w 6835854"/>
                <a:gd name="connsiteY40" fmla="*/ 438746 h 6798485"/>
                <a:gd name="connsiteX41" fmla="*/ 2314835 w 6835854"/>
                <a:gd name="connsiteY41" fmla="*/ 921090 h 6798485"/>
                <a:gd name="connsiteX42" fmla="*/ 2361200 w 6835854"/>
                <a:gd name="connsiteY42" fmla="*/ 148094 h 6798485"/>
                <a:gd name="connsiteX43" fmla="*/ 2853232 w 6835854"/>
                <a:gd name="connsiteY43" fmla="*/ 746007 h 6798485"/>
                <a:gd name="connsiteX44" fmla="*/ 3060841 w 6835854"/>
                <a:gd name="connsiteY44" fmla="*/ 0 h 6798485"/>
                <a:gd name="connsiteX45" fmla="*/ 3417927 w 6835854"/>
                <a:gd name="connsiteY45" fmla="*/ 687184 h 6798485"/>
                <a:gd name="connsiteX46" fmla="*/ 3775014 w 6835854"/>
                <a:gd name="connsiteY46" fmla="*/ 0 h 6798485"/>
                <a:gd name="connsiteX47" fmla="*/ 3981930 w 6835854"/>
                <a:gd name="connsiteY47" fmla="*/ 746007 h 6798485"/>
                <a:gd name="connsiteX48" fmla="*/ 4473962 w 6835854"/>
                <a:gd name="connsiteY48" fmla="*/ 148094 h 6798485"/>
                <a:gd name="connsiteX49" fmla="*/ 4521021 w 6835854"/>
                <a:gd name="connsiteY49" fmla="*/ 921090 h 6798485"/>
                <a:gd name="connsiteX50" fmla="*/ 5127237 w 6835854"/>
                <a:gd name="connsiteY50" fmla="*/ 438746 h 6798485"/>
                <a:gd name="connsiteX51" fmla="*/ 5011668 w 6835854"/>
                <a:gd name="connsiteY51" fmla="*/ 1204821 h 6798485"/>
                <a:gd name="connsiteX52" fmla="*/ 5705081 w 6835854"/>
                <a:gd name="connsiteY52" fmla="*/ 859499 h 6798485"/>
                <a:gd name="connsiteX53" fmla="*/ 5433114 w 6835854"/>
                <a:gd name="connsiteY53" fmla="*/ 1584745 h 6798485"/>
                <a:gd name="connsiteX54" fmla="*/ 6183272 w 6835854"/>
                <a:gd name="connsiteY54" fmla="*/ 1390285 h 6798485"/>
                <a:gd name="connsiteX55" fmla="*/ 5767363 w 6835854"/>
                <a:gd name="connsiteY55" fmla="*/ 2043559 h 6798485"/>
                <a:gd name="connsiteX56" fmla="*/ 6541051 w 6835854"/>
                <a:gd name="connsiteY56" fmla="*/ 2008958 h 6798485"/>
                <a:gd name="connsiteX57" fmla="*/ 5997809 w 6835854"/>
                <a:gd name="connsiteY57" fmla="*/ 2561197 h 6798485"/>
                <a:gd name="connsiteX58" fmla="*/ 6761808 w 6835854"/>
                <a:gd name="connsiteY58" fmla="*/ 2688530 h 6798485"/>
                <a:gd name="connsiteX59" fmla="*/ 6115453 w 6835854"/>
                <a:gd name="connsiteY59" fmla="*/ 3115511 h 6798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835854" h="6798485">
                  <a:moveTo>
                    <a:pt x="6835855" y="3399243"/>
                  </a:moveTo>
                  <a:lnTo>
                    <a:pt x="6115453" y="3682974"/>
                  </a:lnTo>
                  <a:lnTo>
                    <a:pt x="6761808" y="4109956"/>
                  </a:lnTo>
                  <a:lnTo>
                    <a:pt x="5997809" y="4237289"/>
                  </a:lnTo>
                  <a:lnTo>
                    <a:pt x="6541051" y="4789528"/>
                  </a:lnTo>
                  <a:lnTo>
                    <a:pt x="5767363" y="4754926"/>
                  </a:lnTo>
                  <a:lnTo>
                    <a:pt x="6183272" y="5408201"/>
                  </a:lnTo>
                  <a:lnTo>
                    <a:pt x="5433114" y="5213741"/>
                  </a:lnTo>
                  <a:lnTo>
                    <a:pt x="5705081" y="5938987"/>
                  </a:lnTo>
                  <a:lnTo>
                    <a:pt x="5011668" y="5593665"/>
                  </a:lnTo>
                  <a:lnTo>
                    <a:pt x="5127237" y="6359740"/>
                  </a:lnTo>
                  <a:lnTo>
                    <a:pt x="4521021" y="5877396"/>
                  </a:lnTo>
                  <a:lnTo>
                    <a:pt x="4473962" y="6650392"/>
                  </a:lnTo>
                  <a:lnTo>
                    <a:pt x="3981930" y="6052479"/>
                  </a:lnTo>
                  <a:lnTo>
                    <a:pt x="3775014" y="6798486"/>
                  </a:lnTo>
                  <a:lnTo>
                    <a:pt x="3417927" y="6111302"/>
                  </a:lnTo>
                  <a:lnTo>
                    <a:pt x="3060841" y="6798486"/>
                  </a:lnTo>
                  <a:lnTo>
                    <a:pt x="2853232" y="6052479"/>
                  </a:lnTo>
                  <a:lnTo>
                    <a:pt x="2361200" y="6650392"/>
                  </a:lnTo>
                  <a:lnTo>
                    <a:pt x="2314835" y="5877396"/>
                  </a:lnTo>
                  <a:lnTo>
                    <a:pt x="1708618" y="6359740"/>
                  </a:lnTo>
                  <a:lnTo>
                    <a:pt x="1824187" y="5593665"/>
                  </a:lnTo>
                  <a:lnTo>
                    <a:pt x="1130774" y="5938987"/>
                  </a:lnTo>
                  <a:lnTo>
                    <a:pt x="1402049" y="5213741"/>
                  </a:lnTo>
                  <a:lnTo>
                    <a:pt x="652583" y="5408201"/>
                  </a:lnTo>
                  <a:lnTo>
                    <a:pt x="1068492" y="4754926"/>
                  </a:lnTo>
                  <a:lnTo>
                    <a:pt x="294804" y="4789528"/>
                  </a:lnTo>
                  <a:lnTo>
                    <a:pt x="838046" y="4237289"/>
                  </a:lnTo>
                  <a:lnTo>
                    <a:pt x="74047" y="4109956"/>
                  </a:lnTo>
                  <a:lnTo>
                    <a:pt x="720401" y="3682974"/>
                  </a:lnTo>
                  <a:lnTo>
                    <a:pt x="0" y="3399243"/>
                  </a:lnTo>
                  <a:lnTo>
                    <a:pt x="720401" y="3115511"/>
                  </a:lnTo>
                  <a:lnTo>
                    <a:pt x="74047" y="2688530"/>
                  </a:lnTo>
                  <a:lnTo>
                    <a:pt x="838046" y="2561197"/>
                  </a:lnTo>
                  <a:lnTo>
                    <a:pt x="294804" y="2008266"/>
                  </a:lnTo>
                  <a:lnTo>
                    <a:pt x="1068492" y="2043559"/>
                  </a:lnTo>
                  <a:lnTo>
                    <a:pt x="652583" y="1390285"/>
                  </a:lnTo>
                  <a:lnTo>
                    <a:pt x="1402049" y="1584745"/>
                  </a:lnTo>
                  <a:lnTo>
                    <a:pt x="1130774" y="859499"/>
                  </a:lnTo>
                  <a:lnTo>
                    <a:pt x="1824187" y="1204821"/>
                  </a:lnTo>
                  <a:lnTo>
                    <a:pt x="1708618" y="438746"/>
                  </a:lnTo>
                  <a:lnTo>
                    <a:pt x="2314835" y="921090"/>
                  </a:lnTo>
                  <a:lnTo>
                    <a:pt x="2361200" y="148094"/>
                  </a:lnTo>
                  <a:lnTo>
                    <a:pt x="2853232" y="746007"/>
                  </a:lnTo>
                  <a:lnTo>
                    <a:pt x="3060841" y="0"/>
                  </a:lnTo>
                  <a:lnTo>
                    <a:pt x="3417927" y="687184"/>
                  </a:lnTo>
                  <a:lnTo>
                    <a:pt x="3775014" y="0"/>
                  </a:lnTo>
                  <a:lnTo>
                    <a:pt x="3981930" y="746007"/>
                  </a:lnTo>
                  <a:lnTo>
                    <a:pt x="4473962" y="148094"/>
                  </a:lnTo>
                  <a:lnTo>
                    <a:pt x="4521021" y="921090"/>
                  </a:lnTo>
                  <a:lnTo>
                    <a:pt x="5127237" y="438746"/>
                  </a:lnTo>
                  <a:lnTo>
                    <a:pt x="5011668" y="1204821"/>
                  </a:lnTo>
                  <a:lnTo>
                    <a:pt x="5705081" y="859499"/>
                  </a:lnTo>
                  <a:lnTo>
                    <a:pt x="5433114" y="1584745"/>
                  </a:lnTo>
                  <a:lnTo>
                    <a:pt x="6183272" y="1390285"/>
                  </a:lnTo>
                  <a:lnTo>
                    <a:pt x="5767363" y="2043559"/>
                  </a:lnTo>
                  <a:lnTo>
                    <a:pt x="6541051" y="2008958"/>
                  </a:lnTo>
                  <a:lnTo>
                    <a:pt x="5997809" y="2561197"/>
                  </a:lnTo>
                  <a:lnTo>
                    <a:pt x="6761808" y="2688530"/>
                  </a:lnTo>
                  <a:lnTo>
                    <a:pt x="6115453" y="3115511"/>
                  </a:lnTo>
                  <a:close/>
                </a:path>
              </a:pathLst>
            </a:custGeom>
            <a:noFill/>
            <a:ln w="20743" cap="flat">
              <a:solidFill>
                <a:schemeClr val="accent1">
                  <a:lumMod val="60000"/>
                  <a:lumOff val="40000"/>
                  <a:alpha val="2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1715336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DCCD01FC-C58F-497F-8672-AA26E4F40F82}"/>
              </a:ext>
            </a:extLst>
          </p:cNvPr>
          <p:cNvSpPr/>
          <p:nvPr/>
        </p:nvSpPr>
        <p:spPr>
          <a:xfrm flipH="1" flipV="1">
            <a:off x="9896957" y="-4863"/>
            <a:ext cx="2295043" cy="3138703"/>
          </a:xfrm>
          <a:custGeom>
            <a:avLst/>
            <a:gdLst>
              <a:gd name="connsiteX0" fmla="*/ 482995 w 2295043"/>
              <a:gd name="connsiteY0" fmla="*/ 0 h 3138703"/>
              <a:gd name="connsiteX1" fmla="*/ 361019 w 2295043"/>
              <a:gd name="connsiteY1" fmla="*/ 812341 h 3138703"/>
              <a:gd name="connsiteX2" fmla="*/ 1096652 w 2295043"/>
              <a:gd name="connsiteY2" fmla="*/ 446410 h 3138703"/>
              <a:gd name="connsiteX3" fmla="*/ 808686 w 2295043"/>
              <a:gd name="connsiteY3" fmla="*/ 1214739 h 3138703"/>
              <a:gd name="connsiteX4" fmla="*/ 1604679 w 2295043"/>
              <a:gd name="connsiteY4" fmla="*/ 1008510 h 3138703"/>
              <a:gd name="connsiteX5" fmla="*/ 1163299 w 2295043"/>
              <a:gd name="connsiteY5" fmla="*/ 1701388 h 3138703"/>
              <a:gd name="connsiteX6" fmla="*/ 1984442 w 2295043"/>
              <a:gd name="connsiteY6" fmla="*/ 1664921 h 3138703"/>
              <a:gd name="connsiteX7" fmla="*/ 1405995 w 2295043"/>
              <a:gd name="connsiteY7" fmla="*/ 2250913 h 3138703"/>
              <a:gd name="connsiteX8" fmla="*/ 2215821 w 2295043"/>
              <a:gd name="connsiteY8" fmla="*/ 2385464 h 3138703"/>
              <a:gd name="connsiteX9" fmla="*/ 1530487 w 2295043"/>
              <a:gd name="connsiteY9" fmla="*/ 2838162 h 3138703"/>
              <a:gd name="connsiteX10" fmla="*/ 2295043 w 2295043"/>
              <a:gd name="connsiteY10" fmla="*/ 3138703 h 3138703"/>
              <a:gd name="connsiteX11" fmla="*/ 2238456 w 2295043"/>
              <a:gd name="connsiteY11" fmla="*/ 3138703 h 3138703"/>
              <a:gd name="connsiteX12" fmla="*/ 1486475 w 2295043"/>
              <a:gd name="connsiteY12" fmla="*/ 2841934 h 3138703"/>
              <a:gd name="connsiteX13" fmla="*/ 2161749 w 2295043"/>
              <a:gd name="connsiteY13" fmla="*/ 2396782 h 3138703"/>
              <a:gd name="connsiteX14" fmla="*/ 1364498 w 2295043"/>
              <a:gd name="connsiteY14" fmla="*/ 2263488 h 3138703"/>
              <a:gd name="connsiteX15" fmla="*/ 1931627 w 2295043"/>
              <a:gd name="connsiteY15" fmla="*/ 1687556 h 3138703"/>
              <a:gd name="connsiteX16" fmla="*/ 1124317 w 2295043"/>
              <a:gd name="connsiteY16" fmla="*/ 1724023 h 3138703"/>
              <a:gd name="connsiteX17" fmla="*/ 1558152 w 2295043"/>
              <a:gd name="connsiteY17" fmla="*/ 1042462 h 3138703"/>
              <a:gd name="connsiteX18" fmla="*/ 774734 w 2295043"/>
              <a:gd name="connsiteY18" fmla="*/ 1244918 h 3138703"/>
              <a:gd name="connsiteX19" fmla="*/ 1058927 w 2295043"/>
              <a:gd name="connsiteY19" fmla="*/ 487908 h 3138703"/>
              <a:gd name="connsiteX20" fmla="*/ 334611 w 2295043"/>
              <a:gd name="connsiteY20" fmla="*/ 848808 h 3138703"/>
              <a:gd name="connsiteX21" fmla="*/ 455331 w 2295043"/>
              <a:gd name="connsiteY21" fmla="*/ 49043 h 3138703"/>
              <a:gd name="connsiteX22" fmla="*/ 0 w 2295043"/>
              <a:gd name="connsiteY22" fmla="*/ 411135 h 3138703"/>
              <a:gd name="connsiteX23" fmla="*/ 0 w 2295043"/>
              <a:gd name="connsiteY23" fmla="*/ 385450 h 3138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95043" h="3138703">
                <a:moveTo>
                  <a:pt x="482995" y="0"/>
                </a:moveTo>
                <a:lnTo>
                  <a:pt x="361019" y="812341"/>
                </a:lnTo>
                <a:lnTo>
                  <a:pt x="1096652" y="446410"/>
                </a:lnTo>
                <a:lnTo>
                  <a:pt x="808686" y="1214739"/>
                </a:lnTo>
                <a:lnTo>
                  <a:pt x="1604679" y="1008510"/>
                </a:lnTo>
                <a:lnTo>
                  <a:pt x="1163299" y="1701388"/>
                </a:lnTo>
                <a:lnTo>
                  <a:pt x="1984442" y="1664921"/>
                </a:lnTo>
                <a:lnTo>
                  <a:pt x="1405995" y="2250913"/>
                </a:lnTo>
                <a:lnTo>
                  <a:pt x="2215821" y="2385464"/>
                </a:lnTo>
                <a:lnTo>
                  <a:pt x="1530487" y="2838162"/>
                </a:lnTo>
                <a:lnTo>
                  <a:pt x="2295043" y="3138703"/>
                </a:lnTo>
                <a:lnTo>
                  <a:pt x="2238456" y="3138703"/>
                </a:lnTo>
                <a:lnTo>
                  <a:pt x="1486475" y="2841934"/>
                </a:lnTo>
                <a:lnTo>
                  <a:pt x="2161749" y="2396782"/>
                </a:lnTo>
                <a:lnTo>
                  <a:pt x="1364498" y="2263488"/>
                </a:lnTo>
                <a:lnTo>
                  <a:pt x="1931627" y="1687556"/>
                </a:lnTo>
                <a:lnTo>
                  <a:pt x="1124317" y="1724023"/>
                </a:lnTo>
                <a:lnTo>
                  <a:pt x="1558152" y="1042462"/>
                </a:lnTo>
                <a:lnTo>
                  <a:pt x="774734" y="1244918"/>
                </a:lnTo>
                <a:lnTo>
                  <a:pt x="1058927" y="487908"/>
                </a:lnTo>
                <a:lnTo>
                  <a:pt x="334611" y="848808"/>
                </a:lnTo>
                <a:lnTo>
                  <a:pt x="455331" y="49043"/>
                </a:lnTo>
                <a:lnTo>
                  <a:pt x="0" y="411135"/>
                </a:lnTo>
                <a:lnTo>
                  <a:pt x="0" y="38545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1550927-D66E-493C-ACD3-8906DACA0C19}"/>
              </a:ext>
            </a:extLst>
          </p:cNvPr>
          <p:cNvSpPr txBox="1"/>
          <p:nvPr/>
        </p:nvSpPr>
        <p:spPr>
          <a:xfrm>
            <a:off x="521119" y="914362"/>
            <a:ext cx="9643961" cy="1421928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>
            <a:defPPr>
              <a:defRPr lang="id-ID"/>
            </a:defPPr>
            <a:lvl1pPr>
              <a:lnSpc>
                <a:spcPct val="90000"/>
              </a:lnSpc>
              <a:defRPr sz="4800">
                <a:latin typeface="+mj-lt"/>
              </a:defRPr>
            </a:lvl1pPr>
          </a:lstStyle>
          <a:p>
            <a:r>
              <a:rPr lang="en-US"/>
              <a:t>VISUALIZING COMPLEX PROCESSES IN A CLEAR AND </a:t>
            </a:r>
            <a:r>
              <a:rPr lang="en-US">
                <a:solidFill>
                  <a:schemeClr val="accent1"/>
                </a:solidFill>
              </a:rPr>
              <a:t>SIMPLE WAY</a:t>
            </a:r>
            <a:endParaRPr lang="id-ID">
              <a:solidFill>
                <a:schemeClr val="accent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890B30-B69D-4128-939E-934D4FC79534}"/>
              </a:ext>
            </a:extLst>
          </p:cNvPr>
          <p:cNvSpPr txBox="1"/>
          <p:nvPr/>
        </p:nvSpPr>
        <p:spPr>
          <a:xfrm>
            <a:off x="7713227" y="4165419"/>
            <a:ext cx="3511033" cy="73129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d-ID"/>
            </a:defPPr>
            <a:lvl1pPr>
              <a:lnSpc>
                <a:spcPct val="130000"/>
              </a:lnSpc>
              <a:defRPr sz="1400" b="0" i="0" u="none" strike="noStrike" cap="none">
                <a:solidFill>
                  <a:schemeClr val="bg1"/>
                </a:solidFill>
                <a:ea typeface="Arial"/>
                <a:cs typeface="Arial"/>
              </a:defRPr>
            </a:lvl1pPr>
          </a:lstStyle>
          <a:p>
            <a:r>
              <a:rPr lang="en-US" sz="1100" dirty="0">
                <a:solidFill>
                  <a:schemeClr val="tx1"/>
                </a:solidFill>
              </a:rPr>
              <a:t>Lorem ipsum dolor sit </a:t>
            </a:r>
            <a:r>
              <a:rPr lang="en-US" sz="1100" dirty="0" err="1">
                <a:solidFill>
                  <a:schemeClr val="tx1"/>
                </a:solidFill>
              </a:rPr>
              <a:t>amet</a:t>
            </a:r>
            <a:r>
              <a:rPr lang="en-US" sz="1100" dirty="0">
                <a:solidFill>
                  <a:schemeClr val="tx1"/>
                </a:solidFill>
              </a:rPr>
              <a:t>, </a:t>
            </a:r>
            <a:r>
              <a:rPr lang="en-US" sz="1100" dirty="0" err="1">
                <a:solidFill>
                  <a:schemeClr val="tx1"/>
                </a:solidFill>
              </a:rPr>
              <a:t>consectetur</a:t>
            </a:r>
            <a:r>
              <a:rPr lang="en-US" sz="1100" dirty="0">
                <a:solidFill>
                  <a:schemeClr val="tx1"/>
                </a:solidFill>
              </a:rPr>
              <a:t> </a:t>
            </a:r>
            <a:r>
              <a:rPr lang="en-US" sz="1100" dirty="0" err="1">
                <a:solidFill>
                  <a:schemeClr val="tx1"/>
                </a:solidFill>
              </a:rPr>
              <a:t>adipiscing</a:t>
            </a:r>
            <a:r>
              <a:rPr lang="en-US" sz="1100" dirty="0">
                <a:solidFill>
                  <a:schemeClr val="tx1"/>
                </a:solidFill>
              </a:rPr>
              <a:t> </a:t>
            </a:r>
            <a:r>
              <a:rPr lang="en-US" sz="1100" dirty="0" err="1">
                <a:solidFill>
                  <a:schemeClr val="tx1"/>
                </a:solidFill>
              </a:rPr>
              <a:t>elit</a:t>
            </a:r>
            <a:r>
              <a:rPr lang="en-US" sz="1100" dirty="0">
                <a:solidFill>
                  <a:schemeClr val="tx1"/>
                </a:solidFill>
              </a:rPr>
              <a:t>. </a:t>
            </a:r>
            <a:r>
              <a:rPr lang="en-US" sz="1100">
                <a:solidFill>
                  <a:schemeClr val="tx1"/>
                </a:solidFill>
              </a:rPr>
              <a:t>Proin dum </a:t>
            </a:r>
            <a:r>
              <a:rPr lang="en-US" sz="1100" dirty="0" err="1">
                <a:solidFill>
                  <a:schemeClr val="tx1"/>
                </a:solidFill>
              </a:rPr>
              <a:t>risus</a:t>
            </a:r>
            <a:r>
              <a:rPr lang="en-US" sz="1100" dirty="0">
                <a:solidFill>
                  <a:schemeClr val="tx1"/>
                </a:solidFill>
              </a:rPr>
              <a:t> sit </a:t>
            </a:r>
            <a:r>
              <a:rPr lang="en-US" sz="1100" err="1">
                <a:solidFill>
                  <a:schemeClr val="tx1"/>
                </a:solidFill>
              </a:rPr>
              <a:t>amet</a:t>
            </a:r>
            <a:r>
              <a:rPr lang="en-US" sz="1100">
                <a:solidFill>
                  <a:schemeClr val="tx1"/>
                </a:solidFill>
              </a:rPr>
              <a:t> venen </a:t>
            </a:r>
            <a:r>
              <a:rPr lang="en-US" sz="1100" dirty="0" err="1">
                <a:solidFill>
                  <a:schemeClr val="tx1"/>
                </a:solidFill>
              </a:rPr>
              <a:t>atis</a:t>
            </a:r>
            <a:r>
              <a:rPr lang="en-US" sz="1100" dirty="0">
                <a:solidFill>
                  <a:schemeClr val="tx1"/>
                </a:solidFill>
              </a:rPr>
              <a:t> </a:t>
            </a:r>
            <a:r>
              <a:rPr lang="en-US" sz="1100" dirty="0" err="1">
                <a:solidFill>
                  <a:schemeClr val="tx1"/>
                </a:solidFill>
              </a:rPr>
              <a:t>tristique</a:t>
            </a:r>
            <a:r>
              <a:rPr lang="en-US" sz="1100" dirty="0">
                <a:solidFill>
                  <a:schemeClr val="tx1"/>
                </a:solidFill>
              </a:rPr>
              <a:t>. Morbi </a:t>
            </a:r>
            <a:r>
              <a:rPr lang="en-US" sz="1100" dirty="0" err="1">
                <a:solidFill>
                  <a:schemeClr val="tx1"/>
                </a:solidFill>
              </a:rPr>
              <a:t>tortor</a:t>
            </a:r>
            <a:r>
              <a:rPr lang="en-US" sz="1100" dirty="0">
                <a:solidFill>
                  <a:schemeClr val="tx1"/>
                </a:solidFill>
              </a:rPr>
              <a:t> </a:t>
            </a:r>
            <a:r>
              <a:rPr lang="en-US" sz="1100" dirty="0" err="1">
                <a:solidFill>
                  <a:schemeClr val="tx1"/>
                </a:solidFill>
              </a:rPr>
              <a:t>justo</a:t>
            </a:r>
            <a:r>
              <a:rPr lang="en-US" sz="1100">
                <a:solidFill>
                  <a:schemeClr val="tx1"/>
                </a:solidFill>
              </a:rPr>
              <a:t>, p </a:t>
            </a:r>
            <a:r>
              <a:rPr lang="en-US" sz="1100" err="1">
                <a:solidFill>
                  <a:schemeClr val="tx1"/>
                </a:solidFill>
              </a:rPr>
              <a:t>eget</a:t>
            </a:r>
            <a:r>
              <a:rPr lang="en-US" sz="1100">
                <a:solidFill>
                  <a:schemeClr val="tx1"/>
                </a:solidFill>
              </a:rPr>
              <a:t> sequat ac, semper</a:t>
            </a:r>
            <a:endParaRPr lang="id-ID" sz="110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C02AA92-E731-438E-A824-6C3221D6AF42}"/>
              </a:ext>
            </a:extLst>
          </p:cNvPr>
          <p:cNvSpPr txBox="1"/>
          <p:nvPr/>
        </p:nvSpPr>
        <p:spPr>
          <a:xfrm>
            <a:off x="7713228" y="3703290"/>
            <a:ext cx="288477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>
                <a:latin typeface="+mj-lt"/>
              </a:rPr>
              <a:t>PRIMARY PRIORITIES</a:t>
            </a:r>
            <a:endParaRPr lang="en-US" sz="2000" dirty="0">
              <a:latin typeface="+mj-lt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8D3A4FC-C13A-45D4-B024-30875D9BA26E}"/>
              </a:ext>
            </a:extLst>
          </p:cNvPr>
          <p:cNvSpPr/>
          <p:nvPr/>
        </p:nvSpPr>
        <p:spPr>
          <a:xfrm>
            <a:off x="7807207" y="5519511"/>
            <a:ext cx="1377100" cy="34419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400">
                <a:solidFill>
                  <a:schemeClr val="bg1"/>
                </a:solidFill>
                <a:latin typeface="+mj-lt"/>
              </a:rPr>
              <a:t>LEARN MORE</a:t>
            </a:r>
            <a:endParaRPr lang="id-ID" sz="14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D96DB34C-F551-417C-85B4-9784090096D6}"/>
              </a:ext>
            </a:extLst>
          </p:cNvPr>
          <p:cNvGrpSpPr/>
          <p:nvPr/>
        </p:nvGrpSpPr>
        <p:grpSpPr>
          <a:xfrm>
            <a:off x="-1975407" y="1339478"/>
            <a:ext cx="6954634" cy="6916616"/>
            <a:chOff x="7731847" y="-2754327"/>
            <a:chExt cx="7264438" cy="7224728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06E16958-AF57-48EF-9F49-8EF3C1A7669C}"/>
                </a:ext>
              </a:extLst>
            </p:cNvPr>
            <p:cNvSpPr/>
            <p:nvPr/>
          </p:nvSpPr>
          <p:spPr>
            <a:xfrm>
              <a:off x="8654776" y="-1836722"/>
              <a:ext cx="5418580" cy="5389516"/>
            </a:xfrm>
            <a:custGeom>
              <a:avLst/>
              <a:gdLst>
                <a:gd name="connsiteX0" fmla="*/ 5418581 w 5418580"/>
                <a:gd name="connsiteY0" fmla="*/ 2694758 h 5389516"/>
                <a:gd name="connsiteX1" fmla="*/ 4701640 w 5418580"/>
                <a:gd name="connsiteY1" fmla="*/ 2904443 h 5389516"/>
                <a:gd name="connsiteX2" fmla="*/ 5359759 w 5418580"/>
                <a:gd name="connsiteY2" fmla="*/ 3258069 h 5389516"/>
                <a:gd name="connsiteX3" fmla="*/ 4615137 w 5418580"/>
                <a:gd name="connsiteY3" fmla="*/ 3314123 h 5389516"/>
                <a:gd name="connsiteX4" fmla="*/ 5184676 w 5418580"/>
                <a:gd name="connsiteY4" fmla="*/ 3797159 h 5389516"/>
                <a:gd name="connsiteX5" fmla="*/ 4444897 w 5418580"/>
                <a:gd name="connsiteY5" fmla="*/ 3696123 h 5389516"/>
                <a:gd name="connsiteX6" fmla="*/ 4900944 w 5418580"/>
                <a:gd name="connsiteY6" fmla="*/ 4287807 h 5389516"/>
                <a:gd name="connsiteX7" fmla="*/ 4197843 w 5418580"/>
                <a:gd name="connsiteY7" fmla="*/ 4035217 h 5389516"/>
                <a:gd name="connsiteX8" fmla="*/ 4521713 w 5418580"/>
                <a:gd name="connsiteY8" fmla="*/ 4707869 h 5389516"/>
                <a:gd name="connsiteX9" fmla="*/ 3886430 w 5418580"/>
                <a:gd name="connsiteY9" fmla="*/ 4315488 h 5389516"/>
                <a:gd name="connsiteX10" fmla="*/ 4064282 w 5418580"/>
                <a:gd name="connsiteY10" fmla="*/ 5041426 h 5389516"/>
                <a:gd name="connsiteX11" fmla="*/ 3523808 w 5418580"/>
                <a:gd name="connsiteY11" fmla="*/ 4525173 h 5389516"/>
                <a:gd name="connsiteX12" fmla="*/ 3546645 w 5418580"/>
                <a:gd name="connsiteY12" fmla="*/ 5271872 h 5389516"/>
                <a:gd name="connsiteX13" fmla="*/ 3125892 w 5418580"/>
                <a:gd name="connsiteY13" fmla="*/ 4654582 h 5389516"/>
                <a:gd name="connsiteX14" fmla="*/ 2991638 w 5418580"/>
                <a:gd name="connsiteY14" fmla="*/ 5389516 h 5389516"/>
                <a:gd name="connsiteX15" fmla="*/ 2709291 w 5418580"/>
                <a:gd name="connsiteY15" fmla="*/ 4698180 h 5389516"/>
                <a:gd name="connsiteX16" fmla="*/ 2426251 w 5418580"/>
                <a:gd name="connsiteY16" fmla="*/ 5389516 h 5389516"/>
                <a:gd name="connsiteX17" fmla="*/ 2291998 w 5418580"/>
                <a:gd name="connsiteY17" fmla="*/ 4654582 h 5389516"/>
                <a:gd name="connsiteX18" fmla="*/ 1871936 w 5418580"/>
                <a:gd name="connsiteY18" fmla="*/ 5271872 h 5389516"/>
                <a:gd name="connsiteX19" fmla="*/ 1894081 w 5418580"/>
                <a:gd name="connsiteY19" fmla="*/ 4525173 h 5389516"/>
                <a:gd name="connsiteX20" fmla="*/ 1354299 w 5418580"/>
                <a:gd name="connsiteY20" fmla="*/ 5041426 h 5389516"/>
                <a:gd name="connsiteX21" fmla="*/ 1531458 w 5418580"/>
                <a:gd name="connsiteY21" fmla="*/ 4315488 h 5389516"/>
                <a:gd name="connsiteX22" fmla="*/ 896177 w 5418580"/>
                <a:gd name="connsiteY22" fmla="*/ 4707869 h 5389516"/>
                <a:gd name="connsiteX23" fmla="*/ 1220046 w 5418580"/>
                <a:gd name="connsiteY23" fmla="*/ 4035217 h 5389516"/>
                <a:gd name="connsiteX24" fmla="*/ 517637 w 5418580"/>
                <a:gd name="connsiteY24" fmla="*/ 4287807 h 5389516"/>
                <a:gd name="connsiteX25" fmla="*/ 973684 w 5418580"/>
                <a:gd name="connsiteY25" fmla="*/ 3696123 h 5389516"/>
                <a:gd name="connsiteX26" fmla="*/ 233906 w 5418580"/>
                <a:gd name="connsiteY26" fmla="*/ 3797159 h 5389516"/>
                <a:gd name="connsiteX27" fmla="*/ 803445 w 5418580"/>
                <a:gd name="connsiteY27" fmla="*/ 3314123 h 5389516"/>
                <a:gd name="connsiteX28" fmla="*/ 58822 w 5418580"/>
                <a:gd name="connsiteY28" fmla="*/ 3258069 h 5389516"/>
                <a:gd name="connsiteX29" fmla="*/ 716941 w 5418580"/>
                <a:gd name="connsiteY29" fmla="*/ 2904443 h 5389516"/>
                <a:gd name="connsiteX30" fmla="*/ 0 w 5418580"/>
                <a:gd name="connsiteY30" fmla="*/ 2694758 h 5389516"/>
                <a:gd name="connsiteX31" fmla="*/ 716941 w 5418580"/>
                <a:gd name="connsiteY31" fmla="*/ 2485074 h 5389516"/>
                <a:gd name="connsiteX32" fmla="*/ 58822 w 5418580"/>
                <a:gd name="connsiteY32" fmla="*/ 2131447 h 5389516"/>
                <a:gd name="connsiteX33" fmla="*/ 803445 w 5418580"/>
                <a:gd name="connsiteY33" fmla="*/ 2075393 h 5389516"/>
                <a:gd name="connsiteX34" fmla="*/ 233906 w 5418580"/>
                <a:gd name="connsiteY34" fmla="*/ 1592357 h 5389516"/>
                <a:gd name="connsiteX35" fmla="*/ 973684 w 5418580"/>
                <a:gd name="connsiteY35" fmla="*/ 1693393 h 5389516"/>
                <a:gd name="connsiteX36" fmla="*/ 517637 w 5418580"/>
                <a:gd name="connsiteY36" fmla="*/ 1101709 h 5389516"/>
                <a:gd name="connsiteX37" fmla="*/ 1220046 w 5418580"/>
                <a:gd name="connsiteY37" fmla="*/ 1354299 h 5389516"/>
                <a:gd name="connsiteX38" fmla="*/ 896177 w 5418580"/>
                <a:gd name="connsiteY38" fmla="*/ 681648 h 5389516"/>
                <a:gd name="connsiteX39" fmla="*/ 1532150 w 5418580"/>
                <a:gd name="connsiteY39" fmla="*/ 1074028 h 5389516"/>
                <a:gd name="connsiteX40" fmla="*/ 1354299 w 5418580"/>
                <a:gd name="connsiteY40" fmla="*/ 348090 h 5389516"/>
                <a:gd name="connsiteX41" fmla="*/ 1894081 w 5418580"/>
                <a:gd name="connsiteY41" fmla="*/ 863651 h 5389516"/>
                <a:gd name="connsiteX42" fmla="*/ 1871936 w 5418580"/>
                <a:gd name="connsiteY42" fmla="*/ 117645 h 5389516"/>
                <a:gd name="connsiteX43" fmla="*/ 2291998 w 5418580"/>
                <a:gd name="connsiteY43" fmla="*/ 734934 h 5389516"/>
                <a:gd name="connsiteX44" fmla="*/ 2426251 w 5418580"/>
                <a:gd name="connsiteY44" fmla="*/ 0 h 5389516"/>
                <a:gd name="connsiteX45" fmla="*/ 2709291 w 5418580"/>
                <a:gd name="connsiteY45" fmla="*/ 691336 h 5389516"/>
                <a:gd name="connsiteX46" fmla="*/ 2992330 w 5418580"/>
                <a:gd name="connsiteY46" fmla="*/ 0 h 5389516"/>
                <a:gd name="connsiteX47" fmla="*/ 3125892 w 5418580"/>
                <a:gd name="connsiteY47" fmla="*/ 734934 h 5389516"/>
                <a:gd name="connsiteX48" fmla="*/ 3546645 w 5418580"/>
                <a:gd name="connsiteY48" fmla="*/ 117645 h 5389516"/>
                <a:gd name="connsiteX49" fmla="*/ 3523808 w 5418580"/>
                <a:gd name="connsiteY49" fmla="*/ 864343 h 5389516"/>
                <a:gd name="connsiteX50" fmla="*/ 4064282 w 5418580"/>
                <a:gd name="connsiteY50" fmla="*/ 348090 h 5389516"/>
                <a:gd name="connsiteX51" fmla="*/ 3886430 w 5418580"/>
                <a:gd name="connsiteY51" fmla="*/ 1074028 h 5389516"/>
                <a:gd name="connsiteX52" fmla="*/ 4522405 w 5418580"/>
                <a:gd name="connsiteY52" fmla="*/ 681648 h 5389516"/>
                <a:gd name="connsiteX53" fmla="*/ 4197843 w 5418580"/>
                <a:gd name="connsiteY53" fmla="*/ 1354299 h 5389516"/>
                <a:gd name="connsiteX54" fmla="*/ 4900944 w 5418580"/>
                <a:gd name="connsiteY54" fmla="*/ 1101709 h 5389516"/>
                <a:gd name="connsiteX55" fmla="*/ 4444897 w 5418580"/>
                <a:gd name="connsiteY55" fmla="*/ 1693393 h 5389516"/>
                <a:gd name="connsiteX56" fmla="*/ 5184676 w 5418580"/>
                <a:gd name="connsiteY56" fmla="*/ 1592357 h 5389516"/>
                <a:gd name="connsiteX57" fmla="*/ 4615137 w 5418580"/>
                <a:gd name="connsiteY57" fmla="*/ 2075393 h 5389516"/>
                <a:gd name="connsiteX58" fmla="*/ 5359759 w 5418580"/>
                <a:gd name="connsiteY58" fmla="*/ 2131447 h 5389516"/>
                <a:gd name="connsiteX59" fmla="*/ 4701640 w 5418580"/>
                <a:gd name="connsiteY59" fmla="*/ 2485074 h 5389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418580" h="5389516">
                  <a:moveTo>
                    <a:pt x="5418581" y="2694758"/>
                  </a:moveTo>
                  <a:lnTo>
                    <a:pt x="4701640" y="2904443"/>
                  </a:lnTo>
                  <a:lnTo>
                    <a:pt x="5359759" y="3258069"/>
                  </a:lnTo>
                  <a:lnTo>
                    <a:pt x="4615137" y="3314123"/>
                  </a:lnTo>
                  <a:lnTo>
                    <a:pt x="5184676" y="3797159"/>
                  </a:lnTo>
                  <a:lnTo>
                    <a:pt x="4444897" y="3696123"/>
                  </a:lnTo>
                  <a:lnTo>
                    <a:pt x="4900944" y="4287807"/>
                  </a:lnTo>
                  <a:lnTo>
                    <a:pt x="4197843" y="4035217"/>
                  </a:lnTo>
                  <a:lnTo>
                    <a:pt x="4521713" y="4707869"/>
                  </a:lnTo>
                  <a:lnTo>
                    <a:pt x="3886430" y="4315488"/>
                  </a:lnTo>
                  <a:lnTo>
                    <a:pt x="4064282" y="5041426"/>
                  </a:lnTo>
                  <a:lnTo>
                    <a:pt x="3523808" y="4525173"/>
                  </a:lnTo>
                  <a:lnTo>
                    <a:pt x="3546645" y="5271872"/>
                  </a:lnTo>
                  <a:lnTo>
                    <a:pt x="3125892" y="4654582"/>
                  </a:lnTo>
                  <a:lnTo>
                    <a:pt x="2991638" y="5389516"/>
                  </a:lnTo>
                  <a:lnTo>
                    <a:pt x="2709291" y="4698180"/>
                  </a:lnTo>
                  <a:lnTo>
                    <a:pt x="2426251" y="5389516"/>
                  </a:lnTo>
                  <a:lnTo>
                    <a:pt x="2291998" y="4654582"/>
                  </a:lnTo>
                  <a:lnTo>
                    <a:pt x="1871936" y="5271872"/>
                  </a:lnTo>
                  <a:lnTo>
                    <a:pt x="1894081" y="4525173"/>
                  </a:lnTo>
                  <a:lnTo>
                    <a:pt x="1354299" y="5041426"/>
                  </a:lnTo>
                  <a:lnTo>
                    <a:pt x="1531458" y="4315488"/>
                  </a:lnTo>
                  <a:lnTo>
                    <a:pt x="896177" y="4707869"/>
                  </a:lnTo>
                  <a:lnTo>
                    <a:pt x="1220046" y="4035217"/>
                  </a:lnTo>
                  <a:lnTo>
                    <a:pt x="517637" y="4287807"/>
                  </a:lnTo>
                  <a:lnTo>
                    <a:pt x="973684" y="3696123"/>
                  </a:lnTo>
                  <a:lnTo>
                    <a:pt x="233906" y="3797159"/>
                  </a:lnTo>
                  <a:lnTo>
                    <a:pt x="803445" y="3314123"/>
                  </a:lnTo>
                  <a:lnTo>
                    <a:pt x="58822" y="3258069"/>
                  </a:lnTo>
                  <a:lnTo>
                    <a:pt x="716941" y="2904443"/>
                  </a:lnTo>
                  <a:lnTo>
                    <a:pt x="0" y="2694758"/>
                  </a:lnTo>
                  <a:lnTo>
                    <a:pt x="716941" y="2485074"/>
                  </a:lnTo>
                  <a:lnTo>
                    <a:pt x="58822" y="2131447"/>
                  </a:lnTo>
                  <a:lnTo>
                    <a:pt x="803445" y="2075393"/>
                  </a:lnTo>
                  <a:lnTo>
                    <a:pt x="233906" y="1592357"/>
                  </a:lnTo>
                  <a:lnTo>
                    <a:pt x="973684" y="1693393"/>
                  </a:lnTo>
                  <a:lnTo>
                    <a:pt x="517637" y="1101709"/>
                  </a:lnTo>
                  <a:lnTo>
                    <a:pt x="1220046" y="1354299"/>
                  </a:lnTo>
                  <a:lnTo>
                    <a:pt x="896177" y="681648"/>
                  </a:lnTo>
                  <a:lnTo>
                    <a:pt x="1532150" y="1074028"/>
                  </a:lnTo>
                  <a:lnTo>
                    <a:pt x="1354299" y="348090"/>
                  </a:lnTo>
                  <a:lnTo>
                    <a:pt x="1894081" y="863651"/>
                  </a:lnTo>
                  <a:lnTo>
                    <a:pt x="1871936" y="117645"/>
                  </a:lnTo>
                  <a:lnTo>
                    <a:pt x="2291998" y="734934"/>
                  </a:lnTo>
                  <a:lnTo>
                    <a:pt x="2426251" y="0"/>
                  </a:lnTo>
                  <a:lnTo>
                    <a:pt x="2709291" y="691336"/>
                  </a:lnTo>
                  <a:lnTo>
                    <a:pt x="2992330" y="0"/>
                  </a:lnTo>
                  <a:lnTo>
                    <a:pt x="3125892" y="734934"/>
                  </a:lnTo>
                  <a:lnTo>
                    <a:pt x="3546645" y="117645"/>
                  </a:lnTo>
                  <a:lnTo>
                    <a:pt x="3523808" y="864343"/>
                  </a:lnTo>
                  <a:lnTo>
                    <a:pt x="4064282" y="348090"/>
                  </a:lnTo>
                  <a:lnTo>
                    <a:pt x="3886430" y="1074028"/>
                  </a:lnTo>
                  <a:lnTo>
                    <a:pt x="4522405" y="681648"/>
                  </a:lnTo>
                  <a:lnTo>
                    <a:pt x="4197843" y="1354299"/>
                  </a:lnTo>
                  <a:lnTo>
                    <a:pt x="4900944" y="1101709"/>
                  </a:lnTo>
                  <a:lnTo>
                    <a:pt x="4444897" y="1693393"/>
                  </a:lnTo>
                  <a:lnTo>
                    <a:pt x="5184676" y="1592357"/>
                  </a:lnTo>
                  <a:lnTo>
                    <a:pt x="4615137" y="2075393"/>
                  </a:lnTo>
                  <a:lnTo>
                    <a:pt x="5359759" y="2131447"/>
                  </a:lnTo>
                  <a:lnTo>
                    <a:pt x="4701640" y="2485074"/>
                  </a:lnTo>
                  <a:close/>
                </a:path>
              </a:pathLst>
            </a:custGeom>
            <a:noFill/>
            <a:ln w="20743" cap="flat">
              <a:solidFill>
                <a:schemeClr val="accent1">
                  <a:lumMod val="60000"/>
                  <a:lumOff val="40000"/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794FCB18-7CEE-4AD5-A343-39E6BF42E148}"/>
                </a:ext>
              </a:extLst>
            </p:cNvPr>
            <p:cNvSpPr/>
            <p:nvPr/>
          </p:nvSpPr>
          <p:spPr>
            <a:xfrm>
              <a:off x="7731847" y="-2754327"/>
              <a:ext cx="7264438" cy="7224728"/>
            </a:xfrm>
            <a:custGeom>
              <a:avLst/>
              <a:gdLst>
                <a:gd name="connsiteX0" fmla="*/ 6835855 w 6835854"/>
                <a:gd name="connsiteY0" fmla="*/ 3399243 h 6798485"/>
                <a:gd name="connsiteX1" fmla="*/ 6115453 w 6835854"/>
                <a:gd name="connsiteY1" fmla="*/ 3682974 h 6798485"/>
                <a:gd name="connsiteX2" fmla="*/ 6761808 w 6835854"/>
                <a:gd name="connsiteY2" fmla="*/ 4109956 h 6798485"/>
                <a:gd name="connsiteX3" fmla="*/ 5997809 w 6835854"/>
                <a:gd name="connsiteY3" fmla="*/ 4237289 h 6798485"/>
                <a:gd name="connsiteX4" fmla="*/ 6541051 w 6835854"/>
                <a:gd name="connsiteY4" fmla="*/ 4789528 h 6798485"/>
                <a:gd name="connsiteX5" fmla="*/ 5767363 w 6835854"/>
                <a:gd name="connsiteY5" fmla="*/ 4754926 h 6798485"/>
                <a:gd name="connsiteX6" fmla="*/ 6183272 w 6835854"/>
                <a:gd name="connsiteY6" fmla="*/ 5408201 h 6798485"/>
                <a:gd name="connsiteX7" fmla="*/ 5433114 w 6835854"/>
                <a:gd name="connsiteY7" fmla="*/ 5213741 h 6798485"/>
                <a:gd name="connsiteX8" fmla="*/ 5705081 w 6835854"/>
                <a:gd name="connsiteY8" fmla="*/ 5938987 h 6798485"/>
                <a:gd name="connsiteX9" fmla="*/ 5011668 w 6835854"/>
                <a:gd name="connsiteY9" fmla="*/ 5593665 h 6798485"/>
                <a:gd name="connsiteX10" fmla="*/ 5127237 w 6835854"/>
                <a:gd name="connsiteY10" fmla="*/ 6359740 h 6798485"/>
                <a:gd name="connsiteX11" fmla="*/ 4521021 w 6835854"/>
                <a:gd name="connsiteY11" fmla="*/ 5877396 h 6798485"/>
                <a:gd name="connsiteX12" fmla="*/ 4473962 w 6835854"/>
                <a:gd name="connsiteY12" fmla="*/ 6650392 h 6798485"/>
                <a:gd name="connsiteX13" fmla="*/ 3981930 w 6835854"/>
                <a:gd name="connsiteY13" fmla="*/ 6052479 h 6798485"/>
                <a:gd name="connsiteX14" fmla="*/ 3775014 w 6835854"/>
                <a:gd name="connsiteY14" fmla="*/ 6798486 h 6798485"/>
                <a:gd name="connsiteX15" fmla="*/ 3417927 w 6835854"/>
                <a:gd name="connsiteY15" fmla="*/ 6111302 h 6798485"/>
                <a:gd name="connsiteX16" fmla="*/ 3060841 w 6835854"/>
                <a:gd name="connsiteY16" fmla="*/ 6798486 h 6798485"/>
                <a:gd name="connsiteX17" fmla="*/ 2853232 w 6835854"/>
                <a:gd name="connsiteY17" fmla="*/ 6052479 h 6798485"/>
                <a:gd name="connsiteX18" fmla="*/ 2361200 w 6835854"/>
                <a:gd name="connsiteY18" fmla="*/ 6650392 h 6798485"/>
                <a:gd name="connsiteX19" fmla="*/ 2314835 w 6835854"/>
                <a:gd name="connsiteY19" fmla="*/ 5877396 h 6798485"/>
                <a:gd name="connsiteX20" fmla="*/ 1708618 w 6835854"/>
                <a:gd name="connsiteY20" fmla="*/ 6359740 h 6798485"/>
                <a:gd name="connsiteX21" fmla="*/ 1824187 w 6835854"/>
                <a:gd name="connsiteY21" fmla="*/ 5593665 h 6798485"/>
                <a:gd name="connsiteX22" fmla="*/ 1130774 w 6835854"/>
                <a:gd name="connsiteY22" fmla="*/ 5938987 h 6798485"/>
                <a:gd name="connsiteX23" fmla="*/ 1402049 w 6835854"/>
                <a:gd name="connsiteY23" fmla="*/ 5213741 h 6798485"/>
                <a:gd name="connsiteX24" fmla="*/ 652583 w 6835854"/>
                <a:gd name="connsiteY24" fmla="*/ 5408201 h 6798485"/>
                <a:gd name="connsiteX25" fmla="*/ 1068492 w 6835854"/>
                <a:gd name="connsiteY25" fmla="*/ 4754926 h 6798485"/>
                <a:gd name="connsiteX26" fmla="*/ 294804 w 6835854"/>
                <a:gd name="connsiteY26" fmla="*/ 4789528 h 6798485"/>
                <a:gd name="connsiteX27" fmla="*/ 838046 w 6835854"/>
                <a:gd name="connsiteY27" fmla="*/ 4237289 h 6798485"/>
                <a:gd name="connsiteX28" fmla="*/ 74047 w 6835854"/>
                <a:gd name="connsiteY28" fmla="*/ 4109956 h 6798485"/>
                <a:gd name="connsiteX29" fmla="*/ 720401 w 6835854"/>
                <a:gd name="connsiteY29" fmla="*/ 3682974 h 6798485"/>
                <a:gd name="connsiteX30" fmla="*/ 0 w 6835854"/>
                <a:gd name="connsiteY30" fmla="*/ 3399243 h 6798485"/>
                <a:gd name="connsiteX31" fmla="*/ 720401 w 6835854"/>
                <a:gd name="connsiteY31" fmla="*/ 3115511 h 6798485"/>
                <a:gd name="connsiteX32" fmla="*/ 74047 w 6835854"/>
                <a:gd name="connsiteY32" fmla="*/ 2688530 h 6798485"/>
                <a:gd name="connsiteX33" fmla="*/ 838046 w 6835854"/>
                <a:gd name="connsiteY33" fmla="*/ 2561197 h 6798485"/>
                <a:gd name="connsiteX34" fmla="*/ 294804 w 6835854"/>
                <a:gd name="connsiteY34" fmla="*/ 2008266 h 6798485"/>
                <a:gd name="connsiteX35" fmla="*/ 1068492 w 6835854"/>
                <a:gd name="connsiteY35" fmla="*/ 2043559 h 6798485"/>
                <a:gd name="connsiteX36" fmla="*/ 652583 w 6835854"/>
                <a:gd name="connsiteY36" fmla="*/ 1390285 h 6798485"/>
                <a:gd name="connsiteX37" fmla="*/ 1402049 w 6835854"/>
                <a:gd name="connsiteY37" fmla="*/ 1584745 h 6798485"/>
                <a:gd name="connsiteX38" fmla="*/ 1130774 w 6835854"/>
                <a:gd name="connsiteY38" fmla="*/ 859499 h 6798485"/>
                <a:gd name="connsiteX39" fmla="*/ 1824187 w 6835854"/>
                <a:gd name="connsiteY39" fmla="*/ 1204821 h 6798485"/>
                <a:gd name="connsiteX40" fmla="*/ 1708618 w 6835854"/>
                <a:gd name="connsiteY40" fmla="*/ 438746 h 6798485"/>
                <a:gd name="connsiteX41" fmla="*/ 2314835 w 6835854"/>
                <a:gd name="connsiteY41" fmla="*/ 921090 h 6798485"/>
                <a:gd name="connsiteX42" fmla="*/ 2361200 w 6835854"/>
                <a:gd name="connsiteY42" fmla="*/ 148094 h 6798485"/>
                <a:gd name="connsiteX43" fmla="*/ 2853232 w 6835854"/>
                <a:gd name="connsiteY43" fmla="*/ 746007 h 6798485"/>
                <a:gd name="connsiteX44" fmla="*/ 3060841 w 6835854"/>
                <a:gd name="connsiteY44" fmla="*/ 0 h 6798485"/>
                <a:gd name="connsiteX45" fmla="*/ 3417927 w 6835854"/>
                <a:gd name="connsiteY45" fmla="*/ 687184 h 6798485"/>
                <a:gd name="connsiteX46" fmla="*/ 3775014 w 6835854"/>
                <a:gd name="connsiteY46" fmla="*/ 0 h 6798485"/>
                <a:gd name="connsiteX47" fmla="*/ 3981930 w 6835854"/>
                <a:gd name="connsiteY47" fmla="*/ 746007 h 6798485"/>
                <a:gd name="connsiteX48" fmla="*/ 4473962 w 6835854"/>
                <a:gd name="connsiteY48" fmla="*/ 148094 h 6798485"/>
                <a:gd name="connsiteX49" fmla="*/ 4521021 w 6835854"/>
                <a:gd name="connsiteY49" fmla="*/ 921090 h 6798485"/>
                <a:gd name="connsiteX50" fmla="*/ 5127237 w 6835854"/>
                <a:gd name="connsiteY50" fmla="*/ 438746 h 6798485"/>
                <a:gd name="connsiteX51" fmla="*/ 5011668 w 6835854"/>
                <a:gd name="connsiteY51" fmla="*/ 1204821 h 6798485"/>
                <a:gd name="connsiteX52" fmla="*/ 5705081 w 6835854"/>
                <a:gd name="connsiteY52" fmla="*/ 859499 h 6798485"/>
                <a:gd name="connsiteX53" fmla="*/ 5433114 w 6835854"/>
                <a:gd name="connsiteY53" fmla="*/ 1584745 h 6798485"/>
                <a:gd name="connsiteX54" fmla="*/ 6183272 w 6835854"/>
                <a:gd name="connsiteY54" fmla="*/ 1390285 h 6798485"/>
                <a:gd name="connsiteX55" fmla="*/ 5767363 w 6835854"/>
                <a:gd name="connsiteY55" fmla="*/ 2043559 h 6798485"/>
                <a:gd name="connsiteX56" fmla="*/ 6541051 w 6835854"/>
                <a:gd name="connsiteY56" fmla="*/ 2008958 h 6798485"/>
                <a:gd name="connsiteX57" fmla="*/ 5997809 w 6835854"/>
                <a:gd name="connsiteY57" fmla="*/ 2561197 h 6798485"/>
                <a:gd name="connsiteX58" fmla="*/ 6761808 w 6835854"/>
                <a:gd name="connsiteY58" fmla="*/ 2688530 h 6798485"/>
                <a:gd name="connsiteX59" fmla="*/ 6115453 w 6835854"/>
                <a:gd name="connsiteY59" fmla="*/ 3115511 h 6798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835854" h="6798485">
                  <a:moveTo>
                    <a:pt x="6835855" y="3399243"/>
                  </a:moveTo>
                  <a:lnTo>
                    <a:pt x="6115453" y="3682974"/>
                  </a:lnTo>
                  <a:lnTo>
                    <a:pt x="6761808" y="4109956"/>
                  </a:lnTo>
                  <a:lnTo>
                    <a:pt x="5997809" y="4237289"/>
                  </a:lnTo>
                  <a:lnTo>
                    <a:pt x="6541051" y="4789528"/>
                  </a:lnTo>
                  <a:lnTo>
                    <a:pt x="5767363" y="4754926"/>
                  </a:lnTo>
                  <a:lnTo>
                    <a:pt x="6183272" y="5408201"/>
                  </a:lnTo>
                  <a:lnTo>
                    <a:pt x="5433114" y="5213741"/>
                  </a:lnTo>
                  <a:lnTo>
                    <a:pt x="5705081" y="5938987"/>
                  </a:lnTo>
                  <a:lnTo>
                    <a:pt x="5011668" y="5593665"/>
                  </a:lnTo>
                  <a:lnTo>
                    <a:pt x="5127237" y="6359740"/>
                  </a:lnTo>
                  <a:lnTo>
                    <a:pt x="4521021" y="5877396"/>
                  </a:lnTo>
                  <a:lnTo>
                    <a:pt x="4473962" y="6650392"/>
                  </a:lnTo>
                  <a:lnTo>
                    <a:pt x="3981930" y="6052479"/>
                  </a:lnTo>
                  <a:lnTo>
                    <a:pt x="3775014" y="6798486"/>
                  </a:lnTo>
                  <a:lnTo>
                    <a:pt x="3417927" y="6111302"/>
                  </a:lnTo>
                  <a:lnTo>
                    <a:pt x="3060841" y="6798486"/>
                  </a:lnTo>
                  <a:lnTo>
                    <a:pt x="2853232" y="6052479"/>
                  </a:lnTo>
                  <a:lnTo>
                    <a:pt x="2361200" y="6650392"/>
                  </a:lnTo>
                  <a:lnTo>
                    <a:pt x="2314835" y="5877396"/>
                  </a:lnTo>
                  <a:lnTo>
                    <a:pt x="1708618" y="6359740"/>
                  </a:lnTo>
                  <a:lnTo>
                    <a:pt x="1824187" y="5593665"/>
                  </a:lnTo>
                  <a:lnTo>
                    <a:pt x="1130774" y="5938987"/>
                  </a:lnTo>
                  <a:lnTo>
                    <a:pt x="1402049" y="5213741"/>
                  </a:lnTo>
                  <a:lnTo>
                    <a:pt x="652583" y="5408201"/>
                  </a:lnTo>
                  <a:lnTo>
                    <a:pt x="1068492" y="4754926"/>
                  </a:lnTo>
                  <a:lnTo>
                    <a:pt x="294804" y="4789528"/>
                  </a:lnTo>
                  <a:lnTo>
                    <a:pt x="838046" y="4237289"/>
                  </a:lnTo>
                  <a:lnTo>
                    <a:pt x="74047" y="4109956"/>
                  </a:lnTo>
                  <a:lnTo>
                    <a:pt x="720401" y="3682974"/>
                  </a:lnTo>
                  <a:lnTo>
                    <a:pt x="0" y="3399243"/>
                  </a:lnTo>
                  <a:lnTo>
                    <a:pt x="720401" y="3115511"/>
                  </a:lnTo>
                  <a:lnTo>
                    <a:pt x="74047" y="2688530"/>
                  </a:lnTo>
                  <a:lnTo>
                    <a:pt x="838046" y="2561197"/>
                  </a:lnTo>
                  <a:lnTo>
                    <a:pt x="294804" y="2008266"/>
                  </a:lnTo>
                  <a:lnTo>
                    <a:pt x="1068492" y="2043559"/>
                  </a:lnTo>
                  <a:lnTo>
                    <a:pt x="652583" y="1390285"/>
                  </a:lnTo>
                  <a:lnTo>
                    <a:pt x="1402049" y="1584745"/>
                  </a:lnTo>
                  <a:lnTo>
                    <a:pt x="1130774" y="859499"/>
                  </a:lnTo>
                  <a:lnTo>
                    <a:pt x="1824187" y="1204821"/>
                  </a:lnTo>
                  <a:lnTo>
                    <a:pt x="1708618" y="438746"/>
                  </a:lnTo>
                  <a:lnTo>
                    <a:pt x="2314835" y="921090"/>
                  </a:lnTo>
                  <a:lnTo>
                    <a:pt x="2361200" y="148094"/>
                  </a:lnTo>
                  <a:lnTo>
                    <a:pt x="2853232" y="746007"/>
                  </a:lnTo>
                  <a:lnTo>
                    <a:pt x="3060841" y="0"/>
                  </a:lnTo>
                  <a:lnTo>
                    <a:pt x="3417927" y="687184"/>
                  </a:lnTo>
                  <a:lnTo>
                    <a:pt x="3775014" y="0"/>
                  </a:lnTo>
                  <a:lnTo>
                    <a:pt x="3981930" y="746007"/>
                  </a:lnTo>
                  <a:lnTo>
                    <a:pt x="4473962" y="148094"/>
                  </a:lnTo>
                  <a:lnTo>
                    <a:pt x="4521021" y="921090"/>
                  </a:lnTo>
                  <a:lnTo>
                    <a:pt x="5127237" y="438746"/>
                  </a:lnTo>
                  <a:lnTo>
                    <a:pt x="5011668" y="1204821"/>
                  </a:lnTo>
                  <a:lnTo>
                    <a:pt x="5705081" y="859499"/>
                  </a:lnTo>
                  <a:lnTo>
                    <a:pt x="5433114" y="1584745"/>
                  </a:lnTo>
                  <a:lnTo>
                    <a:pt x="6183272" y="1390285"/>
                  </a:lnTo>
                  <a:lnTo>
                    <a:pt x="5767363" y="2043559"/>
                  </a:lnTo>
                  <a:lnTo>
                    <a:pt x="6541051" y="2008958"/>
                  </a:lnTo>
                  <a:lnTo>
                    <a:pt x="5997809" y="2561197"/>
                  </a:lnTo>
                  <a:lnTo>
                    <a:pt x="6761808" y="2688530"/>
                  </a:lnTo>
                  <a:lnTo>
                    <a:pt x="6115453" y="3115511"/>
                  </a:lnTo>
                  <a:close/>
                </a:path>
              </a:pathLst>
            </a:custGeom>
            <a:noFill/>
            <a:ln w="20743" cap="flat">
              <a:solidFill>
                <a:schemeClr val="accent1">
                  <a:lumMod val="60000"/>
                  <a:lumOff val="40000"/>
                  <a:alpha val="2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</p:grpSp>
      <p:grpSp>
        <p:nvGrpSpPr>
          <p:cNvPr id="13" name="Graphic 11">
            <a:extLst>
              <a:ext uri="{FF2B5EF4-FFF2-40B4-BE49-F238E27FC236}">
                <a16:creationId xmlns:a16="http://schemas.microsoft.com/office/drawing/2014/main" id="{8EAAEC12-8A9A-424A-B463-F84BA70F0F2B}"/>
              </a:ext>
            </a:extLst>
          </p:cNvPr>
          <p:cNvGrpSpPr/>
          <p:nvPr/>
        </p:nvGrpSpPr>
        <p:grpSpPr>
          <a:xfrm>
            <a:off x="7789762" y="3055716"/>
            <a:ext cx="471170" cy="424053"/>
            <a:chOff x="6000750" y="3343274"/>
            <a:chExt cx="471170" cy="424053"/>
          </a:xfrm>
          <a:solidFill>
            <a:schemeClr val="accent1"/>
          </a:solidFill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98DB1E35-0DE0-4CD1-BC95-51B1B3F91645}"/>
                </a:ext>
              </a:extLst>
            </p:cNvPr>
            <p:cNvSpPr/>
            <p:nvPr/>
          </p:nvSpPr>
          <p:spPr>
            <a:xfrm>
              <a:off x="6118542" y="3484625"/>
              <a:ext cx="47117" cy="188468"/>
            </a:xfrm>
            <a:custGeom>
              <a:avLst/>
              <a:gdLst>
                <a:gd name="connsiteX0" fmla="*/ 23559 w 47117"/>
                <a:gd name="connsiteY0" fmla="*/ 0 h 188468"/>
                <a:gd name="connsiteX1" fmla="*/ 0 w 47117"/>
                <a:gd name="connsiteY1" fmla="*/ 23559 h 188468"/>
                <a:gd name="connsiteX2" fmla="*/ 0 w 47117"/>
                <a:gd name="connsiteY2" fmla="*/ 164910 h 188468"/>
                <a:gd name="connsiteX3" fmla="*/ 23559 w 47117"/>
                <a:gd name="connsiteY3" fmla="*/ 188468 h 188468"/>
                <a:gd name="connsiteX4" fmla="*/ 47117 w 47117"/>
                <a:gd name="connsiteY4" fmla="*/ 164910 h 188468"/>
                <a:gd name="connsiteX5" fmla="*/ 47117 w 47117"/>
                <a:gd name="connsiteY5" fmla="*/ 23559 h 188468"/>
                <a:gd name="connsiteX6" fmla="*/ 23559 w 47117"/>
                <a:gd name="connsiteY6" fmla="*/ 0 h 18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117" h="188468">
                  <a:moveTo>
                    <a:pt x="23559" y="0"/>
                  </a:moveTo>
                  <a:cubicBezTo>
                    <a:pt x="9423" y="0"/>
                    <a:pt x="0" y="9423"/>
                    <a:pt x="0" y="23559"/>
                  </a:cubicBezTo>
                  <a:lnTo>
                    <a:pt x="0" y="164910"/>
                  </a:lnTo>
                  <a:cubicBezTo>
                    <a:pt x="0" y="179045"/>
                    <a:pt x="9423" y="188468"/>
                    <a:pt x="23559" y="188468"/>
                  </a:cubicBezTo>
                  <a:cubicBezTo>
                    <a:pt x="37694" y="188468"/>
                    <a:pt x="47117" y="179045"/>
                    <a:pt x="47117" y="164910"/>
                  </a:cubicBezTo>
                  <a:lnTo>
                    <a:pt x="47117" y="23559"/>
                  </a:lnTo>
                  <a:cubicBezTo>
                    <a:pt x="47117" y="9423"/>
                    <a:pt x="37694" y="0"/>
                    <a:pt x="23559" y="0"/>
                  </a:cubicBezTo>
                  <a:close/>
                </a:path>
              </a:pathLst>
            </a:custGeom>
            <a:grpFill/>
            <a:ln w="233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E45BCF6C-CB32-495F-83B7-ED7BC5AE92F0}"/>
                </a:ext>
              </a:extLst>
            </p:cNvPr>
            <p:cNvSpPr/>
            <p:nvPr/>
          </p:nvSpPr>
          <p:spPr>
            <a:xfrm>
              <a:off x="6212776" y="3531742"/>
              <a:ext cx="47117" cy="141351"/>
            </a:xfrm>
            <a:custGeom>
              <a:avLst/>
              <a:gdLst>
                <a:gd name="connsiteX0" fmla="*/ 23559 w 47117"/>
                <a:gd name="connsiteY0" fmla="*/ 0 h 141351"/>
                <a:gd name="connsiteX1" fmla="*/ 0 w 47117"/>
                <a:gd name="connsiteY1" fmla="*/ 23559 h 141351"/>
                <a:gd name="connsiteX2" fmla="*/ 0 w 47117"/>
                <a:gd name="connsiteY2" fmla="*/ 117793 h 141351"/>
                <a:gd name="connsiteX3" fmla="*/ 23559 w 47117"/>
                <a:gd name="connsiteY3" fmla="*/ 141351 h 141351"/>
                <a:gd name="connsiteX4" fmla="*/ 47117 w 47117"/>
                <a:gd name="connsiteY4" fmla="*/ 117793 h 141351"/>
                <a:gd name="connsiteX5" fmla="*/ 47117 w 47117"/>
                <a:gd name="connsiteY5" fmla="*/ 23559 h 141351"/>
                <a:gd name="connsiteX6" fmla="*/ 23559 w 47117"/>
                <a:gd name="connsiteY6" fmla="*/ 0 h 141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117" h="141351">
                  <a:moveTo>
                    <a:pt x="23559" y="0"/>
                  </a:moveTo>
                  <a:cubicBezTo>
                    <a:pt x="9423" y="0"/>
                    <a:pt x="0" y="9423"/>
                    <a:pt x="0" y="23559"/>
                  </a:cubicBezTo>
                  <a:lnTo>
                    <a:pt x="0" y="117793"/>
                  </a:lnTo>
                  <a:cubicBezTo>
                    <a:pt x="0" y="131928"/>
                    <a:pt x="9423" y="141351"/>
                    <a:pt x="23559" y="141351"/>
                  </a:cubicBezTo>
                  <a:cubicBezTo>
                    <a:pt x="37694" y="141351"/>
                    <a:pt x="47117" y="131928"/>
                    <a:pt x="47117" y="117793"/>
                  </a:cubicBezTo>
                  <a:lnTo>
                    <a:pt x="47117" y="23559"/>
                  </a:lnTo>
                  <a:cubicBezTo>
                    <a:pt x="47117" y="9423"/>
                    <a:pt x="37694" y="0"/>
                    <a:pt x="23559" y="0"/>
                  </a:cubicBezTo>
                  <a:close/>
                </a:path>
              </a:pathLst>
            </a:custGeom>
            <a:grpFill/>
            <a:ln w="233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98E8CF2E-8BA2-45B3-BC44-98B9A8969AD8}"/>
                </a:ext>
              </a:extLst>
            </p:cNvPr>
            <p:cNvSpPr/>
            <p:nvPr/>
          </p:nvSpPr>
          <p:spPr>
            <a:xfrm>
              <a:off x="6307010" y="3437508"/>
              <a:ext cx="47117" cy="235585"/>
            </a:xfrm>
            <a:custGeom>
              <a:avLst/>
              <a:gdLst>
                <a:gd name="connsiteX0" fmla="*/ 23559 w 47117"/>
                <a:gd name="connsiteY0" fmla="*/ 0 h 235585"/>
                <a:gd name="connsiteX1" fmla="*/ 0 w 47117"/>
                <a:gd name="connsiteY1" fmla="*/ 23559 h 235585"/>
                <a:gd name="connsiteX2" fmla="*/ 0 w 47117"/>
                <a:gd name="connsiteY2" fmla="*/ 212027 h 235585"/>
                <a:gd name="connsiteX3" fmla="*/ 23559 w 47117"/>
                <a:gd name="connsiteY3" fmla="*/ 235585 h 235585"/>
                <a:gd name="connsiteX4" fmla="*/ 47117 w 47117"/>
                <a:gd name="connsiteY4" fmla="*/ 212027 h 235585"/>
                <a:gd name="connsiteX5" fmla="*/ 47117 w 47117"/>
                <a:gd name="connsiteY5" fmla="*/ 23559 h 235585"/>
                <a:gd name="connsiteX6" fmla="*/ 23559 w 47117"/>
                <a:gd name="connsiteY6" fmla="*/ 0 h 235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117" h="235585">
                  <a:moveTo>
                    <a:pt x="23559" y="0"/>
                  </a:moveTo>
                  <a:cubicBezTo>
                    <a:pt x="9423" y="0"/>
                    <a:pt x="0" y="9423"/>
                    <a:pt x="0" y="23559"/>
                  </a:cubicBezTo>
                  <a:lnTo>
                    <a:pt x="0" y="212027"/>
                  </a:lnTo>
                  <a:cubicBezTo>
                    <a:pt x="0" y="226162"/>
                    <a:pt x="9423" y="235585"/>
                    <a:pt x="23559" y="235585"/>
                  </a:cubicBezTo>
                  <a:cubicBezTo>
                    <a:pt x="37694" y="235585"/>
                    <a:pt x="47117" y="226162"/>
                    <a:pt x="47117" y="212027"/>
                  </a:cubicBezTo>
                  <a:lnTo>
                    <a:pt x="47117" y="23559"/>
                  </a:lnTo>
                  <a:cubicBezTo>
                    <a:pt x="47117" y="9423"/>
                    <a:pt x="37694" y="0"/>
                    <a:pt x="23559" y="0"/>
                  </a:cubicBezTo>
                  <a:close/>
                </a:path>
              </a:pathLst>
            </a:custGeom>
            <a:grpFill/>
            <a:ln w="233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D5E9A62-19B5-4A4E-ACCD-467C1960ACC2}"/>
                </a:ext>
              </a:extLst>
            </p:cNvPr>
            <p:cNvSpPr/>
            <p:nvPr/>
          </p:nvSpPr>
          <p:spPr>
            <a:xfrm>
              <a:off x="6000750" y="3343274"/>
              <a:ext cx="471170" cy="424053"/>
            </a:xfrm>
            <a:custGeom>
              <a:avLst/>
              <a:gdLst>
                <a:gd name="connsiteX0" fmla="*/ 468814 w 471170"/>
                <a:gd name="connsiteY0" fmla="*/ 63608 h 424053"/>
                <a:gd name="connsiteX1" fmla="*/ 449967 w 471170"/>
                <a:gd name="connsiteY1" fmla="*/ 21203 h 424053"/>
                <a:gd name="connsiteX2" fmla="*/ 407562 w 471170"/>
                <a:gd name="connsiteY2" fmla="*/ 2356 h 424053"/>
                <a:gd name="connsiteX3" fmla="*/ 353378 w 471170"/>
                <a:gd name="connsiteY3" fmla="*/ 0 h 424053"/>
                <a:gd name="connsiteX4" fmla="*/ 117793 w 471170"/>
                <a:gd name="connsiteY4" fmla="*/ 0 h 424053"/>
                <a:gd name="connsiteX5" fmla="*/ 63608 w 471170"/>
                <a:gd name="connsiteY5" fmla="*/ 2356 h 424053"/>
                <a:gd name="connsiteX6" fmla="*/ 21203 w 471170"/>
                <a:gd name="connsiteY6" fmla="*/ 21203 h 424053"/>
                <a:gd name="connsiteX7" fmla="*/ 2356 w 471170"/>
                <a:gd name="connsiteY7" fmla="*/ 63608 h 424053"/>
                <a:gd name="connsiteX8" fmla="*/ 0 w 471170"/>
                <a:gd name="connsiteY8" fmla="*/ 117793 h 424053"/>
                <a:gd name="connsiteX9" fmla="*/ 0 w 471170"/>
                <a:gd name="connsiteY9" fmla="*/ 306261 h 424053"/>
                <a:gd name="connsiteX10" fmla="*/ 2356 w 471170"/>
                <a:gd name="connsiteY10" fmla="*/ 360445 h 424053"/>
                <a:gd name="connsiteX11" fmla="*/ 21203 w 471170"/>
                <a:gd name="connsiteY11" fmla="*/ 402850 h 424053"/>
                <a:gd name="connsiteX12" fmla="*/ 63608 w 471170"/>
                <a:gd name="connsiteY12" fmla="*/ 421697 h 424053"/>
                <a:gd name="connsiteX13" fmla="*/ 117793 w 471170"/>
                <a:gd name="connsiteY13" fmla="*/ 424053 h 424053"/>
                <a:gd name="connsiteX14" fmla="*/ 353378 w 471170"/>
                <a:gd name="connsiteY14" fmla="*/ 424053 h 424053"/>
                <a:gd name="connsiteX15" fmla="*/ 407562 w 471170"/>
                <a:gd name="connsiteY15" fmla="*/ 421697 h 424053"/>
                <a:gd name="connsiteX16" fmla="*/ 449967 w 471170"/>
                <a:gd name="connsiteY16" fmla="*/ 402850 h 424053"/>
                <a:gd name="connsiteX17" fmla="*/ 468814 w 471170"/>
                <a:gd name="connsiteY17" fmla="*/ 360445 h 424053"/>
                <a:gd name="connsiteX18" fmla="*/ 471170 w 471170"/>
                <a:gd name="connsiteY18" fmla="*/ 306261 h 424053"/>
                <a:gd name="connsiteX19" fmla="*/ 471170 w 471170"/>
                <a:gd name="connsiteY19" fmla="*/ 117793 h 424053"/>
                <a:gd name="connsiteX20" fmla="*/ 468814 w 471170"/>
                <a:gd name="connsiteY20" fmla="*/ 63608 h 424053"/>
                <a:gd name="connsiteX21" fmla="*/ 421697 w 471170"/>
                <a:gd name="connsiteY21" fmla="*/ 355733 h 424053"/>
                <a:gd name="connsiteX22" fmla="*/ 416985 w 471170"/>
                <a:gd name="connsiteY22" fmla="*/ 369868 h 424053"/>
                <a:gd name="connsiteX23" fmla="*/ 402850 w 471170"/>
                <a:gd name="connsiteY23" fmla="*/ 374580 h 424053"/>
                <a:gd name="connsiteX24" fmla="*/ 353378 w 471170"/>
                <a:gd name="connsiteY24" fmla="*/ 376936 h 424053"/>
                <a:gd name="connsiteX25" fmla="*/ 117793 w 471170"/>
                <a:gd name="connsiteY25" fmla="*/ 376936 h 424053"/>
                <a:gd name="connsiteX26" fmla="*/ 68320 w 471170"/>
                <a:gd name="connsiteY26" fmla="*/ 374580 h 424053"/>
                <a:gd name="connsiteX27" fmla="*/ 54185 w 471170"/>
                <a:gd name="connsiteY27" fmla="*/ 369868 h 424053"/>
                <a:gd name="connsiteX28" fmla="*/ 49473 w 471170"/>
                <a:gd name="connsiteY28" fmla="*/ 355733 h 424053"/>
                <a:gd name="connsiteX29" fmla="*/ 47117 w 471170"/>
                <a:gd name="connsiteY29" fmla="*/ 306261 h 424053"/>
                <a:gd name="connsiteX30" fmla="*/ 47117 w 471170"/>
                <a:gd name="connsiteY30" fmla="*/ 117793 h 424053"/>
                <a:gd name="connsiteX31" fmla="*/ 49473 w 471170"/>
                <a:gd name="connsiteY31" fmla="*/ 68320 h 424053"/>
                <a:gd name="connsiteX32" fmla="*/ 54185 w 471170"/>
                <a:gd name="connsiteY32" fmla="*/ 54185 h 424053"/>
                <a:gd name="connsiteX33" fmla="*/ 68320 w 471170"/>
                <a:gd name="connsiteY33" fmla="*/ 49473 h 424053"/>
                <a:gd name="connsiteX34" fmla="*/ 117793 w 471170"/>
                <a:gd name="connsiteY34" fmla="*/ 47117 h 424053"/>
                <a:gd name="connsiteX35" fmla="*/ 353378 w 471170"/>
                <a:gd name="connsiteY35" fmla="*/ 47117 h 424053"/>
                <a:gd name="connsiteX36" fmla="*/ 402850 w 471170"/>
                <a:gd name="connsiteY36" fmla="*/ 49473 h 424053"/>
                <a:gd name="connsiteX37" fmla="*/ 416985 w 471170"/>
                <a:gd name="connsiteY37" fmla="*/ 54185 h 424053"/>
                <a:gd name="connsiteX38" fmla="*/ 421697 w 471170"/>
                <a:gd name="connsiteY38" fmla="*/ 68320 h 424053"/>
                <a:gd name="connsiteX39" fmla="*/ 424053 w 471170"/>
                <a:gd name="connsiteY39" fmla="*/ 117793 h 424053"/>
                <a:gd name="connsiteX40" fmla="*/ 424053 w 471170"/>
                <a:gd name="connsiteY40" fmla="*/ 306261 h 424053"/>
                <a:gd name="connsiteX41" fmla="*/ 421697 w 471170"/>
                <a:gd name="connsiteY41" fmla="*/ 355733 h 424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71170" h="424053">
                  <a:moveTo>
                    <a:pt x="468814" y="63608"/>
                  </a:moveTo>
                  <a:cubicBezTo>
                    <a:pt x="466458" y="47117"/>
                    <a:pt x="461747" y="32982"/>
                    <a:pt x="449967" y="21203"/>
                  </a:cubicBezTo>
                  <a:cubicBezTo>
                    <a:pt x="438188" y="9423"/>
                    <a:pt x="424053" y="4712"/>
                    <a:pt x="407562" y="2356"/>
                  </a:cubicBezTo>
                  <a:cubicBezTo>
                    <a:pt x="393427" y="0"/>
                    <a:pt x="374580" y="0"/>
                    <a:pt x="353378" y="0"/>
                  </a:cubicBezTo>
                  <a:lnTo>
                    <a:pt x="117793" y="0"/>
                  </a:lnTo>
                  <a:cubicBezTo>
                    <a:pt x="96590" y="0"/>
                    <a:pt x="77743" y="0"/>
                    <a:pt x="63608" y="2356"/>
                  </a:cubicBezTo>
                  <a:cubicBezTo>
                    <a:pt x="47117" y="4712"/>
                    <a:pt x="32982" y="9423"/>
                    <a:pt x="21203" y="21203"/>
                  </a:cubicBezTo>
                  <a:cubicBezTo>
                    <a:pt x="9423" y="32982"/>
                    <a:pt x="4712" y="47117"/>
                    <a:pt x="2356" y="63608"/>
                  </a:cubicBezTo>
                  <a:cubicBezTo>
                    <a:pt x="0" y="77743"/>
                    <a:pt x="0" y="96590"/>
                    <a:pt x="0" y="117793"/>
                  </a:cubicBezTo>
                  <a:lnTo>
                    <a:pt x="0" y="306261"/>
                  </a:lnTo>
                  <a:cubicBezTo>
                    <a:pt x="0" y="327463"/>
                    <a:pt x="0" y="346310"/>
                    <a:pt x="2356" y="360445"/>
                  </a:cubicBezTo>
                  <a:cubicBezTo>
                    <a:pt x="4712" y="376936"/>
                    <a:pt x="9423" y="391071"/>
                    <a:pt x="21203" y="402850"/>
                  </a:cubicBezTo>
                  <a:cubicBezTo>
                    <a:pt x="32982" y="414630"/>
                    <a:pt x="47117" y="419341"/>
                    <a:pt x="63608" y="421697"/>
                  </a:cubicBezTo>
                  <a:cubicBezTo>
                    <a:pt x="77743" y="424053"/>
                    <a:pt x="96590" y="424053"/>
                    <a:pt x="117793" y="424053"/>
                  </a:cubicBezTo>
                  <a:lnTo>
                    <a:pt x="353378" y="424053"/>
                  </a:lnTo>
                  <a:cubicBezTo>
                    <a:pt x="374580" y="424053"/>
                    <a:pt x="393427" y="424053"/>
                    <a:pt x="407562" y="421697"/>
                  </a:cubicBezTo>
                  <a:cubicBezTo>
                    <a:pt x="424053" y="419341"/>
                    <a:pt x="438188" y="414630"/>
                    <a:pt x="449967" y="402850"/>
                  </a:cubicBezTo>
                  <a:cubicBezTo>
                    <a:pt x="461747" y="391071"/>
                    <a:pt x="466458" y="376936"/>
                    <a:pt x="468814" y="360445"/>
                  </a:cubicBezTo>
                  <a:cubicBezTo>
                    <a:pt x="471170" y="346310"/>
                    <a:pt x="471170" y="327463"/>
                    <a:pt x="471170" y="306261"/>
                  </a:cubicBezTo>
                  <a:lnTo>
                    <a:pt x="471170" y="117793"/>
                  </a:lnTo>
                  <a:cubicBezTo>
                    <a:pt x="471170" y="96590"/>
                    <a:pt x="471170" y="77743"/>
                    <a:pt x="468814" y="63608"/>
                  </a:cubicBezTo>
                  <a:close/>
                  <a:moveTo>
                    <a:pt x="421697" y="355733"/>
                  </a:moveTo>
                  <a:cubicBezTo>
                    <a:pt x="419341" y="365157"/>
                    <a:pt x="416985" y="369868"/>
                    <a:pt x="416985" y="369868"/>
                  </a:cubicBezTo>
                  <a:cubicBezTo>
                    <a:pt x="416985" y="369868"/>
                    <a:pt x="412274" y="374580"/>
                    <a:pt x="402850" y="374580"/>
                  </a:cubicBezTo>
                  <a:cubicBezTo>
                    <a:pt x="391071" y="376936"/>
                    <a:pt x="376936" y="376936"/>
                    <a:pt x="353378" y="376936"/>
                  </a:cubicBezTo>
                  <a:lnTo>
                    <a:pt x="117793" y="376936"/>
                  </a:lnTo>
                  <a:cubicBezTo>
                    <a:pt x="94234" y="376936"/>
                    <a:pt x="80099" y="376936"/>
                    <a:pt x="68320" y="374580"/>
                  </a:cubicBezTo>
                  <a:cubicBezTo>
                    <a:pt x="58896" y="372224"/>
                    <a:pt x="54185" y="369868"/>
                    <a:pt x="54185" y="369868"/>
                  </a:cubicBezTo>
                  <a:cubicBezTo>
                    <a:pt x="54185" y="369868"/>
                    <a:pt x="49473" y="365157"/>
                    <a:pt x="49473" y="355733"/>
                  </a:cubicBezTo>
                  <a:cubicBezTo>
                    <a:pt x="47117" y="343954"/>
                    <a:pt x="47117" y="329819"/>
                    <a:pt x="47117" y="306261"/>
                  </a:cubicBezTo>
                  <a:lnTo>
                    <a:pt x="47117" y="117793"/>
                  </a:lnTo>
                  <a:cubicBezTo>
                    <a:pt x="47117" y="94234"/>
                    <a:pt x="47117" y="80099"/>
                    <a:pt x="49473" y="68320"/>
                  </a:cubicBezTo>
                  <a:cubicBezTo>
                    <a:pt x="51829" y="58896"/>
                    <a:pt x="54185" y="54185"/>
                    <a:pt x="54185" y="54185"/>
                  </a:cubicBezTo>
                  <a:cubicBezTo>
                    <a:pt x="54185" y="54185"/>
                    <a:pt x="58896" y="49473"/>
                    <a:pt x="68320" y="49473"/>
                  </a:cubicBezTo>
                  <a:cubicBezTo>
                    <a:pt x="80099" y="47117"/>
                    <a:pt x="94234" y="47117"/>
                    <a:pt x="117793" y="47117"/>
                  </a:cubicBezTo>
                  <a:lnTo>
                    <a:pt x="353378" y="47117"/>
                  </a:lnTo>
                  <a:cubicBezTo>
                    <a:pt x="376936" y="47117"/>
                    <a:pt x="391071" y="47117"/>
                    <a:pt x="402850" y="49473"/>
                  </a:cubicBezTo>
                  <a:cubicBezTo>
                    <a:pt x="412274" y="51829"/>
                    <a:pt x="416985" y="54185"/>
                    <a:pt x="416985" y="54185"/>
                  </a:cubicBezTo>
                  <a:cubicBezTo>
                    <a:pt x="416985" y="54185"/>
                    <a:pt x="421697" y="58896"/>
                    <a:pt x="421697" y="68320"/>
                  </a:cubicBezTo>
                  <a:cubicBezTo>
                    <a:pt x="424053" y="80099"/>
                    <a:pt x="424053" y="94234"/>
                    <a:pt x="424053" y="117793"/>
                  </a:cubicBezTo>
                  <a:lnTo>
                    <a:pt x="424053" y="306261"/>
                  </a:lnTo>
                  <a:cubicBezTo>
                    <a:pt x="424053" y="329819"/>
                    <a:pt x="424053" y="343954"/>
                    <a:pt x="421697" y="355733"/>
                  </a:cubicBezTo>
                  <a:close/>
                </a:path>
              </a:pathLst>
            </a:custGeom>
            <a:grpFill/>
            <a:ln w="233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</p:grp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06772A14-164D-4DAF-A84A-003220E871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515949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C9D53A6-2E46-4ED1-BFF1-AD3786E87103}"/>
              </a:ext>
            </a:extLst>
          </p:cNvPr>
          <p:cNvSpPr txBox="1"/>
          <p:nvPr/>
        </p:nvSpPr>
        <p:spPr>
          <a:xfrm>
            <a:off x="479999" y="941639"/>
            <a:ext cx="6415551" cy="1421928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>
            <a:defPPr>
              <a:defRPr lang="id-ID"/>
            </a:defPPr>
            <a:lvl1pPr>
              <a:lnSpc>
                <a:spcPct val="90000"/>
              </a:lnSpc>
              <a:defRPr sz="4800">
                <a:latin typeface="+mj-lt"/>
              </a:defRPr>
            </a:lvl1pPr>
          </a:lstStyle>
          <a:p>
            <a:r>
              <a:rPr lang="en-US"/>
              <a:t>VISUALIZING COMPLEX </a:t>
            </a:r>
            <a:r>
              <a:rPr lang="en-US">
                <a:solidFill>
                  <a:schemeClr val="accent1"/>
                </a:solidFill>
              </a:rPr>
              <a:t>PROCESSES</a:t>
            </a:r>
            <a:endParaRPr lang="id-ID">
              <a:solidFill>
                <a:schemeClr val="accent1"/>
              </a:solidFill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46BEE339-AB93-4CB0-938F-5F641FE7A409}"/>
              </a:ext>
            </a:extLst>
          </p:cNvPr>
          <p:cNvSpPr/>
          <p:nvPr/>
        </p:nvSpPr>
        <p:spPr>
          <a:xfrm>
            <a:off x="622901" y="5361400"/>
            <a:ext cx="1669318" cy="554961"/>
          </a:xfrm>
          <a:prstGeom prst="roundRect">
            <a:avLst>
              <a:gd name="adj" fmla="val 1351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8A3ABDBD-9920-474D-A438-5540D55DE7D3}"/>
              </a:ext>
            </a:extLst>
          </p:cNvPr>
          <p:cNvSpPr/>
          <p:nvPr/>
        </p:nvSpPr>
        <p:spPr>
          <a:xfrm>
            <a:off x="622900" y="4275276"/>
            <a:ext cx="133625" cy="1257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A38633-C695-41B3-8EB4-C9AAFF40F981}"/>
              </a:ext>
            </a:extLst>
          </p:cNvPr>
          <p:cNvSpPr txBox="1"/>
          <p:nvPr/>
        </p:nvSpPr>
        <p:spPr>
          <a:xfrm>
            <a:off x="786655" y="4038268"/>
            <a:ext cx="1212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+mj-lt"/>
                <a:ea typeface="Roboto" panose="02000000000000000000" pitchFamily="2" charset="0"/>
              </a:rPr>
              <a:t>01</a:t>
            </a:r>
            <a:endParaRPr lang="id-ID" sz="2800" dirty="0">
              <a:latin typeface="+mj-lt"/>
              <a:ea typeface="Roboto" panose="020000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BE80E8-2041-47CA-A437-DA401E3DD5CB}"/>
              </a:ext>
            </a:extLst>
          </p:cNvPr>
          <p:cNvSpPr txBox="1"/>
          <p:nvPr/>
        </p:nvSpPr>
        <p:spPr>
          <a:xfrm>
            <a:off x="622901" y="4567520"/>
            <a:ext cx="1582344" cy="5531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d-ID"/>
            </a:defPPr>
            <a:lvl1pPr>
              <a:lnSpc>
                <a:spcPct val="130000"/>
              </a:lnSpc>
              <a:defRPr sz="1400" b="0" i="0" u="none" strike="noStrike" cap="none">
                <a:solidFill>
                  <a:schemeClr val="bg1"/>
                </a:solidFill>
                <a:ea typeface="Arial"/>
                <a:cs typeface="Arial"/>
              </a:defRPr>
            </a:lvl1pPr>
          </a:lstStyle>
          <a:p>
            <a:r>
              <a:rPr lang="en-US" sz="1200" dirty="0">
                <a:solidFill>
                  <a:schemeClr val="tx1"/>
                </a:solidFill>
              </a:rPr>
              <a:t>Lorem ipsum dolor sit </a:t>
            </a:r>
            <a:r>
              <a:rPr lang="en-US" sz="1200" dirty="0" err="1">
                <a:solidFill>
                  <a:schemeClr val="tx1"/>
                </a:solidFill>
              </a:rPr>
              <a:t>amet</a:t>
            </a:r>
            <a:r>
              <a:rPr lang="en-US" sz="1200">
                <a:solidFill>
                  <a:schemeClr val="tx1"/>
                </a:solidFill>
              </a:rPr>
              <a:t>, consectetur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02CB7AD-6E87-440C-B72F-D31337196BCF}"/>
              </a:ext>
            </a:extLst>
          </p:cNvPr>
          <p:cNvSpPr txBox="1"/>
          <p:nvPr/>
        </p:nvSpPr>
        <p:spPr>
          <a:xfrm>
            <a:off x="689712" y="5444780"/>
            <a:ext cx="1399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+mj-lt"/>
                <a:ea typeface="Roboto" panose="02000000000000000000" pitchFamily="2" charset="0"/>
              </a:rPr>
              <a:t>$</a:t>
            </a:r>
            <a:r>
              <a:rPr lang="id-ID">
                <a:latin typeface="+mj-lt"/>
                <a:ea typeface="Roboto" panose="02000000000000000000" pitchFamily="2" charset="0"/>
              </a:rPr>
              <a:t>1</a:t>
            </a:r>
            <a:r>
              <a:rPr lang="en-US">
                <a:latin typeface="+mj-lt"/>
                <a:ea typeface="Roboto" panose="02000000000000000000" pitchFamily="2" charset="0"/>
              </a:rPr>
              <a:t>50-$</a:t>
            </a:r>
            <a:r>
              <a:rPr lang="id-ID">
                <a:latin typeface="+mj-lt"/>
                <a:ea typeface="Roboto" panose="02000000000000000000" pitchFamily="2" charset="0"/>
              </a:rPr>
              <a:t>2</a:t>
            </a:r>
            <a:r>
              <a:rPr lang="en-US">
                <a:latin typeface="+mj-lt"/>
                <a:ea typeface="Roboto" panose="02000000000000000000" pitchFamily="2" charset="0"/>
              </a:rPr>
              <a:t>00</a:t>
            </a:r>
            <a:endParaRPr lang="id-ID" dirty="0">
              <a:latin typeface="+mj-lt"/>
              <a:ea typeface="Roboto" panose="02000000000000000000" pitchFamily="2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F4438D2-2484-4C84-9893-E540A1D77CB2}"/>
              </a:ext>
            </a:extLst>
          </p:cNvPr>
          <p:cNvSpPr/>
          <p:nvPr/>
        </p:nvSpPr>
        <p:spPr>
          <a:xfrm>
            <a:off x="2455974" y="4798164"/>
            <a:ext cx="1669318" cy="554961"/>
          </a:xfrm>
          <a:prstGeom prst="roundRect">
            <a:avLst>
              <a:gd name="adj" fmla="val 1351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964ECC6E-4166-4DAA-A826-DDFF6F0B0AAA}"/>
              </a:ext>
            </a:extLst>
          </p:cNvPr>
          <p:cNvSpPr/>
          <p:nvPr/>
        </p:nvSpPr>
        <p:spPr>
          <a:xfrm>
            <a:off x="2455973" y="3712040"/>
            <a:ext cx="133625" cy="1257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C919BA0-80A1-40E6-A9F0-BFA83B257677}"/>
              </a:ext>
            </a:extLst>
          </p:cNvPr>
          <p:cNvSpPr txBox="1"/>
          <p:nvPr/>
        </p:nvSpPr>
        <p:spPr>
          <a:xfrm>
            <a:off x="2619728" y="3475032"/>
            <a:ext cx="1212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latin typeface="+mj-lt"/>
                <a:ea typeface="Roboto" panose="02000000000000000000" pitchFamily="2" charset="0"/>
              </a:rPr>
              <a:t>0</a:t>
            </a:r>
            <a:r>
              <a:rPr lang="id-ID" sz="2800">
                <a:latin typeface="+mj-lt"/>
                <a:ea typeface="Roboto" panose="02000000000000000000" pitchFamily="2" charset="0"/>
              </a:rPr>
              <a:t>2</a:t>
            </a:r>
            <a:endParaRPr lang="id-ID" sz="2800" dirty="0">
              <a:latin typeface="+mj-lt"/>
              <a:ea typeface="Roboto" panose="020000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A452172-0AF9-4771-90C9-63B4E91E0E4C}"/>
              </a:ext>
            </a:extLst>
          </p:cNvPr>
          <p:cNvSpPr txBox="1"/>
          <p:nvPr/>
        </p:nvSpPr>
        <p:spPr>
          <a:xfrm>
            <a:off x="2455974" y="4004284"/>
            <a:ext cx="1582344" cy="5531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d-ID"/>
            </a:defPPr>
            <a:lvl1pPr>
              <a:lnSpc>
                <a:spcPct val="130000"/>
              </a:lnSpc>
              <a:defRPr sz="1400" b="0" i="0" u="none" strike="noStrike" cap="none">
                <a:solidFill>
                  <a:schemeClr val="bg1"/>
                </a:solidFill>
                <a:ea typeface="Arial"/>
                <a:cs typeface="Arial"/>
              </a:defRPr>
            </a:lvl1pPr>
          </a:lstStyle>
          <a:p>
            <a:r>
              <a:rPr lang="en-US" sz="1200" dirty="0">
                <a:solidFill>
                  <a:schemeClr val="tx1"/>
                </a:solidFill>
              </a:rPr>
              <a:t>Lorem ipsum dolor sit </a:t>
            </a:r>
            <a:r>
              <a:rPr lang="en-US" sz="1200" dirty="0" err="1">
                <a:solidFill>
                  <a:schemeClr val="tx1"/>
                </a:solidFill>
              </a:rPr>
              <a:t>amet</a:t>
            </a:r>
            <a:r>
              <a:rPr lang="en-US" sz="1200">
                <a:solidFill>
                  <a:schemeClr val="tx1"/>
                </a:solidFill>
              </a:rPr>
              <a:t>, consectetur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69B83DE-963C-44C0-8B32-387C9FCF001D}"/>
              </a:ext>
            </a:extLst>
          </p:cNvPr>
          <p:cNvSpPr txBox="1"/>
          <p:nvPr/>
        </p:nvSpPr>
        <p:spPr>
          <a:xfrm>
            <a:off x="2522785" y="4881544"/>
            <a:ext cx="1399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$250-$300</a:t>
            </a:r>
            <a:endParaRPr lang="id-ID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136D0500-E91D-4411-89E9-3E3306430CA9}"/>
              </a:ext>
            </a:extLst>
          </p:cNvPr>
          <p:cNvSpPr/>
          <p:nvPr/>
        </p:nvSpPr>
        <p:spPr>
          <a:xfrm>
            <a:off x="4289046" y="4243203"/>
            <a:ext cx="1669318" cy="554961"/>
          </a:xfrm>
          <a:prstGeom prst="roundRect">
            <a:avLst>
              <a:gd name="adj" fmla="val 13510"/>
            </a:avLst>
          </a:prstGeom>
          <a:gradFill flip="none" rotWithShape="1">
            <a:gsLst>
              <a:gs pos="4000">
                <a:schemeClr val="accent1"/>
              </a:gs>
              <a:gs pos="100000">
                <a:schemeClr val="accent2">
                  <a:lumMod val="5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5CA8C74B-EBC6-4F56-95F5-61469BF024C6}"/>
              </a:ext>
            </a:extLst>
          </p:cNvPr>
          <p:cNvSpPr/>
          <p:nvPr/>
        </p:nvSpPr>
        <p:spPr>
          <a:xfrm>
            <a:off x="4289046" y="3157079"/>
            <a:ext cx="133625" cy="125700"/>
          </a:xfrm>
          <a:prstGeom prst="ellipse">
            <a:avLst/>
          </a:prstGeom>
          <a:gradFill>
            <a:gsLst>
              <a:gs pos="4000">
                <a:schemeClr val="accent1"/>
              </a:gs>
              <a:gs pos="100000">
                <a:schemeClr val="accent2">
                  <a:lumMod val="50000"/>
                </a:schemeClr>
              </a:gs>
            </a:gsLst>
            <a:path path="circle">
              <a:fillToRect l="100000" b="100000"/>
            </a:path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AD10D7F-B315-416A-9472-6226235FE200}"/>
              </a:ext>
            </a:extLst>
          </p:cNvPr>
          <p:cNvSpPr txBox="1"/>
          <p:nvPr/>
        </p:nvSpPr>
        <p:spPr>
          <a:xfrm>
            <a:off x="4452801" y="2920071"/>
            <a:ext cx="1212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latin typeface="+mj-lt"/>
                <a:ea typeface="Roboto" panose="02000000000000000000" pitchFamily="2" charset="0"/>
              </a:rPr>
              <a:t>0</a:t>
            </a:r>
            <a:r>
              <a:rPr lang="id-ID" sz="2800">
                <a:latin typeface="+mj-lt"/>
                <a:ea typeface="Roboto" panose="02000000000000000000" pitchFamily="2" charset="0"/>
              </a:rPr>
              <a:t>3</a:t>
            </a:r>
            <a:endParaRPr lang="id-ID" sz="2800" dirty="0">
              <a:latin typeface="+mj-lt"/>
              <a:ea typeface="Roboto" panose="02000000000000000000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C369E22-D1A7-4909-996E-16FA9CB80D9E}"/>
              </a:ext>
            </a:extLst>
          </p:cNvPr>
          <p:cNvSpPr txBox="1"/>
          <p:nvPr/>
        </p:nvSpPr>
        <p:spPr>
          <a:xfrm>
            <a:off x="4289046" y="3449323"/>
            <a:ext cx="1582344" cy="5531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d-ID"/>
            </a:defPPr>
            <a:lvl1pPr>
              <a:lnSpc>
                <a:spcPct val="130000"/>
              </a:lnSpc>
              <a:defRPr sz="1400" b="0" i="0" u="none" strike="noStrike" cap="none">
                <a:solidFill>
                  <a:schemeClr val="bg1"/>
                </a:solidFill>
                <a:ea typeface="Arial"/>
                <a:cs typeface="Arial"/>
              </a:defRPr>
            </a:lvl1pPr>
          </a:lstStyle>
          <a:p>
            <a:r>
              <a:rPr lang="en-US" sz="1200" dirty="0">
                <a:solidFill>
                  <a:schemeClr val="tx1"/>
                </a:solidFill>
              </a:rPr>
              <a:t>Lorem ipsum dolor sit </a:t>
            </a:r>
            <a:r>
              <a:rPr lang="en-US" sz="1200" dirty="0" err="1">
                <a:solidFill>
                  <a:schemeClr val="tx1"/>
                </a:solidFill>
              </a:rPr>
              <a:t>amet</a:t>
            </a:r>
            <a:r>
              <a:rPr lang="en-US" sz="1200">
                <a:solidFill>
                  <a:schemeClr val="tx1"/>
                </a:solidFill>
              </a:rPr>
              <a:t>, consectetur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7A4B7AC-7D2A-4B7B-80BC-59F56C5B7739}"/>
              </a:ext>
            </a:extLst>
          </p:cNvPr>
          <p:cNvSpPr txBox="1"/>
          <p:nvPr/>
        </p:nvSpPr>
        <p:spPr>
          <a:xfrm>
            <a:off x="4355858" y="4326583"/>
            <a:ext cx="1399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$</a:t>
            </a:r>
            <a:r>
              <a:rPr lang="id-ID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3</a:t>
            </a:r>
            <a:r>
              <a:rPr lang="en-US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50-$</a:t>
            </a:r>
            <a:r>
              <a:rPr lang="id-ID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4</a:t>
            </a:r>
            <a:r>
              <a:rPr lang="en-US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00</a:t>
            </a:r>
            <a:endParaRPr lang="id-ID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B0E0C725-9B94-41C8-AD41-0CC17C79E512}"/>
              </a:ext>
            </a:extLst>
          </p:cNvPr>
          <p:cNvSpPr/>
          <p:nvPr/>
        </p:nvSpPr>
        <p:spPr>
          <a:xfrm>
            <a:off x="6165293" y="3686561"/>
            <a:ext cx="1669318" cy="554961"/>
          </a:xfrm>
          <a:prstGeom prst="roundRect">
            <a:avLst>
              <a:gd name="adj" fmla="val 1351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DC3AC39B-9CFD-41BB-9AA6-CD49684445DC}"/>
              </a:ext>
            </a:extLst>
          </p:cNvPr>
          <p:cNvSpPr/>
          <p:nvPr/>
        </p:nvSpPr>
        <p:spPr>
          <a:xfrm>
            <a:off x="6165292" y="2600437"/>
            <a:ext cx="133625" cy="1257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3D485F9-B073-4615-98FC-F2D039E2BE40}"/>
              </a:ext>
            </a:extLst>
          </p:cNvPr>
          <p:cNvSpPr txBox="1"/>
          <p:nvPr/>
        </p:nvSpPr>
        <p:spPr>
          <a:xfrm>
            <a:off x="6329047" y="2363429"/>
            <a:ext cx="1212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latin typeface="+mj-lt"/>
                <a:ea typeface="Roboto" panose="02000000000000000000" pitchFamily="2" charset="0"/>
              </a:rPr>
              <a:t>0</a:t>
            </a:r>
            <a:r>
              <a:rPr lang="id-ID" sz="2800">
                <a:latin typeface="+mj-lt"/>
                <a:ea typeface="Roboto" panose="02000000000000000000" pitchFamily="2" charset="0"/>
              </a:rPr>
              <a:t>4</a:t>
            </a:r>
            <a:endParaRPr lang="id-ID" sz="2800" dirty="0">
              <a:latin typeface="+mj-lt"/>
              <a:ea typeface="Roboto" panose="02000000000000000000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56F64C9-BBAD-4116-AC20-D753FA07568B}"/>
              </a:ext>
            </a:extLst>
          </p:cNvPr>
          <p:cNvSpPr txBox="1"/>
          <p:nvPr/>
        </p:nvSpPr>
        <p:spPr>
          <a:xfrm>
            <a:off x="6165293" y="2892681"/>
            <a:ext cx="1582344" cy="5531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d-ID"/>
            </a:defPPr>
            <a:lvl1pPr>
              <a:lnSpc>
                <a:spcPct val="130000"/>
              </a:lnSpc>
              <a:defRPr sz="1400" b="0" i="0" u="none" strike="noStrike" cap="none">
                <a:solidFill>
                  <a:schemeClr val="bg1"/>
                </a:solidFill>
                <a:ea typeface="Arial"/>
                <a:cs typeface="Arial"/>
              </a:defRPr>
            </a:lvl1pPr>
          </a:lstStyle>
          <a:p>
            <a:r>
              <a:rPr lang="en-US" sz="1200" dirty="0">
                <a:solidFill>
                  <a:schemeClr val="tx1"/>
                </a:solidFill>
              </a:rPr>
              <a:t>Lorem ipsum dolor sit </a:t>
            </a:r>
            <a:r>
              <a:rPr lang="en-US" sz="1200" dirty="0" err="1">
                <a:solidFill>
                  <a:schemeClr val="tx1"/>
                </a:solidFill>
              </a:rPr>
              <a:t>amet</a:t>
            </a:r>
            <a:r>
              <a:rPr lang="en-US" sz="1200">
                <a:solidFill>
                  <a:schemeClr val="tx1"/>
                </a:solidFill>
              </a:rPr>
              <a:t>, consectetur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8BE1042-8788-416E-88B0-555DD4BDE469}"/>
              </a:ext>
            </a:extLst>
          </p:cNvPr>
          <p:cNvSpPr txBox="1"/>
          <p:nvPr/>
        </p:nvSpPr>
        <p:spPr>
          <a:xfrm>
            <a:off x="6232104" y="3769941"/>
            <a:ext cx="1399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+mj-lt"/>
                <a:ea typeface="Roboto" panose="02000000000000000000" pitchFamily="2" charset="0"/>
              </a:rPr>
              <a:t>$</a:t>
            </a:r>
            <a:r>
              <a:rPr lang="id-ID">
                <a:latin typeface="+mj-lt"/>
                <a:ea typeface="Roboto" panose="02000000000000000000" pitchFamily="2" charset="0"/>
              </a:rPr>
              <a:t>4</a:t>
            </a:r>
            <a:r>
              <a:rPr lang="en-US">
                <a:latin typeface="+mj-lt"/>
                <a:ea typeface="Roboto" panose="02000000000000000000" pitchFamily="2" charset="0"/>
              </a:rPr>
              <a:t>50-$</a:t>
            </a:r>
            <a:r>
              <a:rPr lang="id-ID">
                <a:latin typeface="+mj-lt"/>
                <a:ea typeface="Roboto" panose="02000000000000000000" pitchFamily="2" charset="0"/>
              </a:rPr>
              <a:t>5</a:t>
            </a:r>
            <a:r>
              <a:rPr lang="en-US">
                <a:latin typeface="+mj-lt"/>
                <a:ea typeface="Roboto" panose="02000000000000000000" pitchFamily="2" charset="0"/>
              </a:rPr>
              <a:t>00</a:t>
            </a:r>
            <a:endParaRPr lang="id-ID" dirty="0">
              <a:latin typeface="+mj-lt"/>
              <a:ea typeface="Roboto" panose="02000000000000000000" pitchFamily="2" charset="0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33D1834A-6C4E-45EC-98A5-6CEC4684C12C}"/>
              </a:ext>
            </a:extLst>
          </p:cNvPr>
          <p:cNvSpPr/>
          <p:nvPr/>
        </p:nvSpPr>
        <p:spPr>
          <a:xfrm>
            <a:off x="7998536" y="3109852"/>
            <a:ext cx="1669318" cy="554961"/>
          </a:xfrm>
          <a:prstGeom prst="roundRect">
            <a:avLst>
              <a:gd name="adj" fmla="val 1351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ADE552FA-006A-4375-AA41-A9FE704A8B34}"/>
              </a:ext>
            </a:extLst>
          </p:cNvPr>
          <p:cNvSpPr/>
          <p:nvPr/>
        </p:nvSpPr>
        <p:spPr>
          <a:xfrm>
            <a:off x="7998535" y="2023728"/>
            <a:ext cx="133625" cy="1257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DCDF932-CBB0-4C49-9120-A477935DFD85}"/>
              </a:ext>
            </a:extLst>
          </p:cNvPr>
          <p:cNvSpPr txBox="1"/>
          <p:nvPr/>
        </p:nvSpPr>
        <p:spPr>
          <a:xfrm>
            <a:off x="8162290" y="1786720"/>
            <a:ext cx="1212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latin typeface="+mj-lt"/>
                <a:ea typeface="Roboto" panose="02000000000000000000" pitchFamily="2" charset="0"/>
              </a:rPr>
              <a:t>0</a:t>
            </a:r>
            <a:r>
              <a:rPr lang="id-ID" sz="2800">
                <a:latin typeface="+mj-lt"/>
                <a:ea typeface="Roboto" panose="02000000000000000000" pitchFamily="2" charset="0"/>
              </a:rPr>
              <a:t>5</a:t>
            </a:r>
            <a:endParaRPr lang="id-ID" sz="2800" dirty="0">
              <a:latin typeface="+mj-lt"/>
              <a:ea typeface="Roboto" panose="02000000000000000000" pitchFamily="2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D04B857-86F2-4B3D-AB6D-47B6C342810B}"/>
              </a:ext>
            </a:extLst>
          </p:cNvPr>
          <p:cNvSpPr txBox="1"/>
          <p:nvPr/>
        </p:nvSpPr>
        <p:spPr>
          <a:xfrm>
            <a:off x="7998536" y="2315972"/>
            <a:ext cx="1582344" cy="5531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d-ID"/>
            </a:defPPr>
            <a:lvl1pPr>
              <a:lnSpc>
                <a:spcPct val="130000"/>
              </a:lnSpc>
              <a:defRPr sz="1400" b="0" i="0" u="none" strike="noStrike" cap="none">
                <a:solidFill>
                  <a:schemeClr val="bg1"/>
                </a:solidFill>
                <a:ea typeface="Arial"/>
                <a:cs typeface="Arial"/>
              </a:defRPr>
            </a:lvl1pPr>
          </a:lstStyle>
          <a:p>
            <a:r>
              <a:rPr lang="en-US" sz="1200" dirty="0">
                <a:solidFill>
                  <a:schemeClr val="tx1"/>
                </a:solidFill>
              </a:rPr>
              <a:t>Lorem ipsum dolor sit </a:t>
            </a:r>
            <a:r>
              <a:rPr lang="en-US" sz="1200" dirty="0" err="1">
                <a:solidFill>
                  <a:schemeClr val="tx1"/>
                </a:solidFill>
              </a:rPr>
              <a:t>amet</a:t>
            </a:r>
            <a:r>
              <a:rPr lang="en-US" sz="1200">
                <a:solidFill>
                  <a:schemeClr val="tx1"/>
                </a:solidFill>
              </a:rPr>
              <a:t>, consectetur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A71E429-F974-46E1-BC7B-2081B29DE3EE}"/>
              </a:ext>
            </a:extLst>
          </p:cNvPr>
          <p:cNvSpPr txBox="1"/>
          <p:nvPr/>
        </p:nvSpPr>
        <p:spPr>
          <a:xfrm>
            <a:off x="8065347" y="3193232"/>
            <a:ext cx="1399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$</a:t>
            </a:r>
            <a:r>
              <a:rPr lang="id-ID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5</a:t>
            </a:r>
            <a:r>
              <a:rPr lang="en-US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50-$</a:t>
            </a:r>
            <a:r>
              <a:rPr lang="id-ID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6</a:t>
            </a:r>
            <a:r>
              <a:rPr lang="en-US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00</a:t>
            </a:r>
            <a:endParaRPr lang="id-ID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6A780B6F-940E-484A-ABD7-AD77D74FF622}"/>
              </a:ext>
            </a:extLst>
          </p:cNvPr>
          <p:cNvSpPr/>
          <p:nvPr/>
        </p:nvSpPr>
        <p:spPr>
          <a:xfrm>
            <a:off x="9913082" y="2586632"/>
            <a:ext cx="1669318" cy="554961"/>
          </a:xfrm>
          <a:prstGeom prst="roundRect">
            <a:avLst>
              <a:gd name="adj" fmla="val 13510"/>
            </a:avLst>
          </a:prstGeom>
          <a:gradFill flip="none" rotWithShape="1">
            <a:gsLst>
              <a:gs pos="4000">
                <a:schemeClr val="accent1"/>
              </a:gs>
              <a:gs pos="100000">
                <a:schemeClr val="accent2">
                  <a:lumMod val="5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3C22D373-7CC1-40DF-B77F-BF0F86B7FC71}"/>
              </a:ext>
            </a:extLst>
          </p:cNvPr>
          <p:cNvSpPr/>
          <p:nvPr/>
        </p:nvSpPr>
        <p:spPr>
          <a:xfrm>
            <a:off x="9913082" y="1500508"/>
            <a:ext cx="133625" cy="125700"/>
          </a:xfrm>
          <a:prstGeom prst="ellipse">
            <a:avLst/>
          </a:prstGeom>
          <a:gradFill>
            <a:gsLst>
              <a:gs pos="4000">
                <a:schemeClr val="accent1"/>
              </a:gs>
              <a:gs pos="100000">
                <a:schemeClr val="accent2">
                  <a:lumMod val="50000"/>
                </a:schemeClr>
              </a:gs>
            </a:gsLst>
            <a:path path="circle">
              <a:fillToRect l="100000" b="100000"/>
            </a:path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DC8385B-94C4-44BC-9A73-5F0FFB9F3B65}"/>
              </a:ext>
            </a:extLst>
          </p:cNvPr>
          <p:cNvSpPr txBox="1"/>
          <p:nvPr/>
        </p:nvSpPr>
        <p:spPr>
          <a:xfrm>
            <a:off x="10076837" y="1263500"/>
            <a:ext cx="1212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latin typeface="+mj-lt"/>
                <a:ea typeface="Roboto" panose="02000000000000000000" pitchFamily="2" charset="0"/>
              </a:rPr>
              <a:t>0</a:t>
            </a:r>
            <a:r>
              <a:rPr lang="id-ID" sz="2800">
                <a:latin typeface="+mj-lt"/>
                <a:ea typeface="Roboto" panose="02000000000000000000" pitchFamily="2" charset="0"/>
              </a:rPr>
              <a:t>6</a:t>
            </a:r>
            <a:endParaRPr lang="id-ID" sz="2800" dirty="0">
              <a:latin typeface="+mj-lt"/>
              <a:ea typeface="Roboto" panose="02000000000000000000" pitchFamily="2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734FBE2-930D-4E2A-A060-07A3DC01088C}"/>
              </a:ext>
            </a:extLst>
          </p:cNvPr>
          <p:cNvSpPr txBox="1"/>
          <p:nvPr/>
        </p:nvSpPr>
        <p:spPr>
          <a:xfrm>
            <a:off x="9913082" y="1792752"/>
            <a:ext cx="1582344" cy="5531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d-ID"/>
            </a:defPPr>
            <a:lvl1pPr>
              <a:lnSpc>
                <a:spcPct val="130000"/>
              </a:lnSpc>
              <a:defRPr sz="1400" b="0" i="0" u="none" strike="noStrike" cap="none">
                <a:solidFill>
                  <a:schemeClr val="bg1"/>
                </a:solidFill>
                <a:ea typeface="Arial"/>
                <a:cs typeface="Arial"/>
              </a:defRPr>
            </a:lvl1pPr>
          </a:lstStyle>
          <a:p>
            <a:r>
              <a:rPr lang="en-US" sz="1200" dirty="0">
                <a:solidFill>
                  <a:schemeClr val="tx1"/>
                </a:solidFill>
              </a:rPr>
              <a:t>Lorem ipsum dolor sit </a:t>
            </a:r>
            <a:r>
              <a:rPr lang="en-US" sz="1200" dirty="0" err="1">
                <a:solidFill>
                  <a:schemeClr val="tx1"/>
                </a:solidFill>
              </a:rPr>
              <a:t>amet</a:t>
            </a:r>
            <a:r>
              <a:rPr lang="en-US" sz="1200">
                <a:solidFill>
                  <a:schemeClr val="tx1"/>
                </a:solidFill>
              </a:rPr>
              <a:t>, consectetur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1EE4092-4064-4DD0-89FF-F43A254EB8E5}"/>
              </a:ext>
            </a:extLst>
          </p:cNvPr>
          <p:cNvSpPr txBox="1"/>
          <p:nvPr/>
        </p:nvSpPr>
        <p:spPr>
          <a:xfrm>
            <a:off x="9979894" y="2670012"/>
            <a:ext cx="1399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$</a:t>
            </a:r>
            <a:r>
              <a:rPr lang="id-ID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6</a:t>
            </a:r>
            <a:r>
              <a:rPr lang="en-US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50-$</a:t>
            </a:r>
            <a:r>
              <a:rPr lang="id-ID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7</a:t>
            </a:r>
            <a:r>
              <a:rPr lang="en-US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00</a:t>
            </a:r>
            <a:endParaRPr lang="id-ID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CA8781B1-522E-4872-B2D8-5EA31EA0B272}"/>
              </a:ext>
            </a:extLst>
          </p:cNvPr>
          <p:cNvGrpSpPr/>
          <p:nvPr/>
        </p:nvGrpSpPr>
        <p:grpSpPr>
          <a:xfrm>
            <a:off x="5897498" y="4179091"/>
            <a:ext cx="6954634" cy="6916616"/>
            <a:chOff x="7731847" y="-2754327"/>
            <a:chExt cx="7264438" cy="7224728"/>
          </a:xfrm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0025617A-2AE2-47A0-8BB8-B4C5A7FAFD31}"/>
                </a:ext>
              </a:extLst>
            </p:cNvPr>
            <p:cNvSpPr/>
            <p:nvPr/>
          </p:nvSpPr>
          <p:spPr>
            <a:xfrm>
              <a:off x="8654776" y="-1836722"/>
              <a:ext cx="5418580" cy="5389516"/>
            </a:xfrm>
            <a:custGeom>
              <a:avLst/>
              <a:gdLst>
                <a:gd name="connsiteX0" fmla="*/ 5418581 w 5418580"/>
                <a:gd name="connsiteY0" fmla="*/ 2694758 h 5389516"/>
                <a:gd name="connsiteX1" fmla="*/ 4701640 w 5418580"/>
                <a:gd name="connsiteY1" fmla="*/ 2904443 h 5389516"/>
                <a:gd name="connsiteX2" fmla="*/ 5359759 w 5418580"/>
                <a:gd name="connsiteY2" fmla="*/ 3258069 h 5389516"/>
                <a:gd name="connsiteX3" fmla="*/ 4615137 w 5418580"/>
                <a:gd name="connsiteY3" fmla="*/ 3314123 h 5389516"/>
                <a:gd name="connsiteX4" fmla="*/ 5184676 w 5418580"/>
                <a:gd name="connsiteY4" fmla="*/ 3797159 h 5389516"/>
                <a:gd name="connsiteX5" fmla="*/ 4444897 w 5418580"/>
                <a:gd name="connsiteY5" fmla="*/ 3696123 h 5389516"/>
                <a:gd name="connsiteX6" fmla="*/ 4900944 w 5418580"/>
                <a:gd name="connsiteY6" fmla="*/ 4287807 h 5389516"/>
                <a:gd name="connsiteX7" fmla="*/ 4197843 w 5418580"/>
                <a:gd name="connsiteY7" fmla="*/ 4035217 h 5389516"/>
                <a:gd name="connsiteX8" fmla="*/ 4521713 w 5418580"/>
                <a:gd name="connsiteY8" fmla="*/ 4707869 h 5389516"/>
                <a:gd name="connsiteX9" fmla="*/ 3886430 w 5418580"/>
                <a:gd name="connsiteY9" fmla="*/ 4315488 h 5389516"/>
                <a:gd name="connsiteX10" fmla="*/ 4064282 w 5418580"/>
                <a:gd name="connsiteY10" fmla="*/ 5041426 h 5389516"/>
                <a:gd name="connsiteX11" fmla="*/ 3523808 w 5418580"/>
                <a:gd name="connsiteY11" fmla="*/ 4525173 h 5389516"/>
                <a:gd name="connsiteX12" fmla="*/ 3546645 w 5418580"/>
                <a:gd name="connsiteY12" fmla="*/ 5271872 h 5389516"/>
                <a:gd name="connsiteX13" fmla="*/ 3125892 w 5418580"/>
                <a:gd name="connsiteY13" fmla="*/ 4654582 h 5389516"/>
                <a:gd name="connsiteX14" fmla="*/ 2991638 w 5418580"/>
                <a:gd name="connsiteY14" fmla="*/ 5389516 h 5389516"/>
                <a:gd name="connsiteX15" fmla="*/ 2709291 w 5418580"/>
                <a:gd name="connsiteY15" fmla="*/ 4698180 h 5389516"/>
                <a:gd name="connsiteX16" fmla="*/ 2426251 w 5418580"/>
                <a:gd name="connsiteY16" fmla="*/ 5389516 h 5389516"/>
                <a:gd name="connsiteX17" fmla="*/ 2291998 w 5418580"/>
                <a:gd name="connsiteY17" fmla="*/ 4654582 h 5389516"/>
                <a:gd name="connsiteX18" fmla="*/ 1871936 w 5418580"/>
                <a:gd name="connsiteY18" fmla="*/ 5271872 h 5389516"/>
                <a:gd name="connsiteX19" fmla="*/ 1894081 w 5418580"/>
                <a:gd name="connsiteY19" fmla="*/ 4525173 h 5389516"/>
                <a:gd name="connsiteX20" fmla="*/ 1354299 w 5418580"/>
                <a:gd name="connsiteY20" fmla="*/ 5041426 h 5389516"/>
                <a:gd name="connsiteX21" fmla="*/ 1531458 w 5418580"/>
                <a:gd name="connsiteY21" fmla="*/ 4315488 h 5389516"/>
                <a:gd name="connsiteX22" fmla="*/ 896177 w 5418580"/>
                <a:gd name="connsiteY22" fmla="*/ 4707869 h 5389516"/>
                <a:gd name="connsiteX23" fmla="*/ 1220046 w 5418580"/>
                <a:gd name="connsiteY23" fmla="*/ 4035217 h 5389516"/>
                <a:gd name="connsiteX24" fmla="*/ 517637 w 5418580"/>
                <a:gd name="connsiteY24" fmla="*/ 4287807 h 5389516"/>
                <a:gd name="connsiteX25" fmla="*/ 973684 w 5418580"/>
                <a:gd name="connsiteY25" fmla="*/ 3696123 h 5389516"/>
                <a:gd name="connsiteX26" fmla="*/ 233906 w 5418580"/>
                <a:gd name="connsiteY26" fmla="*/ 3797159 h 5389516"/>
                <a:gd name="connsiteX27" fmla="*/ 803445 w 5418580"/>
                <a:gd name="connsiteY27" fmla="*/ 3314123 h 5389516"/>
                <a:gd name="connsiteX28" fmla="*/ 58822 w 5418580"/>
                <a:gd name="connsiteY28" fmla="*/ 3258069 h 5389516"/>
                <a:gd name="connsiteX29" fmla="*/ 716941 w 5418580"/>
                <a:gd name="connsiteY29" fmla="*/ 2904443 h 5389516"/>
                <a:gd name="connsiteX30" fmla="*/ 0 w 5418580"/>
                <a:gd name="connsiteY30" fmla="*/ 2694758 h 5389516"/>
                <a:gd name="connsiteX31" fmla="*/ 716941 w 5418580"/>
                <a:gd name="connsiteY31" fmla="*/ 2485074 h 5389516"/>
                <a:gd name="connsiteX32" fmla="*/ 58822 w 5418580"/>
                <a:gd name="connsiteY32" fmla="*/ 2131447 h 5389516"/>
                <a:gd name="connsiteX33" fmla="*/ 803445 w 5418580"/>
                <a:gd name="connsiteY33" fmla="*/ 2075393 h 5389516"/>
                <a:gd name="connsiteX34" fmla="*/ 233906 w 5418580"/>
                <a:gd name="connsiteY34" fmla="*/ 1592357 h 5389516"/>
                <a:gd name="connsiteX35" fmla="*/ 973684 w 5418580"/>
                <a:gd name="connsiteY35" fmla="*/ 1693393 h 5389516"/>
                <a:gd name="connsiteX36" fmla="*/ 517637 w 5418580"/>
                <a:gd name="connsiteY36" fmla="*/ 1101709 h 5389516"/>
                <a:gd name="connsiteX37" fmla="*/ 1220046 w 5418580"/>
                <a:gd name="connsiteY37" fmla="*/ 1354299 h 5389516"/>
                <a:gd name="connsiteX38" fmla="*/ 896177 w 5418580"/>
                <a:gd name="connsiteY38" fmla="*/ 681648 h 5389516"/>
                <a:gd name="connsiteX39" fmla="*/ 1532150 w 5418580"/>
                <a:gd name="connsiteY39" fmla="*/ 1074028 h 5389516"/>
                <a:gd name="connsiteX40" fmla="*/ 1354299 w 5418580"/>
                <a:gd name="connsiteY40" fmla="*/ 348090 h 5389516"/>
                <a:gd name="connsiteX41" fmla="*/ 1894081 w 5418580"/>
                <a:gd name="connsiteY41" fmla="*/ 863651 h 5389516"/>
                <a:gd name="connsiteX42" fmla="*/ 1871936 w 5418580"/>
                <a:gd name="connsiteY42" fmla="*/ 117645 h 5389516"/>
                <a:gd name="connsiteX43" fmla="*/ 2291998 w 5418580"/>
                <a:gd name="connsiteY43" fmla="*/ 734934 h 5389516"/>
                <a:gd name="connsiteX44" fmla="*/ 2426251 w 5418580"/>
                <a:gd name="connsiteY44" fmla="*/ 0 h 5389516"/>
                <a:gd name="connsiteX45" fmla="*/ 2709291 w 5418580"/>
                <a:gd name="connsiteY45" fmla="*/ 691336 h 5389516"/>
                <a:gd name="connsiteX46" fmla="*/ 2992330 w 5418580"/>
                <a:gd name="connsiteY46" fmla="*/ 0 h 5389516"/>
                <a:gd name="connsiteX47" fmla="*/ 3125892 w 5418580"/>
                <a:gd name="connsiteY47" fmla="*/ 734934 h 5389516"/>
                <a:gd name="connsiteX48" fmla="*/ 3546645 w 5418580"/>
                <a:gd name="connsiteY48" fmla="*/ 117645 h 5389516"/>
                <a:gd name="connsiteX49" fmla="*/ 3523808 w 5418580"/>
                <a:gd name="connsiteY49" fmla="*/ 864343 h 5389516"/>
                <a:gd name="connsiteX50" fmla="*/ 4064282 w 5418580"/>
                <a:gd name="connsiteY50" fmla="*/ 348090 h 5389516"/>
                <a:gd name="connsiteX51" fmla="*/ 3886430 w 5418580"/>
                <a:gd name="connsiteY51" fmla="*/ 1074028 h 5389516"/>
                <a:gd name="connsiteX52" fmla="*/ 4522405 w 5418580"/>
                <a:gd name="connsiteY52" fmla="*/ 681648 h 5389516"/>
                <a:gd name="connsiteX53" fmla="*/ 4197843 w 5418580"/>
                <a:gd name="connsiteY53" fmla="*/ 1354299 h 5389516"/>
                <a:gd name="connsiteX54" fmla="*/ 4900944 w 5418580"/>
                <a:gd name="connsiteY54" fmla="*/ 1101709 h 5389516"/>
                <a:gd name="connsiteX55" fmla="*/ 4444897 w 5418580"/>
                <a:gd name="connsiteY55" fmla="*/ 1693393 h 5389516"/>
                <a:gd name="connsiteX56" fmla="*/ 5184676 w 5418580"/>
                <a:gd name="connsiteY56" fmla="*/ 1592357 h 5389516"/>
                <a:gd name="connsiteX57" fmla="*/ 4615137 w 5418580"/>
                <a:gd name="connsiteY57" fmla="*/ 2075393 h 5389516"/>
                <a:gd name="connsiteX58" fmla="*/ 5359759 w 5418580"/>
                <a:gd name="connsiteY58" fmla="*/ 2131447 h 5389516"/>
                <a:gd name="connsiteX59" fmla="*/ 4701640 w 5418580"/>
                <a:gd name="connsiteY59" fmla="*/ 2485074 h 5389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418580" h="5389516">
                  <a:moveTo>
                    <a:pt x="5418581" y="2694758"/>
                  </a:moveTo>
                  <a:lnTo>
                    <a:pt x="4701640" y="2904443"/>
                  </a:lnTo>
                  <a:lnTo>
                    <a:pt x="5359759" y="3258069"/>
                  </a:lnTo>
                  <a:lnTo>
                    <a:pt x="4615137" y="3314123"/>
                  </a:lnTo>
                  <a:lnTo>
                    <a:pt x="5184676" y="3797159"/>
                  </a:lnTo>
                  <a:lnTo>
                    <a:pt x="4444897" y="3696123"/>
                  </a:lnTo>
                  <a:lnTo>
                    <a:pt x="4900944" y="4287807"/>
                  </a:lnTo>
                  <a:lnTo>
                    <a:pt x="4197843" y="4035217"/>
                  </a:lnTo>
                  <a:lnTo>
                    <a:pt x="4521713" y="4707869"/>
                  </a:lnTo>
                  <a:lnTo>
                    <a:pt x="3886430" y="4315488"/>
                  </a:lnTo>
                  <a:lnTo>
                    <a:pt x="4064282" y="5041426"/>
                  </a:lnTo>
                  <a:lnTo>
                    <a:pt x="3523808" y="4525173"/>
                  </a:lnTo>
                  <a:lnTo>
                    <a:pt x="3546645" y="5271872"/>
                  </a:lnTo>
                  <a:lnTo>
                    <a:pt x="3125892" y="4654582"/>
                  </a:lnTo>
                  <a:lnTo>
                    <a:pt x="2991638" y="5389516"/>
                  </a:lnTo>
                  <a:lnTo>
                    <a:pt x="2709291" y="4698180"/>
                  </a:lnTo>
                  <a:lnTo>
                    <a:pt x="2426251" y="5389516"/>
                  </a:lnTo>
                  <a:lnTo>
                    <a:pt x="2291998" y="4654582"/>
                  </a:lnTo>
                  <a:lnTo>
                    <a:pt x="1871936" y="5271872"/>
                  </a:lnTo>
                  <a:lnTo>
                    <a:pt x="1894081" y="4525173"/>
                  </a:lnTo>
                  <a:lnTo>
                    <a:pt x="1354299" y="5041426"/>
                  </a:lnTo>
                  <a:lnTo>
                    <a:pt x="1531458" y="4315488"/>
                  </a:lnTo>
                  <a:lnTo>
                    <a:pt x="896177" y="4707869"/>
                  </a:lnTo>
                  <a:lnTo>
                    <a:pt x="1220046" y="4035217"/>
                  </a:lnTo>
                  <a:lnTo>
                    <a:pt x="517637" y="4287807"/>
                  </a:lnTo>
                  <a:lnTo>
                    <a:pt x="973684" y="3696123"/>
                  </a:lnTo>
                  <a:lnTo>
                    <a:pt x="233906" y="3797159"/>
                  </a:lnTo>
                  <a:lnTo>
                    <a:pt x="803445" y="3314123"/>
                  </a:lnTo>
                  <a:lnTo>
                    <a:pt x="58822" y="3258069"/>
                  </a:lnTo>
                  <a:lnTo>
                    <a:pt x="716941" y="2904443"/>
                  </a:lnTo>
                  <a:lnTo>
                    <a:pt x="0" y="2694758"/>
                  </a:lnTo>
                  <a:lnTo>
                    <a:pt x="716941" y="2485074"/>
                  </a:lnTo>
                  <a:lnTo>
                    <a:pt x="58822" y="2131447"/>
                  </a:lnTo>
                  <a:lnTo>
                    <a:pt x="803445" y="2075393"/>
                  </a:lnTo>
                  <a:lnTo>
                    <a:pt x="233906" y="1592357"/>
                  </a:lnTo>
                  <a:lnTo>
                    <a:pt x="973684" y="1693393"/>
                  </a:lnTo>
                  <a:lnTo>
                    <a:pt x="517637" y="1101709"/>
                  </a:lnTo>
                  <a:lnTo>
                    <a:pt x="1220046" y="1354299"/>
                  </a:lnTo>
                  <a:lnTo>
                    <a:pt x="896177" y="681648"/>
                  </a:lnTo>
                  <a:lnTo>
                    <a:pt x="1532150" y="1074028"/>
                  </a:lnTo>
                  <a:lnTo>
                    <a:pt x="1354299" y="348090"/>
                  </a:lnTo>
                  <a:lnTo>
                    <a:pt x="1894081" y="863651"/>
                  </a:lnTo>
                  <a:lnTo>
                    <a:pt x="1871936" y="117645"/>
                  </a:lnTo>
                  <a:lnTo>
                    <a:pt x="2291998" y="734934"/>
                  </a:lnTo>
                  <a:lnTo>
                    <a:pt x="2426251" y="0"/>
                  </a:lnTo>
                  <a:lnTo>
                    <a:pt x="2709291" y="691336"/>
                  </a:lnTo>
                  <a:lnTo>
                    <a:pt x="2992330" y="0"/>
                  </a:lnTo>
                  <a:lnTo>
                    <a:pt x="3125892" y="734934"/>
                  </a:lnTo>
                  <a:lnTo>
                    <a:pt x="3546645" y="117645"/>
                  </a:lnTo>
                  <a:lnTo>
                    <a:pt x="3523808" y="864343"/>
                  </a:lnTo>
                  <a:lnTo>
                    <a:pt x="4064282" y="348090"/>
                  </a:lnTo>
                  <a:lnTo>
                    <a:pt x="3886430" y="1074028"/>
                  </a:lnTo>
                  <a:lnTo>
                    <a:pt x="4522405" y="681648"/>
                  </a:lnTo>
                  <a:lnTo>
                    <a:pt x="4197843" y="1354299"/>
                  </a:lnTo>
                  <a:lnTo>
                    <a:pt x="4900944" y="1101709"/>
                  </a:lnTo>
                  <a:lnTo>
                    <a:pt x="4444897" y="1693393"/>
                  </a:lnTo>
                  <a:lnTo>
                    <a:pt x="5184676" y="1592357"/>
                  </a:lnTo>
                  <a:lnTo>
                    <a:pt x="4615137" y="2075393"/>
                  </a:lnTo>
                  <a:lnTo>
                    <a:pt x="5359759" y="2131447"/>
                  </a:lnTo>
                  <a:lnTo>
                    <a:pt x="4701640" y="2485074"/>
                  </a:lnTo>
                  <a:close/>
                </a:path>
              </a:pathLst>
            </a:custGeom>
            <a:noFill/>
            <a:ln w="20743" cap="flat">
              <a:solidFill>
                <a:schemeClr val="accent1">
                  <a:lumMod val="60000"/>
                  <a:lumOff val="40000"/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3E5D5CF1-B9C7-4254-8E5A-E7DD73A4AD7D}"/>
                </a:ext>
              </a:extLst>
            </p:cNvPr>
            <p:cNvSpPr/>
            <p:nvPr/>
          </p:nvSpPr>
          <p:spPr>
            <a:xfrm>
              <a:off x="7731847" y="-2754327"/>
              <a:ext cx="7264438" cy="7224728"/>
            </a:xfrm>
            <a:custGeom>
              <a:avLst/>
              <a:gdLst>
                <a:gd name="connsiteX0" fmla="*/ 6835855 w 6835854"/>
                <a:gd name="connsiteY0" fmla="*/ 3399243 h 6798485"/>
                <a:gd name="connsiteX1" fmla="*/ 6115453 w 6835854"/>
                <a:gd name="connsiteY1" fmla="*/ 3682974 h 6798485"/>
                <a:gd name="connsiteX2" fmla="*/ 6761808 w 6835854"/>
                <a:gd name="connsiteY2" fmla="*/ 4109956 h 6798485"/>
                <a:gd name="connsiteX3" fmla="*/ 5997809 w 6835854"/>
                <a:gd name="connsiteY3" fmla="*/ 4237289 h 6798485"/>
                <a:gd name="connsiteX4" fmla="*/ 6541051 w 6835854"/>
                <a:gd name="connsiteY4" fmla="*/ 4789528 h 6798485"/>
                <a:gd name="connsiteX5" fmla="*/ 5767363 w 6835854"/>
                <a:gd name="connsiteY5" fmla="*/ 4754926 h 6798485"/>
                <a:gd name="connsiteX6" fmla="*/ 6183272 w 6835854"/>
                <a:gd name="connsiteY6" fmla="*/ 5408201 h 6798485"/>
                <a:gd name="connsiteX7" fmla="*/ 5433114 w 6835854"/>
                <a:gd name="connsiteY7" fmla="*/ 5213741 h 6798485"/>
                <a:gd name="connsiteX8" fmla="*/ 5705081 w 6835854"/>
                <a:gd name="connsiteY8" fmla="*/ 5938987 h 6798485"/>
                <a:gd name="connsiteX9" fmla="*/ 5011668 w 6835854"/>
                <a:gd name="connsiteY9" fmla="*/ 5593665 h 6798485"/>
                <a:gd name="connsiteX10" fmla="*/ 5127237 w 6835854"/>
                <a:gd name="connsiteY10" fmla="*/ 6359740 h 6798485"/>
                <a:gd name="connsiteX11" fmla="*/ 4521021 w 6835854"/>
                <a:gd name="connsiteY11" fmla="*/ 5877396 h 6798485"/>
                <a:gd name="connsiteX12" fmla="*/ 4473962 w 6835854"/>
                <a:gd name="connsiteY12" fmla="*/ 6650392 h 6798485"/>
                <a:gd name="connsiteX13" fmla="*/ 3981930 w 6835854"/>
                <a:gd name="connsiteY13" fmla="*/ 6052479 h 6798485"/>
                <a:gd name="connsiteX14" fmla="*/ 3775014 w 6835854"/>
                <a:gd name="connsiteY14" fmla="*/ 6798486 h 6798485"/>
                <a:gd name="connsiteX15" fmla="*/ 3417927 w 6835854"/>
                <a:gd name="connsiteY15" fmla="*/ 6111302 h 6798485"/>
                <a:gd name="connsiteX16" fmla="*/ 3060841 w 6835854"/>
                <a:gd name="connsiteY16" fmla="*/ 6798486 h 6798485"/>
                <a:gd name="connsiteX17" fmla="*/ 2853232 w 6835854"/>
                <a:gd name="connsiteY17" fmla="*/ 6052479 h 6798485"/>
                <a:gd name="connsiteX18" fmla="*/ 2361200 w 6835854"/>
                <a:gd name="connsiteY18" fmla="*/ 6650392 h 6798485"/>
                <a:gd name="connsiteX19" fmla="*/ 2314835 w 6835854"/>
                <a:gd name="connsiteY19" fmla="*/ 5877396 h 6798485"/>
                <a:gd name="connsiteX20" fmla="*/ 1708618 w 6835854"/>
                <a:gd name="connsiteY20" fmla="*/ 6359740 h 6798485"/>
                <a:gd name="connsiteX21" fmla="*/ 1824187 w 6835854"/>
                <a:gd name="connsiteY21" fmla="*/ 5593665 h 6798485"/>
                <a:gd name="connsiteX22" fmla="*/ 1130774 w 6835854"/>
                <a:gd name="connsiteY22" fmla="*/ 5938987 h 6798485"/>
                <a:gd name="connsiteX23" fmla="*/ 1402049 w 6835854"/>
                <a:gd name="connsiteY23" fmla="*/ 5213741 h 6798485"/>
                <a:gd name="connsiteX24" fmla="*/ 652583 w 6835854"/>
                <a:gd name="connsiteY24" fmla="*/ 5408201 h 6798485"/>
                <a:gd name="connsiteX25" fmla="*/ 1068492 w 6835854"/>
                <a:gd name="connsiteY25" fmla="*/ 4754926 h 6798485"/>
                <a:gd name="connsiteX26" fmla="*/ 294804 w 6835854"/>
                <a:gd name="connsiteY26" fmla="*/ 4789528 h 6798485"/>
                <a:gd name="connsiteX27" fmla="*/ 838046 w 6835854"/>
                <a:gd name="connsiteY27" fmla="*/ 4237289 h 6798485"/>
                <a:gd name="connsiteX28" fmla="*/ 74047 w 6835854"/>
                <a:gd name="connsiteY28" fmla="*/ 4109956 h 6798485"/>
                <a:gd name="connsiteX29" fmla="*/ 720401 w 6835854"/>
                <a:gd name="connsiteY29" fmla="*/ 3682974 h 6798485"/>
                <a:gd name="connsiteX30" fmla="*/ 0 w 6835854"/>
                <a:gd name="connsiteY30" fmla="*/ 3399243 h 6798485"/>
                <a:gd name="connsiteX31" fmla="*/ 720401 w 6835854"/>
                <a:gd name="connsiteY31" fmla="*/ 3115511 h 6798485"/>
                <a:gd name="connsiteX32" fmla="*/ 74047 w 6835854"/>
                <a:gd name="connsiteY32" fmla="*/ 2688530 h 6798485"/>
                <a:gd name="connsiteX33" fmla="*/ 838046 w 6835854"/>
                <a:gd name="connsiteY33" fmla="*/ 2561197 h 6798485"/>
                <a:gd name="connsiteX34" fmla="*/ 294804 w 6835854"/>
                <a:gd name="connsiteY34" fmla="*/ 2008266 h 6798485"/>
                <a:gd name="connsiteX35" fmla="*/ 1068492 w 6835854"/>
                <a:gd name="connsiteY35" fmla="*/ 2043559 h 6798485"/>
                <a:gd name="connsiteX36" fmla="*/ 652583 w 6835854"/>
                <a:gd name="connsiteY36" fmla="*/ 1390285 h 6798485"/>
                <a:gd name="connsiteX37" fmla="*/ 1402049 w 6835854"/>
                <a:gd name="connsiteY37" fmla="*/ 1584745 h 6798485"/>
                <a:gd name="connsiteX38" fmla="*/ 1130774 w 6835854"/>
                <a:gd name="connsiteY38" fmla="*/ 859499 h 6798485"/>
                <a:gd name="connsiteX39" fmla="*/ 1824187 w 6835854"/>
                <a:gd name="connsiteY39" fmla="*/ 1204821 h 6798485"/>
                <a:gd name="connsiteX40" fmla="*/ 1708618 w 6835854"/>
                <a:gd name="connsiteY40" fmla="*/ 438746 h 6798485"/>
                <a:gd name="connsiteX41" fmla="*/ 2314835 w 6835854"/>
                <a:gd name="connsiteY41" fmla="*/ 921090 h 6798485"/>
                <a:gd name="connsiteX42" fmla="*/ 2361200 w 6835854"/>
                <a:gd name="connsiteY42" fmla="*/ 148094 h 6798485"/>
                <a:gd name="connsiteX43" fmla="*/ 2853232 w 6835854"/>
                <a:gd name="connsiteY43" fmla="*/ 746007 h 6798485"/>
                <a:gd name="connsiteX44" fmla="*/ 3060841 w 6835854"/>
                <a:gd name="connsiteY44" fmla="*/ 0 h 6798485"/>
                <a:gd name="connsiteX45" fmla="*/ 3417927 w 6835854"/>
                <a:gd name="connsiteY45" fmla="*/ 687184 h 6798485"/>
                <a:gd name="connsiteX46" fmla="*/ 3775014 w 6835854"/>
                <a:gd name="connsiteY46" fmla="*/ 0 h 6798485"/>
                <a:gd name="connsiteX47" fmla="*/ 3981930 w 6835854"/>
                <a:gd name="connsiteY47" fmla="*/ 746007 h 6798485"/>
                <a:gd name="connsiteX48" fmla="*/ 4473962 w 6835854"/>
                <a:gd name="connsiteY48" fmla="*/ 148094 h 6798485"/>
                <a:gd name="connsiteX49" fmla="*/ 4521021 w 6835854"/>
                <a:gd name="connsiteY49" fmla="*/ 921090 h 6798485"/>
                <a:gd name="connsiteX50" fmla="*/ 5127237 w 6835854"/>
                <a:gd name="connsiteY50" fmla="*/ 438746 h 6798485"/>
                <a:gd name="connsiteX51" fmla="*/ 5011668 w 6835854"/>
                <a:gd name="connsiteY51" fmla="*/ 1204821 h 6798485"/>
                <a:gd name="connsiteX52" fmla="*/ 5705081 w 6835854"/>
                <a:gd name="connsiteY52" fmla="*/ 859499 h 6798485"/>
                <a:gd name="connsiteX53" fmla="*/ 5433114 w 6835854"/>
                <a:gd name="connsiteY53" fmla="*/ 1584745 h 6798485"/>
                <a:gd name="connsiteX54" fmla="*/ 6183272 w 6835854"/>
                <a:gd name="connsiteY54" fmla="*/ 1390285 h 6798485"/>
                <a:gd name="connsiteX55" fmla="*/ 5767363 w 6835854"/>
                <a:gd name="connsiteY55" fmla="*/ 2043559 h 6798485"/>
                <a:gd name="connsiteX56" fmla="*/ 6541051 w 6835854"/>
                <a:gd name="connsiteY56" fmla="*/ 2008958 h 6798485"/>
                <a:gd name="connsiteX57" fmla="*/ 5997809 w 6835854"/>
                <a:gd name="connsiteY57" fmla="*/ 2561197 h 6798485"/>
                <a:gd name="connsiteX58" fmla="*/ 6761808 w 6835854"/>
                <a:gd name="connsiteY58" fmla="*/ 2688530 h 6798485"/>
                <a:gd name="connsiteX59" fmla="*/ 6115453 w 6835854"/>
                <a:gd name="connsiteY59" fmla="*/ 3115511 h 6798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835854" h="6798485">
                  <a:moveTo>
                    <a:pt x="6835855" y="3399243"/>
                  </a:moveTo>
                  <a:lnTo>
                    <a:pt x="6115453" y="3682974"/>
                  </a:lnTo>
                  <a:lnTo>
                    <a:pt x="6761808" y="4109956"/>
                  </a:lnTo>
                  <a:lnTo>
                    <a:pt x="5997809" y="4237289"/>
                  </a:lnTo>
                  <a:lnTo>
                    <a:pt x="6541051" y="4789528"/>
                  </a:lnTo>
                  <a:lnTo>
                    <a:pt x="5767363" y="4754926"/>
                  </a:lnTo>
                  <a:lnTo>
                    <a:pt x="6183272" y="5408201"/>
                  </a:lnTo>
                  <a:lnTo>
                    <a:pt x="5433114" y="5213741"/>
                  </a:lnTo>
                  <a:lnTo>
                    <a:pt x="5705081" y="5938987"/>
                  </a:lnTo>
                  <a:lnTo>
                    <a:pt x="5011668" y="5593665"/>
                  </a:lnTo>
                  <a:lnTo>
                    <a:pt x="5127237" y="6359740"/>
                  </a:lnTo>
                  <a:lnTo>
                    <a:pt x="4521021" y="5877396"/>
                  </a:lnTo>
                  <a:lnTo>
                    <a:pt x="4473962" y="6650392"/>
                  </a:lnTo>
                  <a:lnTo>
                    <a:pt x="3981930" y="6052479"/>
                  </a:lnTo>
                  <a:lnTo>
                    <a:pt x="3775014" y="6798486"/>
                  </a:lnTo>
                  <a:lnTo>
                    <a:pt x="3417927" y="6111302"/>
                  </a:lnTo>
                  <a:lnTo>
                    <a:pt x="3060841" y="6798486"/>
                  </a:lnTo>
                  <a:lnTo>
                    <a:pt x="2853232" y="6052479"/>
                  </a:lnTo>
                  <a:lnTo>
                    <a:pt x="2361200" y="6650392"/>
                  </a:lnTo>
                  <a:lnTo>
                    <a:pt x="2314835" y="5877396"/>
                  </a:lnTo>
                  <a:lnTo>
                    <a:pt x="1708618" y="6359740"/>
                  </a:lnTo>
                  <a:lnTo>
                    <a:pt x="1824187" y="5593665"/>
                  </a:lnTo>
                  <a:lnTo>
                    <a:pt x="1130774" y="5938987"/>
                  </a:lnTo>
                  <a:lnTo>
                    <a:pt x="1402049" y="5213741"/>
                  </a:lnTo>
                  <a:lnTo>
                    <a:pt x="652583" y="5408201"/>
                  </a:lnTo>
                  <a:lnTo>
                    <a:pt x="1068492" y="4754926"/>
                  </a:lnTo>
                  <a:lnTo>
                    <a:pt x="294804" y="4789528"/>
                  </a:lnTo>
                  <a:lnTo>
                    <a:pt x="838046" y="4237289"/>
                  </a:lnTo>
                  <a:lnTo>
                    <a:pt x="74047" y="4109956"/>
                  </a:lnTo>
                  <a:lnTo>
                    <a:pt x="720401" y="3682974"/>
                  </a:lnTo>
                  <a:lnTo>
                    <a:pt x="0" y="3399243"/>
                  </a:lnTo>
                  <a:lnTo>
                    <a:pt x="720401" y="3115511"/>
                  </a:lnTo>
                  <a:lnTo>
                    <a:pt x="74047" y="2688530"/>
                  </a:lnTo>
                  <a:lnTo>
                    <a:pt x="838046" y="2561197"/>
                  </a:lnTo>
                  <a:lnTo>
                    <a:pt x="294804" y="2008266"/>
                  </a:lnTo>
                  <a:lnTo>
                    <a:pt x="1068492" y="2043559"/>
                  </a:lnTo>
                  <a:lnTo>
                    <a:pt x="652583" y="1390285"/>
                  </a:lnTo>
                  <a:lnTo>
                    <a:pt x="1402049" y="1584745"/>
                  </a:lnTo>
                  <a:lnTo>
                    <a:pt x="1130774" y="859499"/>
                  </a:lnTo>
                  <a:lnTo>
                    <a:pt x="1824187" y="1204821"/>
                  </a:lnTo>
                  <a:lnTo>
                    <a:pt x="1708618" y="438746"/>
                  </a:lnTo>
                  <a:lnTo>
                    <a:pt x="2314835" y="921090"/>
                  </a:lnTo>
                  <a:lnTo>
                    <a:pt x="2361200" y="148094"/>
                  </a:lnTo>
                  <a:lnTo>
                    <a:pt x="2853232" y="746007"/>
                  </a:lnTo>
                  <a:lnTo>
                    <a:pt x="3060841" y="0"/>
                  </a:lnTo>
                  <a:lnTo>
                    <a:pt x="3417927" y="687184"/>
                  </a:lnTo>
                  <a:lnTo>
                    <a:pt x="3775014" y="0"/>
                  </a:lnTo>
                  <a:lnTo>
                    <a:pt x="3981930" y="746007"/>
                  </a:lnTo>
                  <a:lnTo>
                    <a:pt x="4473962" y="148094"/>
                  </a:lnTo>
                  <a:lnTo>
                    <a:pt x="4521021" y="921090"/>
                  </a:lnTo>
                  <a:lnTo>
                    <a:pt x="5127237" y="438746"/>
                  </a:lnTo>
                  <a:lnTo>
                    <a:pt x="5011668" y="1204821"/>
                  </a:lnTo>
                  <a:lnTo>
                    <a:pt x="5705081" y="859499"/>
                  </a:lnTo>
                  <a:lnTo>
                    <a:pt x="5433114" y="1584745"/>
                  </a:lnTo>
                  <a:lnTo>
                    <a:pt x="6183272" y="1390285"/>
                  </a:lnTo>
                  <a:lnTo>
                    <a:pt x="5767363" y="2043559"/>
                  </a:lnTo>
                  <a:lnTo>
                    <a:pt x="6541051" y="2008958"/>
                  </a:lnTo>
                  <a:lnTo>
                    <a:pt x="5997809" y="2561197"/>
                  </a:lnTo>
                  <a:lnTo>
                    <a:pt x="6761808" y="2688530"/>
                  </a:lnTo>
                  <a:lnTo>
                    <a:pt x="6115453" y="3115511"/>
                  </a:lnTo>
                  <a:close/>
                </a:path>
              </a:pathLst>
            </a:custGeom>
            <a:noFill/>
            <a:ln w="20743" cap="flat">
              <a:solidFill>
                <a:schemeClr val="accent1">
                  <a:lumMod val="60000"/>
                  <a:lumOff val="40000"/>
                  <a:alpha val="2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36072777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28F1897F-16D1-4F0D-A54A-784F53B120E0}"/>
              </a:ext>
            </a:extLst>
          </p:cNvPr>
          <p:cNvSpPr/>
          <p:nvPr/>
        </p:nvSpPr>
        <p:spPr>
          <a:xfrm>
            <a:off x="1388679" y="1515571"/>
            <a:ext cx="3826857" cy="3826856"/>
          </a:xfrm>
          <a:prstGeom prst="ellipse">
            <a:avLst/>
          </a:prstGeom>
          <a:noFill/>
          <a:ln cap="rnd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6F02150B-35EB-4C5F-9C13-8F067C5FF993}"/>
              </a:ext>
            </a:extLst>
          </p:cNvPr>
          <p:cNvSpPr/>
          <p:nvPr/>
        </p:nvSpPr>
        <p:spPr>
          <a:xfrm>
            <a:off x="1814929" y="1941821"/>
            <a:ext cx="2974358" cy="2974357"/>
          </a:xfrm>
          <a:prstGeom prst="ellipse">
            <a:avLst/>
          </a:prstGeom>
          <a:noFill/>
          <a:ln cap="rnd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F2A9D99-7819-482F-A223-17EC57D11B67}"/>
              </a:ext>
            </a:extLst>
          </p:cNvPr>
          <p:cNvSpPr/>
          <p:nvPr/>
        </p:nvSpPr>
        <p:spPr>
          <a:xfrm>
            <a:off x="4614124" y="4090257"/>
            <a:ext cx="735117" cy="735116"/>
          </a:xfrm>
          <a:prstGeom prst="roundRect">
            <a:avLst>
              <a:gd name="adj" fmla="val 40319"/>
            </a:avLst>
          </a:prstGeom>
          <a:gradFill flip="none" rotWithShape="1">
            <a:gsLst>
              <a:gs pos="4000">
                <a:schemeClr val="accent1"/>
              </a:gs>
              <a:gs pos="100000">
                <a:schemeClr val="accent2">
                  <a:lumMod val="5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495300" dist="368300" dir="2700000" sx="82000" sy="82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>
                <a:latin typeface="+mj-lt"/>
              </a:rPr>
              <a:t>03</a:t>
            </a:r>
            <a:endParaRPr lang="en-US">
              <a:latin typeface="+mj-lt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72EC624-597C-4AEA-872C-3EE3B02E3954}"/>
              </a:ext>
            </a:extLst>
          </p:cNvPr>
          <p:cNvSpPr/>
          <p:nvPr/>
        </p:nvSpPr>
        <p:spPr>
          <a:xfrm>
            <a:off x="1254975" y="4090257"/>
            <a:ext cx="735117" cy="735116"/>
          </a:xfrm>
          <a:prstGeom prst="roundRect">
            <a:avLst>
              <a:gd name="adj" fmla="val 40319"/>
            </a:avLst>
          </a:prstGeom>
          <a:solidFill>
            <a:schemeClr val="accent1"/>
          </a:solidFill>
          <a:ln>
            <a:noFill/>
          </a:ln>
          <a:effectLst>
            <a:outerShdw blurRad="495300" dist="368300" dir="2700000" sx="82000" sy="82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>
                <a:latin typeface="+mj-lt"/>
              </a:rPr>
              <a:t>05</a:t>
            </a:r>
            <a:endParaRPr lang="en-US">
              <a:latin typeface="+mj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B6C4DFED-687B-4DA5-90D7-236A9AD35510}"/>
              </a:ext>
            </a:extLst>
          </p:cNvPr>
          <p:cNvSpPr/>
          <p:nvPr/>
        </p:nvSpPr>
        <p:spPr>
          <a:xfrm>
            <a:off x="4614124" y="2032627"/>
            <a:ext cx="735117" cy="735116"/>
          </a:xfrm>
          <a:prstGeom prst="roundRect">
            <a:avLst>
              <a:gd name="adj" fmla="val 40319"/>
            </a:avLst>
          </a:prstGeom>
          <a:solidFill>
            <a:schemeClr val="accent1"/>
          </a:solidFill>
          <a:ln>
            <a:noFill/>
          </a:ln>
          <a:effectLst>
            <a:outerShdw blurRad="495300" dist="368300" dir="2700000" sx="82000" sy="82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>
                <a:latin typeface="+mj-lt"/>
              </a:rPr>
              <a:t>02</a:t>
            </a:r>
            <a:endParaRPr lang="en-US">
              <a:latin typeface="+mj-lt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B0D94D4D-CFBC-4033-9A42-F13C74E49538}"/>
              </a:ext>
            </a:extLst>
          </p:cNvPr>
          <p:cNvSpPr/>
          <p:nvPr/>
        </p:nvSpPr>
        <p:spPr>
          <a:xfrm>
            <a:off x="1254975" y="2032627"/>
            <a:ext cx="735117" cy="735116"/>
          </a:xfrm>
          <a:prstGeom prst="roundRect">
            <a:avLst>
              <a:gd name="adj" fmla="val 40319"/>
            </a:avLst>
          </a:prstGeom>
          <a:gradFill flip="none" rotWithShape="1">
            <a:gsLst>
              <a:gs pos="4000">
                <a:schemeClr val="accent1"/>
              </a:gs>
              <a:gs pos="100000">
                <a:schemeClr val="accent2">
                  <a:lumMod val="5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495300" dist="368300" dir="2700000" sx="82000" sy="82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>
                <a:latin typeface="+mj-lt"/>
              </a:rPr>
              <a:t>06</a:t>
            </a:r>
            <a:endParaRPr lang="en-US">
              <a:latin typeface="+mj-lt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F32E598C-2E95-44F7-9204-A6280F5547D2}"/>
              </a:ext>
            </a:extLst>
          </p:cNvPr>
          <p:cNvSpPr/>
          <p:nvPr/>
        </p:nvSpPr>
        <p:spPr>
          <a:xfrm>
            <a:off x="2934550" y="4957972"/>
            <a:ext cx="735117" cy="735116"/>
          </a:xfrm>
          <a:prstGeom prst="roundRect">
            <a:avLst>
              <a:gd name="adj" fmla="val 4031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495300" dist="368300" dir="2700000" sx="82000" sy="82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>
                <a:solidFill>
                  <a:schemeClr val="tx1"/>
                </a:solidFill>
                <a:latin typeface="+mj-lt"/>
              </a:rPr>
              <a:t>04</a:t>
            </a:r>
            <a:endParaRPr lang="en-US">
              <a:solidFill>
                <a:schemeClr val="tx1"/>
              </a:solidFill>
              <a:latin typeface="+mj-lt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38073011-C5C0-40B4-8F28-9F26DB9A63AF}"/>
              </a:ext>
            </a:extLst>
          </p:cNvPr>
          <p:cNvSpPr/>
          <p:nvPr/>
        </p:nvSpPr>
        <p:spPr>
          <a:xfrm>
            <a:off x="2934550" y="1164912"/>
            <a:ext cx="735117" cy="735116"/>
          </a:xfrm>
          <a:prstGeom prst="roundRect">
            <a:avLst>
              <a:gd name="adj" fmla="val 4031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495300" dist="368300" dir="2700000" sx="82000" sy="82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>
                <a:solidFill>
                  <a:schemeClr val="tx1"/>
                </a:solidFill>
                <a:latin typeface="+mj-lt"/>
              </a:rPr>
              <a:t>01</a:t>
            </a:r>
            <a:endParaRPr lang="en-US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Isosceles Triangle 24">
            <a:extLst>
              <a:ext uri="{FF2B5EF4-FFF2-40B4-BE49-F238E27FC236}">
                <a16:creationId xmlns:a16="http://schemas.microsoft.com/office/drawing/2014/main" id="{57C5FA31-DAB3-4047-AC2A-206097B6EEBF}"/>
              </a:ext>
            </a:extLst>
          </p:cNvPr>
          <p:cNvSpPr/>
          <p:nvPr/>
        </p:nvSpPr>
        <p:spPr>
          <a:xfrm rot="7200000">
            <a:off x="4181172" y="1701808"/>
            <a:ext cx="149394" cy="129368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6" name="Isosceles Triangle 25">
            <a:extLst>
              <a:ext uri="{FF2B5EF4-FFF2-40B4-BE49-F238E27FC236}">
                <a16:creationId xmlns:a16="http://schemas.microsoft.com/office/drawing/2014/main" id="{D0373845-2570-426F-8DD4-E87D8A3D0548}"/>
              </a:ext>
            </a:extLst>
          </p:cNvPr>
          <p:cNvSpPr/>
          <p:nvPr/>
        </p:nvSpPr>
        <p:spPr>
          <a:xfrm rot="10800000">
            <a:off x="5167231" y="3364317"/>
            <a:ext cx="149394" cy="129368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7" name="Isosceles Triangle 26">
            <a:extLst>
              <a:ext uri="{FF2B5EF4-FFF2-40B4-BE49-F238E27FC236}">
                <a16:creationId xmlns:a16="http://schemas.microsoft.com/office/drawing/2014/main" id="{45172CE0-FCCF-4BD1-A042-3522B3531979}"/>
              </a:ext>
            </a:extLst>
          </p:cNvPr>
          <p:cNvSpPr/>
          <p:nvPr/>
        </p:nvSpPr>
        <p:spPr>
          <a:xfrm rot="13500000">
            <a:off x="4199842" y="5027774"/>
            <a:ext cx="149394" cy="129368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8" name="Isosceles Triangle 27">
            <a:extLst>
              <a:ext uri="{FF2B5EF4-FFF2-40B4-BE49-F238E27FC236}">
                <a16:creationId xmlns:a16="http://schemas.microsoft.com/office/drawing/2014/main" id="{42FC5AF1-7C54-4F24-B0A8-D26A07170C10}"/>
              </a:ext>
            </a:extLst>
          </p:cNvPr>
          <p:cNvSpPr/>
          <p:nvPr/>
        </p:nvSpPr>
        <p:spPr>
          <a:xfrm rot="3600000" flipH="1">
            <a:off x="2283861" y="1701808"/>
            <a:ext cx="149394" cy="129368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9" name="Isosceles Triangle 28">
            <a:extLst>
              <a:ext uri="{FF2B5EF4-FFF2-40B4-BE49-F238E27FC236}">
                <a16:creationId xmlns:a16="http://schemas.microsoft.com/office/drawing/2014/main" id="{AAAA9CA5-C9D2-4189-B493-9390120AF664}"/>
              </a:ext>
            </a:extLst>
          </p:cNvPr>
          <p:cNvSpPr/>
          <p:nvPr/>
        </p:nvSpPr>
        <p:spPr>
          <a:xfrm flipH="1">
            <a:off x="1297802" y="3364317"/>
            <a:ext cx="149394" cy="129368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0" name="Isosceles Triangle 29">
            <a:extLst>
              <a:ext uri="{FF2B5EF4-FFF2-40B4-BE49-F238E27FC236}">
                <a16:creationId xmlns:a16="http://schemas.microsoft.com/office/drawing/2014/main" id="{5C7174F0-D43A-4580-A92A-CAEEFEFB42B7}"/>
              </a:ext>
            </a:extLst>
          </p:cNvPr>
          <p:cNvSpPr/>
          <p:nvPr/>
        </p:nvSpPr>
        <p:spPr>
          <a:xfrm rot="18000000" flipH="1">
            <a:off x="2265192" y="5027774"/>
            <a:ext cx="149394" cy="129368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8E3F4B2-F429-451E-9F12-435E85F5AB28}"/>
              </a:ext>
            </a:extLst>
          </p:cNvPr>
          <p:cNvSpPr txBox="1"/>
          <p:nvPr/>
        </p:nvSpPr>
        <p:spPr>
          <a:xfrm>
            <a:off x="6392861" y="914362"/>
            <a:ext cx="5509580" cy="1311128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>
            <a:defPPr>
              <a:defRPr lang="id-ID"/>
            </a:defPPr>
            <a:lvl1pPr>
              <a:lnSpc>
                <a:spcPct val="90000"/>
              </a:lnSpc>
              <a:defRPr sz="4800">
                <a:latin typeface="+mj-lt"/>
              </a:defRPr>
            </a:lvl1pPr>
          </a:lstStyle>
          <a:p>
            <a:r>
              <a:rPr lang="en-US" sz="4400"/>
              <a:t>VISUALIZING COMPLEX </a:t>
            </a:r>
            <a:r>
              <a:rPr lang="en-US" sz="4400">
                <a:solidFill>
                  <a:schemeClr val="accent1"/>
                </a:solidFill>
              </a:rPr>
              <a:t>PROCESSES</a:t>
            </a:r>
            <a:endParaRPr lang="id-ID" sz="4400">
              <a:solidFill>
                <a:schemeClr val="accent1"/>
              </a:solidFill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2A686DD-5090-44A4-B104-827A08474B24}"/>
              </a:ext>
            </a:extLst>
          </p:cNvPr>
          <p:cNvGrpSpPr/>
          <p:nvPr/>
        </p:nvGrpSpPr>
        <p:grpSpPr>
          <a:xfrm>
            <a:off x="6096000" y="4443633"/>
            <a:ext cx="6954634" cy="6916616"/>
            <a:chOff x="7731847" y="-2754327"/>
            <a:chExt cx="7264438" cy="7224728"/>
          </a:xfrm>
        </p:grpSpPr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11B6D368-726F-448A-AE16-F78721CD9D36}"/>
                </a:ext>
              </a:extLst>
            </p:cNvPr>
            <p:cNvSpPr/>
            <p:nvPr/>
          </p:nvSpPr>
          <p:spPr>
            <a:xfrm>
              <a:off x="8654776" y="-1836722"/>
              <a:ext cx="5418580" cy="5389516"/>
            </a:xfrm>
            <a:custGeom>
              <a:avLst/>
              <a:gdLst>
                <a:gd name="connsiteX0" fmla="*/ 5418581 w 5418580"/>
                <a:gd name="connsiteY0" fmla="*/ 2694758 h 5389516"/>
                <a:gd name="connsiteX1" fmla="*/ 4701640 w 5418580"/>
                <a:gd name="connsiteY1" fmla="*/ 2904443 h 5389516"/>
                <a:gd name="connsiteX2" fmla="*/ 5359759 w 5418580"/>
                <a:gd name="connsiteY2" fmla="*/ 3258069 h 5389516"/>
                <a:gd name="connsiteX3" fmla="*/ 4615137 w 5418580"/>
                <a:gd name="connsiteY3" fmla="*/ 3314123 h 5389516"/>
                <a:gd name="connsiteX4" fmla="*/ 5184676 w 5418580"/>
                <a:gd name="connsiteY4" fmla="*/ 3797159 h 5389516"/>
                <a:gd name="connsiteX5" fmla="*/ 4444897 w 5418580"/>
                <a:gd name="connsiteY5" fmla="*/ 3696123 h 5389516"/>
                <a:gd name="connsiteX6" fmla="*/ 4900944 w 5418580"/>
                <a:gd name="connsiteY6" fmla="*/ 4287807 h 5389516"/>
                <a:gd name="connsiteX7" fmla="*/ 4197843 w 5418580"/>
                <a:gd name="connsiteY7" fmla="*/ 4035217 h 5389516"/>
                <a:gd name="connsiteX8" fmla="*/ 4521713 w 5418580"/>
                <a:gd name="connsiteY8" fmla="*/ 4707869 h 5389516"/>
                <a:gd name="connsiteX9" fmla="*/ 3886430 w 5418580"/>
                <a:gd name="connsiteY9" fmla="*/ 4315488 h 5389516"/>
                <a:gd name="connsiteX10" fmla="*/ 4064282 w 5418580"/>
                <a:gd name="connsiteY10" fmla="*/ 5041426 h 5389516"/>
                <a:gd name="connsiteX11" fmla="*/ 3523808 w 5418580"/>
                <a:gd name="connsiteY11" fmla="*/ 4525173 h 5389516"/>
                <a:gd name="connsiteX12" fmla="*/ 3546645 w 5418580"/>
                <a:gd name="connsiteY12" fmla="*/ 5271872 h 5389516"/>
                <a:gd name="connsiteX13" fmla="*/ 3125892 w 5418580"/>
                <a:gd name="connsiteY13" fmla="*/ 4654582 h 5389516"/>
                <a:gd name="connsiteX14" fmla="*/ 2991638 w 5418580"/>
                <a:gd name="connsiteY14" fmla="*/ 5389516 h 5389516"/>
                <a:gd name="connsiteX15" fmla="*/ 2709291 w 5418580"/>
                <a:gd name="connsiteY15" fmla="*/ 4698180 h 5389516"/>
                <a:gd name="connsiteX16" fmla="*/ 2426251 w 5418580"/>
                <a:gd name="connsiteY16" fmla="*/ 5389516 h 5389516"/>
                <a:gd name="connsiteX17" fmla="*/ 2291998 w 5418580"/>
                <a:gd name="connsiteY17" fmla="*/ 4654582 h 5389516"/>
                <a:gd name="connsiteX18" fmla="*/ 1871936 w 5418580"/>
                <a:gd name="connsiteY18" fmla="*/ 5271872 h 5389516"/>
                <a:gd name="connsiteX19" fmla="*/ 1894081 w 5418580"/>
                <a:gd name="connsiteY19" fmla="*/ 4525173 h 5389516"/>
                <a:gd name="connsiteX20" fmla="*/ 1354299 w 5418580"/>
                <a:gd name="connsiteY20" fmla="*/ 5041426 h 5389516"/>
                <a:gd name="connsiteX21" fmla="*/ 1531458 w 5418580"/>
                <a:gd name="connsiteY21" fmla="*/ 4315488 h 5389516"/>
                <a:gd name="connsiteX22" fmla="*/ 896177 w 5418580"/>
                <a:gd name="connsiteY22" fmla="*/ 4707869 h 5389516"/>
                <a:gd name="connsiteX23" fmla="*/ 1220046 w 5418580"/>
                <a:gd name="connsiteY23" fmla="*/ 4035217 h 5389516"/>
                <a:gd name="connsiteX24" fmla="*/ 517637 w 5418580"/>
                <a:gd name="connsiteY24" fmla="*/ 4287807 h 5389516"/>
                <a:gd name="connsiteX25" fmla="*/ 973684 w 5418580"/>
                <a:gd name="connsiteY25" fmla="*/ 3696123 h 5389516"/>
                <a:gd name="connsiteX26" fmla="*/ 233906 w 5418580"/>
                <a:gd name="connsiteY26" fmla="*/ 3797159 h 5389516"/>
                <a:gd name="connsiteX27" fmla="*/ 803445 w 5418580"/>
                <a:gd name="connsiteY27" fmla="*/ 3314123 h 5389516"/>
                <a:gd name="connsiteX28" fmla="*/ 58822 w 5418580"/>
                <a:gd name="connsiteY28" fmla="*/ 3258069 h 5389516"/>
                <a:gd name="connsiteX29" fmla="*/ 716941 w 5418580"/>
                <a:gd name="connsiteY29" fmla="*/ 2904443 h 5389516"/>
                <a:gd name="connsiteX30" fmla="*/ 0 w 5418580"/>
                <a:gd name="connsiteY30" fmla="*/ 2694758 h 5389516"/>
                <a:gd name="connsiteX31" fmla="*/ 716941 w 5418580"/>
                <a:gd name="connsiteY31" fmla="*/ 2485074 h 5389516"/>
                <a:gd name="connsiteX32" fmla="*/ 58822 w 5418580"/>
                <a:gd name="connsiteY32" fmla="*/ 2131447 h 5389516"/>
                <a:gd name="connsiteX33" fmla="*/ 803445 w 5418580"/>
                <a:gd name="connsiteY33" fmla="*/ 2075393 h 5389516"/>
                <a:gd name="connsiteX34" fmla="*/ 233906 w 5418580"/>
                <a:gd name="connsiteY34" fmla="*/ 1592357 h 5389516"/>
                <a:gd name="connsiteX35" fmla="*/ 973684 w 5418580"/>
                <a:gd name="connsiteY35" fmla="*/ 1693393 h 5389516"/>
                <a:gd name="connsiteX36" fmla="*/ 517637 w 5418580"/>
                <a:gd name="connsiteY36" fmla="*/ 1101709 h 5389516"/>
                <a:gd name="connsiteX37" fmla="*/ 1220046 w 5418580"/>
                <a:gd name="connsiteY37" fmla="*/ 1354299 h 5389516"/>
                <a:gd name="connsiteX38" fmla="*/ 896177 w 5418580"/>
                <a:gd name="connsiteY38" fmla="*/ 681648 h 5389516"/>
                <a:gd name="connsiteX39" fmla="*/ 1532150 w 5418580"/>
                <a:gd name="connsiteY39" fmla="*/ 1074028 h 5389516"/>
                <a:gd name="connsiteX40" fmla="*/ 1354299 w 5418580"/>
                <a:gd name="connsiteY40" fmla="*/ 348090 h 5389516"/>
                <a:gd name="connsiteX41" fmla="*/ 1894081 w 5418580"/>
                <a:gd name="connsiteY41" fmla="*/ 863651 h 5389516"/>
                <a:gd name="connsiteX42" fmla="*/ 1871936 w 5418580"/>
                <a:gd name="connsiteY42" fmla="*/ 117645 h 5389516"/>
                <a:gd name="connsiteX43" fmla="*/ 2291998 w 5418580"/>
                <a:gd name="connsiteY43" fmla="*/ 734934 h 5389516"/>
                <a:gd name="connsiteX44" fmla="*/ 2426251 w 5418580"/>
                <a:gd name="connsiteY44" fmla="*/ 0 h 5389516"/>
                <a:gd name="connsiteX45" fmla="*/ 2709291 w 5418580"/>
                <a:gd name="connsiteY45" fmla="*/ 691336 h 5389516"/>
                <a:gd name="connsiteX46" fmla="*/ 2992330 w 5418580"/>
                <a:gd name="connsiteY46" fmla="*/ 0 h 5389516"/>
                <a:gd name="connsiteX47" fmla="*/ 3125892 w 5418580"/>
                <a:gd name="connsiteY47" fmla="*/ 734934 h 5389516"/>
                <a:gd name="connsiteX48" fmla="*/ 3546645 w 5418580"/>
                <a:gd name="connsiteY48" fmla="*/ 117645 h 5389516"/>
                <a:gd name="connsiteX49" fmla="*/ 3523808 w 5418580"/>
                <a:gd name="connsiteY49" fmla="*/ 864343 h 5389516"/>
                <a:gd name="connsiteX50" fmla="*/ 4064282 w 5418580"/>
                <a:gd name="connsiteY50" fmla="*/ 348090 h 5389516"/>
                <a:gd name="connsiteX51" fmla="*/ 3886430 w 5418580"/>
                <a:gd name="connsiteY51" fmla="*/ 1074028 h 5389516"/>
                <a:gd name="connsiteX52" fmla="*/ 4522405 w 5418580"/>
                <a:gd name="connsiteY52" fmla="*/ 681648 h 5389516"/>
                <a:gd name="connsiteX53" fmla="*/ 4197843 w 5418580"/>
                <a:gd name="connsiteY53" fmla="*/ 1354299 h 5389516"/>
                <a:gd name="connsiteX54" fmla="*/ 4900944 w 5418580"/>
                <a:gd name="connsiteY54" fmla="*/ 1101709 h 5389516"/>
                <a:gd name="connsiteX55" fmla="*/ 4444897 w 5418580"/>
                <a:gd name="connsiteY55" fmla="*/ 1693393 h 5389516"/>
                <a:gd name="connsiteX56" fmla="*/ 5184676 w 5418580"/>
                <a:gd name="connsiteY56" fmla="*/ 1592357 h 5389516"/>
                <a:gd name="connsiteX57" fmla="*/ 4615137 w 5418580"/>
                <a:gd name="connsiteY57" fmla="*/ 2075393 h 5389516"/>
                <a:gd name="connsiteX58" fmla="*/ 5359759 w 5418580"/>
                <a:gd name="connsiteY58" fmla="*/ 2131447 h 5389516"/>
                <a:gd name="connsiteX59" fmla="*/ 4701640 w 5418580"/>
                <a:gd name="connsiteY59" fmla="*/ 2485074 h 5389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418580" h="5389516">
                  <a:moveTo>
                    <a:pt x="5418581" y="2694758"/>
                  </a:moveTo>
                  <a:lnTo>
                    <a:pt x="4701640" y="2904443"/>
                  </a:lnTo>
                  <a:lnTo>
                    <a:pt x="5359759" y="3258069"/>
                  </a:lnTo>
                  <a:lnTo>
                    <a:pt x="4615137" y="3314123"/>
                  </a:lnTo>
                  <a:lnTo>
                    <a:pt x="5184676" y="3797159"/>
                  </a:lnTo>
                  <a:lnTo>
                    <a:pt x="4444897" y="3696123"/>
                  </a:lnTo>
                  <a:lnTo>
                    <a:pt x="4900944" y="4287807"/>
                  </a:lnTo>
                  <a:lnTo>
                    <a:pt x="4197843" y="4035217"/>
                  </a:lnTo>
                  <a:lnTo>
                    <a:pt x="4521713" y="4707869"/>
                  </a:lnTo>
                  <a:lnTo>
                    <a:pt x="3886430" y="4315488"/>
                  </a:lnTo>
                  <a:lnTo>
                    <a:pt x="4064282" y="5041426"/>
                  </a:lnTo>
                  <a:lnTo>
                    <a:pt x="3523808" y="4525173"/>
                  </a:lnTo>
                  <a:lnTo>
                    <a:pt x="3546645" y="5271872"/>
                  </a:lnTo>
                  <a:lnTo>
                    <a:pt x="3125892" y="4654582"/>
                  </a:lnTo>
                  <a:lnTo>
                    <a:pt x="2991638" y="5389516"/>
                  </a:lnTo>
                  <a:lnTo>
                    <a:pt x="2709291" y="4698180"/>
                  </a:lnTo>
                  <a:lnTo>
                    <a:pt x="2426251" y="5389516"/>
                  </a:lnTo>
                  <a:lnTo>
                    <a:pt x="2291998" y="4654582"/>
                  </a:lnTo>
                  <a:lnTo>
                    <a:pt x="1871936" y="5271872"/>
                  </a:lnTo>
                  <a:lnTo>
                    <a:pt x="1894081" y="4525173"/>
                  </a:lnTo>
                  <a:lnTo>
                    <a:pt x="1354299" y="5041426"/>
                  </a:lnTo>
                  <a:lnTo>
                    <a:pt x="1531458" y="4315488"/>
                  </a:lnTo>
                  <a:lnTo>
                    <a:pt x="896177" y="4707869"/>
                  </a:lnTo>
                  <a:lnTo>
                    <a:pt x="1220046" y="4035217"/>
                  </a:lnTo>
                  <a:lnTo>
                    <a:pt x="517637" y="4287807"/>
                  </a:lnTo>
                  <a:lnTo>
                    <a:pt x="973684" y="3696123"/>
                  </a:lnTo>
                  <a:lnTo>
                    <a:pt x="233906" y="3797159"/>
                  </a:lnTo>
                  <a:lnTo>
                    <a:pt x="803445" y="3314123"/>
                  </a:lnTo>
                  <a:lnTo>
                    <a:pt x="58822" y="3258069"/>
                  </a:lnTo>
                  <a:lnTo>
                    <a:pt x="716941" y="2904443"/>
                  </a:lnTo>
                  <a:lnTo>
                    <a:pt x="0" y="2694758"/>
                  </a:lnTo>
                  <a:lnTo>
                    <a:pt x="716941" y="2485074"/>
                  </a:lnTo>
                  <a:lnTo>
                    <a:pt x="58822" y="2131447"/>
                  </a:lnTo>
                  <a:lnTo>
                    <a:pt x="803445" y="2075393"/>
                  </a:lnTo>
                  <a:lnTo>
                    <a:pt x="233906" y="1592357"/>
                  </a:lnTo>
                  <a:lnTo>
                    <a:pt x="973684" y="1693393"/>
                  </a:lnTo>
                  <a:lnTo>
                    <a:pt x="517637" y="1101709"/>
                  </a:lnTo>
                  <a:lnTo>
                    <a:pt x="1220046" y="1354299"/>
                  </a:lnTo>
                  <a:lnTo>
                    <a:pt x="896177" y="681648"/>
                  </a:lnTo>
                  <a:lnTo>
                    <a:pt x="1532150" y="1074028"/>
                  </a:lnTo>
                  <a:lnTo>
                    <a:pt x="1354299" y="348090"/>
                  </a:lnTo>
                  <a:lnTo>
                    <a:pt x="1894081" y="863651"/>
                  </a:lnTo>
                  <a:lnTo>
                    <a:pt x="1871936" y="117645"/>
                  </a:lnTo>
                  <a:lnTo>
                    <a:pt x="2291998" y="734934"/>
                  </a:lnTo>
                  <a:lnTo>
                    <a:pt x="2426251" y="0"/>
                  </a:lnTo>
                  <a:lnTo>
                    <a:pt x="2709291" y="691336"/>
                  </a:lnTo>
                  <a:lnTo>
                    <a:pt x="2992330" y="0"/>
                  </a:lnTo>
                  <a:lnTo>
                    <a:pt x="3125892" y="734934"/>
                  </a:lnTo>
                  <a:lnTo>
                    <a:pt x="3546645" y="117645"/>
                  </a:lnTo>
                  <a:lnTo>
                    <a:pt x="3523808" y="864343"/>
                  </a:lnTo>
                  <a:lnTo>
                    <a:pt x="4064282" y="348090"/>
                  </a:lnTo>
                  <a:lnTo>
                    <a:pt x="3886430" y="1074028"/>
                  </a:lnTo>
                  <a:lnTo>
                    <a:pt x="4522405" y="681648"/>
                  </a:lnTo>
                  <a:lnTo>
                    <a:pt x="4197843" y="1354299"/>
                  </a:lnTo>
                  <a:lnTo>
                    <a:pt x="4900944" y="1101709"/>
                  </a:lnTo>
                  <a:lnTo>
                    <a:pt x="4444897" y="1693393"/>
                  </a:lnTo>
                  <a:lnTo>
                    <a:pt x="5184676" y="1592357"/>
                  </a:lnTo>
                  <a:lnTo>
                    <a:pt x="4615137" y="2075393"/>
                  </a:lnTo>
                  <a:lnTo>
                    <a:pt x="5359759" y="2131447"/>
                  </a:lnTo>
                  <a:lnTo>
                    <a:pt x="4701640" y="2485074"/>
                  </a:lnTo>
                  <a:close/>
                </a:path>
              </a:pathLst>
            </a:custGeom>
            <a:noFill/>
            <a:ln w="20743" cap="flat">
              <a:solidFill>
                <a:schemeClr val="accent1">
                  <a:lumMod val="60000"/>
                  <a:lumOff val="40000"/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CA539AB9-F7D5-4777-825E-A3ED1802AA35}"/>
                </a:ext>
              </a:extLst>
            </p:cNvPr>
            <p:cNvSpPr/>
            <p:nvPr/>
          </p:nvSpPr>
          <p:spPr>
            <a:xfrm>
              <a:off x="7731847" y="-2754327"/>
              <a:ext cx="7264438" cy="7224728"/>
            </a:xfrm>
            <a:custGeom>
              <a:avLst/>
              <a:gdLst>
                <a:gd name="connsiteX0" fmla="*/ 6835855 w 6835854"/>
                <a:gd name="connsiteY0" fmla="*/ 3399243 h 6798485"/>
                <a:gd name="connsiteX1" fmla="*/ 6115453 w 6835854"/>
                <a:gd name="connsiteY1" fmla="*/ 3682974 h 6798485"/>
                <a:gd name="connsiteX2" fmla="*/ 6761808 w 6835854"/>
                <a:gd name="connsiteY2" fmla="*/ 4109956 h 6798485"/>
                <a:gd name="connsiteX3" fmla="*/ 5997809 w 6835854"/>
                <a:gd name="connsiteY3" fmla="*/ 4237289 h 6798485"/>
                <a:gd name="connsiteX4" fmla="*/ 6541051 w 6835854"/>
                <a:gd name="connsiteY4" fmla="*/ 4789528 h 6798485"/>
                <a:gd name="connsiteX5" fmla="*/ 5767363 w 6835854"/>
                <a:gd name="connsiteY5" fmla="*/ 4754926 h 6798485"/>
                <a:gd name="connsiteX6" fmla="*/ 6183272 w 6835854"/>
                <a:gd name="connsiteY6" fmla="*/ 5408201 h 6798485"/>
                <a:gd name="connsiteX7" fmla="*/ 5433114 w 6835854"/>
                <a:gd name="connsiteY7" fmla="*/ 5213741 h 6798485"/>
                <a:gd name="connsiteX8" fmla="*/ 5705081 w 6835854"/>
                <a:gd name="connsiteY8" fmla="*/ 5938987 h 6798485"/>
                <a:gd name="connsiteX9" fmla="*/ 5011668 w 6835854"/>
                <a:gd name="connsiteY9" fmla="*/ 5593665 h 6798485"/>
                <a:gd name="connsiteX10" fmla="*/ 5127237 w 6835854"/>
                <a:gd name="connsiteY10" fmla="*/ 6359740 h 6798485"/>
                <a:gd name="connsiteX11" fmla="*/ 4521021 w 6835854"/>
                <a:gd name="connsiteY11" fmla="*/ 5877396 h 6798485"/>
                <a:gd name="connsiteX12" fmla="*/ 4473962 w 6835854"/>
                <a:gd name="connsiteY12" fmla="*/ 6650392 h 6798485"/>
                <a:gd name="connsiteX13" fmla="*/ 3981930 w 6835854"/>
                <a:gd name="connsiteY13" fmla="*/ 6052479 h 6798485"/>
                <a:gd name="connsiteX14" fmla="*/ 3775014 w 6835854"/>
                <a:gd name="connsiteY14" fmla="*/ 6798486 h 6798485"/>
                <a:gd name="connsiteX15" fmla="*/ 3417927 w 6835854"/>
                <a:gd name="connsiteY15" fmla="*/ 6111302 h 6798485"/>
                <a:gd name="connsiteX16" fmla="*/ 3060841 w 6835854"/>
                <a:gd name="connsiteY16" fmla="*/ 6798486 h 6798485"/>
                <a:gd name="connsiteX17" fmla="*/ 2853232 w 6835854"/>
                <a:gd name="connsiteY17" fmla="*/ 6052479 h 6798485"/>
                <a:gd name="connsiteX18" fmla="*/ 2361200 w 6835854"/>
                <a:gd name="connsiteY18" fmla="*/ 6650392 h 6798485"/>
                <a:gd name="connsiteX19" fmla="*/ 2314835 w 6835854"/>
                <a:gd name="connsiteY19" fmla="*/ 5877396 h 6798485"/>
                <a:gd name="connsiteX20" fmla="*/ 1708618 w 6835854"/>
                <a:gd name="connsiteY20" fmla="*/ 6359740 h 6798485"/>
                <a:gd name="connsiteX21" fmla="*/ 1824187 w 6835854"/>
                <a:gd name="connsiteY21" fmla="*/ 5593665 h 6798485"/>
                <a:gd name="connsiteX22" fmla="*/ 1130774 w 6835854"/>
                <a:gd name="connsiteY22" fmla="*/ 5938987 h 6798485"/>
                <a:gd name="connsiteX23" fmla="*/ 1402049 w 6835854"/>
                <a:gd name="connsiteY23" fmla="*/ 5213741 h 6798485"/>
                <a:gd name="connsiteX24" fmla="*/ 652583 w 6835854"/>
                <a:gd name="connsiteY24" fmla="*/ 5408201 h 6798485"/>
                <a:gd name="connsiteX25" fmla="*/ 1068492 w 6835854"/>
                <a:gd name="connsiteY25" fmla="*/ 4754926 h 6798485"/>
                <a:gd name="connsiteX26" fmla="*/ 294804 w 6835854"/>
                <a:gd name="connsiteY26" fmla="*/ 4789528 h 6798485"/>
                <a:gd name="connsiteX27" fmla="*/ 838046 w 6835854"/>
                <a:gd name="connsiteY27" fmla="*/ 4237289 h 6798485"/>
                <a:gd name="connsiteX28" fmla="*/ 74047 w 6835854"/>
                <a:gd name="connsiteY28" fmla="*/ 4109956 h 6798485"/>
                <a:gd name="connsiteX29" fmla="*/ 720401 w 6835854"/>
                <a:gd name="connsiteY29" fmla="*/ 3682974 h 6798485"/>
                <a:gd name="connsiteX30" fmla="*/ 0 w 6835854"/>
                <a:gd name="connsiteY30" fmla="*/ 3399243 h 6798485"/>
                <a:gd name="connsiteX31" fmla="*/ 720401 w 6835854"/>
                <a:gd name="connsiteY31" fmla="*/ 3115511 h 6798485"/>
                <a:gd name="connsiteX32" fmla="*/ 74047 w 6835854"/>
                <a:gd name="connsiteY32" fmla="*/ 2688530 h 6798485"/>
                <a:gd name="connsiteX33" fmla="*/ 838046 w 6835854"/>
                <a:gd name="connsiteY33" fmla="*/ 2561197 h 6798485"/>
                <a:gd name="connsiteX34" fmla="*/ 294804 w 6835854"/>
                <a:gd name="connsiteY34" fmla="*/ 2008266 h 6798485"/>
                <a:gd name="connsiteX35" fmla="*/ 1068492 w 6835854"/>
                <a:gd name="connsiteY35" fmla="*/ 2043559 h 6798485"/>
                <a:gd name="connsiteX36" fmla="*/ 652583 w 6835854"/>
                <a:gd name="connsiteY36" fmla="*/ 1390285 h 6798485"/>
                <a:gd name="connsiteX37" fmla="*/ 1402049 w 6835854"/>
                <a:gd name="connsiteY37" fmla="*/ 1584745 h 6798485"/>
                <a:gd name="connsiteX38" fmla="*/ 1130774 w 6835854"/>
                <a:gd name="connsiteY38" fmla="*/ 859499 h 6798485"/>
                <a:gd name="connsiteX39" fmla="*/ 1824187 w 6835854"/>
                <a:gd name="connsiteY39" fmla="*/ 1204821 h 6798485"/>
                <a:gd name="connsiteX40" fmla="*/ 1708618 w 6835854"/>
                <a:gd name="connsiteY40" fmla="*/ 438746 h 6798485"/>
                <a:gd name="connsiteX41" fmla="*/ 2314835 w 6835854"/>
                <a:gd name="connsiteY41" fmla="*/ 921090 h 6798485"/>
                <a:gd name="connsiteX42" fmla="*/ 2361200 w 6835854"/>
                <a:gd name="connsiteY42" fmla="*/ 148094 h 6798485"/>
                <a:gd name="connsiteX43" fmla="*/ 2853232 w 6835854"/>
                <a:gd name="connsiteY43" fmla="*/ 746007 h 6798485"/>
                <a:gd name="connsiteX44" fmla="*/ 3060841 w 6835854"/>
                <a:gd name="connsiteY44" fmla="*/ 0 h 6798485"/>
                <a:gd name="connsiteX45" fmla="*/ 3417927 w 6835854"/>
                <a:gd name="connsiteY45" fmla="*/ 687184 h 6798485"/>
                <a:gd name="connsiteX46" fmla="*/ 3775014 w 6835854"/>
                <a:gd name="connsiteY46" fmla="*/ 0 h 6798485"/>
                <a:gd name="connsiteX47" fmla="*/ 3981930 w 6835854"/>
                <a:gd name="connsiteY47" fmla="*/ 746007 h 6798485"/>
                <a:gd name="connsiteX48" fmla="*/ 4473962 w 6835854"/>
                <a:gd name="connsiteY48" fmla="*/ 148094 h 6798485"/>
                <a:gd name="connsiteX49" fmla="*/ 4521021 w 6835854"/>
                <a:gd name="connsiteY49" fmla="*/ 921090 h 6798485"/>
                <a:gd name="connsiteX50" fmla="*/ 5127237 w 6835854"/>
                <a:gd name="connsiteY50" fmla="*/ 438746 h 6798485"/>
                <a:gd name="connsiteX51" fmla="*/ 5011668 w 6835854"/>
                <a:gd name="connsiteY51" fmla="*/ 1204821 h 6798485"/>
                <a:gd name="connsiteX52" fmla="*/ 5705081 w 6835854"/>
                <a:gd name="connsiteY52" fmla="*/ 859499 h 6798485"/>
                <a:gd name="connsiteX53" fmla="*/ 5433114 w 6835854"/>
                <a:gd name="connsiteY53" fmla="*/ 1584745 h 6798485"/>
                <a:gd name="connsiteX54" fmla="*/ 6183272 w 6835854"/>
                <a:gd name="connsiteY54" fmla="*/ 1390285 h 6798485"/>
                <a:gd name="connsiteX55" fmla="*/ 5767363 w 6835854"/>
                <a:gd name="connsiteY55" fmla="*/ 2043559 h 6798485"/>
                <a:gd name="connsiteX56" fmla="*/ 6541051 w 6835854"/>
                <a:gd name="connsiteY56" fmla="*/ 2008958 h 6798485"/>
                <a:gd name="connsiteX57" fmla="*/ 5997809 w 6835854"/>
                <a:gd name="connsiteY57" fmla="*/ 2561197 h 6798485"/>
                <a:gd name="connsiteX58" fmla="*/ 6761808 w 6835854"/>
                <a:gd name="connsiteY58" fmla="*/ 2688530 h 6798485"/>
                <a:gd name="connsiteX59" fmla="*/ 6115453 w 6835854"/>
                <a:gd name="connsiteY59" fmla="*/ 3115511 h 6798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835854" h="6798485">
                  <a:moveTo>
                    <a:pt x="6835855" y="3399243"/>
                  </a:moveTo>
                  <a:lnTo>
                    <a:pt x="6115453" y="3682974"/>
                  </a:lnTo>
                  <a:lnTo>
                    <a:pt x="6761808" y="4109956"/>
                  </a:lnTo>
                  <a:lnTo>
                    <a:pt x="5997809" y="4237289"/>
                  </a:lnTo>
                  <a:lnTo>
                    <a:pt x="6541051" y="4789528"/>
                  </a:lnTo>
                  <a:lnTo>
                    <a:pt x="5767363" y="4754926"/>
                  </a:lnTo>
                  <a:lnTo>
                    <a:pt x="6183272" y="5408201"/>
                  </a:lnTo>
                  <a:lnTo>
                    <a:pt x="5433114" y="5213741"/>
                  </a:lnTo>
                  <a:lnTo>
                    <a:pt x="5705081" y="5938987"/>
                  </a:lnTo>
                  <a:lnTo>
                    <a:pt x="5011668" y="5593665"/>
                  </a:lnTo>
                  <a:lnTo>
                    <a:pt x="5127237" y="6359740"/>
                  </a:lnTo>
                  <a:lnTo>
                    <a:pt x="4521021" y="5877396"/>
                  </a:lnTo>
                  <a:lnTo>
                    <a:pt x="4473962" y="6650392"/>
                  </a:lnTo>
                  <a:lnTo>
                    <a:pt x="3981930" y="6052479"/>
                  </a:lnTo>
                  <a:lnTo>
                    <a:pt x="3775014" y="6798486"/>
                  </a:lnTo>
                  <a:lnTo>
                    <a:pt x="3417927" y="6111302"/>
                  </a:lnTo>
                  <a:lnTo>
                    <a:pt x="3060841" y="6798486"/>
                  </a:lnTo>
                  <a:lnTo>
                    <a:pt x="2853232" y="6052479"/>
                  </a:lnTo>
                  <a:lnTo>
                    <a:pt x="2361200" y="6650392"/>
                  </a:lnTo>
                  <a:lnTo>
                    <a:pt x="2314835" y="5877396"/>
                  </a:lnTo>
                  <a:lnTo>
                    <a:pt x="1708618" y="6359740"/>
                  </a:lnTo>
                  <a:lnTo>
                    <a:pt x="1824187" y="5593665"/>
                  </a:lnTo>
                  <a:lnTo>
                    <a:pt x="1130774" y="5938987"/>
                  </a:lnTo>
                  <a:lnTo>
                    <a:pt x="1402049" y="5213741"/>
                  </a:lnTo>
                  <a:lnTo>
                    <a:pt x="652583" y="5408201"/>
                  </a:lnTo>
                  <a:lnTo>
                    <a:pt x="1068492" y="4754926"/>
                  </a:lnTo>
                  <a:lnTo>
                    <a:pt x="294804" y="4789528"/>
                  </a:lnTo>
                  <a:lnTo>
                    <a:pt x="838046" y="4237289"/>
                  </a:lnTo>
                  <a:lnTo>
                    <a:pt x="74047" y="4109956"/>
                  </a:lnTo>
                  <a:lnTo>
                    <a:pt x="720401" y="3682974"/>
                  </a:lnTo>
                  <a:lnTo>
                    <a:pt x="0" y="3399243"/>
                  </a:lnTo>
                  <a:lnTo>
                    <a:pt x="720401" y="3115511"/>
                  </a:lnTo>
                  <a:lnTo>
                    <a:pt x="74047" y="2688530"/>
                  </a:lnTo>
                  <a:lnTo>
                    <a:pt x="838046" y="2561197"/>
                  </a:lnTo>
                  <a:lnTo>
                    <a:pt x="294804" y="2008266"/>
                  </a:lnTo>
                  <a:lnTo>
                    <a:pt x="1068492" y="2043559"/>
                  </a:lnTo>
                  <a:lnTo>
                    <a:pt x="652583" y="1390285"/>
                  </a:lnTo>
                  <a:lnTo>
                    <a:pt x="1402049" y="1584745"/>
                  </a:lnTo>
                  <a:lnTo>
                    <a:pt x="1130774" y="859499"/>
                  </a:lnTo>
                  <a:lnTo>
                    <a:pt x="1824187" y="1204821"/>
                  </a:lnTo>
                  <a:lnTo>
                    <a:pt x="1708618" y="438746"/>
                  </a:lnTo>
                  <a:lnTo>
                    <a:pt x="2314835" y="921090"/>
                  </a:lnTo>
                  <a:lnTo>
                    <a:pt x="2361200" y="148094"/>
                  </a:lnTo>
                  <a:lnTo>
                    <a:pt x="2853232" y="746007"/>
                  </a:lnTo>
                  <a:lnTo>
                    <a:pt x="3060841" y="0"/>
                  </a:lnTo>
                  <a:lnTo>
                    <a:pt x="3417927" y="687184"/>
                  </a:lnTo>
                  <a:lnTo>
                    <a:pt x="3775014" y="0"/>
                  </a:lnTo>
                  <a:lnTo>
                    <a:pt x="3981930" y="746007"/>
                  </a:lnTo>
                  <a:lnTo>
                    <a:pt x="4473962" y="148094"/>
                  </a:lnTo>
                  <a:lnTo>
                    <a:pt x="4521021" y="921090"/>
                  </a:lnTo>
                  <a:lnTo>
                    <a:pt x="5127237" y="438746"/>
                  </a:lnTo>
                  <a:lnTo>
                    <a:pt x="5011668" y="1204821"/>
                  </a:lnTo>
                  <a:lnTo>
                    <a:pt x="5705081" y="859499"/>
                  </a:lnTo>
                  <a:lnTo>
                    <a:pt x="5433114" y="1584745"/>
                  </a:lnTo>
                  <a:lnTo>
                    <a:pt x="6183272" y="1390285"/>
                  </a:lnTo>
                  <a:lnTo>
                    <a:pt x="5767363" y="2043559"/>
                  </a:lnTo>
                  <a:lnTo>
                    <a:pt x="6541051" y="2008958"/>
                  </a:lnTo>
                  <a:lnTo>
                    <a:pt x="5997809" y="2561197"/>
                  </a:lnTo>
                  <a:lnTo>
                    <a:pt x="6761808" y="2688530"/>
                  </a:lnTo>
                  <a:lnTo>
                    <a:pt x="6115453" y="3115511"/>
                  </a:lnTo>
                  <a:close/>
                </a:path>
              </a:pathLst>
            </a:custGeom>
            <a:noFill/>
            <a:ln w="20743" cap="flat">
              <a:solidFill>
                <a:schemeClr val="accent1">
                  <a:lumMod val="60000"/>
                  <a:lumOff val="40000"/>
                  <a:alpha val="2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</p:grp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1D38F31F-442A-4041-8D70-9D3BA3D340C2}"/>
              </a:ext>
            </a:extLst>
          </p:cNvPr>
          <p:cNvSpPr/>
          <p:nvPr/>
        </p:nvSpPr>
        <p:spPr>
          <a:xfrm>
            <a:off x="1" y="3719298"/>
            <a:ext cx="2295043" cy="3138703"/>
          </a:xfrm>
          <a:custGeom>
            <a:avLst/>
            <a:gdLst>
              <a:gd name="connsiteX0" fmla="*/ 482995 w 2295043"/>
              <a:gd name="connsiteY0" fmla="*/ 0 h 3138703"/>
              <a:gd name="connsiteX1" fmla="*/ 361019 w 2295043"/>
              <a:gd name="connsiteY1" fmla="*/ 812341 h 3138703"/>
              <a:gd name="connsiteX2" fmla="*/ 1096652 w 2295043"/>
              <a:gd name="connsiteY2" fmla="*/ 446410 h 3138703"/>
              <a:gd name="connsiteX3" fmla="*/ 808686 w 2295043"/>
              <a:gd name="connsiteY3" fmla="*/ 1214739 h 3138703"/>
              <a:gd name="connsiteX4" fmla="*/ 1604679 w 2295043"/>
              <a:gd name="connsiteY4" fmla="*/ 1008510 h 3138703"/>
              <a:gd name="connsiteX5" fmla="*/ 1163299 w 2295043"/>
              <a:gd name="connsiteY5" fmla="*/ 1701388 h 3138703"/>
              <a:gd name="connsiteX6" fmla="*/ 1984442 w 2295043"/>
              <a:gd name="connsiteY6" fmla="*/ 1664921 h 3138703"/>
              <a:gd name="connsiteX7" fmla="*/ 1405995 w 2295043"/>
              <a:gd name="connsiteY7" fmla="*/ 2250913 h 3138703"/>
              <a:gd name="connsiteX8" fmla="*/ 2215821 w 2295043"/>
              <a:gd name="connsiteY8" fmla="*/ 2385464 h 3138703"/>
              <a:gd name="connsiteX9" fmla="*/ 1530487 w 2295043"/>
              <a:gd name="connsiteY9" fmla="*/ 2838162 h 3138703"/>
              <a:gd name="connsiteX10" fmla="*/ 2295043 w 2295043"/>
              <a:gd name="connsiteY10" fmla="*/ 3138703 h 3138703"/>
              <a:gd name="connsiteX11" fmla="*/ 2238456 w 2295043"/>
              <a:gd name="connsiteY11" fmla="*/ 3138703 h 3138703"/>
              <a:gd name="connsiteX12" fmla="*/ 1486475 w 2295043"/>
              <a:gd name="connsiteY12" fmla="*/ 2841934 h 3138703"/>
              <a:gd name="connsiteX13" fmla="*/ 2161749 w 2295043"/>
              <a:gd name="connsiteY13" fmla="*/ 2396782 h 3138703"/>
              <a:gd name="connsiteX14" fmla="*/ 1364498 w 2295043"/>
              <a:gd name="connsiteY14" fmla="*/ 2263488 h 3138703"/>
              <a:gd name="connsiteX15" fmla="*/ 1931627 w 2295043"/>
              <a:gd name="connsiteY15" fmla="*/ 1687556 h 3138703"/>
              <a:gd name="connsiteX16" fmla="*/ 1124317 w 2295043"/>
              <a:gd name="connsiteY16" fmla="*/ 1724023 h 3138703"/>
              <a:gd name="connsiteX17" fmla="*/ 1558152 w 2295043"/>
              <a:gd name="connsiteY17" fmla="*/ 1042462 h 3138703"/>
              <a:gd name="connsiteX18" fmla="*/ 774734 w 2295043"/>
              <a:gd name="connsiteY18" fmla="*/ 1244918 h 3138703"/>
              <a:gd name="connsiteX19" fmla="*/ 1058927 w 2295043"/>
              <a:gd name="connsiteY19" fmla="*/ 487908 h 3138703"/>
              <a:gd name="connsiteX20" fmla="*/ 334611 w 2295043"/>
              <a:gd name="connsiteY20" fmla="*/ 848808 h 3138703"/>
              <a:gd name="connsiteX21" fmla="*/ 455331 w 2295043"/>
              <a:gd name="connsiteY21" fmla="*/ 49043 h 3138703"/>
              <a:gd name="connsiteX22" fmla="*/ 0 w 2295043"/>
              <a:gd name="connsiteY22" fmla="*/ 411135 h 3138703"/>
              <a:gd name="connsiteX23" fmla="*/ 0 w 2295043"/>
              <a:gd name="connsiteY23" fmla="*/ 385450 h 3138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95043" h="3138703">
                <a:moveTo>
                  <a:pt x="482995" y="0"/>
                </a:moveTo>
                <a:lnTo>
                  <a:pt x="361019" y="812341"/>
                </a:lnTo>
                <a:lnTo>
                  <a:pt x="1096652" y="446410"/>
                </a:lnTo>
                <a:lnTo>
                  <a:pt x="808686" y="1214739"/>
                </a:lnTo>
                <a:lnTo>
                  <a:pt x="1604679" y="1008510"/>
                </a:lnTo>
                <a:lnTo>
                  <a:pt x="1163299" y="1701388"/>
                </a:lnTo>
                <a:lnTo>
                  <a:pt x="1984442" y="1664921"/>
                </a:lnTo>
                <a:lnTo>
                  <a:pt x="1405995" y="2250913"/>
                </a:lnTo>
                <a:lnTo>
                  <a:pt x="2215821" y="2385464"/>
                </a:lnTo>
                <a:lnTo>
                  <a:pt x="1530487" y="2838162"/>
                </a:lnTo>
                <a:lnTo>
                  <a:pt x="2295043" y="3138703"/>
                </a:lnTo>
                <a:lnTo>
                  <a:pt x="2238456" y="3138703"/>
                </a:lnTo>
                <a:lnTo>
                  <a:pt x="1486475" y="2841934"/>
                </a:lnTo>
                <a:lnTo>
                  <a:pt x="2161749" y="2396782"/>
                </a:lnTo>
                <a:lnTo>
                  <a:pt x="1364498" y="2263488"/>
                </a:lnTo>
                <a:lnTo>
                  <a:pt x="1931627" y="1687556"/>
                </a:lnTo>
                <a:lnTo>
                  <a:pt x="1124317" y="1724023"/>
                </a:lnTo>
                <a:lnTo>
                  <a:pt x="1558152" y="1042462"/>
                </a:lnTo>
                <a:lnTo>
                  <a:pt x="774734" y="1244918"/>
                </a:lnTo>
                <a:lnTo>
                  <a:pt x="1058927" y="487908"/>
                </a:lnTo>
                <a:lnTo>
                  <a:pt x="334611" y="848808"/>
                </a:lnTo>
                <a:lnTo>
                  <a:pt x="455331" y="49043"/>
                </a:lnTo>
                <a:lnTo>
                  <a:pt x="0" y="411135"/>
                </a:lnTo>
                <a:lnTo>
                  <a:pt x="0" y="38545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477A7A0C-3E6A-4422-9B2C-6F25707DB0BD}"/>
              </a:ext>
            </a:extLst>
          </p:cNvPr>
          <p:cNvSpPr/>
          <p:nvPr/>
        </p:nvSpPr>
        <p:spPr>
          <a:xfrm>
            <a:off x="2264026" y="2373549"/>
            <a:ext cx="2120630" cy="212063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560B9BC-E678-4AD9-9B3D-474A20AAE97F}"/>
              </a:ext>
            </a:extLst>
          </p:cNvPr>
          <p:cNvSpPr txBox="1"/>
          <p:nvPr/>
        </p:nvSpPr>
        <p:spPr>
          <a:xfrm>
            <a:off x="2619092" y="3266130"/>
            <a:ext cx="144991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1600">
                <a:solidFill>
                  <a:schemeClr val="bg1"/>
                </a:solidFill>
                <a:latin typeface="+mj-lt"/>
              </a:rPr>
              <a:t>ANALYZING DIFFERENCES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8E78A05-4897-4A3B-983A-458CB1214112}"/>
              </a:ext>
            </a:extLst>
          </p:cNvPr>
          <p:cNvSpPr txBox="1"/>
          <p:nvPr/>
        </p:nvSpPr>
        <p:spPr>
          <a:xfrm>
            <a:off x="2758564" y="2940673"/>
            <a:ext cx="117096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1600">
                <a:solidFill>
                  <a:schemeClr val="bg1"/>
                </a:solidFill>
                <a:latin typeface="+mj-lt"/>
              </a:rPr>
              <a:t>FINAL STEP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9E042B8-FDC6-41C7-9B59-80B8CFF05DB6}"/>
              </a:ext>
            </a:extLst>
          </p:cNvPr>
          <p:cNvSpPr txBox="1"/>
          <p:nvPr/>
        </p:nvSpPr>
        <p:spPr>
          <a:xfrm>
            <a:off x="6400622" y="3279227"/>
            <a:ext cx="1635802" cy="6501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Lorem ipsum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dolor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 sit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amet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,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consectetur</a:t>
            </a:r>
            <a:r>
              <a:rPr lang="id-ID" sz="1200" b="0" i="0" u="none" strike="noStrike" cap="none" dirty="0">
                <a:ea typeface="Arial"/>
                <a:cs typeface="Arial"/>
                <a:sym typeface="Arial"/>
              </a:rPr>
              <a:t>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sed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 </a:t>
            </a:r>
            <a:r>
              <a:rPr lang="en-ID" sz="1200" b="0" i="0" u="none" strike="noStrike" cap="none">
                <a:ea typeface="Arial"/>
                <a:cs typeface="Arial"/>
                <a:sym typeface="Arial"/>
              </a:rPr>
              <a:t>do adipiscing</a:t>
            </a:r>
            <a:endParaRPr lang="id-ID" sz="1200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2C67BE4-A67B-4FDE-B6AF-00CEBE5D9087}"/>
              </a:ext>
            </a:extLst>
          </p:cNvPr>
          <p:cNvSpPr txBox="1"/>
          <p:nvPr/>
        </p:nvSpPr>
        <p:spPr>
          <a:xfrm>
            <a:off x="6400622" y="2967645"/>
            <a:ext cx="151216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1600">
                <a:latin typeface="+mj-lt"/>
              </a:rPr>
              <a:t>EXAMPLES 01</a:t>
            </a:r>
            <a:endParaRPr lang="id-ID" sz="1600" dirty="0">
              <a:latin typeface="+mj-lt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3143202-53EB-4D87-97BA-7209225C3F77}"/>
              </a:ext>
            </a:extLst>
          </p:cNvPr>
          <p:cNvSpPr txBox="1"/>
          <p:nvPr/>
        </p:nvSpPr>
        <p:spPr>
          <a:xfrm>
            <a:off x="6400622" y="2678218"/>
            <a:ext cx="143963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1400">
                <a:solidFill>
                  <a:schemeClr val="bg1">
                    <a:lumMod val="50000"/>
                  </a:schemeClr>
                </a:solidFill>
                <a:latin typeface="+mj-lt"/>
              </a:rPr>
              <a:t>STEP 01</a:t>
            </a:r>
            <a:endParaRPr lang="id-ID" sz="14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470EBA3-3981-4DAC-9D58-030289978317}"/>
              </a:ext>
            </a:extLst>
          </p:cNvPr>
          <p:cNvSpPr txBox="1"/>
          <p:nvPr/>
        </p:nvSpPr>
        <p:spPr>
          <a:xfrm>
            <a:off x="8244346" y="3279227"/>
            <a:ext cx="1635802" cy="6501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Lorem ipsum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dolor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 sit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amet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,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consectetur</a:t>
            </a:r>
            <a:r>
              <a:rPr lang="id-ID" sz="1200" b="0" i="0" u="none" strike="noStrike" cap="none" dirty="0">
                <a:ea typeface="Arial"/>
                <a:cs typeface="Arial"/>
                <a:sym typeface="Arial"/>
              </a:rPr>
              <a:t>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sed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 </a:t>
            </a:r>
            <a:r>
              <a:rPr lang="en-ID" sz="1200" b="0" i="0" u="none" strike="noStrike" cap="none">
                <a:ea typeface="Arial"/>
                <a:cs typeface="Arial"/>
                <a:sym typeface="Arial"/>
              </a:rPr>
              <a:t>do adipiscing</a:t>
            </a:r>
            <a:endParaRPr lang="id-ID" sz="1200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6166033-ABA5-44B2-AE3D-0AFEFE305CBB}"/>
              </a:ext>
            </a:extLst>
          </p:cNvPr>
          <p:cNvSpPr txBox="1"/>
          <p:nvPr/>
        </p:nvSpPr>
        <p:spPr>
          <a:xfrm>
            <a:off x="8244346" y="2967645"/>
            <a:ext cx="151216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1600">
                <a:solidFill>
                  <a:schemeClr val="accent1"/>
                </a:solidFill>
                <a:latin typeface="+mj-lt"/>
              </a:rPr>
              <a:t>EXAMPLES 02</a:t>
            </a:r>
            <a:endParaRPr lang="id-ID" sz="1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A6028F7-8668-4618-98DD-A992BE7D624F}"/>
              </a:ext>
            </a:extLst>
          </p:cNvPr>
          <p:cNvSpPr txBox="1"/>
          <p:nvPr/>
        </p:nvSpPr>
        <p:spPr>
          <a:xfrm>
            <a:off x="8244346" y="2678218"/>
            <a:ext cx="143963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1400">
                <a:solidFill>
                  <a:schemeClr val="bg1">
                    <a:lumMod val="50000"/>
                  </a:schemeClr>
                </a:solidFill>
                <a:latin typeface="+mj-lt"/>
              </a:rPr>
              <a:t>STEP 02</a:t>
            </a:r>
            <a:endParaRPr lang="id-ID" sz="14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EFE2C455-7F67-4418-A60B-2805F899BDE0}"/>
              </a:ext>
            </a:extLst>
          </p:cNvPr>
          <p:cNvSpPr txBox="1"/>
          <p:nvPr/>
        </p:nvSpPr>
        <p:spPr>
          <a:xfrm>
            <a:off x="9964428" y="3279227"/>
            <a:ext cx="1635802" cy="6501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Lorem ipsum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dolor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 sit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amet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,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consectetur</a:t>
            </a:r>
            <a:r>
              <a:rPr lang="id-ID" sz="1200" b="0" i="0" u="none" strike="noStrike" cap="none" dirty="0">
                <a:ea typeface="Arial"/>
                <a:cs typeface="Arial"/>
                <a:sym typeface="Arial"/>
              </a:rPr>
              <a:t>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sed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 </a:t>
            </a:r>
            <a:r>
              <a:rPr lang="en-ID" sz="1200" b="0" i="0" u="none" strike="noStrike" cap="none">
                <a:ea typeface="Arial"/>
                <a:cs typeface="Arial"/>
                <a:sym typeface="Arial"/>
              </a:rPr>
              <a:t>do adipiscing</a:t>
            </a:r>
            <a:endParaRPr lang="id-ID" sz="1200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9FB4291-85AA-4C0E-9FB4-DFEF8BF7E775}"/>
              </a:ext>
            </a:extLst>
          </p:cNvPr>
          <p:cNvSpPr txBox="1"/>
          <p:nvPr/>
        </p:nvSpPr>
        <p:spPr>
          <a:xfrm>
            <a:off x="9964428" y="2967645"/>
            <a:ext cx="151216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1600">
                <a:solidFill>
                  <a:schemeClr val="accent2"/>
                </a:solidFill>
                <a:latin typeface="+mj-lt"/>
              </a:rPr>
              <a:t>EXAMPLES 03</a:t>
            </a:r>
            <a:endParaRPr lang="id-ID" sz="16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516D2D3D-E72B-493B-AA42-61EC49A30CB3}"/>
              </a:ext>
            </a:extLst>
          </p:cNvPr>
          <p:cNvSpPr txBox="1"/>
          <p:nvPr/>
        </p:nvSpPr>
        <p:spPr>
          <a:xfrm>
            <a:off x="9964428" y="2678218"/>
            <a:ext cx="143963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1400">
                <a:solidFill>
                  <a:schemeClr val="bg1">
                    <a:lumMod val="50000"/>
                  </a:schemeClr>
                </a:solidFill>
                <a:latin typeface="+mj-lt"/>
              </a:rPr>
              <a:t>STEP 03</a:t>
            </a:r>
            <a:endParaRPr lang="id-ID" sz="14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103201A6-49A1-4081-B2EA-D47296981BB0}"/>
              </a:ext>
            </a:extLst>
          </p:cNvPr>
          <p:cNvSpPr txBox="1"/>
          <p:nvPr/>
        </p:nvSpPr>
        <p:spPr>
          <a:xfrm>
            <a:off x="6400622" y="4959716"/>
            <a:ext cx="1635802" cy="6501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Lorem ipsum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dolor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 sit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amet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,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consectetur</a:t>
            </a:r>
            <a:r>
              <a:rPr lang="id-ID" sz="1200" b="0" i="0" u="none" strike="noStrike" cap="none" dirty="0">
                <a:ea typeface="Arial"/>
                <a:cs typeface="Arial"/>
                <a:sym typeface="Arial"/>
              </a:rPr>
              <a:t>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sed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 </a:t>
            </a:r>
            <a:r>
              <a:rPr lang="en-ID" sz="1200" b="0" i="0" u="none" strike="noStrike" cap="none">
                <a:ea typeface="Arial"/>
                <a:cs typeface="Arial"/>
                <a:sym typeface="Arial"/>
              </a:rPr>
              <a:t>do adipiscing</a:t>
            </a:r>
            <a:endParaRPr lang="id-ID" sz="1200" dirty="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0C095B6-FA22-4E0D-B648-B6C143EB8BDC}"/>
              </a:ext>
            </a:extLst>
          </p:cNvPr>
          <p:cNvSpPr txBox="1"/>
          <p:nvPr/>
        </p:nvSpPr>
        <p:spPr>
          <a:xfrm>
            <a:off x="6400622" y="4648134"/>
            <a:ext cx="151216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1600">
                <a:latin typeface="+mj-lt"/>
              </a:rPr>
              <a:t>EXAMPLES 04</a:t>
            </a:r>
            <a:endParaRPr lang="id-ID" sz="1600" dirty="0">
              <a:latin typeface="+mj-lt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A9CD810-C033-443D-AA68-F60A7A642638}"/>
              </a:ext>
            </a:extLst>
          </p:cNvPr>
          <p:cNvSpPr txBox="1"/>
          <p:nvPr/>
        </p:nvSpPr>
        <p:spPr>
          <a:xfrm>
            <a:off x="6400622" y="4358707"/>
            <a:ext cx="143963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1400">
                <a:solidFill>
                  <a:schemeClr val="bg1">
                    <a:lumMod val="50000"/>
                  </a:schemeClr>
                </a:solidFill>
                <a:latin typeface="+mj-lt"/>
              </a:rPr>
              <a:t>STEP 04</a:t>
            </a:r>
            <a:endParaRPr lang="id-ID" sz="14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AD1F46A6-9435-4F9C-AB67-4011368CB908}"/>
              </a:ext>
            </a:extLst>
          </p:cNvPr>
          <p:cNvSpPr txBox="1"/>
          <p:nvPr/>
        </p:nvSpPr>
        <p:spPr>
          <a:xfrm>
            <a:off x="8244346" y="4959716"/>
            <a:ext cx="1635802" cy="6501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Lorem ipsum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dolor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 sit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amet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,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consectetur</a:t>
            </a:r>
            <a:r>
              <a:rPr lang="id-ID" sz="1200" b="0" i="0" u="none" strike="noStrike" cap="none" dirty="0">
                <a:ea typeface="Arial"/>
                <a:cs typeface="Arial"/>
                <a:sym typeface="Arial"/>
              </a:rPr>
              <a:t>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sed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 </a:t>
            </a:r>
            <a:r>
              <a:rPr lang="en-ID" sz="1200" b="0" i="0" u="none" strike="noStrike" cap="none">
                <a:ea typeface="Arial"/>
                <a:cs typeface="Arial"/>
                <a:sym typeface="Arial"/>
              </a:rPr>
              <a:t>do adipiscing</a:t>
            </a:r>
            <a:endParaRPr lang="id-ID" sz="120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C11A6219-2CCF-4BF9-BCCA-CF585E233CEC}"/>
              </a:ext>
            </a:extLst>
          </p:cNvPr>
          <p:cNvSpPr txBox="1"/>
          <p:nvPr/>
        </p:nvSpPr>
        <p:spPr>
          <a:xfrm>
            <a:off x="8244346" y="4648134"/>
            <a:ext cx="151216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1600">
                <a:solidFill>
                  <a:schemeClr val="accent1"/>
                </a:solidFill>
                <a:latin typeface="+mj-lt"/>
              </a:rPr>
              <a:t>EXAMPLES 05</a:t>
            </a:r>
            <a:endParaRPr lang="id-ID" sz="1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D816658-B487-4719-A83A-21C5BA1611D4}"/>
              </a:ext>
            </a:extLst>
          </p:cNvPr>
          <p:cNvSpPr txBox="1"/>
          <p:nvPr/>
        </p:nvSpPr>
        <p:spPr>
          <a:xfrm>
            <a:off x="8244346" y="4358707"/>
            <a:ext cx="143963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1400">
                <a:solidFill>
                  <a:schemeClr val="bg1">
                    <a:lumMod val="50000"/>
                  </a:schemeClr>
                </a:solidFill>
                <a:latin typeface="+mj-lt"/>
              </a:rPr>
              <a:t>STEP 05</a:t>
            </a:r>
            <a:endParaRPr lang="id-ID" sz="14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A171518D-08FE-4964-B08A-3BA175570DC0}"/>
              </a:ext>
            </a:extLst>
          </p:cNvPr>
          <p:cNvSpPr txBox="1"/>
          <p:nvPr/>
        </p:nvSpPr>
        <p:spPr>
          <a:xfrm>
            <a:off x="9964428" y="4959716"/>
            <a:ext cx="1635802" cy="6501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Lorem ipsum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dolor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 sit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amet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,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consectetur</a:t>
            </a:r>
            <a:r>
              <a:rPr lang="id-ID" sz="1200" b="0" i="0" u="none" strike="noStrike" cap="none" dirty="0">
                <a:ea typeface="Arial"/>
                <a:cs typeface="Arial"/>
                <a:sym typeface="Arial"/>
              </a:rPr>
              <a:t>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sed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 </a:t>
            </a:r>
            <a:r>
              <a:rPr lang="en-ID" sz="1200" b="0" i="0" u="none" strike="noStrike" cap="none">
                <a:ea typeface="Arial"/>
                <a:cs typeface="Arial"/>
                <a:sym typeface="Arial"/>
              </a:rPr>
              <a:t>do adipiscing</a:t>
            </a:r>
            <a:endParaRPr lang="id-ID" sz="1200" dirty="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DBAD1DB6-0D67-4FBC-ABC2-61C698B06863}"/>
              </a:ext>
            </a:extLst>
          </p:cNvPr>
          <p:cNvSpPr txBox="1"/>
          <p:nvPr/>
        </p:nvSpPr>
        <p:spPr>
          <a:xfrm>
            <a:off x="9964428" y="4648134"/>
            <a:ext cx="151216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1600">
                <a:solidFill>
                  <a:schemeClr val="accent2"/>
                </a:solidFill>
                <a:latin typeface="+mj-lt"/>
              </a:rPr>
              <a:t>EXAMPLES 06</a:t>
            </a:r>
            <a:endParaRPr lang="id-ID" sz="16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364639DB-6FD5-47F9-9E48-DEABC7ECF0E0}"/>
              </a:ext>
            </a:extLst>
          </p:cNvPr>
          <p:cNvSpPr txBox="1"/>
          <p:nvPr/>
        </p:nvSpPr>
        <p:spPr>
          <a:xfrm>
            <a:off x="9964428" y="4358707"/>
            <a:ext cx="143963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1400">
                <a:solidFill>
                  <a:schemeClr val="bg1">
                    <a:lumMod val="50000"/>
                  </a:schemeClr>
                </a:solidFill>
                <a:latin typeface="+mj-lt"/>
              </a:rPr>
              <a:t>STEP 06</a:t>
            </a:r>
            <a:endParaRPr lang="id-ID" sz="14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867689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">
              <a:schemeClr val="accent1"/>
            </a:gs>
            <a:gs pos="100000">
              <a:schemeClr val="accent2">
                <a:lumMod val="50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2FF38719-2772-4065-951A-FF9FF07A4CA2}"/>
              </a:ext>
            </a:extLst>
          </p:cNvPr>
          <p:cNvSpPr/>
          <p:nvPr/>
        </p:nvSpPr>
        <p:spPr>
          <a:xfrm>
            <a:off x="1" y="3719298"/>
            <a:ext cx="2295043" cy="3138703"/>
          </a:xfrm>
          <a:custGeom>
            <a:avLst/>
            <a:gdLst>
              <a:gd name="connsiteX0" fmla="*/ 482995 w 2295043"/>
              <a:gd name="connsiteY0" fmla="*/ 0 h 3138703"/>
              <a:gd name="connsiteX1" fmla="*/ 361019 w 2295043"/>
              <a:gd name="connsiteY1" fmla="*/ 812341 h 3138703"/>
              <a:gd name="connsiteX2" fmla="*/ 1096652 w 2295043"/>
              <a:gd name="connsiteY2" fmla="*/ 446410 h 3138703"/>
              <a:gd name="connsiteX3" fmla="*/ 808686 w 2295043"/>
              <a:gd name="connsiteY3" fmla="*/ 1214739 h 3138703"/>
              <a:gd name="connsiteX4" fmla="*/ 1604679 w 2295043"/>
              <a:gd name="connsiteY4" fmla="*/ 1008510 h 3138703"/>
              <a:gd name="connsiteX5" fmla="*/ 1163299 w 2295043"/>
              <a:gd name="connsiteY5" fmla="*/ 1701388 h 3138703"/>
              <a:gd name="connsiteX6" fmla="*/ 1984442 w 2295043"/>
              <a:gd name="connsiteY6" fmla="*/ 1664921 h 3138703"/>
              <a:gd name="connsiteX7" fmla="*/ 1405995 w 2295043"/>
              <a:gd name="connsiteY7" fmla="*/ 2250913 h 3138703"/>
              <a:gd name="connsiteX8" fmla="*/ 2215821 w 2295043"/>
              <a:gd name="connsiteY8" fmla="*/ 2385464 h 3138703"/>
              <a:gd name="connsiteX9" fmla="*/ 1530487 w 2295043"/>
              <a:gd name="connsiteY9" fmla="*/ 2838162 h 3138703"/>
              <a:gd name="connsiteX10" fmla="*/ 2295043 w 2295043"/>
              <a:gd name="connsiteY10" fmla="*/ 3138703 h 3138703"/>
              <a:gd name="connsiteX11" fmla="*/ 2238456 w 2295043"/>
              <a:gd name="connsiteY11" fmla="*/ 3138703 h 3138703"/>
              <a:gd name="connsiteX12" fmla="*/ 1486475 w 2295043"/>
              <a:gd name="connsiteY12" fmla="*/ 2841934 h 3138703"/>
              <a:gd name="connsiteX13" fmla="*/ 2161749 w 2295043"/>
              <a:gd name="connsiteY13" fmla="*/ 2396782 h 3138703"/>
              <a:gd name="connsiteX14" fmla="*/ 1364498 w 2295043"/>
              <a:gd name="connsiteY14" fmla="*/ 2263488 h 3138703"/>
              <a:gd name="connsiteX15" fmla="*/ 1931627 w 2295043"/>
              <a:gd name="connsiteY15" fmla="*/ 1687556 h 3138703"/>
              <a:gd name="connsiteX16" fmla="*/ 1124317 w 2295043"/>
              <a:gd name="connsiteY16" fmla="*/ 1724023 h 3138703"/>
              <a:gd name="connsiteX17" fmla="*/ 1558152 w 2295043"/>
              <a:gd name="connsiteY17" fmla="*/ 1042462 h 3138703"/>
              <a:gd name="connsiteX18" fmla="*/ 774734 w 2295043"/>
              <a:gd name="connsiteY18" fmla="*/ 1244918 h 3138703"/>
              <a:gd name="connsiteX19" fmla="*/ 1058927 w 2295043"/>
              <a:gd name="connsiteY19" fmla="*/ 487908 h 3138703"/>
              <a:gd name="connsiteX20" fmla="*/ 334611 w 2295043"/>
              <a:gd name="connsiteY20" fmla="*/ 848808 h 3138703"/>
              <a:gd name="connsiteX21" fmla="*/ 455331 w 2295043"/>
              <a:gd name="connsiteY21" fmla="*/ 49043 h 3138703"/>
              <a:gd name="connsiteX22" fmla="*/ 0 w 2295043"/>
              <a:gd name="connsiteY22" fmla="*/ 411135 h 3138703"/>
              <a:gd name="connsiteX23" fmla="*/ 0 w 2295043"/>
              <a:gd name="connsiteY23" fmla="*/ 385450 h 3138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95043" h="3138703">
                <a:moveTo>
                  <a:pt x="482995" y="0"/>
                </a:moveTo>
                <a:lnTo>
                  <a:pt x="361019" y="812341"/>
                </a:lnTo>
                <a:lnTo>
                  <a:pt x="1096652" y="446410"/>
                </a:lnTo>
                <a:lnTo>
                  <a:pt x="808686" y="1214739"/>
                </a:lnTo>
                <a:lnTo>
                  <a:pt x="1604679" y="1008510"/>
                </a:lnTo>
                <a:lnTo>
                  <a:pt x="1163299" y="1701388"/>
                </a:lnTo>
                <a:lnTo>
                  <a:pt x="1984442" y="1664921"/>
                </a:lnTo>
                <a:lnTo>
                  <a:pt x="1405995" y="2250913"/>
                </a:lnTo>
                <a:lnTo>
                  <a:pt x="2215821" y="2385464"/>
                </a:lnTo>
                <a:lnTo>
                  <a:pt x="1530487" y="2838162"/>
                </a:lnTo>
                <a:lnTo>
                  <a:pt x="2295043" y="3138703"/>
                </a:lnTo>
                <a:lnTo>
                  <a:pt x="2238456" y="3138703"/>
                </a:lnTo>
                <a:lnTo>
                  <a:pt x="1486475" y="2841934"/>
                </a:lnTo>
                <a:lnTo>
                  <a:pt x="2161749" y="2396782"/>
                </a:lnTo>
                <a:lnTo>
                  <a:pt x="1364498" y="2263488"/>
                </a:lnTo>
                <a:lnTo>
                  <a:pt x="1931627" y="1687556"/>
                </a:lnTo>
                <a:lnTo>
                  <a:pt x="1124317" y="1724023"/>
                </a:lnTo>
                <a:lnTo>
                  <a:pt x="1558152" y="1042462"/>
                </a:lnTo>
                <a:lnTo>
                  <a:pt x="774734" y="1244918"/>
                </a:lnTo>
                <a:lnTo>
                  <a:pt x="1058927" y="487908"/>
                </a:lnTo>
                <a:lnTo>
                  <a:pt x="334611" y="848808"/>
                </a:lnTo>
                <a:lnTo>
                  <a:pt x="455331" y="49043"/>
                </a:lnTo>
                <a:lnTo>
                  <a:pt x="0" y="411135"/>
                </a:lnTo>
                <a:lnTo>
                  <a:pt x="0" y="38545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A14C425-60B8-4B4C-8E28-B9BC84F884F7}"/>
              </a:ext>
            </a:extLst>
          </p:cNvPr>
          <p:cNvGrpSpPr/>
          <p:nvPr/>
        </p:nvGrpSpPr>
        <p:grpSpPr>
          <a:xfrm>
            <a:off x="7626314" y="-2665828"/>
            <a:ext cx="6954634" cy="6916616"/>
            <a:chOff x="7731847" y="-2754327"/>
            <a:chExt cx="7264438" cy="7224728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80A7541-432D-4CAD-A87E-E99029B34338}"/>
                </a:ext>
              </a:extLst>
            </p:cNvPr>
            <p:cNvSpPr/>
            <p:nvPr/>
          </p:nvSpPr>
          <p:spPr>
            <a:xfrm>
              <a:off x="8654776" y="-1836722"/>
              <a:ext cx="5418580" cy="5389516"/>
            </a:xfrm>
            <a:custGeom>
              <a:avLst/>
              <a:gdLst>
                <a:gd name="connsiteX0" fmla="*/ 5418581 w 5418580"/>
                <a:gd name="connsiteY0" fmla="*/ 2694758 h 5389516"/>
                <a:gd name="connsiteX1" fmla="*/ 4701640 w 5418580"/>
                <a:gd name="connsiteY1" fmla="*/ 2904443 h 5389516"/>
                <a:gd name="connsiteX2" fmla="*/ 5359759 w 5418580"/>
                <a:gd name="connsiteY2" fmla="*/ 3258069 h 5389516"/>
                <a:gd name="connsiteX3" fmla="*/ 4615137 w 5418580"/>
                <a:gd name="connsiteY3" fmla="*/ 3314123 h 5389516"/>
                <a:gd name="connsiteX4" fmla="*/ 5184676 w 5418580"/>
                <a:gd name="connsiteY4" fmla="*/ 3797159 h 5389516"/>
                <a:gd name="connsiteX5" fmla="*/ 4444897 w 5418580"/>
                <a:gd name="connsiteY5" fmla="*/ 3696123 h 5389516"/>
                <a:gd name="connsiteX6" fmla="*/ 4900944 w 5418580"/>
                <a:gd name="connsiteY6" fmla="*/ 4287807 h 5389516"/>
                <a:gd name="connsiteX7" fmla="*/ 4197843 w 5418580"/>
                <a:gd name="connsiteY7" fmla="*/ 4035217 h 5389516"/>
                <a:gd name="connsiteX8" fmla="*/ 4521713 w 5418580"/>
                <a:gd name="connsiteY8" fmla="*/ 4707869 h 5389516"/>
                <a:gd name="connsiteX9" fmla="*/ 3886430 w 5418580"/>
                <a:gd name="connsiteY9" fmla="*/ 4315488 h 5389516"/>
                <a:gd name="connsiteX10" fmla="*/ 4064282 w 5418580"/>
                <a:gd name="connsiteY10" fmla="*/ 5041426 h 5389516"/>
                <a:gd name="connsiteX11" fmla="*/ 3523808 w 5418580"/>
                <a:gd name="connsiteY11" fmla="*/ 4525173 h 5389516"/>
                <a:gd name="connsiteX12" fmla="*/ 3546645 w 5418580"/>
                <a:gd name="connsiteY12" fmla="*/ 5271872 h 5389516"/>
                <a:gd name="connsiteX13" fmla="*/ 3125892 w 5418580"/>
                <a:gd name="connsiteY13" fmla="*/ 4654582 h 5389516"/>
                <a:gd name="connsiteX14" fmla="*/ 2991638 w 5418580"/>
                <a:gd name="connsiteY14" fmla="*/ 5389516 h 5389516"/>
                <a:gd name="connsiteX15" fmla="*/ 2709291 w 5418580"/>
                <a:gd name="connsiteY15" fmla="*/ 4698180 h 5389516"/>
                <a:gd name="connsiteX16" fmla="*/ 2426251 w 5418580"/>
                <a:gd name="connsiteY16" fmla="*/ 5389516 h 5389516"/>
                <a:gd name="connsiteX17" fmla="*/ 2291998 w 5418580"/>
                <a:gd name="connsiteY17" fmla="*/ 4654582 h 5389516"/>
                <a:gd name="connsiteX18" fmla="*/ 1871936 w 5418580"/>
                <a:gd name="connsiteY18" fmla="*/ 5271872 h 5389516"/>
                <a:gd name="connsiteX19" fmla="*/ 1894081 w 5418580"/>
                <a:gd name="connsiteY19" fmla="*/ 4525173 h 5389516"/>
                <a:gd name="connsiteX20" fmla="*/ 1354299 w 5418580"/>
                <a:gd name="connsiteY20" fmla="*/ 5041426 h 5389516"/>
                <a:gd name="connsiteX21" fmla="*/ 1531458 w 5418580"/>
                <a:gd name="connsiteY21" fmla="*/ 4315488 h 5389516"/>
                <a:gd name="connsiteX22" fmla="*/ 896177 w 5418580"/>
                <a:gd name="connsiteY22" fmla="*/ 4707869 h 5389516"/>
                <a:gd name="connsiteX23" fmla="*/ 1220046 w 5418580"/>
                <a:gd name="connsiteY23" fmla="*/ 4035217 h 5389516"/>
                <a:gd name="connsiteX24" fmla="*/ 517637 w 5418580"/>
                <a:gd name="connsiteY24" fmla="*/ 4287807 h 5389516"/>
                <a:gd name="connsiteX25" fmla="*/ 973684 w 5418580"/>
                <a:gd name="connsiteY25" fmla="*/ 3696123 h 5389516"/>
                <a:gd name="connsiteX26" fmla="*/ 233906 w 5418580"/>
                <a:gd name="connsiteY26" fmla="*/ 3797159 h 5389516"/>
                <a:gd name="connsiteX27" fmla="*/ 803445 w 5418580"/>
                <a:gd name="connsiteY27" fmla="*/ 3314123 h 5389516"/>
                <a:gd name="connsiteX28" fmla="*/ 58822 w 5418580"/>
                <a:gd name="connsiteY28" fmla="*/ 3258069 h 5389516"/>
                <a:gd name="connsiteX29" fmla="*/ 716941 w 5418580"/>
                <a:gd name="connsiteY29" fmla="*/ 2904443 h 5389516"/>
                <a:gd name="connsiteX30" fmla="*/ 0 w 5418580"/>
                <a:gd name="connsiteY30" fmla="*/ 2694758 h 5389516"/>
                <a:gd name="connsiteX31" fmla="*/ 716941 w 5418580"/>
                <a:gd name="connsiteY31" fmla="*/ 2485074 h 5389516"/>
                <a:gd name="connsiteX32" fmla="*/ 58822 w 5418580"/>
                <a:gd name="connsiteY32" fmla="*/ 2131447 h 5389516"/>
                <a:gd name="connsiteX33" fmla="*/ 803445 w 5418580"/>
                <a:gd name="connsiteY33" fmla="*/ 2075393 h 5389516"/>
                <a:gd name="connsiteX34" fmla="*/ 233906 w 5418580"/>
                <a:gd name="connsiteY34" fmla="*/ 1592357 h 5389516"/>
                <a:gd name="connsiteX35" fmla="*/ 973684 w 5418580"/>
                <a:gd name="connsiteY35" fmla="*/ 1693393 h 5389516"/>
                <a:gd name="connsiteX36" fmla="*/ 517637 w 5418580"/>
                <a:gd name="connsiteY36" fmla="*/ 1101709 h 5389516"/>
                <a:gd name="connsiteX37" fmla="*/ 1220046 w 5418580"/>
                <a:gd name="connsiteY37" fmla="*/ 1354299 h 5389516"/>
                <a:gd name="connsiteX38" fmla="*/ 896177 w 5418580"/>
                <a:gd name="connsiteY38" fmla="*/ 681648 h 5389516"/>
                <a:gd name="connsiteX39" fmla="*/ 1532150 w 5418580"/>
                <a:gd name="connsiteY39" fmla="*/ 1074028 h 5389516"/>
                <a:gd name="connsiteX40" fmla="*/ 1354299 w 5418580"/>
                <a:gd name="connsiteY40" fmla="*/ 348090 h 5389516"/>
                <a:gd name="connsiteX41" fmla="*/ 1894081 w 5418580"/>
                <a:gd name="connsiteY41" fmla="*/ 863651 h 5389516"/>
                <a:gd name="connsiteX42" fmla="*/ 1871936 w 5418580"/>
                <a:gd name="connsiteY42" fmla="*/ 117645 h 5389516"/>
                <a:gd name="connsiteX43" fmla="*/ 2291998 w 5418580"/>
                <a:gd name="connsiteY43" fmla="*/ 734934 h 5389516"/>
                <a:gd name="connsiteX44" fmla="*/ 2426251 w 5418580"/>
                <a:gd name="connsiteY44" fmla="*/ 0 h 5389516"/>
                <a:gd name="connsiteX45" fmla="*/ 2709291 w 5418580"/>
                <a:gd name="connsiteY45" fmla="*/ 691336 h 5389516"/>
                <a:gd name="connsiteX46" fmla="*/ 2992330 w 5418580"/>
                <a:gd name="connsiteY46" fmla="*/ 0 h 5389516"/>
                <a:gd name="connsiteX47" fmla="*/ 3125892 w 5418580"/>
                <a:gd name="connsiteY47" fmla="*/ 734934 h 5389516"/>
                <a:gd name="connsiteX48" fmla="*/ 3546645 w 5418580"/>
                <a:gd name="connsiteY48" fmla="*/ 117645 h 5389516"/>
                <a:gd name="connsiteX49" fmla="*/ 3523808 w 5418580"/>
                <a:gd name="connsiteY49" fmla="*/ 864343 h 5389516"/>
                <a:gd name="connsiteX50" fmla="*/ 4064282 w 5418580"/>
                <a:gd name="connsiteY50" fmla="*/ 348090 h 5389516"/>
                <a:gd name="connsiteX51" fmla="*/ 3886430 w 5418580"/>
                <a:gd name="connsiteY51" fmla="*/ 1074028 h 5389516"/>
                <a:gd name="connsiteX52" fmla="*/ 4522405 w 5418580"/>
                <a:gd name="connsiteY52" fmla="*/ 681648 h 5389516"/>
                <a:gd name="connsiteX53" fmla="*/ 4197843 w 5418580"/>
                <a:gd name="connsiteY53" fmla="*/ 1354299 h 5389516"/>
                <a:gd name="connsiteX54" fmla="*/ 4900944 w 5418580"/>
                <a:gd name="connsiteY54" fmla="*/ 1101709 h 5389516"/>
                <a:gd name="connsiteX55" fmla="*/ 4444897 w 5418580"/>
                <a:gd name="connsiteY55" fmla="*/ 1693393 h 5389516"/>
                <a:gd name="connsiteX56" fmla="*/ 5184676 w 5418580"/>
                <a:gd name="connsiteY56" fmla="*/ 1592357 h 5389516"/>
                <a:gd name="connsiteX57" fmla="*/ 4615137 w 5418580"/>
                <a:gd name="connsiteY57" fmla="*/ 2075393 h 5389516"/>
                <a:gd name="connsiteX58" fmla="*/ 5359759 w 5418580"/>
                <a:gd name="connsiteY58" fmla="*/ 2131447 h 5389516"/>
                <a:gd name="connsiteX59" fmla="*/ 4701640 w 5418580"/>
                <a:gd name="connsiteY59" fmla="*/ 2485074 h 5389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418580" h="5389516">
                  <a:moveTo>
                    <a:pt x="5418581" y="2694758"/>
                  </a:moveTo>
                  <a:lnTo>
                    <a:pt x="4701640" y="2904443"/>
                  </a:lnTo>
                  <a:lnTo>
                    <a:pt x="5359759" y="3258069"/>
                  </a:lnTo>
                  <a:lnTo>
                    <a:pt x="4615137" y="3314123"/>
                  </a:lnTo>
                  <a:lnTo>
                    <a:pt x="5184676" y="3797159"/>
                  </a:lnTo>
                  <a:lnTo>
                    <a:pt x="4444897" y="3696123"/>
                  </a:lnTo>
                  <a:lnTo>
                    <a:pt x="4900944" y="4287807"/>
                  </a:lnTo>
                  <a:lnTo>
                    <a:pt x="4197843" y="4035217"/>
                  </a:lnTo>
                  <a:lnTo>
                    <a:pt x="4521713" y="4707869"/>
                  </a:lnTo>
                  <a:lnTo>
                    <a:pt x="3886430" y="4315488"/>
                  </a:lnTo>
                  <a:lnTo>
                    <a:pt x="4064282" y="5041426"/>
                  </a:lnTo>
                  <a:lnTo>
                    <a:pt x="3523808" y="4525173"/>
                  </a:lnTo>
                  <a:lnTo>
                    <a:pt x="3546645" y="5271872"/>
                  </a:lnTo>
                  <a:lnTo>
                    <a:pt x="3125892" y="4654582"/>
                  </a:lnTo>
                  <a:lnTo>
                    <a:pt x="2991638" y="5389516"/>
                  </a:lnTo>
                  <a:lnTo>
                    <a:pt x="2709291" y="4698180"/>
                  </a:lnTo>
                  <a:lnTo>
                    <a:pt x="2426251" y="5389516"/>
                  </a:lnTo>
                  <a:lnTo>
                    <a:pt x="2291998" y="4654582"/>
                  </a:lnTo>
                  <a:lnTo>
                    <a:pt x="1871936" y="5271872"/>
                  </a:lnTo>
                  <a:lnTo>
                    <a:pt x="1894081" y="4525173"/>
                  </a:lnTo>
                  <a:lnTo>
                    <a:pt x="1354299" y="5041426"/>
                  </a:lnTo>
                  <a:lnTo>
                    <a:pt x="1531458" y="4315488"/>
                  </a:lnTo>
                  <a:lnTo>
                    <a:pt x="896177" y="4707869"/>
                  </a:lnTo>
                  <a:lnTo>
                    <a:pt x="1220046" y="4035217"/>
                  </a:lnTo>
                  <a:lnTo>
                    <a:pt x="517637" y="4287807"/>
                  </a:lnTo>
                  <a:lnTo>
                    <a:pt x="973684" y="3696123"/>
                  </a:lnTo>
                  <a:lnTo>
                    <a:pt x="233906" y="3797159"/>
                  </a:lnTo>
                  <a:lnTo>
                    <a:pt x="803445" y="3314123"/>
                  </a:lnTo>
                  <a:lnTo>
                    <a:pt x="58822" y="3258069"/>
                  </a:lnTo>
                  <a:lnTo>
                    <a:pt x="716941" y="2904443"/>
                  </a:lnTo>
                  <a:lnTo>
                    <a:pt x="0" y="2694758"/>
                  </a:lnTo>
                  <a:lnTo>
                    <a:pt x="716941" y="2485074"/>
                  </a:lnTo>
                  <a:lnTo>
                    <a:pt x="58822" y="2131447"/>
                  </a:lnTo>
                  <a:lnTo>
                    <a:pt x="803445" y="2075393"/>
                  </a:lnTo>
                  <a:lnTo>
                    <a:pt x="233906" y="1592357"/>
                  </a:lnTo>
                  <a:lnTo>
                    <a:pt x="973684" y="1693393"/>
                  </a:lnTo>
                  <a:lnTo>
                    <a:pt x="517637" y="1101709"/>
                  </a:lnTo>
                  <a:lnTo>
                    <a:pt x="1220046" y="1354299"/>
                  </a:lnTo>
                  <a:lnTo>
                    <a:pt x="896177" y="681648"/>
                  </a:lnTo>
                  <a:lnTo>
                    <a:pt x="1532150" y="1074028"/>
                  </a:lnTo>
                  <a:lnTo>
                    <a:pt x="1354299" y="348090"/>
                  </a:lnTo>
                  <a:lnTo>
                    <a:pt x="1894081" y="863651"/>
                  </a:lnTo>
                  <a:lnTo>
                    <a:pt x="1871936" y="117645"/>
                  </a:lnTo>
                  <a:lnTo>
                    <a:pt x="2291998" y="734934"/>
                  </a:lnTo>
                  <a:lnTo>
                    <a:pt x="2426251" y="0"/>
                  </a:lnTo>
                  <a:lnTo>
                    <a:pt x="2709291" y="691336"/>
                  </a:lnTo>
                  <a:lnTo>
                    <a:pt x="2992330" y="0"/>
                  </a:lnTo>
                  <a:lnTo>
                    <a:pt x="3125892" y="734934"/>
                  </a:lnTo>
                  <a:lnTo>
                    <a:pt x="3546645" y="117645"/>
                  </a:lnTo>
                  <a:lnTo>
                    <a:pt x="3523808" y="864343"/>
                  </a:lnTo>
                  <a:lnTo>
                    <a:pt x="4064282" y="348090"/>
                  </a:lnTo>
                  <a:lnTo>
                    <a:pt x="3886430" y="1074028"/>
                  </a:lnTo>
                  <a:lnTo>
                    <a:pt x="4522405" y="681648"/>
                  </a:lnTo>
                  <a:lnTo>
                    <a:pt x="4197843" y="1354299"/>
                  </a:lnTo>
                  <a:lnTo>
                    <a:pt x="4900944" y="1101709"/>
                  </a:lnTo>
                  <a:lnTo>
                    <a:pt x="4444897" y="1693393"/>
                  </a:lnTo>
                  <a:lnTo>
                    <a:pt x="5184676" y="1592357"/>
                  </a:lnTo>
                  <a:lnTo>
                    <a:pt x="4615137" y="2075393"/>
                  </a:lnTo>
                  <a:lnTo>
                    <a:pt x="5359759" y="2131447"/>
                  </a:lnTo>
                  <a:lnTo>
                    <a:pt x="4701640" y="2485074"/>
                  </a:lnTo>
                  <a:close/>
                </a:path>
              </a:pathLst>
            </a:custGeom>
            <a:noFill/>
            <a:ln w="20743" cap="flat">
              <a:solidFill>
                <a:schemeClr val="accent1">
                  <a:lumMod val="60000"/>
                  <a:lumOff val="40000"/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7CD4B8D-80F5-450A-991D-0EDEC005744A}"/>
                </a:ext>
              </a:extLst>
            </p:cNvPr>
            <p:cNvSpPr/>
            <p:nvPr/>
          </p:nvSpPr>
          <p:spPr>
            <a:xfrm>
              <a:off x="7731847" y="-2754327"/>
              <a:ext cx="7264438" cy="7224728"/>
            </a:xfrm>
            <a:custGeom>
              <a:avLst/>
              <a:gdLst>
                <a:gd name="connsiteX0" fmla="*/ 6835855 w 6835854"/>
                <a:gd name="connsiteY0" fmla="*/ 3399243 h 6798485"/>
                <a:gd name="connsiteX1" fmla="*/ 6115453 w 6835854"/>
                <a:gd name="connsiteY1" fmla="*/ 3682974 h 6798485"/>
                <a:gd name="connsiteX2" fmla="*/ 6761808 w 6835854"/>
                <a:gd name="connsiteY2" fmla="*/ 4109956 h 6798485"/>
                <a:gd name="connsiteX3" fmla="*/ 5997809 w 6835854"/>
                <a:gd name="connsiteY3" fmla="*/ 4237289 h 6798485"/>
                <a:gd name="connsiteX4" fmla="*/ 6541051 w 6835854"/>
                <a:gd name="connsiteY4" fmla="*/ 4789528 h 6798485"/>
                <a:gd name="connsiteX5" fmla="*/ 5767363 w 6835854"/>
                <a:gd name="connsiteY5" fmla="*/ 4754926 h 6798485"/>
                <a:gd name="connsiteX6" fmla="*/ 6183272 w 6835854"/>
                <a:gd name="connsiteY6" fmla="*/ 5408201 h 6798485"/>
                <a:gd name="connsiteX7" fmla="*/ 5433114 w 6835854"/>
                <a:gd name="connsiteY7" fmla="*/ 5213741 h 6798485"/>
                <a:gd name="connsiteX8" fmla="*/ 5705081 w 6835854"/>
                <a:gd name="connsiteY8" fmla="*/ 5938987 h 6798485"/>
                <a:gd name="connsiteX9" fmla="*/ 5011668 w 6835854"/>
                <a:gd name="connsiteY9" fmla="*/ 5593665 h 6798485"/>
                <a:gd name="connsiteX10" fmla="*/ 5127237 w 6835854"/>
                <a:gd name="connsiteY10" fmla="*/ 6359740 h 6798485"/>
                <a:gd name="connsiteX11" fmla="*/ 4521021 w 6835854"/>
                <a:gd name="connsiteY11" fmla="*/ 5877396 h 6798485"/>
                <a:gd name="connsiteX12" fmla="*/ 4473962 w 6835854"/>
                <a:gd name="connsiteY12" fmla="*/ 6650392 h 6798485"/>
                <a:gd name="connsiteX13" fmla="*/ 3981930 w 6835854"/>
                <a:gd name="connsiteY13" fmla="*/ 6052479 h 6798485"/>
                <a:gd name="connsiteX14" fmla="*/ 3775014 w 6835854"/>
                <a:gd name="connsiteY14" fmla="*/ 6798486 h 6798485"/>
                <a:gd name="connsiteX15" fmla="*/ 3417927 w 6835854"/>
                <a:gd name="connsiteY15" fmla="*/ 6111302 h 6798485"/>
                <a:gd name="connsiteX16" fmla="*/ 3060841 w 6835854"/>
                <a:gd name="connsiteY16" fmla="*/ 6798486 h 6798485"/>
                <a:gd name="connsiteX17" fmla="*/ 2853232 w 6835854"/>
                <a:gd name="connsiteY17" fmla="*/ 6052479 h 6798485"/>
                <a:gd name="connsiteX18" fmla="*/ 2361200 w 6835854"/>
                <a:gd name="connsiteY18" fmla="*/ 6650392 h 6798485"/>
                <a:gd name="connsiteX19" fmla="*/ 2314835 w 6835854"/>
                <a:gd name="connsiteY19" fmla="*/ 5877396 h 6798485"/>
                <a:gd name="connsiteX20" fmla="*/ 1708618 w 6835854"/>
                <a:gd name="connsiteY20" fmla="*/ 6359740 h 6798485"/>
                <a:gd name="connsiteX21" fmla="*/ 1824187 w 6835854"/>
                <a:gd name="connsiteY21" fmla="*/ 5593665 h 6798485"/>
                <a:gd name="connsiteX22" fmla="*/ 1130774 w 6835854"/>
                <a:gd name="connsiteY22" fmla="*/ 5938987 h 6798485"/>
                <a:gd name="connsiteX23" fmla="*/ 1402049 w 6835854"/>
                <a:gd name="connsiteY23" fmla="*/ 5213741 h 6798485"/>
                <a:gd name="connsiteX24" fmla="*/ 652583 w 6835854"/>
                <a:gd name="connsiteY24" fmla="*/ 5408201 h 6798485"/>
                <a:gd name="connsiteX25" fmla="*/ 1068492 w 6835854"/>
                <a:gd name="connsiteY25" fmla="*/ 4754926 h 6798485"/>
                <a:gd name="connsiteX26" fmla="*/ 294804 w 6835854"/>
                <a:gd name="connsiteY26" fmla="*/ 4789528 h 6798485"/>
                <a:gd name="connsiteX27" fmla="*/ 838046 w 6835854"/>
                <a:gd name="connsiteY27" fmla="*/ 4237289 h 6798485"/>
                <a:gd name="connsiteX28" fmla="*/ 74047 w 6835854"/>
                <a:gd name="connsiteY28" fmla="*/ 4109956 h 6798485"/>
                <a:gd name="connsiteX29" fmla="*/ 720401 w 6835854"/>
                <a:gd name="connsiteY29" fmla="*/ 3682974 h 6798485"/>
                <a:gd name="connsiteX30" fmla="*/ 0 w 6835854"/>
                <a:gd name="connsiteY30" fmla="*/ 3399243 h 6798485"/>
                <a:gd name="connsiteX31" fmla="*/ 720401 w 6835854"/>
                <a:gd name="connsiteY31" fmla="*/ 3115511 h 6798485"/>
                <a:gd name="connsiteX32" fmla="*/ 74047 w 6835854"/>
                <a:gd name="connsiteY32" fmla="*/ 2688530 h 6798485"/>
                <a:gd name="connsiteX33" fmla="*/ 838046 w 6835854"/>
                <a:gd name="connsiteY33" fmla="*/ 2561197 h 6798485"/>
                <a:gd name="connsiteX34" fmla="*/ 294804 w 6835854"/>
                <a:gd name="connsiteY34" fmla="*/ 2008266 h 6798485"/>
                <a:gd name="connsiteX35" fmla="*/ 1068492 w 6835854"/>
                <a:gd name="connsiteY35" fmla="*/ 2043559 h 6798485"/>
                <a:gd name="connsiteX36" fmla="*/ 652583 w 6835854"/>
                <a:gd name="connsiteY36" fmla="*/ 1390285 h 6798485"/>
                <a:gd name="connsiteX37" fmla="*/ 1402049 w 6835854"/>
                <a:gd name="connsiteY37" fmla="*/ 1584745 h 6798485"/>
                <a:gd name="connsiteX38" fmla="*/ 1130774 w 6835854"/>
                <a:gd name="connsiteY38" fmla="*/ 859499 h 6798485"/>
                <a:gd name="connsiteX39" fmla="*/ 1824187 w 6835854"/>
                <a:gd name="connsiteY39" fmla="*/ 1204821 h 6798485"/>
                <a:gd name="connsiteX40" fmla="*/ 1708618 w 6835854"/>
                <a:gd name="connsiteY40" fmla="*/ 438746 h 6798485"/>
                <a:gd name="connsiteX41" fmla="*/ 2314835 w 6835854"/>
                <a:gd name="connsiteY41" fmla="*/ 921090 h 6798485"/>
                <a:gd name="connsiteX42" fmla="*/ 2361200 w 6835854"/>
                <a:gd name="connsiteY42" fmla="*/ 148094 h 6798485"/>
                <a:gd name="connsiteX43" fmla="*/ 2853232 w 6835854"/>
                <a:gd name="connsiteY43" fmla="*/ 746007 h 6798485"/>
                <a:gd name="connsiteX44" fmla="*/ 3060841 w 6835854"/>
                <a:gd name="connsiteY44" fmla="*/ 0 h 6798485"/>
                <a:gd name="connsiteX45" fmla="*/ 3417927 w 6835854"/>
                <a:gd name="connsiteY45" fmla="*/ 687184 h 6798485"/>
                <a:gd name="connsiteX46" fmla="*/ 3775014 w 6835854"/>
                <a:gd name="connsiteY46" fmla="*/ 0 h 6798485"/>
                <a:gd name="connsiteX47" fmla="*/ 3981930 w 6835854"/>
                <a:gd name="connsiteY47" fmla="*/ 746007 h 6798485"/>
                <a:gd name="connsiteX48" fmla="*/ 4473962 w 6835854"/>
                <a:gd name="connsiteY48" fmla="*/ 148094 h 6798485"/>
                <a:gd name="connsiteX49" fmla="*/ 4521021 w 6835854"/>
                <a:gd name="connsiteY49" fmla="*/ 921090 h 6798485"/>
                <a:gd name="connsiteX50" fmla="*/ 5127237 w 6835854"/>
                <a:gd name="connsiteY50" fmla="*/ 438746 h 6798485"/>
                <a:gd name="connsiteX51" fmla="*/ 5011668 w 6835854"/>
                <a:gd name="connsiteY51" fmla="*/ 1204821 h 6798485"/>
                <a:gd name="connsiteX52" fmla="*/ 5705081 w 6835854"/>
                <a:gd name="connsiteY52" fmla="*/ 859499 h 6798485"/>
                <a:gd name="connsiteX53" fmla="*/ 5433114 w 6835854"/>
                <a:gd name="connsiteY53" fmla="*/ 1584745 h 6798485"/>
                <a:gd name="connsiteX54" fmla="*/ 6183272 w 6835854"/>
                <a:gd name="connsiteY54" fmla="*/ 1390285 h 6798485"/>
                <a:gd name="connsiteX55" fmla="*/ 5767363 w 6835854"/>
                <a:gd name="connsiteY55" fmla="*/ 2043559 h 6798485"/>
                <a:gd name="connsiteX56" fmla="*/ 6541051 w 6835854"/>
                <a:gd name="connsiteY56" fmla="*/ 2008958 h 6798485"/>
                <a:gd name="connsiteX57" fmla="*/ 5997809 w 6835854"/>
                <a:gd name="connsiteY57" fmla="*/ 2561197 h 6798485"/>
                <a:gd name="connsiteX58" fmla="*/ 6761808 w 6835854"/>
                <a:gd name="connsiteY58" fmla="*/ 2688530 h 6798485"/>
                <a:gd name="connsiteX59" fmla="*/ 6115453 w 6835854"/>
                <a:gd name="connsiteY59" fmla="*/ 3115511 h 6798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835854" h="6798485">
                  <a:moveTo>
                    <a:pt x="6835855" y="3399243"/>
                  </a:moveTo>
                  <a:lnTo>
                    <a:pt x="6115453" y="3682974"/>
                  </a:lnTo>
                  <a:lnTo>
                    <a:pt x="6761808" y="4109956"/>
                  </a:lnTo>
                  <a:lnTo>
                    <a:pt x="5997809" y="4237289"/>
                  </a:lnTo>
                  <a:lnTo>
                    <a:pt x="6541051" y="4789528"/>
                  </a:lnTo>
                  <a:lnTo>
                    <a:pt x="5767363" y="4754926"/>
                  </a:lnTo>
                  <a:lnTo>
                    <a:pt x="6183272" y="5408201"/>
                  </a:lnTo>
                  <a:lnTo>
                    <a:pt x="5433114" y="5213741"/>
                  </a:lnTo>
                  <a:lnTo>
                    <a:pt x="5705081" y="5938987"/>
                  </a:lnTo>
                  <a:lnTo>
                    <a:pt x="5011668" y="5593665"/>
                  </a:lnTo>
                  <a:lnTo>
                    <a:pt x="5127237" y="6359740"/>
                  </a:lnTo>
                  <a:lnTo>
                    <a:pt x="4521021" y="5877396"/>
                  </a:lnTo>
                  <a:lnTo>
                    <a:pt x="4473962" y="6650392"/>
                  </a:lnTo>
                  <a:lnTo>
                    <a:pt x="3981930" y="6052479"/>
                  </a:lnTo>
                  <a:lnTo>
                    <a:pt x="3775014" y="6798486"/>
                  </a:lnTo>
                  <a:lnTo>
                    <a:pt x="3417927" y="6111302"/>
                  </a:lnTo>
                  <a:lnTo>
                    <a:pt x="3060841" y="6798486"/>
                  </a:lnTo>
                  <a:lnTo>
                    <a:pt x="2853232" y="6052479"/>
                  </a:lnTo>
                  <a:lnTo>
                    <a:pt x="2361200" y="6650392"/>
                  </a:lnTo>
                  <a:lnTo>
                    <a:pt x="2314835" y="5877396"/>
                  </a:lnTo>
                  <a:lnTo>
                    <a:pt x="1708618" y="6359740"/>
                  </a:lnTo>
                  <a:lnTo>
                    <a:pt x="1824187" y="5593665"/>
                  </a:lnTo>
                  <a:lnTo>
                    <a:pt x="1130774" y="5938987"/>
                  </a:lnTo>
                  <a:lnTo>
                    <a:pt x="1402049" y="5213741"/>
                  </a:lnTo>
                  <a:lnTo>
                    <a:pt x="652583" y="5408201"/>
                  </a:lnTo>
                  <a:lnTo>
                    <a:pt x="1068492" y="4754926"/>
                  </a:lnTo>
                  <a:lnTo>
                    <a:pt x="294804" y="4789528"/>
                  </a:lnTo>
                  <a:lnTo>
                    <a:pt x="838046" y="4237289"/>
                  </a:lnTo>
                  <a:lnTo>
                    <a:pt x="74047" y="4109956"/>
                  </a:lnTo>
                  <a:lnTo>
                    <a:pt x="720401" y="3682974"/>
                  </a:lnTo>
                  <a:lnTo>
                    <a:pt x="0" y="3399243"/>
                  </a:lnTo>
                  <a:lnTo>
                    <a:pt x="720401" y="3115511"/>
                  </a:lnTo>
                  <a:lnTo>
                    <a:pt x="74047" y="2688530"/>
                  </a:lnTo>
                  <a:lnTo>
                    <a:pt x="838046" y="2561197"/>
                  </a:lnTo>
                  <a:lnTo>
                    <a:pt x="294804" y="2008266"/>
                  </a:lnTo>
                  <a:lnTo>
                    <a:pt x="1068492" y="2043559"/>
                  </a:lnTo>
                  <a:lnTo>
                    <a:pt x="652583" y="1390285"/>
                  </a:lnTo>
                  <a:lnTo>
                    <a:pt x="1402049" y="1584745"/>
                  </a:lnTo>
                  <a:lnTo>
                    <a:pt x="1130774" y="859499"/>
                  </a:lnTo>
                  <a:lnTo>
                    <a:pt x="1824187" y="1204821"/>
                  </a:lnTo>
                  <a:lnTo>
                    <a:pt x="1708618" y="438746"/>
                  </a:lnTo>
                  <a:lnTo>
                    <a:pt x="2314835" y="921090"/>
                  </a:lnTo>
                  <a:lnTo>
                    <a:pt x="2361200" y="148094"/>
                  </a:lnTo>
                  <a:lnTo>
                    <a:pt x="2853232" y="746007"/>
                  </a:lnTo>
                  <a:lnTo>
                    <a:pt x="3060841" y="0"/>
                  </a:lnTo>
                  <a:lnTo>
                    <a:pt x="3417927" y="687184"/>
                  </a:lnTo>
                  <a:lnTo>
                    <a:pt x="3775014" y="0"/>
                  </a:lnTo>
                  <a:lnTo>
                    <a:pt x="3981930" y="746007"/>
                  </a:lnTo>
                  <a:lnTo>
                    <a:pt x="4473962" y="148094"/>
                  </a:lnTo>
                  <a:lnTo>
                    <a:pt x="4521021" y="921090"/>
                  </a:lnTo>
                  <a:lnTo>
                    <a:pt x="5127237" y="438746"/>
                  </a:lnTo>
                  <a:lnTo>
                    <a:pt x="5011668" y="1204821"/>
                  </a:lnTo>
                  <a:lnTo>
                    <a:pt x="5705081" y="859499"/>
                  </a:lnTo>
                  <a:lnTo>
                    <a:pt x="5433114" y="1584745"/>
                  </a:lnTo>
                  <a:lnTo>
                    <a:pt x="6183272" y="1390285"/>
                  </a:lnTo>
                  <a:lnTo>
                    <a:pt x="5767363" y="2043559"/>
                  </a:lnTo>
                  <a:lnTo>
                    <a:pt x="6541051" y="2008958"/>
                  </a:lnTo>
                  <a:lnTo>
                    <a:pt x="5997809" y="2561197"/>
                  </a:lnTo>
                  <a:lnTo>
                    <a:pt x="6761808" y="2688530"/>
                  </a:lnTo>
                  <a:lnTo>
                    <a:pt x="6115453" y="3115511"/>
                  </a:lnTo>
                  <a:close/>
                </a:path>
              </a:pathLst>
            </a:custGeom>
            <a:noFill/>
            <a:ln w="20743" cap="flat">
              <a:solidFill>
                <a:schemeClr val="accent1">
                  <a:lumMod val="60000"/>
                  <a:lumOff val="40000"/>
                  <a:alpha val="2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1BF6D3F-D396-4009-ADE9-B301A7279CEE}"/>
              </a:ext>
            </a:extLst>
          </p:cNvPr>
          <p:cNvSpPr txBox="1"/>
          <p:nvPr/>
        </p:nvSpPr>
        <p:spPr>
          <a:xfrm>
            <a:off x="520865" y="262912"/>
            <a:ext cx="22330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b="0" i="0" kern="1200" dirty="0">
                <a:solidFill>
                  <a:schemeClr val="bg1"/>
                </a:solidFill>
                <a:latin typeface="+mj-lt"/>
                <a:ea typeface="+mn-ea"/>
                <a:cs typeface="+mn-cs"/>
              </a:rPr>
              <a:t>Step Process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6677DE0-BA51-4764-B179-6AF56B0F950B}"/>
              </a:ext>
            </a:extLst>
          </p:cNvPr>
          <p:cNvSpPr txBox="1"/>
          <p:nvPr/>
        </p:nvSpPr>
        <p:spPr>
          <a:xfrm>
            <a:off x="3673166" y="262912"/>
            <a:ext cx="22330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kern="1200" dirty="0">
                <a:solidFill>
                  <a:schemeClr val="bg1"/>
                </a:solidFill>
                <a:latin typeface="+mj-lt"/>
                <a:ea typeface="+mn-ea"/>
                <a:cs typeface="+mn-cs"/>
              </a:rPr>
              <a:t>Presentation</a:t>
            </a:r>
            <a:endParaRPr lang="en-US" sz="2000" b="0" i="0" kern="1200" dirty="0">
              <a:solidFill>
                <a:schemeClr val="bg1"/>
              </a:solidFill>
              <a:latin typeface="+mj-lt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4EE4BA-09EA-4F38-BA8F-C93486FED039}"/>
              </a:ext>
            </a:extLst>
          </p:cNvPr>
          <p:cNvSpPr txBox="1"/>
          <p:nvPr/>
        </p:nvSpPr>
        <p:spPr>
          <a:xfrm rot="10800000" flipV="1">
            <a:off x="10721339" y="262912"/>
            <a:ext cx="8677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spcBef>
                <a:spcPts val="1200"/>
              </a:spcBef>
              <a:defRPr sz="1050" spc="300">
                <a:solidFill>
                  <a:srgbClr val="2C4166"/>
                </a:solidFill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algn="r"/>
            <a:r>
              <a:rPr lang="id-ID" sz="1800" spc="0">
                <a:solidFill>
                  <a:schemeClr val="bg1"/>
                </a:solidFill>
                <a:latin typeface="+mj-lt"/>
              </a:rPr>
              <a:t>0</a:t>
            </a:r>
            <a:fld id="{260E2A6B-A809-4840-BF14-8648BC0BDF87}" type="slidenum">
              <a:rPr lang="id-ID" sz="1800" spc="0" smtClean="0">
                <a:solidFill>
                  <a:schemeClr val="bg1"/>
                </a:solidFill>
                <a:latin typeface="+mj-lt"/>
              </a:rPr>
              <a:pPr algn="r"/>
              <a:t>17</a:t>
            </a:fld>
            <a:endParaRPr lang="id-ID" sz="1800" spc="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9ECDA8-0692-4158-B717-2AD67EC13BF4}"/>
              </a:ext>
            </a:extLst>
          </p:cNvPr>
          <p:cNvSpPr txBox="1"/>
          <p:nvPr/>
        </p:nvSpPr>
        <p:spPr>
          <a:xfrm>
            <a:off x="521119" y="1219512"/>
            <a:ext cx="7769441" cy="1920526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>
            <a:defPPr>
              <a:defRPr lang="id-ID"/>
            </a:defPPr>
            <a:lvl1pPr>
              <a:lnSpc>
                <a:spcPct val="90000"/>
              </a:lnSpc>
              <a:defRPr sz="4800">
                <a:latin typeface="+mj-lt"/>
              </a:defRPr>
            </a:lvl1pPr>
          </a:lstStyle>
          <a:p>
            <a:r>
              <a:rPr lang="en-US" sz="4400">
                <a:solidFill>
                  <a:schemeClr val="bg1"/>
                </a:solidFill>
              </a:rPr>
              <a:t>MAKING COMPLEX PROCESSES EASY TO UNDERSTAND THROUGH CLEAR VISUALIZATION</a:t>
            </a:r>
            <a:endParaRPr lang="id-ID" sz="4400">
              <a:solidFill>
                <a:schemeClr val="bg1"/>
              </a:solidFill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8336D13-2120-4CDE-8BCA-E67737865081}"/>
              </a:ext>
            </a:extLst>
          </p:cNvPr>
          <p:cNvGrpSpPr/>
          <p:nvPr/>
        </p:nvGrpSpPr>
        <p:grpSpPr>
          <a:xfrm>
            <a:off x="609598" y="4112026"/>
            <a:ext cx="7487921" cy="1731556"/>
            <a:chOff x="609599" y="3924210"/>
            <a:chExt cx="7308414" cy="1731556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947E7031-E920-45CA-B65B-F332D7601D2D}"/>
                </a:ext>
              </a:extLst>
            </p:cNvPr>
            <p:cNvSpPr/>
            <p:nvPr/>
          </p:nvSpPr>
          <p:spPr>
            <a:xfrm rot="5400000" flipH="1">
              <a:off x="5349962" y="3087714"/>
              <a:ext cx="1731556" cy="3404547"/>
            </a:xfrm>
            <a:prstGeom prst="roundRect">
              <a:avLst>
                <a:gd name="adj" fmla="val 8159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Google Shape;80;p2">
              <a:extLst>
                <a:ext uri="{FF2B5EF4-FFF2-40B4-BE49-F238E27FC236}">
                  <a16:creationId xmlns:a16="http://schemas.microsoft.com/office/drawing/2014/main" id="{CA40356C-F6C9-4BD6-960F-1A66DEE4D171}"/>
                </a:ext>
              </a:extLst>
            </p:cNvPr>
            <p:cNvSpPr txBox="1"/>
            <p:nvPr/>
          </p:nvSpPr>
          <p:spPr>
            <a:xfrm>
              <a:off x="5642111" y="4896843"/>
              <a:ext cx="2093281" cy="4370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b="0" dirty="0">
                  <a:solidFill>
                    <a:schemeClr val="bg1"/>
                  </a:solidFill>
                  <a:latin typeface="+mj-lt"/>
                  <a:ea typeface="Arial"/>
                  <a:cs typeface="Arial"/>
                  <a:sym typeface="Arial"/>
                </a:rPr>
                <a:t>Task Consultation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47F526E-8079-49AE-82B2-953751916EF9}"/>
                </a:ext>
              </a:extLst>
            </p:cNvPr>
            <p:cNvSpPr txBox="1"/>
            <p:nvPr/>
          </p:nvSpPr>
          <p:spPr>
            <a:xfrm>
              <a:off x="5642112" y="4189241"/>
              <a:ext cx="1520515" cy="8402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5400" dirty="0">
                  <a:solidFill>
                    <a:schemeClr val="bg1"/>
                  </a:solidFill>
                  <a:latin typeface="+mj-lt"/>
                  <a:cs typeface="Space Grotesk Medium" pitchFamily="2" charset="0"/>
                </a:rPr>
                <a:t>35</a:t>
              </a:r>
              <a:r>
                <a:rPr lang="en-US" sz="5400" baseline="-4000" dirty="0">
                  <a:solidFill>
                    <a:schemeClr val="bg1"/>
                  </a:solidFill>
                  <a:latin typeface="+mj-lt"/>
                  <a:cs typeface="Space Grotesk Medium" pitchFamily="2" charset="0"/>
                </a:rPr>
                <a:t>%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8686CF0-CB0A-4EAF-9666-8A61E2C6BDE3}"/>
                </a:ext>
              </a:extLst>
            </p:cNvPr>
            <p:cNvSpPr txBox="1"/>
            <p:nvPr/>
          </p:nvSpPr>
          <p:spPr>
            <a:xfrm>
              <a:off x="4846842" y="4290006"/>
              <a:ext cx="72669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3200">
                  <a:solidFill>
                    <a:schemeClr val="bg1"/>
                  </a:solidFill>
                  <a:latin typeface="+mj-lt"/>
                </a:rPr>
                <a:t>02</a:t>
              </a:r>
              <a:endParaRPr lang="en-US" sz="32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1" name="Freeform 27">
              <a:extLst>
                <a:ext uri="{FF2B5EF4-FFF2-40B4-BE49-F238E27FC236}">
                  <a16:creationId xmlns:a16="http://schemas.microsoft.com/office/drawing/2014/main" id="{00C7BD63-D1AD-402A-B431-D83724072AE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7162627" y="4427181"/>
              <a:ext cx="295478" cy="295480"/>
            </a:xfrm>
            <a:custGeom>
              <a:avLst/>
              <a:gdLst>
                <a:gd name="T0" fmla="*/ 159009 w 634"/>
                <a:gd name="T1" fmla="*/ 105984 h 634"/>
                <a:gd name="T2" fmla="*/ 159009 w 634"/>
                <a:gd name="T3" fmla="*/ 105984 h 634"/>
                <a:gd name="T4" fmla="*/ 121871 w 634"/>
                <a:gd name="T5" fmla="*/ 68854 h 634"/>
                <a:gd name="T6" fmla="*/ 111414 w 634"/>
                <a:gd name="T7" fmla="*/ 68854 h 634"/>
                <a:gd name="T8" fmla="*/ 111414 w 634"/>
                <a:gd name="T9" fmla="*/ 79668 h 634"/>
                <a:gd name="T10" fmla="*/ 138096 w 634"/>
                <a:gd name="T11" fmla="*/ 105984 h 634"/>
                <a:gd name="T12" fmla="*/ 63459 w 634"/>
                <a:gd name="T13" fmla="*/ 105984 h 634"/>
                <a:gd name="T14" fmla="*/ 58411 w 634"/>
                <a:gd name="T15" fmla="*/ 111392 h 634"/>
                <a:gd name="T16" fmla="*/ 63459 w 634"/>
                <a:gd name="T17" fmla="*/ 121846 h 634"/>
                <a:gd name="T18" fmla="*/ 138096 w 634"/>
                <a:gd name="T19" fmla="*/ 121846 h 634"/>
                <a:gd name="T20" fmla="*/ 111414 w 634"/>
                <a:gd name="T21" fmla="*/ 148522 h 634"/>
                <a:gd name="T22" fmla="*/ 111414 w 634"/>
                <a:gd name="T23" fmla="*/ 159337 h 634"/>
                <a:gd name="T24" fmla="*/ 121871 w 634"/>
                <a:gd name="T25" fmla="*/ 159337 h 634"/>
                <a:gd name="T26" fmla="*/ 159009 w 634"/>
                <a:gd name="T27" fmla="*/ 121846 h 634"/>
                <a:gd name="T28" fmla="*/ 159009 w 634"/>
                <a:gd name="T29" fmla="*/ 111392 h 634"/>
                <a:gd name="T30" fmla="*/ 159009 w 634"/>
                <a:gd name="T31" fmla="*/ 105984 h 634"/>
                <a:gd name="T32" fmla="*/ 111414 w 634"/>
                <a:gd name="T33" fmla="*/ 0 h 634"/>
                <a:gd name="T34" fmla="*/ 111414 w 634"/>
                <a:gd name="T35" fmla="*/ 0 h 634"/>
                <a:gd name="T36" fmla="*/ 0 w 634"/>
                <a:gd name="T37" fmla="*/ 111392 h 634"/>
                <a:gd name="T38" fmla="*/ 111414 w 634"/>
                <a:gd name="T39" fmla="*/ 228191 h 634"/>
                <a:gd name="T40" fmla="*/ 228237 w 634"/>
                <a:gd name="T41" fmla="*/ 111392 h 634"/>
                <a:gd name="T42" fmla="*/ 111414 w 634"/>
                <a:gd name="T43" fmla="*/ 0 h 634"/>
                <a:gd name="T44" fmla="*/ 111414 w 634"/>
                <a:gd name="T45" fmla="*/ 212329 h 634"/>
                <a:gd name="T46" fmla="*/ 111414 w 634"/>
                <a:gd name="T47" fmla="*/ 212329 h 634"/>
                <a:gd name="T48" fmla="*/ 15865 w 634"/>
                <a:gd name="T49" fmla="*/ 111392 h 634"/>
                <a:gd name="T50" fmla="*/ 111414 w 634"/>
                <a:gd name="T51" fmla="*/ 15862 h 634"/>
                <a:gd name="T52" fmla="*/ 212012 w 634"/>
                <a:gd name="T53" fmla="*/ 111392 h 634"/>
                <a:gd name="T54" fmla="*/ 111414 w 634"/>
                <a:gd name="T55" fmla="*/ 212329 h 63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634" h="634">
                  <a:moveTo>
                    <a:pt x="441" y="294"/>
                  </a:moveTo>
                  <a:lnTo>
                    <a:pt x="441" y="294"/>
                  </a:lnTo>
                  <a:cubicBezTo>
                    <a:pt x="338" y="191"/>
                    <a:pt x="338" y="191"/>
                    <a:pt x="338" y="191"/>
                  </a:cubicBezTo>
                  <a:cubicBezTo>
                    <a:pt x="324" y="176"/>
                    <a:pt x="309" y="176"/>
                    <a:pt x="309" y="191"/>
                  </a:cubicBezTo>
                  <a:cubicBezTo>
                    <a:pt x="294" y="191"/>
                    <a:pt x="294" y="206"/>
                    <a:pt x="309" y="221"/>
                  </a:cubicBezTo>
                  <a:cubicBezTo>
                    <a:pt x="383" y="294"/>
                    <a:pt x="383" y="294"/>
                    <a:pt x="383" y="294"/>
                  </a:cubicBezTo>
                  <a:cubicBezTo>
                    <a:pt x="176" y="294"/>
                    <a:pt x="176" y="294"/>
                    <a:pt x="176" y="294"/>
                  </a:cubicBezTo>
                  <a:cubicBezTo>
                    <a:pt x="162" y="294"/>
                    <a:pt x="162" y="309"/>
                    <a:pt x="162" y="309"/>
                  </a:cubicBezTo>
                  <a:cubicBezTo>
                    <a:pt x="162" y="324"/>
                    <a:pt x="162" y="338"/>
                    <a:pt x="176" y="338"/>
                  </a:cubicBezTo>
                  <a:cubicBezTo>
                    <a:pt x="383" y="338"/>
                    <a:pt x="383" y="338"/>
                    <a:pt x="383" y="338"/>
                  </a:cubicBezTo>
                  <a:cubicBezTo>
                    <a:pt x="309" y="412"/>
                    <a:pt x="309" y="412"/>
                    <a:pt x="309" y="412"/>
                  </a:cubicBezTo>
                  <a:cubicBezTo>
                    <a:pt x="294" y="427"/>
                    <a:pt x="294" y="442"/>
                    <a:pt x="309" y="442"/>
                  </a:cubicBezTo>
                  <a:cubicBezTo>
                    <a:pt x="309" y="456"/>
                    <a:pt x="324" y="456"/>
                    <a:pt x="338" y="442"/>
                  </a:cubicBezTo>
                  <a:cubicBezTo>
                    <a:pt x="441" y="338"/>
                    <a:pt x="441" y="338"/>
                    <a:pt x="441" y="338"/>
                  </a:cubicBezTo>
                  <a:cubicBezTo>
                    <a:pt x="441" y="324"/>
                    <a:pt x="441" y="324"/>
                    <a:pt x="441" y="309"/>
                  </a:cubicBezTo>
                  <a:lnTo>
                    <a:pt x="441" y="294"/>
                  </a:lnTo>
                  <a:close/>
                  <a:moveTo>
                    <a:pt x="309" y="0"/>
                  </a:moveTo>
                  <a:lnTo>
                    <a:pt x="309" y="0"/>
                  </a:lnTo>
                  <a:cubicBezTo>
                    <a:pt x="147" y="0"/>
                    <a:pt x="0" y="147"/>
                    <a:pt x="0" y="309"/>
                  </a:cubicBezTo>
                  <a:cubicBezTo>
                    <a:pt x="0" y="485"/>
                    <a:pt x="147" y="633"/>
                    <a:pt x="309" y="633"/>
                  </a:cubicBezTo>
                  <a:cubicBezTo>
                    <a:pt x="485" y="633"/>
                    <a:pt x="633" y="485"/>
                    <a:pt x="633" y="309"/>
                  </a:cubicBezTo>
                  <a:cubicBezTo>
                    <a:pt x="633" y="147"/>
                    <a:pt x="485" y="0"/>
                    <a:pt x="309" y="0"/>
                  </a:cubicBezTo>
                  <a:close/>
                  <a:moveTo>
                    <a:pt x="309" y="589"/>
                  </a:moveTo>
                  <a:lnTo>
                    <a:pt x="309" y="589"/>
                  </a:lnTo>
                  <a:cubicBezTo>
                    <a:pt x="162" y="589"/>
                    <a:pt x="44" y="471"/>
                    <a:pt x="44" y="309"/>
                  </a:cubicBezTo>
                  <a:cubicBezTo>
                    <a:pt x="44" y="162"/>
                    <a:pt x="162" y="44"/>
                    <a:pt x="309" y="44"/>
                  </a:cubicBezTo>
                  <a:cubicBezTo>
                    <a:pt x="471" y="44"/>
                    <a:pt x="588" y="162"/>
                    <a:pt x="588" y="309"/>
                  </a:cubicBezTo>
                  <a:cubicBezTo>
                    <a:pt x="588" y="471"/>
                    <a:pt x="471" y="589"/>
                    <a:pt x="309" y="5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FD12FA13-893D-43AA-B017-45492087B9CD}"/>
                </a:ext>
              </a:extLst>
            </p:cNvPr>
            <p:cNvSpPr/>
            <p:nvPr/>
          </p:nvSpPr>
          <p:spPr>
            <a:xfrm rot="5400000" flipH="1">
              <a:off x="1446095" y="3087714"/>
              <a:ext cx="1731556" cy="3404547"/>
            </a:xfrm>
            <a:prstGeom prst="roundRect">
              <a:avLst>
                <a:gd name="adj" fmla="val 6985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Google Shape;80;p2">
              <a:extLst>
                <a:ext uri="{FF2B5EF4-FFF2-40B4-BE49-F238E27FC236}">
                  <a16:creationId xmlns:a16="http://schemas.microsoft.com/office/drawing/2014/main" id="{85EE68AA-8017-48ED-86BC-D3502B03E02A}"/>
                </a:ext>
              </a:extLst>
            </p:cNvPr>
            <p:cNvSpPr txBox="1"/>
            <p:nvPr/>
          </p:nvSpPr>
          <p:spPr>
            <a:xfrm>
              <a:off x="1738244" y="4896843"/>
              <a:ext cx="2093281" cy="4370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b="0" dirty="0">
                  <a:latin typeface="+mj-lt"/>
                  <a:ea typeface="Arial"/>
                  <a:cs typeface="Arial"/>
                  <a:sym typeface="Arial"/>
                </a:rPr>
                <a:t>Task Consultation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FACE7F8-EF77-4D42-B32F-62EDEFE35314}"/>
                </a:ext>
              </a:extLst>
            </p:cNvPr>
            <p:cNvSpPr txBox="1"/>
            <p:nvPr/>
          </p:nvSpPr>
          <p:spPr>
            <a:xfrm>
              <a:off x="1738245" y="4189241"/>
              <a:ext cx="1520515" cy="8402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id-ID" sz="5400" dirty="0">
                  <a:latin typeface="+mj-lt"/>
                  <a:cs typeface="Space Grotesk Medium" pitchFamily="2" charset="0"/>
                </a:rPr>
                <a:t>2</a:t>
              </a:r>
              <a:r>
                <a:rPr lang="en-US" sz="5400">
                  <a:latin typeface="+mj-lt"/>
                  <a:cs typeface="Space Grotesk Medium" pitchFamily="2" charset="0"/>
                </a:rPr>
                <a:t>5</a:t>
              </a:r>
              <a:r>
                <a:rPr lang="en-US" sz="5400" baseline="-4000" dirty="0">
                  <a:latin typeface="+mj-lt"/>
                  <a:cs typeface="Space Grotesk Medium" pitchFamily="2" charset="0"/>
                </a:rPr>
                <a:t>%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2D4F3D2-AAC6-4D12-B5C5-1AC5260D928E}"/>
                </a:ext>
              </a:extLst>
            </p:cNvPr>
            <p:cNvSpPr txBox="1"/>
            <p:nvPr/>
          </p:nvSpPr>
          <p:spPr>
            <a:xfrm>
              <a:off x="942975" y="4290006"/>
              <a:ext cx="72669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3200" dirty="0">
                  <a:latin typeface="+mj-lt"/>
                </a:rPr>
                <a:t>01</a:t>
              </a:r>
              <a:endParaRPr lang="en-US" sz="3200" dirty="0">
                <a:latin typeface="+mj-lt"/>
              </a:endParaRPr>
            </a:p>
          </p:txBody>
        </p:sp>
        <p:sp>
          <p:nvSpPr>
            <p:cNvPr id="16" name="Freeform 27">
              <a:extLst>
                <a:ext uri="{FF2B5EF4-FFF2-40B4-BE49-F238E27FC236}">
                  <a16:creationId xmlns:a16="http://schemas.microsoft.com/office/drawing/2014/main" id="{EDB3963E-D630-4845-B9F4-5676DAC48ED8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3258760" y="4427181"/>
              <a:ext cx="295478" cy="295480"/>
            </a:xfrm>
            <a:custGeom>
              <a:avLst/>
              <a:gdLst>
                <a:gd name="T0" fmla="*/ 159009 w 634"/>
                <a:gd name="T1" fmla="*/ 105984 h 634"/>
                <a:gd name="T2" fmla="*/ 159009 w 634"/>
                <a:gd name="T3" fmla="*/ 105984 h 634"/>
                <a:gd name="T4" fmla="*/ 121871 w 634"/>
                <a:gd name="T5" fmla="*/ 68854 h 634"/>
                <a:gd name="T6" fmla="*/ 111414 w 634"/>
                <a:gd name="T7" fmla="*/ 68854 h 634"/>
                <a:gd name="T8" fmla="*/ 111414 w 634"/>
                <a:gd name="T9" fmla="*/ 79668 h 634"/>
                <a:gd name="T10" fmla="*/ 138096 w 634"/>
                <a:gd name="T11" fmla="*/ 105984 h 634"/>
                <a:gd name="T12" fmla="*/ 63459 w 634"/>
                <a:gd name="T13" fmla="*/ 105984 h 634"/>
                <a:gd name="T14" fmla="*/ 58411 w 634"/>
                <a:gd name="T15" fmla="*/ 111392 h 634"/>
                <a:gd name="T16" fmla="*/ 63459 w 634"/>
                <a:gd name="T17" fmla="*/ 121846 h 634"/>
                <a:gd name="T18" fmla="*/ 138096 w 634"/>
                <a:gd name="T19" fmla="*/ 121846 h 634"/>
                <a:gd name="T20" fmla="*/ 111414 w 634"/>
                <a:gd name="T21" fmla="*/ 148522 h 634"/>
                <a:gd name="T22" fmla="*/ 111414 w 634"/>
                <a:gd name="T23" fmla="*/ 159337 h 634"/>
                <a:gd name="T24" fmla="*/ 121871 w 634"/>
                <a:gd name="T25" fmla="*/ 159337 h 634"/>
                <a:gd name="T26" fmla="*/ 159009 w 634"/>
                <a:gd name="T27" fmla="*/ 121846 h 634"/>
                <a:gd name="T28" fmla="*/ 159009 w 634"/>
                <a:gd name="T29" fmla="*/ 111392 h 634"/>
                <a:gd name="T30" fmla="*/ 159009 w 634"/>
                <a:gd name="T31" fmla="*/ 105984 h 634"/>
                <a:gd name="T32" fmla="*/ 111414 w 634"/>
                <a:gd name="T33" fmla="*/ 0 h 634"/>
                <a:gd name="T34" fmla="*/ 111414 w 634"/>
                <a:gd name="T35" fmla="*/ 0 h 634"/>
                <a:gd name="T36" fmla="*/ 0 w 634"/>
                <a:gd name="T37" fmla="*/ 111392 h 634"/>
                <a:gd name="T38" fmla="*/ 111414 w 634"/>
                <a:gd name="T39" fmla="*/ 228191 h 634"/>
                <a:gd name="T40" fmla="*/ 228237 w 634"/>
                <a:gd name="T41" fmla="*/ 111392 h 634"/>
                <a:gd name="T42" fmla="*/ 111414 w 634"/>
                <a:gd name="T43" fmla="*/ 0 h 634"/>
                <a:gd name="T44" fmla="*/ 111414 w 634"/>
                <a:gd name="T45" fmla="*/ 212329 h 634"/>
                <a:gd name="T46" fmla="*/ 111414 w 634"/>
                <a:gd name="T47" fmla="*/ 212329 h 634"/>
                <a:gd name="T48" fmla="*/ 15865 w 634"/>
                <a:gd name="T49" fmla="*/ 111392 h 634"/>
                <a:gd name="T50" fmla="*/ 111414 w 634"/>
                <a:gd name="T51" fmla="*/ 15862 h 634"/>
                <a:gd name="T52" fmla="*/ 212012 w 634"/>
                <a:gd name="T53" fmla="*/ 111392 h 634"/>
                <a:gd name="T54" fmla="*/ 111414 w 634"/>
                <a:gd name="T55" fmla="*/ 212329 h 63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634" h="634">
                  <a:moveTo>
                    <a:pt x="441" y="294"/>
                  </a:moveTo>
                  <a:lnTo>
                    <a:pt x="441" y="294"/>
                  </a:lnTo>
                  <a:cubicBezTo>
                    <a:pt x="338" y="191"/>
                    <a:pt x="338" y="191"/>
                    <a:pt x="338" y="191"/>
                  </a:cubicBezTo>
                  <a:cubicBezTo>
                    <a:pt x="324" y="176"/>
                    <a:pt x="309" y="176"/>
                    <a:pt x="309" y="191"/>
                  </a:cubicBezTo>
                  <a:cubicBezTo>
                    <a:pt x="294" y="191"/>
                    <a:pt x="294" y="206"/>
                    <a:pt x="309" y="221"/>
                  </a:cubicBezTo>
                  <a:cubicBezTo>
                    <a:pt x="383" y="294"/>
                    <a:pt x="383" y="294"/>
                    <a:pt x="383" y="294"/>
                  </a:cubicBezTo>
                  <a:cubicBezTo>
                    <a:pt x="176" y="294"/>
                    <a:pt x="176" y="294"/>
                    <a:pt x="176" y="294"/>
                  </a:cubicBezTo>
                  <a:cubicBezTo>
                    <a:pt x="162" y="294"/>
                    <a:pt x="162" y="309"/>
                    <a:pt x="162" y="309"/>
                  </a:cubicBezTo>
                  <a:cubicBezTo>
                    <a:pt x="162" y="324"/>
                    <a:pt x="162" y="338"/>
                    <a:pt x="176" y="338"/>
                  </a:cubicBezTo>
                  <a:cubicBezTo>
                    <a:pt x="383" y="338"/>
                    <a:pt x="383" y="338"/>
                    <a:pt x="383" y="338"/>
                  </a:cubicBezTo>
                  <a:cubicBezTo>
                    <a:pt x="309" y="412"/>
                    <a:pt x="309" y="412"/>
                    <a:pt x="309" y="412"/>
                  </a:cubicBezTo>
                  <a:cubicBezTo>
                    <a:pt x="294" y="427"/>
                    <a:pt x="294" y="442"/>
                    <a:pt x="309" y="442"/>
                  </a:cubicBezTo>
                  <a:cubicBezTo>
                    <a:pt x="309" y="456"/>
                    <a:pt x="324" y="456"/>
                    <a:pt x="338" y="442"/>
                  </a:cubicBezTo>
                  <a:cubicBezTo>
                    <a:pt x="441" y="338"/>
                    <a:pt x="441" y="338"/>
                    <a:pt x="441" y="338"/>
                  </a:cubicBezTo>
                  <a:cubicBezTo>
                    <a:pt x="441" y="324"/>
                    <a:pt x="441" y="324"/>
                    <a:pt x="441" y="309"/>
                  </a:cubicBezTo>
                  <a:lnTo>
                    <a:pt x="441" y="294"/>
                  </a:lnTo>
                  <a:close/>
                  <a:moveTo>
                    <a:pt x="309" y="0"/>
                  </a:moveTo>
                  <a:lnTo>
                    <a:pt x="309" y="0"/>
                  </a:lnTo>
                  <a:cubicBezTo>
                    <a:pt x="147" y="0"/>
                    <a:pt x="0" y="147"/>
                    <a:pt x="0" y="309"/>
                  </a:cubicBezTo>
                  <a:cubicBezTo>
                    <a:pt x="0" y="485"/>
                    <a:pt x="147" y="633"/>
                    <a:pt x="309" y="633"/>
                  </a:cubicBezTo>
                  <a:cubicBezTo>
                    <a:pt x="485" y="633"/>
                    <a:pt x="633" y="485"/>
                    <a:pt x="633" y="309"/>
                  </a:cubicBezTo>
                  <a:cubicBezTo>
                    <a:pt x="633" y="147"/>
                    <a:pt x="485" y="0"/>
                    <a:pt x="309" y="0"/>
                  </a:cubicBezTo>
                  <a:close/>
                  <a:moveTo>
                    <a:pt x="309" y="589"/>
                  </a:moveTo>
                  <a:lnTo>
                    <a:pt x="309" y="589"/>
                  </a:lnTo>
                  <a:cubicBezTo>
                    <a:pt x="162" y="589"/>
                    <a:pt x="44" y="471"/>
                    <a:pt x="44" y="309"/>
                  </a:cubicBezTo>
                  <a:cubicBezTo>
                    <a:pt x="44" y="162"/>
                    <a:pt x="162" y="44"/>
                    <a:pt x="309" y="44"/>
                  </a:cubicBezTo>
                  <a:cubicBezTo>
                    <a:pt x="471" y="44"/>
                    <a:pt x="588" y="162"/>
                    <a:pt x="588" y="309"/>
                  </a:cubicBezTo>
                  <a:cubicBezTo>
                    <a:pt x="588" y="471"/>
                    <a:pt x="471" y="589"/>
                    <a:pt x="309" y="58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6C79706C-CFB3-458F-948A-BD8A3F8F00D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4212897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94CBE1E-993F-4029-8886-04547A26A2FA}"/>
              </a:ext>
            </a:extLst>
          </p:cNvPr>
          <p:cNvSpPr txBox="1"/>
          <p:nvPr/>
        </p:nvSpPr>
        <p:spPr>
          <a:xfrm>
            <a:off x="1411488" y="914362"/>
            <a:ext cx="9354400" cy="75713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>
            <a:defPPr>
              <a:defRPr lang="id-ID"/>
            </a:defPPr>
            <a:lvl1pPr>
              <a:lnSpc>
                <a:spcPct val="90000"/>
              </a:lnSpc>
              <a:defRPr sz="4800">
                <a:latin typeface="+mj-lt"/>
              </a:defRPr>
            </a:lvl1pPr>
          </a:lstStyle>
          <a:p>
            <a:pPr algn="ctr"/>
            <a:r>
              <a:rPr lang="en-US"/>
              <a:t>VISUALIZING COMPLEX </a:t>
            </a:r>
            <a:r>
              <a:rPr lang="en-US">
                <a:solidFill>
                  <a:schemeClr val="accent1"/>
                </a:solidFill>
              </a:rPr>
              <a:t>PROCESSES</a:t>
            </a:r>
            <a:endParaRPr lang="id-ID">
              <a:solidFill>
                <a:schemeClr val="accent1"/>
              </a:solidFill>
            </a:endParaRPr>
          </a:p>
        </p:txBody>
      </p:sp>
      <p:sp>
        <p:nvSpPr>
          <p:cNvPr id="4" name="Hexagon 3">
            <a:extLst>
              <a:ext uri="{FF2B5EF4-FFF2-40B4-BE49-F238E27FC236}">
                <a16:creationId xmlns:a16="http://schemas.microsoft.com/office/drawing/2014/main" id="{F74F52C4-E02D-4CA9-9447-FCC9EBE7B4B8}"/>
              </a:ext>
            </a:extLst>
          </p:cNvPr>
          <p:cNvSpPr/>
          <p:nvPr/>
        </p:nvSpPr>
        <p:spPr>
          <a:xfrm rot="5393758" flipH="1">
            <a:off x="5450949" y="4502566"/>
            <a:ext cx="1290108" cy="1195720"/>
          </a:xfrm>
          <a:prstGeom prst="hexagon">
            <a:avLst>
              <a:gd name="adj" fmla="val 24450"/>
              <a:gd name="vf" fmla="val 115470"/>
            </a:avLst>
          </a:prstGeom>
          <a:gradFill flip="none" rotWithShape="1">
            <a:gsLst>
              <a:gs pos="4000">
                <a:schemeClr val="accent1"/>
              </a:gs>
              <a:gs pos="100000">
                <a:schemeClr val="accent2">
                  <a:lumMod val="5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3897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8" name="Hexagon 7">
            <a:extLst>
              <a:ext uri="{FF2B5EF4-FFF2-40B4-BE49-F238E27FC236}">
                <a16:creationId xmlns:a16="http://schemas.microsoft.com/office/drawing/2014/main" id="{636902B4-9CD2-4D62-9716-616A3629E912}"/>
              </a:ext>
            </a:extLst>
          </p:cNvPr>
          <p:cNvSpPr/>
          <p:nvPr/>
        </p:nvSpPr>
        <p:spPr>
          <a:xfrm rot="5459555" flipH="1">
            <a:off x="6151620" y="3354605"/>
            <a:ext cx="1290108" cy="1195720"/>
          </a:xfrm>
          <a:prstGeom prst="hexagon">
            <a:avLst>
              <a:gd name="adj" fmla="val 24450"/>
              <a:gd name="vf" fmla="val 11547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rgbClr r="0" g="0" b="0"/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94883" tIns="22860" rIns="294883" bIns="22860" numCol="1" spcCol="127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IN" dirty="0">
              <a:solidFill>
                <a:schemeClr val="lt1"/>
              </a:solidFill>
            </a:endParaRPr>
          </a:p>
        </p:txBody>
      </p:sp>
      <p:sp>
        <p:nvSpPr>
          <p:cNvPr id="12" name="Hexagon 11">
            <a:extLst>
              <a:ext uri="{FF2B5EF4-FFF2-40B4-BE49-F238E27FC236}">
                <a16:creationId xmlns:a16="http://schemas.microsoft.com/office/drawing/2014/main" id="{41A68955-A0BF-4C17-ACF4-54DFE2C92C78}"/>
              </a:ext>
            </a:extLst>
          </p:cNvPr>
          <p:cNvSpPr/>
          <p:nvPr/>
        </p:nvSpPr>
        <p:spPr>
          <a:xfrm rot="5409493" flipH="1">
            <a:off x="4760138" y="3364414"/>
            <a:ext cx="1290108" cy="1195720"/>
          </a:xfrm>
          <a:prstGeom prst="hexagon">
            <a:avLst>
              <a:gd name="adj" fmla="val 24450"/>
              <a:gd name="vf" fmla="val 115470"/>
            </a:avLst>
          </a:prstGeom>
          <a:solidFill>
            <a:schemeClr val="accent1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N" dirty="0">
              <a:solidFill>
                <a:schemeClr val="lt1"/>
              </a:solidFill>
            </a:endParaRPr>
          </a:p>
        </p:txBody>
      </p:sp>
      <p:sp>
        <p:nvSpPr>
          <p:cNvPr id="16" name="Hexagon 15">
            <a:extLst>
              <a:ext uri="{FF2B5EF4-FFF2-40B4-BE49-F238E27FC236}">
                <a16:creationId xmlns:a16="http://schemas.microsoft.com/office/drawing/2014/main" id="{C1AAF0BF-D55D-4006-9E4E-98399A86A1A4}"/>
              </a:ext>
            </a:extLst>
          </p:cNvPr>
          <p:cNvSpPr/>
          <p:nvPr/>
        </p:nvSpPr>
        <p:spPr>
          <a:xfrm rot="5409493" flipH="1">
            <a:off x="6813788" y="2207579"/>
            <a:ext cx="1290108" cy="1195720"/>
          </a:xfrm>
          <a:prstGeom prst="hexagon">
            <a:avLst>
              <a:gd name="adj" fmla="val 24450"/>
              <a:gd name="vf" fmla="val 115470"/>
            </a:avLst>
          </a:prstGeom>
          <a:gradFill flip="none" rotWithShape="1">
            <a:gsLst>
              <a:gs pos="4000">
                <a:schemeClr val="accent1"/>
              </a:gs>
              <a:gs pos="100000">
                <a:schemeClr val="accent2">
                  <a:lumMod val="5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3897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IN" dirty="0"/>
          </a:p>
        </p:txBody>
      </p:sp>
      <p:sp>
        <p:nvSpPr>
          <p:cNvPr id="20" name="Hexagon 19">
            <a:extLst>
              <a:ext uri="{FF2B5EF4-FFF2-40B4-BE49-F238E27FC236}">
                <a16:creationId xmlns:a16="http://schemas.microsoft.com/office/drawing/2014/main" id="{55622E68-2E31-45CB-BF6E-E59B6951E2E4}"/>
              </a:ext>
            </a:extLst>
          </p:cNvPr>
          <p:cNvSpPr/>
          <p:nvPr/>
        </p:nvSpPr>
        <p:spPr>
          <a:xfrm rot="5409493" flipH="1">
            <a:off x="5445989" y="2185543"/>
            <a:ext cx="1290108" cy="1195720"/>
          </a:xfrm>
          <a:prstGeom prst="hexagon">
            <a:avLst>
              <a:gd name="adj" fmla="val 24450"/>
              <a:gd name="vf" fmla="val 115470"/>
            </a:avLst>
          </a:prstGeom>
          <a:solidFill>
            <a:schemeClr val="accent1"/>
          </a:solidFill>
          <a:ln w="3897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IN" dirty="0"/>
          </a:p>
        </p:txBody>
      </p:sp>
      <p:sp>
        <p:nvSpPr>
          <p:cNvPr id="24" name="Hexagon 23">
            <a:extLst>
              <a:ext uri="{FF2B5EF4-FFF2-40B4-BE49-F238E27FC236}">
                <a16:creationId xmlns:a16="http://schemas.microsoft.com/office/drawing/2014/main" id="{28971EDB-8B62-4073-9A1E-DCA5AECDC6F4}"/>
              </a:ext>
            </a:extLst>
          </p:cNvPr>
          <p:cNvSpPr/>
          <p:nvPr/>
        </p:nvSpPr>
        <p:spPr>
          <a:xfrm rot="5409493" flipH="1">
            <a:off x="4088142" y="2174106"/>
            <a:ext cx="1290107" cy="1195720"/>
          </a:xfrm>
          <a:prstGeom prst="hexagon">
            <a:avLst>
              <a:gd name="adj" fmla="val 24450"/>
              <a:gd name="vf" fmla="val 115470"/>
            </a:avLst>
          </a:prstGeom>
          <a:solidFill>
            <a:schemeClr val="bg1">
              <a:lumMod val="95000"/>
            </a:schemeClr>
          </a:solidFill>
          <a:ln w="3897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0ED495F-93AC-4087-A088-3DE3378DA02E}"/>
              </a:ext>
            </a:extLst>
          </p:cNvPr>
          <p:cNvSpPr txBox="1"/>
          <p:nvPr/>
        </p:nvSpPr>
        <p:spPr>
          <a:xfrm>
            <a:off x="9541628" y="2664228"/>
            <a:ext cx="1974433" cy="520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Lorem ipsum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dolor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 sit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amet</a:t>
            </a:r>
            <a:r>
              <a:rPr lang="en-ID" sz="1200" b="0" i="0" u="none" strike="noStrike" cap="none">
                <a:ea typeface="Arial"/>
                <a:cs typeface="Arial"/>
                <a:sym typeface="Arial"/>
              </a:rPr>
              <a:t>, ctetur</a:t>
            </a:r>
            <a:r>
              <a:rPr lang="id-ID" sz="1200" b="0" i="0" u="none" strike="noStrike" cap="none">
                <a:ea typeface="Arial"/>
                <a:cs typeface="Arial"/>
                <a:sym typeface="Arial"/>
              </a:rPr>
              <a:t>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sed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 </a:t>
            </a:r>
            <a:r>
              <a:rPr lang="en-ID" sz="1200" b="0" i="0" u="none" strike="noStrike" cap="none">
                <a:ea typeface="Arial"/>
                <a:cs typeface="Arial"/>
                <a:sym typeface="Arial"/>
              </a:rPr>
              <a:t>do adipiscing</a:t>
            </a:r>
            <a:endParaRPr lang="id-ID" sz="12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6FA9F22-5D54-461E-9D58-8C63A94B9C34}"/>
              </a:ext>
            </a:extLst>
          </p:cNvPr>
          <p:cNvSpPr txBox="1"/>
          <p:nvPr/>
        </p:nvSpPr>
        <p:spPr>
          <a:xfrm>
            <a:off x="9541628" y="2352646"/>
            <a:ext cx="151216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1600">
                <a:latin typeface="+mj-lt"/>
              </a:rPr>
              <a:t>EXAMPLES 01</a:t>
            </a:r>
            <a:endParaRPr lang="id-ID" sz="1600" dirty="0">
              <a:latin typeface="+mj-lt"/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190703CD-82DE-4A89-8730-44A395E96D91}"/>
              </a:ext>
            </a:extLst>
          </p:cNvPr>
          <p:cNvSpPr/>
          <p:nvPr/>
        </p:nvSpPr>
        <p:spPr>
          <a:xfrm>
            <a:off x="8696490" y="2441344"/>
            <a:ext cx="735117" cy="735116"/>
          </a:xfrm>
          <a:prstGeom prst="roundRect">
            <a:avLst>
              <a:gd name="adj" fmla="val 24425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495300" dist="368300" dir="2700000" sx="82000" sy="82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>
                <a:solidFill>
                  <a:schemeClr val="tx1"/>
                </a:solidFill>
                <a:latin typeface="+mj-lt"/>
              </a:rPr>
              <a:t>04</a:t>
            </a:r>
            <a:endParaRPr lang="en-US">
              <a:solidFill>
                <a:schemeClr val="tx1"/>
              </a:solidFill>
              <a:latin typeface="+mj-lt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54FCAC0-3580-40F5-BC25-00DA8D884BD2}"/>
              </a:ext>
            </a:extLst>
          </p:cNvPr>
          <p:cNvSpPr txBox="1"/>
          <p:nvPr/>
        </p:nvSpPr>
        <p:spPr>
          <a:xfrm>
            <a:off x="8891388" y="3858125"/>
            <a:ext cx="1974433" cy="520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Lorem ipsum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dolor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 sit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amet</a:t>
            </a:r>
            <a:r>
              <a:rPr lang="en-ID" sz="1200" b="0" i="0" u="none" strike="noStrike" cap="none">
                <a:ea typeface="Arial"/>
                <a:cs typeface="Arial"/>
                <a:sym typeface="Arial"/>
              </a:rPr>
              <a:t>, ctetur</a:t>
            </a:r>
            <a:r>
              <a:rPr lang="id-ID" sz="1200" b="0" i="0" u="none" strike="noStrike" cap="none">
                <a:ea typeface="Arial"/>
                <a:cs typeface="Arial"/>
                <a:sym typeface="Arial"/>
              </a:rPr>
              <a:t>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sed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 </a:t>
            </a:r>
            <a:r>
              <a:rPr lang="en-ID" sz="1200" b="0" i="0" u="none" strike="noStrike" cap="none">
                <a:ea typeface="Arial"/>
                <a:cs typeface="Arial"/>
                <a:sym typeface="Arial"/>
              </a:rPr>
              <a:t>do adipiscing</a:t>
            </a:r>
            <a:endParaRPr lang="id-ID" sz="12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2C2046C-DEFB-407F-A260-815C56E10238}"/>
              </a:ext>
            </a:extLst>
          </p:cNvPr>
          <p:cNvSpPr txBox="1"/>
          <p:nvPr/>
        </p:nvSpPr>
        <p:spPr>
          <a:xfrm>
            <a:off x="8891388" y="3546543"/>
            <a:ext cx="151216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1600">
                <a:solidFill>
                  <a:schemeClr val="accent1"/>
                </a:solidFill>
                <a:latin typeface="+mj-lt"/>
              </a:rPr>
              <a:t>EXAMPLES 01</a:t>
            </a:r>
            <a:endParaRPr lang="id-ID" sz="1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60063D8C-069A-4343-9558-04C62ED1A353}"/>
              </a:ext>
            </a:extLst>
          </p:cNvPr>
          <p:cNvSpPr/>
          <p:nvPr/>
        </p:nvSpPr>
        <p:spPr>
          <a:xfrm>
            <a:off x="8046250" y="3635241"/>
            <a:ext cx="735117" cy="735116"/>
          </a:xfrm>
          <a:prstGeom prst="roundRect">
            <a:avLst>
              <a:gd name="adj" fmla="val 25116"/>
            </a:avLst>
          </a:prstGeom>
          <a:solidFill>
            <a:schemeClr val="accent1"/>
          </a:solidFill>
          <a:ln>
            <a:noFill/>
          </a:ln>
          <a:effectLst>
            <a:outerShdw blurRad="495300" dist="368300" dir="2700000" sx="82000" sy="82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>
                <a:solidFill>
                  <a:schemeClr val="bg1"/>
                </a:solidFill>
                <a:latin typeface="+mj-lt"/>
              </a:rPr>
              <a:t>05</a:t>
            </a:r>
            <a:endParaRPr lang="en-US">
              <a:solidFill>
                <a:schemeClr val="bg1"/>
              </a:solidFill>
              <a:latin typeface="+mj-lt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ED01BF4-DC95-46BD-93EE-A8B82AA03522}"/>
              </a:ext>
            </a:extLst>
          </p:cNvPr>
          <p:cNvSpPr txBox="1"/>
          <p:nvPr/>
        </p:nvSpPr>
        <p:spPr>
          <a:xfrm>
            <a:off x="8135308" y="4942595"/>
            <a:ext cx="1974433" cy="520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Lorem ipsum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dolor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 sit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amet</a:t>
            </a:r>
            <a:r>
              <a:rPr lang="en-ID" sz="1200" b="0" i="0" u="none" strike="noStrike" cap="none">
                <a:ea typeface="Arial"/>
                <a:cs typeface="Arial"/>
                <a:sym typeface="Arial"/>
              </a:rPr>
              <a:t>, ctetur</a:t>
            </a:r>
            <a:r>
              <a:rPr lang="id-ID" sz="1200" b="0" i="0" u="none" strike="noStrike" cap="none">
                <a:ea typeface="Arial"/>
                <a:cs typeface="Arial"/>
                <a:sym typeface="Arial"/>
              </a:rPr>
              <a:t>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sed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 </a:t>
            </a:r>
            <a:r>
              <a:rPr lang="en-ID" sz="1200" b="0" i="0" u="none" strike="noStrike" cap="none">
                <a:ea typeface="Arial"/>
                <a:cs typeface="Arial"/>
                <a:sym typeface="Arial"/>
              </a:rPr>
              <a:t>do adipiscing</a:t>
            </a:r>
            <a:endParaRPr lang="id-ID" sz="12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5CFF51B-CC49-445D-B346-3EADB162A7E4}"/>
              </a:ext>
            </a:extLst>
          </p:cNvPr>
          <p:cNvSpPr txBox="1"/>
          <p:nvPr/>
        </p:nvSpPr>
        <p:spPr>
          <a:xfrm>
            <a:off x="8135308" y="4631013"/>
            <a:ext cx="151216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1600">
                <a:solidFill>
                  <a:schemeClr val="accent2"/>
                </a:solidFill>
                <a:latin typeface="+mj-lt"/>
              </a:rPr>
              <a:t>EXAMPLES 01</a:t>
            </a:r>
            <a:endParaRPr lang="id-ID" sz="16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D85AF7E4-0A22-479B-8742-C8AB1694053D}"/>
              </a:ext>
            </a:extLst>
          </p:cNvPr>
          <p:cNvSpPr/>
          <p:nvPr/>
        </p:nvSpPr>
        <p:spPr>
          <a:xfrm>
            <a:off x="7290170" y="4719711"/>
            <a:ext cx="735117" cy="735116"/>
          </a:xfrm>
          <a:prstGeom prst="roundRect">
            <a:avLst>
              <a:gd name="adj" fmla="val 27880"/>
            </a:avLst>
          </a:prstGeom>
          <a:gradFill flip="none" rotWithShape="1">
            <a:gsLst>
              <a:gs pos="4000">
                <a:schemeClr val="accent1"/>
              </a:gs>
              <a:gs pos="100000">
                <a:schemeClr val="accent2">
                  <a:lumMod val="5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495300" dist="368300" dir="2700000" sx="82000" sy="82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>
                <a:solidFill>
                  <a:schemeClr val="bg1"/>
                </a:solidFill>
                <a:latin typeface="+mj-lt"/>
              </a:rPr>
              <a:t>06</a:t>
            </a:r>
            <a:endParaRPr lang="en-US">
              <a:solidFill>
                <a:schemeClr val="bg1"/>
              </a:solidFill>
              <a:latin typeface="+mj-lt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36A7536-A177-4302-9469-73EEBFC2B111}"/>
              </a:ext>
            </a:extLst>
          </p:cNvPr>
          <p:cNvSpPr txBox="1"/>
          <p:nvPr/>
        </p:nvSpPr>
        <p:spPr>
          <a:xfrm flipH="1">
            <a:off x="592566" y="2664228"/>
            <a:ext cx="2053416" cy="520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Lorem ipsum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dolor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 sit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amet</a:t>
            </a:r>
            <a:r>
              <a:rPr lang="en-ID" sz="1200" b="0" i="0" u="none" strike="noStrike" cap="none">
                <a:ea typeface="Arial"/>
                <a:cs typeface="Arial"/>
                <a:sym typeface="Arial"/>
              </a:rPr>
              <a:t>, </a:t>
            </a:r>
            <a:endParaRPr lang="id-ID" sz="1200" b="0" i="0" u="none" strike="noStrike" cap="none">
              <a:ea typeface="Arial"/>
              <a:cs typeface="Arial"/>
              <a:sym typeface="Arial"/>
            </a:endParaRPr>
          </a:p>
          <a:p>
            <a:pPr algn="r">
              <a:lnSpc>
                <a:spcPct val="120000"/>
              </a:lnSpc>
            </a:pPr>
            <a:r>
              <a:rPr lang="en-ID" sz="1200" b="0" i="0" u="none" strike="noStrike" cap="none">
                <a:ea typeface="Arial"/>
                <a:cs typeface="Arial"/>
                <a:sym typeface="Arial"/>
              </a:rPr>
              <a:t>ctetur</a:t>
            </a:r>
            <a:r>
              <a:rPr lang="id-ID" sz="1200" b="0" i="0" u="none" strike="noStrike" cap="none">
                <a:ea typeface="Arial"/>
                <a:cs typeface="Arial"/>
                <a:sym typeface="Arial"/>
              </a:rPr>
              <a:t>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sed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 </a:t>
            </a:r>
            <a:r>
              <a:rPr lang="en-ID" sz="1200" b="0" i="0" u="none" strike="noStrike" cap="none">
                <a:ea typeface="Arial"/>
                <a:cs typeface="Arial"/>
                <a:sym typeface="Arial"/>
              </a:rPr>
              <a:t>do adipiscing</a:t>
            </a:r>
            <a:endParaRPr lang="id-ID" sz="12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A71A8F8-AA9E-4BB1-B0E5-7EB839E30224}"/>
              </a:ext>
            </a:extLst>
          </p:cNvPr>
          <p:cNvSpPr txBox="1"/>
          <p:nvPr/>
        </p:nvSpPr>
        <p:spPr>
          <a:xfrm flipH="1">
            <a:off x="1133822" y="2352646"/>
            <a:ext cx="151216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d-ID" sz="1600">
                <a:latin typeface="+mj-lt"/>
              </a:rPr>
              <a:t>EXAMPLES 01</a:t>
            </a:r>
            <a:endParaRPr lang="id-ID" sz="1600" dirty="0">
              <a:latin typeface="+mj-lt"/>
            </a:endParaRP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2786BAE5-EA10-483F-83AF-CDAEE6135472}"/>
              </a:ext>
            </a:extLst>
          </p:cNvPr>
          <p:cNvSpPr/>
          <p:nvPr/>
        </p:nvSpPr>
        <p:spPr>
          <a:xfrm flipH="1">
            <a:off x="2756003" y="2441344"/>
            <a:ext cx="735117" cy="735116"/>
          </a:xfrm>
          <a:prstGeom prst="roundRect">
            <a:avLst>
              <a:gd name="adj" fmla="val 32026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495300" dist="368300" dir="2700000" sx="82000" sy="82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>
                <a:solidFill>
                  <a:schemeClr val="tx1"/>
                </a:solidFill>
                <a:latin typeface="+mj-lt"/>
              </a:rPr>
              <a:t>01</a:t>
            </a:r>
            <a:endParaRPr lang="en-US">
              <a:solidFill>
                <a:schemeClr val="tx1"/>
              </a:solidFill>
              <a:latin typeface="+mj-lt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92A2EE1-6A9C-4128-BC06-411981021204}"/>
              </a:ext>
            </a:extLst>
          </p:cNvPr>
          <p:cNvSpPr txBox="1"/>
          <p:nvPr/>
        </p:nvSpPr>
        <p:spPr>
          <a:xfrm flipH="1">
            <a:off x="1334966" y="3858125"/>
            <a:ext cx="1961256" cy="520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Lorem ipsum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dolor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 sit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amet</a:t>
            </a:r>
            <a:r>
              <a:rPr lang="en-ID" sz="1200" b="0" i="0" u="none" strike="noStrike" cap="none">
                <a:ea typeface="Arial"/>
                <a:cs typeface="Arial"/>
                <a:sym typeface="Arial"/>
              </a:rPr>
              <a:t>, </a:t>
            </a:r>
            <a:endParaRPr lang="id-ID" sz="1200" b="0" i="0" u="none" strike="noStrike" cap="none">
              <a:ea typeface="Arial"/>
              <a:cs typeface="Arial"/>
              <a:sym typeface="Arial"/>
            </a:endParaRPr>
          </a:p>
          <a:p>
            <a:pPr algn="r">
              <a:lnSpc>
                <a:spcPct val="120000"/>
              </a:lnSpc>
            </a:pPr>
            <a:r>
              <a:rPr lang="en-ID" sz="1200" b="0" i="0" u="none" strike="noStrike" cap="none">
                <a:ea typeface="Arial"/>
                <a:cs typeface="Arial"/>
                <a:sym typeface="Arial"/>
              </a:rPr>
              <a:t>ctetur</a:t>
            </a:r>
            <a:r>
              <a:rPr lang="id-ID" sz="1200" b="0" i="0" u="none" strike="noStrike" cap="none">
                <a:ea typeface="Arial"/>
                <a:cs typeface="Arial"/>
                <a:sym typeface="Arial"/>
              </a:rPr>
              <a:t>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sed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 </a:t>
            </a:r>
            <a:r>
              <a:rPr lang="en-ID" sz="1200" b="0" i="0" u="none" strike="noStrike" cap="none">
                <a:ea typeface="Arial"/>
                <a:cs typeface="Arial"/>
                <a:sym typeface="Arial"/>
              </a:rPr>
              <a:t>do adipiscing</a:t>
            </a:r>
            <a:endParaRPr lang="id-ID" sz="12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A0AEA31-5BC6-4EB6-A6E1-5D7DBB9FB7C8}"/>
              </a:ext>
            </a:extLst>
          </p:cNvPr>
          <p:cNvSpPr txBox="1"/>
          <p:nvPr/>
        </p:nvSpPr>
        <p:spPr>
          <a:xfrm flipH="1">
            <a:off x="1784062" y="3546543"/>
            <a:ext cx="151216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d-ID" sz="1600">
                <a:solidFill>
                  <a:schemeClr val="accent1"/>
                </a:solidFill>
                <a:latin typeface="+mj-lt"/>
              </a:rPr>
              <a:t>EXAMPLES 01</a:t>
            </a:r>
            <a:endParaRPr lang="id-ID" sz="1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D11CA710-6C14-4075-8514-7A6E37776326}"/>
              </a:ext>
            </a:extLst>
          </p:cNvPr>
          <p:cNvSpPr/>
          <p:nvPr/>
        </p:nvSpPr>
        <p:spPr>
          <a:xfrm flipH="1">
            <a:off x="3406243" y="3635241"/>
            <a:ext cx="735117" cy="735116"/>
          </a:xfrm>
          <a:prstGeom prst="roundRect">
            <a:avLst>
              <a:gd name="adj" fmla="val 29539"/>
            </a:avLst>
          </a:prstGeom>
          <a:solidFill>
            <a:schemeClr val="accent1"/>
          </a:solidFill>
          <a:ln>
            <a:noFill/>
          </a:ln>
          <a:effectLst>
            <a:outerShdw blurRad="495300" dist="368300" dir="2700000" sx="82000" sy="82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>
                <a:solidFill>
                  <a:schemeClr val="bg1"/>
                </a:solidFill>
                <a:latin typeface="+mj-lt"/>
              </a:rPr>
              <a:t>02</a:t>
            </a:r>
            <a:endParaRPr lang="en-US">
              <a:solidFill>
                <a:schemeClr val="bg1"/>
              </a:solidFill>
              <a:latin typeface="+mj-lt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D9AD762-142C-4F8F-9DD9-A21A6506C5E0}"/>
              </a:ext>
            </a:extLst>
          </p:cNvPr>
          <p:cNvSpPr txBox="1"/>
          <p:nvPr/>
        </p:nvSpPr>
        <p:spPr>
          <a:xfrm flipH="1">
            <a:off x="2091046" y="4942595"/>
            <a:ext cx="1961256" cy="520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Lorem ipsum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dolor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 sit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amet</a:t>
            </a:r>
            <a:r>
              <a:rPr lang="en-ID" sz="1200" b="0" i="0" u="none" strike="noStrike" cap="none">
                <a:ea typeface="Arial"/>
                <a:cs typeface="Arial"/>
                <a:sym typeface="Arial"/>
              </a:rPr>
              <a:t>, ctetur</a:t>
            </a:r>
            <a:r>
              <a:rPr lang="id-ID" sz="1200" b="0" i="0" u="none" strike="noStrike" cap="none">
                <a:ea typeface="Arial"/>
                <a:cs typeface="Arial"/>
                <a:sym typeface="Arial"/>
              </a:rPr>
              <a:t>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sed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 </a:t>
            </a:r>
            <a:r>
              <a:rPr lang="en-ID" sz="1200" b="0" i="0" u="none" strike="noStrike" cap="none">
                <a:ea typeface="Arial"/>
                <a:cs typeface="Arial"/>
                <a:sym typeface="Arial"/>
              </a:rPr>
              <a:t>do adipiscing</a:t>
            </a:r>
            <a:endParaRPr lang="id-ID" sz="1200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466960F-0C5C-4E7E-B6B6-0823A20D05BD}"/>
              </a:ext>
            </a:extLst>
          </p:cNvPr>
          <p:cNvSpPr txBox="1"/>
          <p:nvPr/>
        </p:nvSpPr>
        <p:spPr>
          <a:xfrm flipH="1">
            <a:off x="2540142" y="4631013"/>
            <a:ext cx="151216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d-ID" sz="1600">
                <a:solidFill>
                  <a:schemeClr val="accent2"/>
                </a:solidFill>
                <a:latin typeface="+mj-lt"/>
              </a:rPr>
              <a:t>EXAMPLES 01</a:t>
            </a:r>
            <a:endParaRPr lang="id-ID" sz="16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F073ACC0-2263-47D3-AA26-CEA406FE4BF1}"/>
              </a:ext>
            </a:extLst>
          </p:cNvPr>
          <p:cNvSpPr/>
          <p:nvPr/>
        </p:nvSpPr>
        <p:spPr>
          <a:xfrm flipH="1">
            <a:off x="4162323" y="4719711"/>
            <a:ext cx="735117" cy="735116"/>
          </a:xfrm>
          <a:prstGeom prst="roundRect">
            <a:avLst>
              <a:gd name="adj" fmla="val 26152"/>
            </a:avLst>
          </a:prstGeom>
          <a:gradFill>
            <a:gsLst>
              <a:gs pos="4000">
                <a:schemeClr val="accent1"/>
              </a:gs>
              <a:gs pos="100000">
                <a:schemeClr val="accent2">
                  <a:lumMod val="50000"/>
                </a:schemeClr>
              </a:gs>
            </a:gsLst>
            <a:path path="circle">
              <a:fillToRect l="100000" b="100000"/>
            </a:path>
          </a:gradFill>
          <a:ln>
            <a:noFill/>
          </a:ln>
          <a:effectLst>
            <a:outerShdw blurRad="495300" dist="368300" dir="2700000" sx="82000" sy="82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>
                <a:solidFill>
                  <a:schemeClr val="bg1"/>
                </a:solidFill>
                <a:latin typeface="+mj-lt"/>
              </a:rPr>
              <a:t>03</a:t>
            </a:r>
            <a:endParaRPr lang="en-US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6AD774F3-FEA0-418E-A0E5-F5B7C45F4445}"/>
              </a:ext>
            </a:extLst>
          </p:cNvPr>
          <p:cNvGrpSpPr/>
          <p:nvPr/>
        </p:nvGrpSpPr>
        <p:grpSpPr>
          <a:xfrm>
            <a:off x="8413808" y="-4563714"/>
            <a:ext cx="6954634" cy="6916616"/>
            <a:chOff x="7731847" y="-2754327"/>
            <a:chExt cx="7264438" cy="7224728"/>
          </a:xfrm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A680968C-E6BF-4FF7-9227-E0AC266DB86B}"/>
                </a:ext>
              </a:extLst>
            </p:cNvPr>
            <p:cNvSpPr/>
            <p:nvPr/>
          </p:nvSpPr>
          <p:spPr>
            <a:xfrm>
              <a:off x="8654776" y="-1836722"/>
              <a:ext cx="5418580" cy="5389516"/>
            </a:xfrm>
            <a:custGeom>
              <a:avLst/>
              <a:gdLst>
                <a:gd name="connsiteX0" fmla="*/ 5418581 w 5418580"/>
                <a:gd name="connsiteY0" fmla="*/ 2694758 h 5389516"/>
                <a:gd name="connsiteX1" fmla="*/ 4701640 w 5418580"/>
                <a:gd name="connsiteY1" fmla="*/ 2904443 h 5389516"/>
                <a:gd name="connsiteX2" fmla="*/ 5359759 w 5418580"/>
                <a:gd name="connsiteY2" fmla="*/ 3258069 h 5389516"/>
                <a:gd name="connsiteX3" fmla="*/ 4615137 w 5418580"/>
                <a:gd name="connsiteY3" fmla="*/ 3314123 h 5389516"/>
                <a:gd name="connsiteX4" fmla="*/ 5184676 w 5418580"/>
                <a:gd name="connsiteY4" fmla="*/ 3797159 h 5389516"/>
                <a:gd name="connsiteX5" fmla="*/ 4444897 w 5418580"/>
                <a:gd name="connsiteY5" fmla="*/ 3696123 h 5389516"/>
                <a:gd name="connsiteX6" fmla="*/ 4900944 w 5418580"/>
                <a:gd name="connsiteY6" fmla="*/ 4287807 h 5389516"/>
                <a:gd name="connsiteX7" fmla="*/ 4197843 w 5418580"/>
                <a:gd name="connsiteY7" fmla="*/ 4035217 h 5389516"/>
                <a:gd name="connsiteX8" fmla="*/ 4521713 w 5418580"/>
                <a:gd name="connsiteY8" fmla="*/ 4707869 h 5389516"/>
                <a:gd name="connsiteX9" fmla="*/ 3886430 w 5418580"/>
                <a:gd name="connsiteY9" fmla="*/ 4315488 h 5389516"/>
                <a:gd name="connsiteX10" fmla="*/ 4064282 w 5418580"/>
                <a:gd name="connsiteY10" fmla="*/ 5041426 h 5389516"/>
                <a:gd name="connsiteX11" fmla="*/ 3523808 w 5418580"/>
                <a:gd name="connsiteY11" fmla="*/ 4525173 h 5389516"/>
                <a:gd name="connsiteX12" fmla="*/ 3546645 w 5418580"/>
                <a:gd name="connsiteY12" fmla="*/ 5271872 h 5389516"/>
                <a:gd name="connsiteX13" fmla="*/ 3125892 w 5418580"/>
                <a:gd name="connsiteY13" fmla="*/ 4654582 h 5389516"/>
                <a:gd name="connsiteX14" fmla="*/ 2991638 w 5418580"/>
                <a:gd name="connsiteY14" fmla="*/ 5389516 h 5389516"/>
                <a:gd name="connsiteX15" fmla="*/ 2709291 w 5418580"/>
                <a:gd name="connsiteY15" fmla="*/ 4698180 h 5389516"/>
                <a:gd name="connsiteX16" fmla="*/ 2426251 w 5418580"/>
                <a:gd name="connsiteY16" fmla="*/ 5389516 h 5389516"/>
                <a:gd name="connsiteX17" fmla="*/ 2291998 w 5418580"/>
                <a:gd name="connsiteY17" fmla="*/ 4654582 h 5389516"/>
                <a:gd name="connsiteX18" fmla="*/ 1871936 w 5418580"/>
                <a:gd name="connsiteY18" fmla="*/ 5271872 h 5389516"/>
                <a:gd name="connsiteX19" fmla="*/ 1894081 w 5418580"/>
                <a:gd name="connsiteY19" fmla="*/ 4525173 h 5389516"/>
                <a:gd name="connsiteX20" fmla="*/ 1354299 w 5418580"/>
                <a:gd name="connsiteY20" fmla="*/ 5041426 h 5389516"/>
                <a:gd name="connsiteX21" fmla="*/ 1531458 w 5418580"/>
                <a:gd name="connsiteY21" fmla="*/ 4315488 h 5389516"/>
                <a:gd name="connsiteX22" fmla="*/ 896177 w 5418580"/>
                <a:gd name="connsiteY22" fmla="*/ 4707869 h 5389516"/>
                <a:gd name="connsiteX23" fmla="*/ 1220046 w 5418580"/>
                <a:gd name="connsiteY23" fmla="*/ 4035217 h 5389516"/>
                <a:gd name="connsiteX24" fmla="*/ 517637 w 5418580"/>
                <a:gd name="connsiteY24" fmla="*/ 4287807 h 5389516"/>
                <a:gd name="connsiteX25" fmla="*/ 973684 w 5418580"/>
                <a:gd name="connsiteY25" fmla="*/ 3696123 h 5389516"/>
                <a:gd name="connsiteX26" fmla="*/ 233906 w 5418580"/>
                <a:gd name="connsiteY26" fmla="*/ 3797159 h 5389516"/>
                <a:gd name="connsiteX27" fmla="*/ 803445 w 5418580"/>
                <a:gd name="connsiteY27" fmla="*/ 3314123 h 5389516"/>
                <a:gd name="connsiteX28" fmla="*/ 58822 w 5418580"/>
                <a:gd name="connsiteY28" fmla="*/ 3258069 h 5389516"/>
                <a:gd name="connsiteX29" fmla="*/ 716941 w 5418580"/>
                <a:gd name="connsiteY29" fmla="*/ 2904443 h 5389516"/>
                <a:gd name="connsiteX30" fmla="*/ 0 w 5418580"/>
                <a:gd name="connsiteY30" fmla="*/ 2694758 h 5389516"/>
                <a:gd name="connsiteX31" fmla="*/ 716941 w 5418580"/>
                <a:gd name="connsiteY31" fmla="*/ 2485074 h 5389516"/>
                <a:gd name="connsiteX32" fmla="*/ 58822 w 5418580"/>
                <a:gd name="connsiteY32" fmla="*/ 2131447 h 5389516"/>
                <a:gd name="connsiteX33" fmla="*/ 803445 w 5418580"/>
                <a:gd name="connsiteY33" fmla="*/ 2075393 h 5389516"/>
                <a:gd name="connsiteX34" fmla="*/ 233906 w 5418580"/>
                <a:gd name="connsiteY34" fmla="*/ 1592357 h 5389516"/>
                <a:gd name="connsiteX35" fmla="*/ 973684 w 5418580"/>
                <a:gd name="connsiteY35" fmla="*/ 1693393 h 5389516"/>
                <a:gd name="connsiteX36" fmla="*/ 517637 w 5418580"/>
                <a:gd name="connsiteY36" fmla="*/ 1101709 h 5389516"/>
                <a:gd name="connsiteX37" fmla="*/ 1220046 w 5418580"/>
                <a:gd name="connsiteY37" fmla="*/ 1354299 h 5389516"/>
                <a:gd name="connsiteX38" fmla="*/ 896177 w 5418580"/>
                <a:gd name="connsiteY38" fmla="*/ 681648 h 5389516"/>
                <a:gd name="connsiteX39" fmla="*/ 1532150 w 5418580"/>
                <a:gd name="connsiteY39" fmla="*/ 1074028 h 5389516"/>
                <a:gd name="connsiteX40" fmla="*/ 1354299 w 5418580"/>
                <a:gd name="connsiteY40" fmla="*/ 348090 h 5389516"/>
                <a:gd name="connsiteX41" fmla="*/ 1894081 w 5418580"/>
                <a:gd name="connsiteY41" fmla="*/ 863651 h 5389516"/>
                <a:gd name="connsiteX42" fmla="*/ 1871936 w 5418580"/>
                <a:gd name="connsiteY42" fmla="*/ 117645 h 5389516"/>
                <a:gd name="connsiteX43" fmla="*/ 2291998 w 5418580"/>
                <a:gd name="connsiteY43" fmla="*/ 734934 h 5389516"/>
                <a:gd name="connsiteX44" fmla="*/ 2426251 w 5418580"/>
                <a:gd name="connsiteY44" fmla="*/ 0 h 5389516"/>
                <a:gd name="connsiteX45" fmla="*/ 2709291 w 5418580"/>
                <a:gd name="connsiteY45" fmla="*/ 691336 h 5389516"/>
                <a:gd name="connsiteX46" fmla="*/ 2992330 w 5418580"/>
                <a:gd name="connsiteY46" fmla="*/ 0 h 5389516"/>
                <a:gd name="connsiteX47" fmla="*/ 3125892 w 5418580"/>
                <a:gd name="connsiteY47" fmla="*/ 734934 h 5389516"/>
                <a:gd name="connsiteX48" fmla="*/ 3546645 w 5418580"/>
                <a:gd name="connsiteY48" fmla="*/ 117645 h 5389516"/>
                <a:gd name="connsiteX49" fmla="*/ 3523808 w 5418580"/>
                <a:gd name="connsiteY49" fmla="*/ 864343 h 5389516"/>
                <a:gd name="connsiteX50" fmla="*/ 4064282 w 5418580"/>
                <a:gd name="connsiteY50" fmla="*/ 348090 h 5389516"/>
                <a:gd name="connsiteX51" fmla="*/ 3886430 w 5418580"/>
                <a:gd name="connsiteY51" fmla="*/ 1074028 h 5389516"/>
                <a:gd name="connsiteX52" fmla="*/ 4522405 w 5418580"/>
                <a:gd name="connsiteY52" fmla="*/ 681648 h 5389516"/>
                <a:gd name="connsiteX53" fmla="*/ 4197843 w 5418580"/>
                <a:gd name="connsiteY53" fmla="*/ 1354299 h 5389516"/>
                <a:gd name="connsiteX54" fmla="*/ 4900944 w 5418580"/>
                <a:gd name="connsiteY54" fmla="*/ 1101709 h 5389516"/>
                <a:gd name="connsiteX55" fmla="*/ 4444897 w 5418580"/>
                <a:gd name="connsiteY55" fmla="*/ 1693393 h 5389516"/>
                <a:gd name="connsiteX56" fmla="*/ 5184676 w 5418580"/>
                <a:gd name="connsiteY56" fmla="*/ 1592357 h 5389516"/>
                <a:gd name="connsiteX57" fmla="*/ 4615137 w 5418580"/>
                <a:gd name="connsiteY57" fmla="*/ 2075393 h 5389516"/>
                <a:gd name="connsiteX58" fmla="*/ 5359759 w 5418580"/>
                <a:gd name="connsiteY58" fmla="*/ 2131447 h 5389516"/>
                <a:gd name="connsiteX59" fmla="*/ 4701640 w 5418580"/>
                <a:gd name="connsiteY59" fmla="*/ 2485074 h 5389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418580" h="5389516">
                  <a:moveTo>
                    <a:pt x="5418581" y="2694758"/>
                  </a:moveTo>
                  <a:lnTo>
                    <a:pt x="4701640" y="2904443"/>
                  </a:lnTo>
                  <a:lnTo>
                    <a:pt x="5359759" y="3258069"/>
                  </a:lnTo>
                  <a:lnTo>
                    <a:pt x="4615137" y="3314123"/>
                  </a:lnTo>
                  <a:lnTo>
                    <a:pt x="5184676" y="3797159"/>
                  </a:lnTo>
                  <a:lnTo>
                    <a:pt x="4444897" y="3696123"/>
                  </a:lnTo>
                  <a:lnTo>
                    <a:pt x="4900944" y="4287807"/>
                  </a:lnTo>
                  <a:lnTo>
                    <a:pt x="4197843" y="4035217"/>
                  </a:lnTo>
                  <a:lnTo>
                    <a:pt x="4521713" y="4707869"/>
                  </a:lnTo>
                  <a:lnTo>
                    <a:pt x="3886430" y="4315488"/>
                  </a:lnTo>
                  <a:lnTo>
                    <a:pt x="4064282" y="5041426"/>
                  </a:lnTo>
                  <a:lnTo>
                    <a:pt x="3523808" y="4525173"/>
                  </a:lnTo>
                  <a:lnTo>
                    <a:pt x="3546645" y="5271872"/>
                  </a:lnTo>
                  <a:lnTo>
                    <a:pt x="3125892" y="4654582"/>
                  </a:lnTo>
                  <a:lnTo>
                    <a:pt x="2991638" y="5389516"/>
                  </a:lnTo>
                  <a:lnTo>
                    <a:pt x="2709291" y="4698180"/>
                  </a:lnTo>
                  <a:lnTo>
                    <a:pt x="2426251" y="5389516"/>
                  </a:lnTo>
                  <a:lnTo>
                    <a:pt x="2291998" y="4654582"/>
                  </a:lnTo>
                  <a:lnTo>
                    <a:pt x="1871936" y="5271872"/>
                  </a:lnTo>
                  <a:lnTo>
                    <a:pt x="1894081" y="4525173"/>
                  </a:lnTo>
                  <a:lnTo>
                    <a:pt x="1354299" y="5041426"/>
                  </a:lnTo>
                  <a:lnTo>
                    <a:pt x="1531458" y="4315488"/>
                  </a:lnTo>
                  <a:lnTo>
                    <a:pt x="896177" y="4707869"/>
                  </a:lnTo>
                  <a:lnTo>
                    <a:pt x="1220046" y="4035217"/>
                  </a:lnTo>
                  <a:lnTo>
                    <a:pt x="517637" y="4287807"/>
                  </a:lnTo>
                  <a:lnTo>
                    <a:pt x="973684" y="3696123"/>
                  </a:lnTo>
                  <a:lnTo>
                    <a:pt x="233906" y="3797159"/>
                  </a:lnTo>
                  <a:lnTo>
                    <a:pt x="803445" y="3314123"/>
                  </a:lnTo>
                  <a:lnTo>
                    <a:pt x="58822" y="3258069"/>
                  </a:lnTo>
                  <a:lnTo>
                    <a:pt x="716941" y="2904443"/>
                  </a:lnTo>
                  <a:lnTo>
                    <a:pt x="0" y="2694758"/>
                  </a:lnTo>
                  <a:lnTo>
                    <a:pt x="716941" y="2485074"/>
                  </a:lnTo>
                  <a:lnTo>
                    <a:pt x="58822" y="2131447"/>
                  </a:lnTo>
                  <a:lnTo>
                    <a:pt x="803445" y="2075393"/>
                  </a:lnTo>
                  <a:lnTo>
                    <a:pt x="233906" y="1592357"/>
                  </a:lnTo>
                  <a:lnTo>
                    <a:pt x="973684" y="1693393"/>
                  </a:lnTo>
                  <a:lnTo>
                    <a:pt x="517637" y="1101709"/>
                  </a:lnTo>
                  <a:lnTo>
                    <a:pt x="1220046" y="1354299"/>
                  </a:lnTo>
                  <a:lnTo>
                    <a:pt x="896177" y="681648"/>
                  </a:lnTo>
                  <a:lnTo>
                    <a:pt x="1532150" y="1074028"/>
                  </a:lnTo>
                  <a:lnTo>
                    <a:pt x="1354299" y="348090"/>
                  </a:lnTo>
                  <a:lnTo>
                    <a:pt x="1894081" y="863651"/>
                  </a:lnTo>
                  <a:lnTo>
                    <a:pt x="1871936" y="117645"/>
                  </a:lnTo>
                  <a:lnTo>
                    <a:pt x="2291998" y="734934"/>
                  </a:lnTo>
                  <a:lnTo>
                    <a:pt x="2426251" y="0"/>
                  </a:lnTo>
                  <a:lnTo>
                    <a:pt x="2709291" y="691336"/>
                  </a:lnTo>
                  <a:lnTo>
                    <a:pt x="2992330" y="0"/>
                  </a:lnTo>
                  <a:lnTo>
                    <a:pt x="3125892" y="734934"/>
                  </a:lnTo>
                  <a:lnTo>
                    <a:pt x="3546645" y="117645"/>
                  </a:lnTo>
                  <a:lnTo>
                    <a:pt x="3523808" y="864343"/>
                  </a:lnTo>
                  <a:lnTo>
                    <a:pt x="4064282" y="348090"/>
                  </a:lnTo>
                  <a:lnTo>
                    <a:pt x="3886430" y="1074028"/>
                  </a:lnTo>
                  <a:lnTo>
                    <a:pt x="4522405" y="681648"/>
                  </a:lnTo>
                  <a:lnTo>
                    <a:pt x="4197843" y="1354299"/>
                  </a:lnTo>
                  <a:lnTo>
                    <a:pt x="4900944" y="1101709"/>
                  </a:lnTo>
                  <a:lnTo>
                    <a:pt x="4444897" y="1693393"/>
                  </a:lnTo>
                  <a:lnTo>
                    <a:pt x="5184676" y="1592357"/>
                  </a:lnTo>
                  <a:lnTo>
                    <a:pt x="4615137" y="2075393"/>
                  </a:lnTo>
                  <a:lnTo>
                    <a:pt x="5359759" y="2131447"/>
                  </a:lnTo>
                  <a:lnTo>
                    <a:pt x="4701640" y="2485074"/>
                  </a:lnTo>
                  <a:close/>
                </a:path>
              </a:pathLst>
            </a:custGeom>
            <a:noFill/>
            <a:ln w="20743" cap="flat">
              <a:solidFill>
                <a:schemeClr val="accent1">
                  <a:lumMod val="60000"/>
                  <a:lumOff val="40000"/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BA292D86-7CA6-41E4-96A2-F9289F0E2EA8}"/>
                </a:ext>
              </a:extLst>
            </p:cNvPr>
            <p:cNvSpPr/>
            <p:nvPr/>
          </p:nvSpPr>
          <p:spPr>
            <a:xfrm>
              <a:off x="7731847" y="-2754327"/>
              <a:ext cx="7264438" cy="7224728"/>
            </a:xfrm>
            <a:custGeom>
              <a:avLst/>
              <a:gdLst>
                <a:gd name="connsiteX0" fmla="*/ 6835855 w 6835854"/>
                <a:gd name="connsiteY0" fmla="*/ 3399243 h 6798485"/>
                <a:gd name="connsiteX1" fmla="*/ 6115453 w 6835854"/>
                <a:gd name="connsiteY1" fmla="*/ 3682974 h 6798485"/>
                <a:gd name="connsiteX2" fmla="*/ 6761808 w 6835854"/>
                <a:gd name="connsiteY2" fmla="*/ 4109956 h 6798485"/>
                <a:gd name="connsiteX3" fmla="*/ 5997809 w 6835854"/>
                <a:gd name="connsiteY3" fmla="*/ 4237289 h 6798485"/>
                <a:gd name="connsiteX4" fmla="*/ 6541051 w 6835854"/>
                <a:gd name="connsiteY4" fmla="*/ 4789528 h 6798485"/>
                <a:gd name="connsiteX5" fmla="*/ 5767363 w 6835854"/>
                <a:gd name="connsiteY5" fmla="*/ 4754926 h 6798485"/>
                <a:gd name="connsiteX6" fmla="*/ 6183272 w 6835854"/>
                <a:gd name="connsiteY6" fmla="*/ 5408201 h 6798485"/>
                <a:gd name="connsiteX7" fmla="*/ 5433114 w 6835854"/>
                <a:gd name="connsiteY7" fmla="*/ 5213741 h 6798485"/>
                <a:gd name="connsiteX8" fmla="*/ 5705081 w 6835854"/>
                <a:gd name="connsiteY8" fmla="*/ 5938987 h 6798485"/>
                <a:gd name="connsiteX9" fmla="*/ 5011668 w 6835854"/>
                <a:gd name="connsiteY9" fmla="*/ 5593665 h 6798485"/>
                <a:gd name="connsiteX10" fmla="*/ 5127237 w 6835854"/>
                <a:gd name="connsiteY10" fmla="*/ 6359740 h 6798485"/>
                <a:gd name="connsiteX11" fmla="*/ 4521021 w 6835854"/>
                <a:gd name="connsiteY11" fmla="*/ 5877396 h 6798485"/>
                <a:gd name="connsiteX12" fmla="*/ 4473962 w 6835854"/>
                <a:gd name="connsiteY12" fmla="*/ 6650392 h 6798485"/>
                <a:gd name="connsiteX13" fmla="*/ 3981930 w 6835854"/>
                <a:gd name="connsiteY13" fmla="*/ 6052479 h 6798485"/>
                <a:gd name="connsiteX14" fmla="*/ 3775014 w 6835854"/>
                <a:gd name="connsiteY14" fmla="*/ 6798486 h 6798485"/>
                <a:gd name="connsiteX15" fmla="*/ 3417927 w 6835854"/>
                <a:gd name="connsiteY15" fmla="*/ 6111302 h 6798485"/>
                <a:gd name="connsiteX16" fmla="*/ 3060841 w 6835854"/>
                <a:gd name="connsiteY16" fmla="*/ 6798486 h 6798485"/>
                <a:gd name="connsiteX17" fmla="*/ 2853232 w 6835854"/>
                <a:gd name="connsiteY17" fmla="*/ 6052479 h 6798485"/>
                <a:gd name="connsiteX18" fmla="*/ 2361200 w 6835854"/>
                <a:gd name="connsiteY18" fmla="*/ 6650392 h 6798485"/>
                <a:gd name="connsiteX19" fmla="*/ 2314835 w 6835854"/>
                <a:gd name="connsiteY19" fmla="*/ 5877396 h 6798485"/>
                <a:gd name="connsiteX20" fmla="*/ 1708618 w 6835854"/>
                <a:gd name="connsiteY20" fmla="*/ 6359740 h 6798485"/>
                <a:gd name="connsiteX21" fmla="*/ 1824187 w 6835854"/>
                <a:gd name="connsiteY21" fmla="*/ 5593665 h 6798485"/>
                <a:gd name="connsiteX22" fmla="*/ 1130774 w 6835854"/>
                <a:gd name="connsiteY22" fmla="*/ 5938987 h 6798485"/>
                <a:gd name="connsiteX23" fmla="*/ 1402049 w 6835854"/>
                <a:gd name="connsiteY23" fmla="*/ 5213741 h 6798485"/>
                <a:gd name="connsiteX24" fmla="*/ 652583 w 6835854"/>
                <a:gd name="connsiteY24" fmla="*/ 5408201 h 6798485"/>
                <a:gd name="connsiteX25" fmla="*/ 1068492 w 6835854"/>
                <a:gd name="connsiteY25" fmla="*/ 4754926 h 6798485"/>
                <a:gd name="connsiteX26" fmla="*/ 294804 w 6835854"/>
                <a:gd name="connsiteY26" fmla="*/ 4789528 h 6798485"/>
                <a:gd name="connsiteX27" fmla="*/ 838046 w 6835854"/>
                <a:gd name="connsiteY27" fmla="*/ 4237289 h 6798485"/>
                <a:gd name="connsiteX28" fmla="*/ 74047 w 6835854"/>
                <a:gd name="connsiteY28" fmla="*/ 4109956 h 6798485"/>
                <a:gd name="connsiteX29" fmla="*/ 720401 w 6835854"/>
                <a:gd name="connsiteY29" fmla="*/ 3682974 h 6798485"/>
                <a:gd name="connsiteX30" fmla="*/ 0 w 6835854"/>
                <a:gd name="connsiteY30" fmla="*/ 3399243 h 6798485"/>
                <a:gd name="connsiteX31" fmla="*/ 720401 w 6835854"/>
                <a:gd name="connsiteY31" fmla="*/ 3115511 h 6798485"/>
                <a:gd name="connsiteX32" fmla="*/ 74047 w 6835854"/>
                <a:gd name="connsiteY32" fmla="*/ 2688530 h 6798485"/>
                <a:gd name="connsiteX33" fmla="*/ 838046 w 6835854"/>
                <a:gd name="connsiteY33" fmla="*/ 2561197 h 6798485"/>
                <a:gd name="connsiteX34" fmla="*/ 294804 w 6835854"/>
                <a:gd name="connsiteY34" fmla="*/ 2008266 h 6798485"/>
                <a:gd name="connsiteX35" fmla="*/ 1068492 w 6835854"/>
                <a:gd name="connsiteY35" fmla="*/ 2043559 h 6798485"/>
                <a:gd name="connsiteX36" fmla="*/ 652583 w 6835854"/>
                <a:gd name="connsiteY36" fmla="*/ 1390285 h 6798485"/>
                <a:gd name="connsiteX37" fmla="*/ 1402049 w 6835854"/>
                <a:gd name="connsiteY37" fmla="*/ 1584745 h 6798485"/>
                <a:gd name="connsiteX38" fmla="*/ 1130774 w 6835854"/>
                <a:gd name="connsiteY38" fmla="*/ 859499 h 6798485"/>
                <a:gd name="connsiteX39" fmla="*/ 1824187 w 6835854"/>
                <a:gd name="connsiteY39" fmla="*/ 1204821 h 6798485"/>
                <a:gd name="connsiteX40" fmla="*/ 1708618 w 6835854"/>
                <a:gd name="connsiteY40" fmla="*/ 438746 h 6798485"/>
                <a:gd name="connsiteX41" fmla="*/ 2314835 w 6835854"/>
                <a:gd name="connsiteY41" fmla="*/ 921090 h 6798485"/>
                <a:gd name="connsiteX42" fmla="*/ 2361200 w 6835854"/>
                <a:gd name="connsiteY42" fmla="*/ 148094 h 6798485"/>
                <a:gd name="connsiteX43" fmla="*/ 2853232 w 6835854"/>
                <a:gd name="connsiteY43" fmla="*/ 746007 h 6798485"/>
                <a:gd name="connsiteX44" fmla="*/ 3060841 w 6835854"/>
                <a:gd name="connsiteY44" fmla="*/ 0 h 6798485"/>
                <a:gd name="connsiteX45" fmla="*/ 3417927 w 6835854"/>
                <a:gd name="connsiteY45" fmla="*/ 687184 h 6798485"/>
                <a:gd name="connsiteX46" fmla="*/ 3775014 w 6835854"/>
                <a:gd name="connsiteY46" fmla="*/ 0 h 6798485"/>
                <a:gd name="connsiteX47" fmla="*/ 3981930 w 6835854"/>
                <a:gd name="connsiteY47" fmla="*/ 746007 h 6798485"/>
                <a:gd name="connsiteX48" fmla="*/ 4473962 w 6835854"/>
                <a:gd name="connsiteY48" fmla="*/ 148094 h 6798485"/>
                <a:gd name="connsiteX49" fmla="*/ 4521021 w 6835854"/>
                <a:gd name="connsiteY49" fmla="*/ 921090 h 6798485"/>
                <a:gd name="connsiteX50" fmla="*/ 5127237 w 6835854"/>
                <a:gd name="connsiteY50" fmla="*/ 438746 h 6798485"/>
                <a:gd name="connsiteX51" fmla="*/ 5011668 w 6835854"/>
                <a:gd name="connsiteY51" fmla="*/ 1204821 h 6798485"/>
                <a:gd name="connsiteX52" fmla="*/ 5705081 w 6835854"/>
                <a:gd name="connsiteY52" fmla="*/ 859499 h 6798485"/>
                <a:gd name="connsiteX53" fmla="*/ 5433114 w 6835854"/>
                <a:gd name="connsiteY53" fmla="*/ 1584745 h 6798485"/>
                <a:gd name="connsiteX54" fmla="*/ 6183272 w 6835854"/>
                <a:gd name="connsiteY54" fmla="*/ 1390285 h 6798485"/>
                <a:gd name="connsiteX55" fmla="*/ 5767363 w 6835854"/>
                <a:gd name="connsiteY55" fmla="*/ 2043559 h 6798485"/>
                <a:gd name="connsiteX56" fmla="*/ 6541051 w 6835854"/>
                <a:gd name="connsiteY56" fmla="*/ 2008958 h 6798485"/>
                <a:gd name="connsiteX57" fmla="*/ 5997809 w 6835854"/>
                <a:gd name="connsiteY57" fmla="*/ 2561197 h 6798485"/>
                <a:gd name="connsiteX58" fmla="*/ 6761808 w 6835854"/>
                <a:gd name="connsiteY58" fmla="*/ 2688530 h 6798485"/>
                <a:gd name="connsiteX59" fmla="*/ 6115453 w 6835854"/>
                <a:gd name="connsiteY59" fmla="*/ 3115511 h 6798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835854" h="6798485">
                  <a:moveTo>
                    <a:pt x="6835855" y="3399243"/>
                  </a:moveTo>
                  <a:lnTo>
                    <a:pt x="6115453" y="3682974"/>
                  </a:lnTo>
                  <a:lnTo>
                    <a:pt x="6761808" y="4109956"/>
                  </a:lnTo>
                  <a:lnTo>
                    <a:pt x="5997809" y="4237289"/>
                  </a:lnTo>
                  <a:lnTo>
                    <a:pt x="6541051" y="4789528"/>
                  </a:lnTo>
                  <a:lnTo>
                    <a:pt x="5767363" y="4754926"/>
                  </a:lnTo>
                  <a:lnTo>
                    <a:pt x="6183272" y="5408201"/>
                  </a:lnTo>
                  <a:lnTo>
                    <a:pt x="5433114" y="5213741"/>
                  </a:lnTo>
                  <a:lnTo>
                    <a:pt x="5705081" y="5938987"/>
                  </a:lnTo>
                  <a:lnTo>
                    <a:pt x="5011668" y="5593665"/>
                  </a:lnTo>
                  <a:lnTo>
                    <a:pt x="5127237" y="6359740"/>
                  </a:lnTo>
                  <a:lnTo>
                    <a:pt x="4521021" y="5877396"/>
                  </a:lnTo>
                  <a:lnTo>
                    <a:pt x="4473962" y="6650392"/>
                  </a:lnTo>
                  <a:lnTo>
                    <a:pt x="3981930" y="6052479"/>
                  </a:lnTo>
                  <a:lnTo>
                    <a:pt x="3775014" y="6798486"/>
                  </a:lnTo>
                  <a:lnTo>
                    <a:pt x="3417927" y="6111302"/>
                  </a:lnTo>
                  <a:lnTo>
                    <a:pt x="3060841" y="6798486"/>
                  </a:lnTo>
                  <a:lnTo>
                    <a:pt x="2853232" y="6052479"/>
                  </a:lnTo>
                  <a:lnTo>
                    <a:pt x="2361200" y="6650392"/>
                  </a:lnTo>
                  <a:lnTo>
                    <a:pt x="2314835" y="5877396"/>
                  </a:lnTo>
                  <a:lnTo>
                    <a:pt x="1708618" y="6359740"/>
                  </a:lnTo>
                  <a:lnTo>
                    <a:pt x="1824187" y="5593665"/>
                  </a:lnTo>
                  <a:lnTo>
                    <a:pt x="1130774" y="5938987"/>
                  </a:lnTo>
                  <a:lnTo>
                    <a:pt x="1402049" y="5213741"/>
                  </a:lnTo>
                  <a:lnTo>
                    <a:pt x="652583" y="5408201"/>
                  </a:lnTo>
                  <a:lnTo>
                    <a:pt x="1068492" y="4754926"/>
                  </a:lnTo>
                  <a:lnTo>
                    <a:pt x="294804" y="4789528"/>
                  </a:lnTo>
                  <a:lnTo>
                    <a:pt x="838046" y="4237289"/>
                  </a:lnTo>
                  <a:lnTo>
                    <a:pt x="74047" y="4109956"/>
                  </a:lnTo>
                  <a:lnTo>
                    <a:pt x="720401" y="3682974"/>
                  </a:lnTo>
                  <a:lnTo>
                    <a:pt x="0" y="3399243"/>
                  </a:lnTo>
                  <a:lnTo>
                    <a:pt x="720401" y="3115511"/>
                  </a:lnTo>
                  <a:lnTo>
                    <a:pt x="74047" y="2688530"/>
                  </a:lnTo>
                  <a:lnTo>
                    <a:pt x="838046" y="2561197"/>
                  </a:lnTo>
                  <a:lnTo>
                    <a:pt x="294804" y="2008266"/>
                  </a:lnTo>
                  <a:lnTo>
                    <a:pt x="1068492" y="2043559"/>
                  </a:lnTo>
                  <a:lnTo>
                    <a:pt x="652583" y="1390285"/>
                  </a:lnTo>
                  <a:lnTo>
                    <a:pt x="1402049" y="1584745"/>
                  </a:lnTo>
                  <a:lnTo>
                    <a:pt x="1130774" y="859499"/>
                  </a:lnTo>
                  <a:lnTo>
                    <a:pt x="1824187" y="1204821"/>
                  </a:lnTo>
                  <a:lnTo>
                    <a:pt x="1708618" y="438746"/>
                  </a:lnTo>
                  <a:lnTo>
                    <a:pt x="2314835" y="921090"/>
                  </a:lnTo>
                  <a:lnTo>
                    <a:pt x="2361200" y="148094"/>
                  </a:lnTo>
                  <a:lnTo>
                    <a:pt x="2853232" y="746007"/>
                  </a:lnTo>
                  <a:lnTo>
                    <a:pt x="3060841" y="0"/>
                  </a:lnTo>
                  <a:lnTo>
                    <a:pt x="3417927" y="687184"/>
                  </a:lnTo>
                  <a:lnTo>
                    <a:pt x="3775014" y="0"/>
                  </a:lnTo>
                  <a:lnTo>
                    <a:pt x="3981930" y="746007"/>
                  </a:lnTo>
                  <a:lnTo>
                    <a:pt x="4473962" y="148094"/>
                  </a:lnTo>
                  <a:lnTo>
                    <a:pt x="4521021" y="921090"/>
                  </a:lnTo>
                  <a:lnTo>
                    <a:pt x="5127237" y="438746"/>
                  </a:lnTo>
                  <a:lnTo>
                    <a:pt x="5011668" y="1204821"/>
                  </a:lnTo>
                  <a:lnTo>
                    <a:pt x="5705081" y="859499"/>
                  </a:lnTo>
                  <a:lnTo>
                    <a:pt x="5433114" y="1584745"/>
                  </a:lnTo>
                  <a:lnTo>
                    <a:pt x="6183272" y="1390285"/>
                  </a:lnTo>
                  <a:lnTo>
                    <a:pt x="5767363" y="2043559"/>
                  </a:lnTo>
                  <a:lnTo>
                    <a:pt x="6541051" y="2008958"/>
                  </a:lnTo>
                  <a:lnTo>
                    <a:pt x="5997809" y="2561197"/>
                  </a:lnTo>
                  <a:lnTo>
                    <a:pt x="6761808" y="2688530"/>
                  </a:lnTo>
                  <a:lnTo>
                    <a:pt x="6115453" y="3115511"/>
                  </a:lnTo>
                  <a:close/>
                </a:path>
              </a:pathLst>
            </a:custGeom>
            <a:noFill/>
            <a:ln w="20743" cap="flat">
              <a:solidFill>
                <a:schemeClr val="accent1">
                  <a:lumMod val="60000"/>
                  <a:lumOff val="40000"/>
                  <a:alpha val="2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</p:grp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61E3BED8-B138-4EA9-8BE9-B146BF719A30}"/>
              </a:ext>
            </a:extLst>
          </p:cNvPr>
          <p:cNvSpPr/>
          <p:nvPr/>
        </p:nvSpPr>
        <p:spPr>
          <a:xfrm>
            <a:off x="1" y="3719298"/>
            <a:ext cx="2295043" cy="3138703"/>
          </a:xfrm>
          <a:custGeom>
            <a:avLst/>
            <a:gdLst>
              <a:gd name="connsiteX0" fmla="*/ 482995 w 2295043"/>
              <a:gd name="connsiteY0" fmla="*/ 0 h 3138703"/>
              <a:gd name="connsiteX1" fmla="*/ 361019 w 2295043"/>
              <a:gd name="connsiteY1" fmla="*/ 812341 h 3138703"/>
              <a:gd name="connsiteX2" fmla="*/ 1096652 w 2295043"/>
              <a:gd name="connsiteY2" fmla="*/ 446410 h 3138703"/>
              <a:gd name="connsiteX3" fmla="*/ 808686 w 2295043"/>
              <a:gd name="connsiteY3" fmla="*/ 1214739 h 3138703"/>
              <a:gd name="connsiteX4" fmla="*/ 1604679 w 2295043"/>
              <a:gd name="connsiteY4" fmla="*/ 1008510 h 3138703"/>
              <a:gd name="connsiteX5" fmla="*/ 1163299 w 2295043"/>
              <a:gd name="connsiteY5" fmla="*/ 1701388 h 3138703"/>
              <a:gd name="connsiteX6" fmla="*/ 1984442 w 2295043"/>
              <a:gd name="connsiteY6" fmla="*/ 1664921 h 3138703"/>
              <a:gd name="connsiteX7" fmla="*/ 1405995 w 2295043"/>
              <a:gd name="connsiteY7" fmla="*/ 2250913 h 3138703"/>
              <a:gd name="connsiteX8" fmla="*/ 2215821 w 2295043"/>
              <a:gd name="connsiteY8" fmla="*/ 2385464 h 3138703"/>
              <a:gd name="connsiteX9" fmla="*/ 1530487 w 2295043"/>
              <a:gd name="connsiteY9" fmla="*/ 2838162 h 3138703"/>
              <a:gd name="connsiteX10" fmla="*/ 2295043 w 2295043"/>
              <a:gd name="connsiteY10" fmla="*/ 3138703 h 3138703"/>
              <a:gd name="connsiteX11" fmla="*/ 2238456 w 2295043"/>
              <a:gd name="connsiteY11" fmla="*/ 3138703 h 3138703"/>
              <a:gd name="connsiteX12" fmla="*/ 1486475 w 2295043"/>
              <a:gd name="connsiteY12" fmla="*/ 2841934 h 3138703"/>
              <a:gd name="connsiteX13" fmla="*/ 2161749 w 2295043"/>
              <a:gd name="connsiteY13" fmla="*/ 2396782 h 3138703"/>
              <a:gd name="connsiteX14" fmla="*/ 1364498 w 2295043"/>
              <a:gd name="connsiteY14" fmla="*/ 2263488 h 3138703"/>
              <a:gd name="connsiteX15" fmla="*/ 1931627 w 2295043"/>
              <a:gd name="connsiteY15" fmla="*/ 1687556 h 3138703"/>
              <a:gd name="connsiteX16" fmla="*/ 1124317 w 2295043"/>
              <a:gd name="connsiteY16" fmla="*/ 1724023 h 3138703"/>
              <a:gd name="connsiteX17" fmla="*/ 1558152 w 2295043"/>
              <a:gd name="connsiteY17" fmla="*/ 1042462 h 3138703"/>
              <a:gd name="connsiteX18" fmla="*/ 774734 w 2295043"/>
              <a:gd name="connsiteY18" fmla="*/ 1244918 h 3138703"/>
              <a:gd name="connsiteX19" fmla="*/ 1058927 w 2295043"/>
              <a:gd name="connsiteY19" fmla="*/ 487908 h 3138703"/>
              <a:gd name="connsiteX20" fmla="*/ 334611 w 2295043"/>
              <a:gd name="connsiteY20" fmla="*/ 848808 h 3138703"/>
              <a:gd name="connsiteX21" fmla="*/ 455331 w 2295043"/>
              <a:gd name="connsiteY21" fmla="*/ 49043 h 3138703"/>
              <a:gd name="connsiteX22" fmla="*/ 0 w 2295043"/>
              <a:gd name="connsiteY22" fmla="*/ 411135 h 3138703"/>
              <a:gd name="connsiteX23" fmla="*/ 0 w 2295043"/>
              <a:gd name="connsiteY23" fmla="*/ 385450 h 3138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95043" h="3138703">
                <a:moveTo>
                  <a:pt x="482995" y="0"/>
                </a:moveTo>
                <a:lnTo>
                  <a:pt x="361019" y="812341"/>
                </a:lnTo>
                <a:lnTo>
                  <a:pt x="1096652" y="446410"/>
                </a:lnTo>
                <a:lnTo>
                  <a:pt x="808686" y="1214739"/>
                </a:lnTo>
                <a:lnTo>
                  <a:pt x="1604679" y="1008510"/>
                </a:lnTo>
                <a:lnTo>
                  <a:pt x="1163299" y="1701388"/>
                </a:lnTo>
                <a:lnTo>
                  <a:pt x="1984442" y="1664921"/>
                </a:lnTo>
                <a:lnTo>
                  <a:pt x="1405995" y="2250913"/>
                </a:lnTo>
                <a:lnTo>
                  <a:pt x="2215821" y="2385464"/>
                </a:lnTo>
                <a:lnTo>
                  <a:pt x="1530487" y="2838162"/>
                </a:lnTo>
                <a:lnTo>
                  <a:pt x="2295043" y="3138703"/>
                </a:lnTo>
                <a:lnTo>
                  <a:pt x="2238456" y="3138703"/>
                </a:lnTo>
                <a:lnTo>
                  <a:pt x="1486475" y="2841934"/>
                </a:lnTo>
                <a:lnTo>
                  <a:pt x="2161749" y="2396782"/>
                </a:lnTo>
                <a:lnTo>
                  <a:pt x="1364498" y="2263488"/>
                </a:lnTo>
                <a:lnTo>
                  <a:pt x="1931627" y="1687556"/>
                </a:lnTo>
                <a:lnTo>
                  <a:pt x="1124317" y="1724023"/>
                </a:lnTo>
                <a:lnTo>
                  <a:pt x="1558152" y="1042462"/>
                </a:lnTo>
                <a:lnTo>
                  <a:pt x="774734" y="1244918"/>
                </a:lnTo>
                <a:lnTo>
                  <a:pt x="1058927" y="487908"/>
                </a:lnTo>
                <a:lnTo>
                  <a:pt x="334611" y="848808"/>
                </a:lnTo>
                <a:lnTo>
                  <a:pt x="455331" y="49043"/>
                </a:lnTo>
                <a:lnTo>
                  <a:pt x="0" y="411135"/>
                </a:lnTo>
                <a:lnTo>
                  <a:pt x="0" y="38545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476313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85CB7834-A33B-45A0-816C-325570AE2444}"/>
              </a:ext>
            </a:extLst>
          </p:cNvPr>
          <p:cNvSpPr/>
          <p:nvPr/>
        </p:nvSpPr>
        <p:spPr>
          <a:xfrm>
            <a:off x="1" y="3719298"/>
            <a:ext cx="2295043" cy="3138703"/>
          </a:xfrm>
          <a:custGeom>
            <a:avLst/>
            <a:gdLst>
              <a:gd name="connsiteX0" fmla="*/ 482995 w 2295043"/>
              <a:gd name="connsiteY0" fmla="*/ 0 h 3138703"/>
              <a:gd name="connsiteX1" fmla="*/ 361019 w 2295043"/>
              <a:gd name="connsiteY1" fmla="*/ 812341 h 3138703"/>
              <a:gd name="connsiteX2" fmla="*/ 1096652 w 2295043"/>
              <a:gd name="connsiteY2" fmla="*/ 446410 h 3138703"/>
              <a:gd name="connsiteX3" fmla="*/ 808686 w 2295043"/>
              <a:gd name="connsiteY3" fmla="*/ 1214739 h 3138703"/>
              <a:gd name="connsiteX4" fmla="*/ 1604679 w 2295043"/>
              <a:gd name="connsiteY4" fmla="*/ 1008510 h 3138703"/>
              <a:gd name="connsiteX5" fmla="*/ 1163299 w 2295043"/>
              <a:gd name="connsiteY5" fmla="*/ 1701388 h 3138703"/>
              <a:gd name="connsiteX6" fmla="*/ 1984442 w 2295043"/>
              <a:gd name="connsiteY6" fmla="*/ 1664921 h 3138703"/>
              <a:gd name="connsiteX7" fmla="*/ 1405995 w 2295043"/>
              <a:gd name="connsiteY7" fmla="*/ 2250913 h 3138703"/>
              <a:gd name="connsiteX8" fmla="*/ 2215821 w 2295043"/>
              <a:gd name="connsiteY8" fmla="*/ 2385464 h 3138703"/>
              <a:gd name="connsiteX9" fmla="*/ 1530487 w 2295043"/>
              <a:gd name="connsiteY9" fmla="*/ 2838162 h 3138703"/>
              <a:gd name="connsiteX10" fmla="*/ 2295043 w 2295043"/>
              <a:gd name="connsiteY10" fmla="*/ 3138703 h 3138703"/>
              <a:gd name="connsiteX11" fmla="*/ 2238456 w 2295043"/>
              <a:gd name="connsiteY11" fmla="*/ 3138703 h 3138703"/>
              <a:gd name="connsiteX12" fmla="*/ 1486475 w 2295043"/>
              <a:gd name="connsiteY12" fmla="*/ 2841934 h 3138703"/>
              <a:gd name="connsiteX13" fmla="*/ 2161749 w 2295043"/>
              <a:gd name="connsiteY13" fmla="*/ 2396782 h 3138703"/>
              <a:gd name="connsiteX14" fmla="*/ 1364498 w 2295043"/>
              <a:gd name="connsiteY14" fmla="*/ 2263488 h 3138703"/>
              <a:gd name="connsiteX15" fmla="*/ 1931627 w 2295043"/>
              <a:gd name="connsiteY15" fmla="*/ 1687556 h 3138703"/>
              <a:gd name="connsiteX16" fmla="*/ 1124317 w 2295043"/>
              <a:gd name="connsiteY16" fmla="*/ 1724023 h 3138703"/>
              <a:gd name="connsiteX17" fmla="*/ 1558152 w 2295043"/>
              <a:gd name="connsiteY17" fmla="*/ 1042462 h 3138703"/>
              <a:gd name="connsiteX18" fmla="*/ 774734 w 2295043"/>
              <a:gd name="connsiteY18" fmla="*/ 1244918 h 3138703"/>
              <a:gd name="connsiteX19" fmla="*/ 1058927 w 2295043"/>
              <a:gd name="connsiteY19" fmla="*/ 487908 h 3138703"/>
              <a:gd name="connsiteX20" fmla="*/ 334611 w 2295043"/>
              <a:gd name="connsiteY20" fmla="*/ 848808 h 3138703"/>
              <a:gd name="connsiteX21" fmla="*/ 455331 w 2295043"/>
              <a:gd name="connsiteY21" fmla="*/ 49043 h 3138703"/>
              <a:gd name="connsiteX22" fmla="*/ 0 w 2295043"/>
              <a:gd name="connsiteY22" fmla="*/ 411135 h 3138703"/>
              <a:gd name="connsiteX23" fmla="*/ 0 w 2295043"/>
              <a:gd name="connsiteY23" fmla="*/ 385450 h 3138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95043" h="3138703">
                <a:moveTo>
                  <a:pt x="482995" y="0"/>
                </a:moveTo>
                <a:lnTo>
                  <a:pt x="361019" y="812341"/>
                </a:lnTo>
                <a:lnTo>
                  <a:pt x="1096652" y="446410"/>
                </a:lnTo>
                <a:lnTo>
                  <a:pt x="808686" y="1214739"/>
                </a:lnTo>
                <a:lnTo>
                  <a:pt x="1604679" y="1008510"/>
                </a:lnTo>
                <a:lnTo>
                  <a:pt x="1163299" y="1701388"/>
                </a:lnTo>
                <a:lnTo>
                  <a:pt x="1984442" y="1664921"/>
                </a:lnTo>
                <a:lnTo>
                  <a:pt x="1405995" y="2250913"/>
                </a:lnTo>
                <a:lnTo>
                  <a:pt x="2215821" y="2385464"/>
                </a:lnTo>
                <a:lnTo>
                  <a:pt x="1530487" y="2838162"/>
                </a:lnTo>
                <a:lnTo>
                  <a:pt x="2295043" y="3138703"/>
                </a:lnTo>
                <a:lnTo>
                  <a:pt x="2238456" y="3138703"/>
                </a:lnTo>
                <a:lnTo>
                  <a:pt x="1486475" y="2841934"/>
                </a:lnTo>
                <a:lnTo>
                  <a:pt x="2161749" y="2396782"/>
                </a:lnTo>
                <a:lnTo>
                  <a:pt x="1364498" y="2263488"/>
                </a:lnTo>
                <a:lnTo>
                  <a:pt x="1931627" y="1687556"/>
                </a:lnTo>
                <a:lnTo>
                  <a:pt x="1124317" y="1724023"/>
                </a:lnTo>
                <a:lnTo>
                  <a:pt x="1558152" y="1042462"/>
                </a:lnTo>
                <a:lnTo>
                  <a:pt x="774734" y="1244918"/>
                </a:lnTo>
                <a:lnTo>
                  <a:pt x="1058927" y="487908"/>
                </a:lnTo>
                <a:lnTo>
                  <a:pt x="334611" y="848808"/>
                </a:lnTo>
                <a:lnTo>
                  <a:pt x="455331" y="49043"/>
                </a:lnTo>
                <a:lnTo>
                  <a:pt x="0" y="411135"/>
                </a:lnTo>
                <a:lnTo>
                  <a:pt x="0" y="38545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17E027D6-6ED1-405A-87DD-AA4678F8A0A8}"/>
              </a:ext>
            </a:extLst>
          </p:cNvPr>
          <p:cNvGrpSpPr/>
          <p:nvPr/>
        </p:nvGrpSpPr>
        <p:grpSpPr>
          <a:xfrm>
            <a:off x="774454" y="-3678134"/>
            <a:ext cx="6954634" cy="6916616"/>
            <a:chOff x="7731847" y="-2754327"/>
            <a:chExt cx="7264438" cy="7224728"/>
          </a:xfrm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2C33E6D4-E0E1-4CE5-83C2-8CFBD801C947}"/>
                </a:ext>
              </a:extLst>
            </p:cNvPr>
            <p:cNvSpPr/>
            <p:nvPr/>
          </p:nvSpPr>
          <p:spPr>
            <a:xfrm>
              <a:off x="8654776" y="-1836722"/>
              <a:ext cx="5418580" cy="5389516"/>
            </a:xfrm>
            <a:custGeom>
              <a:avLst/>
              <a:gdLst>
                <a:gd name="connsiteX0" fmla="*/ 5418581 w 5418580"/>
                <a:gd name="connsiteY0" fmla="*/ 2694758 h 5389516"/>
                <a:gd name="connsiteX1" fmla="*/ 4701640 w 5418580"/>
                <a:gd name="connsiteY1" fmla="*/ 2904443 h 5389516"/>
                <a:gd name="connsiteX2" fmla="*/ 5359759 w 5418580"/>
                <a:gd name="connsiteY2" fmla="*/ 3258069 h 5389516"/>
                <a:gd name="connsiteX3" fmla="*/ 4615137 w 5418580"/>
                <a:gd name="connsiteY3" fmla="*/ 3314123 h 5389516"/>
                <a:gd name="connsiteX4" fmla="*/ 5184676 w 5418580"/>
                <a:gd name="connsiteY4" fmla="*/ 3797159 h 5389516"/>
                <a:gd name="connsiteX5" fmla="*/ 4444897 w 5418580"/>
                <a:gd name="connsiteY5" fmla="*/ 3696123 h 5389516"/>
                <a:gd name="connsiteX6" fmla="*/ 4900944 w 5418580"/>
                <a:gd name="connsiteY6" fmla="*/ 4287807 h 5389516"/>
                <a:gd name="connsiteX7" fmla="*/ 4197843 w 5418580"/>
                <a:gd name="connsiteY7" fmla="*/ 4035217 h 5389516"/>
                <a:gd name="connsiteX8" fmla="*/ 4521713 w 5418580"/>
                <a:gd name="connsiteY8" fmla="*/ 4707869 h 5389516"/>
                <a:gd name="connsiteX9" fmla="*/ 3886430 w 5418580"/>
                <a:gd name="connsiteY9" fmla="*/ 4315488 h 5389516"/>
                <a:gd name="connsiteX10" fmla="*/ 4064282 w 5418580"/>
                <a:gd name="connsiteY10" fmla="*/ 5041426 h 5389516"/>
                <a:gd name="connsiteX11" fmla="*/ 3523808 w 5418580"/>
                <a:gd name="connsiteY11" fmla="*/ 4525173 h 5389516"/>
                <a:gd name="connsiteX12" fmla="*/ 3546645 w 5418580"/>
                <a:gd name="connsiteY12" fmla="*/ 5271872 h 5389516"/>
                <a:gd name="connsiteX13" fmla="*/ 3125892 w 5418580"/>
                <a:gd name="connsiteY13" fmla="*/ 4654582 h 5389516"/>
                <a:gd name="connsiteX14" fmla="*/ 2991638 w 5418580"/>
                <a:gd name="connsiteY14" fmla="*/ 5389516 h 5389516"/>
                <a:gd name="connsiteX15" fmla="*/ 2709291 w 5418580"/>
                <a:gd name="connsiteY15" fmla="*/ 4698180 h 5389516"/>
                <a:gd name="connsiteX16" fmla="*/ 2426251 w 5418580"/>
                <a:gd name="connsiteY16" fmla="*/ 5389516 h 5389516"/>
                <a:gd name="connsiteX17" fmla="*/ 2291998 w 5418580"/>
                <a:gd name="connsiteY17" fmla="*/ 4654582 h 5389516"/>
                <a:gd name="connsiteX18" fmla="*/ 1871936 w 5418580"/>
                <a:gd name="connsiteY18" fmla="*/ 5271872 h 5389516"/>
                <a:gd name="connsiteX19" fmla="*/ 1894081 w 5418580"/>
                <a:gd name="connsiteY19" fmla="*/ 4525173 h 5389516"/>
                <a:gd name="connsiteX20" fmla="*/ 1354299 w 5418580"/>
                <a:gd name="connsiteY20" fmla="*/ 5041426 h 5389516"/>
                <a:gd name="connsiteX21" fmla="*/ 1531458 w 5418580"/>
                <a:gd name="connsiteY21" fmla="*/ 4315488 h 5389516"/>
                <a:gd name="connsiteX22" fmla="*/ 896177 w 5418580"/>
                <a:gd name="connsiteY22" fmla="*/ 4707869 h 5389516"/>
                <a:gd name="connsiteX23" fmla="*/ 1220046 w 5418580"/>
                <a:gd name="connsiteY23" fmla="*/ 4035217 h 5389516"/>
                <a:gd name="connsiteX24" fmla="*/ 517637 w 5418580"/>
                <a:gd name="connsiteY24" fmla="*/ 4287807 h 5389516"/>
                <a:gd name="connsiteX25" fmla="*/ 973684 w 5418580"/>
                <a:gd name="connsiteY25" fmla="*/ 3696123 h 5389516"/>
                <a:gd name="connsiteX26" fmla="*/ 233906 w 5418580"/>
                <a:gd name="connsiteY26" fmla="*/ 3797159 h 5389516"/>
                <a:gd name="connsiteX27" fmla="*/ 803445 w 5418580"/>
                <a:gd name="connsiteY27" fmla="*/ 3314123 h 5389516"/>
                <a:gd name="connsiteX28" fmla="*/ 58822 w 5418580"/>
                <a:gd name="connsiteY28" fmla="*/ 3258069 h 5389516"/>
                <a:gd name="connsiteX29" fmla="*/ 716941 w 5418580"/>
                <a:gd name="connsiteY29" fmla="*/ 2904443 h 5389516"/>
                <a:gd name="connsiteX30" fmla="*/ 0 w 5418580"/>
                <a:gd name="connsiteY30" fmla="*/ 2694758 h 5389516"/>
                <a:gd name="connsiteX31" fmla="*/ 716941 w 5418580"/>
                <a:gd name="connsiteY31" fmla="*/ 2485074 h 5389516"/>
                <a:gd name="connsiteX32" fmla="*/ 58822 w 5418580"/>
                <a:gd name="connsiteY32" fmla="*/ 2131447 h 5389516"/>
                <a:gd name="connsiteX33" fmla="*/ 803445 w 5418580"/>
                <a:gd name="connsiteY33" fmla="*/ 2075393 h 5389516"/>
                <a:gd name="connsiteX34" fmla="*/ 233906 w 5418580"/>
                <a:gd name="connsiteY34" fmla="*/ 1592357 h 5389516"/>
                <a:gd name="connsiteX35" fmla="*/ 973684 w 5418580"/>
                <a:gd name="connsiteY35" fmla="*/ 1693393 h 5389516"/>
                <a:gd name="connsiteX36" fmla="*/ 517637 w 5418580"/>
                <a:gd name="connsiteY36" fmla="*/ 1101709 h 5389516"/>
                <a:gd name="connsiteX37" fmla="*/ 1220046 w 5418580"/>
                <a:gd name="connsiteY37" fmla="*/ 1354299 h 5389516"/>
                <a:gd name="connsiteX38" fmla="*/ 896177 w 5418580"/>
                <a:gd name="connsiteY38" fmla="*/ 681648 h 5389516"/>
                <a:gd name="connsiteX39" fmla="*/ 1532150 w 5418580"/>
                <a:gd name="connsiteY39" fmla="*/ 1074028 h 5389516"/>
                <a:gd name="connsiteX40" fmla="*/ 1354299 w 5418580"/>
                <a:gd name="connsiteY40" fmla="*/ 348090 h 5389516"/>
                <a:gd name="connsiteX41" fmla="*/ 1894081 w 5418580"/>
                <a:gd name="connsiteY41" fmla="*/ 863651 h 5389516"/>
                <a:gd name="connsiteX42" fmla="*/ 1871936 w 5418580"/>
                <a:gd name="connsiteY42" fmla="*/ 117645 h 5389516"/>
                <a:gd name="connsiteX43" fmla="*/ 2291998 w 5418580"/>
                <a:gd name="connsiteY43" fmla="*/ 734934 h 5389516"/>
                <a:gd name="connsiteX44" fmla="*/ 2426251 w 5418580"/>
                <a:gd name="connsiteY44" fmla="*/ 0 h 5389516"/>
                <a:gd name="connsiteX45" fmla="*/ 2709291 w 5418580"/>
                <a:gd name="connsiteY45" fmla="*/ 691336 h 5389516"/>
                <a:gd name="connsiteX46" fmla="*/ 2992330 w 5418580"/>
                <a:gd name="connsiteY46" fmla="*/ 0 h 5389516"/>
                <a:gd name="connsiteX47" fmla="*/ 3125892 w 5418580"/>
                <a:gd name="connsiteY47" fmla="*/ 734934 h 5389516"/>
                <a:gd name="connsiteX48" fmla="*/ 3546645 w 5418580"/>
                <a:gd name="connsiteY48" fmla="*/ 117645 h 5389516"/>
                <a:gd name="connsiteX49" fmla="*/ 3523808 w 5418580"/>
                <a:gd name="connsiteY49" fmla="*/ 864343 h 5389516"/>
                <a:gd name="connsiteX50" fmla="*/ 4064282 w 5418580"/>
                <a:gd name="connsiteY50" fmla="*/ 348090 h 5389516"/>
                <a:gd name="connsiteX51" fmla="*/ 3886430 w 5418580"/>
                <a:gd name="connsiteY51" fmla="*/ 1074028 h 5389516"/>
                <a:gd name="connsiteX52" fmla="*/ 4522405 w 5418580"/>
                <a:gd name="connsiteY52" fmla="*/ 681648 h 5389516"/>
                <a:gd name="connsiteX53" fmla="*/ 4197843 w 5418580"/>
                <a:gd name="connsiteY53" fmla="*/ 1354299 h 5389516"/>
                <a:gd name="connsiteX54" fmla="*/ 4900944 w 5418580"/>
                <a:gd name="connsiteY54" fmla="*/ 1101709 h 5389516"/>
                <a:gd name="connsiteX55" fmla="*/ 4444897 w 5418580"/>
                <a:gd name="connsiteY55" fmla="*/ 1693393 h 5389516"/>
                <a:gd name="connsiteX56" fmla="*/ 5184676 w 5418580"/>
                <a:gd name="connsiteY56" fmla="*/ 1592357 h 5389516"/>
                <a:gd name="connsiteX57" fmla="*/ 4615137 w 5418580"/>
                <a:gd name="connsiteY57" fmla="*/ 2075393 h 5389516"/>
                <a:gd name="connsiteX58" fmla="*/ 5359759 w 5418580"/>
                <a:gd name="connsiteY58" fmla="*/ 2131447 h 5389516"/>
                <a:gd name="connsiteX59" fmla="*/ 4701640 w 5418580"/>
                <a:gd name="connsiteY59" fmla="*/ 2485074 h 5389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418580" h="5389516">
                  <a:moveTo>
                    <a:pt x="5418581" y="2694758"/>
                  </a:moveTo>
                  <a:lnTo>
                    <a:pt x="4701640" y="2904443"/>
                  </a:lnTo>
                  <a:lnTo>
                    <a:pt x="5359759" y="3258069"/>
                  </a:lnTo>
                  <a:lnTo>
                    <a:pt x="4615137" y="3314123"/>
                  </a:lnTo>
                  <a:lnTo>
                    <a:pt x="5184676" y="3797159"/>
                  </a:lnTo>
                  <a:lnTo>
                    <a:pt x="4444897" y="3696123"/>
                  </a:lnTo>
                  <a:lnTo>
                    <a:pt x="4900944" y="4287807"/>
                  </a:lnTo>
                  <a:lnTo>
                    <a:pt x="4197843" y="4035217"/>
                  </a:lnTo>
                  <a:lnTo>
                    <a:pt x="4521713" y="4707869"/>
                  </a:lnTo>
                  <a:lnTo>
                    <a:pt x="3886430" y="4315488"/>
                  </a:lnTo>
                  <a:lnTo>
                    <a:pt x="4064282" y="5041426"/>
                  </a:lnTo>
                  <a:lnTo>
                    <a:pt x="3523808" y="4525173"/>
                  </a:lnTo>
                  <a:lnTo>
                    <a:pt x="3546645" y="5271872"/>
                  </a:lnTo>
                  <a:lnTo>
                    <a:pt x="3125892" y="4654582"/>
                  </a:lnTo>
                  <a:lnTo>
                    <a:pt x="2991638" y="5389516"/>
                  </a:lnTo>
                  <a:lnTo>
                    <a:pt x="2709291" y="4698180"/>
                  </a:lnTo>
                  <a:lnTo>
                    <a:pt x="2426251" y="5389516"/>
                  </a:lnTo>
                  <a:lnTo>
                    <a:pt x="2291998" y="4654582"/>
                  </a:lnTo>
                  <a:lnTo>
                    <a:pt x="1871936" y="5271872"/>
                  </a:lnTo>
                  <a:lnTo>
                    <a:pt x="1894081" y="4525173"/>
                  </a:lnTo>
                  <a:lnTo>
                    <a:pt x="1354299" y="5041426"/>
                  </a:lnTo>
                  <a:lnTo>
                    <a:pt x="1531458" y="4315488"/>
                  </a:lnTo>
                  <a:lnTo>
                    <a:pt x="896177" y="4707869"/>
                  </a:lnTo>
                  <a:lnTo>
                    <a:pt x="1220046" y="4035217"/>
                  </a:lnTo>
                  <a:lnTo>
                    <a:pt x="517637" y="4287807"/>
                  </a:lnTo>
                  <a:lnTo>
                    <a:pt x="973684" y="3696123"/>
                  </a:lnTo>
                  <a:lnTo>
                    <a:pt x="233906" y="3797159"/>
                  </a:lnTo>
                  <a:lnTo>
                    <a:pt x="803445" y="3314123"/>
                  </a:lnTo>
                  <a:lnTo>
                    <a:pt x="58822" y="3258069"/>
                  </a:lnTo>
                  <a:lnTo>
                    <a:pt x="716941" y="2904443"/>
                  </a:lnTo>
                  <a:lnTo>
                    <a:pt x="0" y="2694758"/>
                  </a:lnTo>
                  <a:lnTo>
                    <a:pt x="716941" y="2485074"/>
                  </a:lnTo>
                  <a:lnTo>
                    <a:pt x="58822" y="2131447"/>
                  </a:lnTo>
                  <a:lnTo>
                    <a:pt x="803445" y="2075393"/>
                  </a:lnTo>
                  <a:lnTo>
                    <a:pt x="233906" y="1592357"/>
                  </a:lnTo>
                  <a:lnTo>
                    <a:pt x="973684" y="1693393"/>
                  </a:lnTo>
                  <a:lnTo>
                    <a:pt x="517637" y="1101709"/>
                  </a:lnTo>
                  <a:lnTo>
                    <a:pt x="1220046" y="1354299"/>
                  </a:lnTo>
                  <a:lnTo>
                    <a:pt x="896177" y="681648"/>
                  </a:lnTo>
                  <a:lnTo>
                    <a:pt x="1532150" y="1074028"/>
                  </a:lnTo>
                  <a:lnTo>
                    <a:pt x="1354299" y="348090"/>
                  </a:lnTo>
                  <a:lnTo>
                    <a:pt x="1894081" y="863651"/>
                  </a:lnTo>
                  <a:lnTo>
                    <a:pt x="1871936" y="117645"/>
                  </a:lnTo>
                  <a:lnTo>
                    <a:pt x="2291998" y="734934"/>
                  </a:lnTo>
                  <a:lnTo>
                    <a:pt x="2426251" y="0"/>
                  </a:lnTo>
                  <a:lnTo>
                    <a:pt x="2709291" y="691336"/>
                  </a:lnTo>
                  <a:lnTo>
                    <a:pt x="2992330" y="0"/>
                  </a:lnTo>
                  <a:lnTo>
                    <a:pt x="3125892" y="734934"/>
                  </a:lnTo>
                  <a:lnTo>
                    <a:pt x="3546645" y="117645"/>
                  </a:lnTo>
                  <a:lnTo>
                    <a:pt x="3523808" y="864343"/>
                  </a:lnTo>
                  <a:lnTo>
                    <a:pt x="4064282" y="348090"/>
                  </a:lnTo>
                  <a:lnTo>
                    <a:pt x="3886430" y="1074028"/>
                  </a:lnTo>
                  <a:lnTo>
                    <a:pt x="4522405" y="681648"/>
                  </a:lnTo>
                  <a:lnTo>
                    <a:pt x="4197843" y="1354299"/>
                  </a:lnTo>
                  <a:lnTo>
                    <a:pt x="4900944" y="1101709"/>
                  </a:lnTo>
                  <a:lnTo>
                    <a:pt x="4444897" y="1693393"/>
                  </a:lnTo>
                  <a:lnTo>
                    <a:pt x="5184676" y="1592357"/>
                  </a:lnTo>
                  <a:lnTo>
                    <a:pt x="4615137" y="2075393"/>
                  </a:lnTo>
                  <a:lnTo>
                    <a:pt x="5359759" y="2131447"/>
                  </a:lnTo>
                  <a:lnTo>
                    <a:pt x="4701640" y="2485074"/>
                  </a:lnTo>
                  <a:close/>
                </a:path>
              </a:pathLst>
            </a:custGeom>
            <a:noFill/>
            <a:ln w="20743" cap="flat">
              <a:solidFill>
                <a:schemeClr val="accent1">
                  <a:lumMod val="60000"/>
                  <a:lumOff val="40000"/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7AA16564-6F05-4C57-92F2-ED00E9BFAEE0}"/>
                </a:ext>
              </a:extLst>
            </p:cNvPr>
            <p:cNvSpPr/>
            <p:nvPr/>
          </p:nvSpPr>
          <p:spPr>
            <a:xfrm>
              <a:off x="7731847" y="-2754327"/>
              <a:ext cx="7264438" cy="7224728"/>
            </a:xfrm>
            <a:custGeom>
              <a:avLst/>
              <a:gdLst>
                <a:gd name="connsiteX0" fmla="*/ 6835855 w 6835854"/>
                <a:gd name="connsiteY0" fmla="*/ 3399243 h 6798485"/>
                <a:gd name="connsiteX1" fmla="*/ 6115453 w 6835854"/>
                <a:gd name="connsiteY1" fmla="*/ 3682974 h 6798485"/>
                <a:gd name="connsiteX2" fmla="*/ 6761808 w 6835854"/>
                <a:gd name="connsiteY2" fmla="*/ 4109956 h 6798485"/>
                <a:gd name="connsiteX3" fmla="*/ 5997809 w 6835854"/>
                <a:gd name="connsiteY3" fmla="*/ 4237289 h 6798485"/>
                <a:gd name="connsiteX4" fmla="*/ 6541051 w 6835854"/>
                <a:gd name="connsiteY4" fmla="*/ 4789528 h 6798485"/>
                <a:gd name="connsiteX5" fmla="*/ 5767363 w 6835854"/>
                <a:gd name="connsiteY5" fmla="*/ 4754926 h 6798485"/>
                <a:gd name="connsiteX6" fmla="*/ 6183272 w 6835854"/>
                <a:gd name="connsiteY6" fmla="*/ 5408201 h 6798485"/>
                <a:gd name="connsiteX7" fmla="*/ 5433114 w 6835854"/>
                <a:gd name="connsiteY7" fmla="*/ 5213741 h 6798485"/>
                <a:gd name="connsiteX8" fmla="*/ 5705081 w 6835854"/>
                <a:gd name="connsiteY8" fmla="*/ 5938987 h 6798485"/>
                <a:gd name="connsiteX9" fmla="*/ 5011668 w 6835854"/>
                <a:gd name="connsiteY9" fmla="*/ 5593665 h 6798485"/>
                <a:gd name="connsiteX10" fmla="*/ 5127237 w 6835854"/>
                <a:gd name="connsiteY10" fmla="*/ 6359740 h 6798485"/>
                <a:gd name="connsiteX11" fmla="*/ 4521021 w 6835854"/>
                <a:gd name="connsiteY11" fmla="*/ 5877396 h 6798485"/>
                <a:gd name="connsiteX12" fmla="*/ 4473962 w 6835854"/>
                <a:gd name="connsiteY12" fmla="*/ 6650392 h 6798485"/>
                <a:gd name="connsiteX13" fmla="*/ 3981930 w 6835854"/>
                <a:gd name="connsiteY13" fmla="*/ 6052479 h 6798485"/>
                <a:gd name="connsiteX14" fmla="*/ 3775014 w 6835854"/>
                <a:gd name="connsiteY14" fmla="*/ 6798486 h 6798485"/>
                <a:gd name="connsiteX15" fmla="*/ 3417927 w 6835854"/>
                <a:gd name="connsiteY15" fmla="*/ 6111302 h 6798485"/>
                <a:gd name="connsiteX16" fmla="*/ 3060841 w 6835854"/>
                <a:gd name="connsiteY16" fmla="*/ 6798486 h 6798485"/>
                <a:gd name="connsiteX17" fmla="*/ 2853232 w 6835854"/>
                <a:gd name="connsiteY17" fmla="*/ 6052479 h 6798485"/>
                <a:gd name="connsiteX18" fmla="*/ 2361200 w 6835854"/>
                <a:gd name="connsiteY18" fmla="*/ 6650392 h 6798485"/>
                <a:gd name="connsiteX19" fmla="*/ 2314835 w 6835854"/>
                <a:gd name="connsiteY19" fmla="*/ 5877396 h 6798485"/>
                <a:gd name="connsiteX20" fmla="*/ 1708618 w 6835854"/>
                <a:gd name="connsiteY20" fmla="*/ 6359740 h 6798485"/>
                <a:gd name="connsiteX21" fmla="*/ 1824187 w 6835854"/>
                <a:gd name="connsiteY21" fmla="*/ 5593665 h 6798485"/>
                <a:gd name="connsiteX22" fmla="*/ 1130774 w 6835854"/>
                <a:gd name="connsiteY22" fmla="*/ 5938987 h 6798485"/>
                <a:gd name="connsiteX23" fmla="*/ 1402049 w 6835854"/>
                <a:gd name="connsiteY23" fmla="*/ 5213741 h 6798485"/>
                <a:gd name="connsiteX24" fmla="*/ 652583 w 6835854"/>
                <a:gd name="connsiteY24" fmla="*/ 5408201 h 6798485"/>
                <a:gd name="connsiteX25" fmla="*/ 1068492 w 6835854"/>
                <a:gd name="connsiteY25" fmla="*/ 4754926 h 6798485"/>
                <a:gd name="connsiteX26" fmla="*/ 294804 w 6835854"/>
                <a:gd name="connsiteY26" fmla="*/ 4789528 h 6798485"/>
                <a:gd name="connsiteX27" fmla="*/ 838046 w 6835854"/>
                <a:gd name="connsiteY27" fmla="*/ 4237289 h 6798485"/>
                <a:gd name="connsiteX28" fmla="*/ 74047 w 6835854"/>
                <a:gd name="connsiteY28" fmla="*/ 4109956 h 6798485"/>
                <a:gd name="connsiteX29" fmla="*/ 720401 w 6835854"/>
                <a:gd name="connsiteY29" fmla="*/ 3682974 h 6798485"/>
                <a:gd name="connsiteX30" fmla="*/ 0 w 6835854"/>
                <a:gd name="connsiteY30" fmla="*/ 3399243 h 6798485"/>
                <a:gd name="connsiteX31" fmla="*/ 720401 w 6835854"/>
                <a:gd name="connsiteY31" fmla="*/ 3115511 h 6798485"/>
                <a:gd name="connsiteX32" fmla="*/ 74047 w 6835854"/>
                <a:gd name="connsiteY32" fmla="*/ 2688530 h 6798485"/>
                <a:gd name="connsiteX33" fmla="*/ 838046 w 6835854"/>
                <a:gd name="connsiteY33" fmla="*/ 2561197 h 6798485"/>
                <a:gd name="connsiteX34" fmla="*/ 294804 w 6835854"/>
                <a:gd name="connsiteY34" fmla="*/ 2008266 h 6798485"/>
                <a:gd name="connsiteX35" fmla="*/ 1068492 w 6835854"/>
                <a:gd name="connsiteY35" fmla="*/ 2043559 h 6798485"/>
                <a:gd name="connsiteX36" fmla="*/ 652583 w 6835854"/>
                <a:gd name="connsiteY36" fmla="*/ 1390285 h 6798485"/>
                <a:gd name="connsiteX37" fmla="*/ 1402049 w 6835854"/>
                <a:gd name="connsiteY37" fmla="*/ 1584745 h 6798485"/>
                <a:gd name="connsiteX38" fmla="*/ 1130774 w 6835854"/>
                <a:gd name="connsiteY38" fmla="*/ 859499 h 6798485"/>
                <a:gd name="connsiteX39" fmla="*/ 1824187 w 6835854"/>
                <a:gd name="connsiteY39" fmla="*/ 1204821 h 6798485"/>
                <a:gd name="connsiteX40" fmla="*/ 1708618 w 6835854"/>
                <a:gd name="connsiteY40" fmla="*/ 438746 h 6798485"/>
                <a:gd name="connsiteX41" fmla="*/ 2314835 w 6835854"/>
                <a:gd name="connsiteY41" fmla="*/ 921090 h 6798485"/>
                <a:gd name="connsiteX42" fmla="*/ 2361200 w 6835854"/>
                <a:gd name="connsiteY42" fmla="*/ 148094 h 6798485"/>
                <a:gd name="connsiteX43" fmla="*/ 2853232 w 6835854"/>
                <a:gd name="connsiteY43" fmla="*/ 746007 h 6798485"/>
                <a:gd name="connsiteX44" fmla="*/ 3060841 w 6835854"/>
                <a:gd name="connsiteY44" fmla="*/ 0 h 6798485"/>
                <a:gd name="connsiteX45" fmla="*/ 3417927 w 6835854"/>
                <a:gd name="connsiteY45" fmla="*/ 687184 h 6798485"/>
                <a:gd name="connsiteX46" fmla="*/ 3775014 w 6835854"/>
                <a:gd name="connsiteY46" fmla="*/ 0 h 6798485"/>
                <a:gd name="connsiteX47" fmla="*/ 3981930 w 6835854"/>
                <a:gd name="connsiteY47" fmla="*/ 746007 h 6798485"/>
                <a:gd name="connsiteX48" fmla="*/ 4473962 w 6835854"/>
                <a:gd name="connsiteY48" fmla="*/ 148094 h 6798485"/>
                <a:gd name="connsiteX49" fmla="*/ 4521021 w 6835854"/>
                <a:gd name="connsiteY49" fmla="*/ 921090 h 6798485"/>
                <a:gd name="connsiteX50" fmla="*/ 5127237 w 6835854"/>
                <a:gd name="connsiteY50" fmla="*/ 438746 h 6798485"/>
                <a:gd name="connsiteX51" fmla="*/ 5011668 w 6835854"/>
                <a:gd name="connsiteY51" fmla="*/ 1204821 h 6798485"/>
                <a:gd name="connsiteX52" fmla="*/ 5705081 w 6835854"/>
                <a:gd name="connsiteY52" fmla="*/ 859499 h 6798485"/>
                <a:gd name="connsiteX53" fmla="*/ 5433114 w 6835854"/>
                <a:gd name="connsiteY53" fmla="*/ 1584745 h 6798485"/>
                <a:gd name="connsiteX54" fmla="*/ 6183272 w 6835854"/>
                <a:gd name="connsiteY54" fmla="*/ 1390285 h 6798485"/>
                <a:gd name="connsiteX55" fmla="*/ 5767363 w 6835854"/>
                <a:gd name="connsiteY55" fmla="*/ 2043559 h 6798485"/>
                <a:gd name="connsiteX56" fmla="*/ 6541051 w 6835854"/>
                <a:gd name="connsiteY56" fmla="*/ 2008958 h 6798485"/>
                <a:gd name="connsiteX57" fmla="*/ 5997809 w 6835854"/>
                <a:gd name="connsiteY57" fmla="*/ 2561197 h 6798485"/>
                <a:gd name="connsiteX58" fmla="*/ 6761808 w 6835854"/>
                <a:gd name="connsiteY58" fmla="*/ 2688530 h 6798485"/>
                <a:gd name="connsiteX59" fmla="*/ 6115453 w 6835854"/>
                <a:gd name="connsiteY59" fmla="*/ 3115511 h 6798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835854" h="6798485">
                  <a:moveTo>
                    <a:pt x="6835855" y="3399243"/>
                  </a:moveTo>
                  <a:lnTo>
                    <a:pt x="6115453" y="3682974"/>
                  </a:lnTo>
                  <a:lnTo>
                    <a:pt x="6761808" y="4109956"/>
                  </a:lnTo>
                  <a:lnTo>
                    <a:pt x="5997809" y="4237289"/>
                  </a:lnTo>
                  <a:lnTo>
                    <a:pt x="6541051" y="4789528"/>
                  </a:lnTo>
                  <a:lnTo>
                    <a:pt x="5767363" y="4754926"/>
                  </a:lnTo>
                  <a:lnTo>
                    <a:pt x="6183272" y="5408201"/>
                  </a:lnTo>
                  <a:lnTo>
                    <a:pt x="5433114" y="5213741"/>
                  </a:lnTo>
                  <a:lnTo>
                    <a:pt x="5705081" y="5938987"/>
                  </a:lnTo>
                  <a:lnTo>
                    <a:pt x="5011668" y="5593665"/>
                  </a:lnTo>
                  <a:lnTo>
                    <a:pt x="5127237" y="6359740"/>
                  </a:lnTo>
                  <a:lnTo>
                    <a:pt x="4521021" y="5877396"/>
                  </a:lnTo>
                  <a:lnTo>
                    <a:pt x="4473962" y="6650392"/>
                  </a:lnTo>
                  <a:lnTo>
                    <a:pt x="3981930" y="6052479"/>
                  </a:lnTo>
                  <a:lnTo>
                    <a:pt x="3775014" y="6798486"/>
                  </a:lnTo>
                  <a:lnTo>
                    <a:pt x="3417927" y="6111302"/>
                  </a:lnTo>
                  <a:lnTo>
                    <a:pt x="3060841" y="6798486"/>
                  </a:lnTo>
                  <a:lnTo>
                    <a:pt x="2853232" y="6052479"/>
                  </a:lnTo>
                  <a:lnTo>
                    <a:pt x="2361200" y="6650392"/>
                  </a:lnTo>
                  <a:lnTo>
                    <a:pt x="2314835" y="5877396"/>
                  </a:lnTo>
                  <a:lnTo>
                    <a:pt x="1708618" y="6359740"/>
                  </a:lnTo>
                  <a:lnTo>
                    <a:pt x="1824187" y="5593665"/>
                  </a:lnTo>
                  <a:lnTo>
                    <a:pt x="1130774" y="5938987"/>
                  </a:lnTo>
                  <a:lnTo>
                    <a:pt x="1402049" y="5213741"/>
                  </a:lnTo>
                  <a:lnTo>
                    <a:pt x="652583" y="5408201"/>
                  </a:lnTo>
                  <a:lnTo>
                    <a:pt x="1068492" y="4754926"/>
                  </a:lnTo>
                  <a:lnTo>
                    <a:pt x="294804" y="4789528"/>
                  </a:lnTo>
                  <a:lnTo>
                    <a:pt x="838046" y="4237289"/>
                  </a:lnTo>
                  <a:lnTo>
                    <a:pt x="74047" y="4109956"/>
                  </a:lnTo>
                  <a:lnTo>
                    <a:pt x="720401" y="3682974"/>
                  </a:lnTo>
                  <a:lnTo>
                    <a:pt x="0" y="3399243"/>
                  </a:lnTo>
                  <a:lnTo>
                    <a:pt x="720401" y="3115511"/>
                  </a:lnTo>
                  <a:lnTo>
                    <a:pt x="74047" y="2688530"/>
                  </a:lnTo>
                  <a:lnTo>
                    <a:pt x="838046" y="2561197"/>
                  </a:lnTo>
                  <a:lnTo>
                    <a:pt x="294804" y="2008266"/>
                  </a:lnTo>
                  <a:lnTo>
                    <a:pt x="1068492" y="2043559"/>
                  </a:lnTo>
                  <a:lnTo>
                    <a:pt x="652583" y="1390285"/>
                  </a:lnTo>
                  <a:lnTo>
                    <a:pt x="1402049" y="1584745"/>
                  </a:lnTo>
                  <a:lnTo>
                    <a:pt x="1130774" y="859499"/>
                  </a:lnTo>
                  <a:lnTo>
                    <a:pt x="1824187" y="1204821"/>
                  </a:lnTo>
                  <a:lnTo>
                    <a:pt x="1708618" y="438746"/>
                  </a:lnTo>
                  <a:lnTo>
                    <a:pt x="2314835" y="921090"/>
                  </a:lnTo>
                  <a:lnTo>
                    <a:pt x="2361200" y="148094"/>
                  </a:lnTo>
                  <a:lnTo>
                    <a:pt x="2853232" y="746007"/>
                  </a:lnTo>
                  <a:lnTo>
                    <a:pt x="3060841" y="0"/>
                  </a:lnTo>
                  <a:lnTo>
                    <a:pt x="3417927" y="687184"/>
                  </a:lnTo>
                  <a:lnTo>
                    <a:pt x="3775014" y="0"/>
                  </a:lnTo>
                  <a:lnTo>
                    <a:pt x="3981930" y="746007"/>
                  </a:lnTo>
                  <a:lnTo>
                    <a:pt x="4473962" y="148094"/>
                  </a:lnTo>
                  <a:lnTo>
                    <a:pt x="4521021" y="921090"/>
                  </a:lnTo>
                  <a:lnTo>
                    <a:pt x="5127237" y="438746"/>
                  </a:lnTo>
                  <a:lnTo>
                    <a:pt x="5011668" y="1204821"/>
                  </a:lnTo>
                  <a:lnTo>
                    <a:pt x="5705081" y="859499"/>
                  </a:lnTo>
                  <a:lnTo>
                    <a:pt x="5433114" y="1584745"/>
                  </a:lnTo>
                  <a:lnTo>
                    <a:pt x="6183272" y="1390285"/>
                  </a:lnTo>
                  <a:lnTo>
                    <a:pt x="5767363" y="2043559"/>
                  </a:lnTo>
                  <a:lnTo>
                    <a:pt x="6541051" y="2008958"/>
                  </a:lnTo>
                  <a:lnTo>
                    <a:pt x="5997809" y="2561197"/>
                  </a:lnTo>
                  <a:lnTo>
                    <a:pt x="6761808" y="2688530"/>
                  </a:lnTo>
                  <a:lnTo>
                    <a:pt x="6115453" y="3115511"/>
                  </a:lnTo>
                  <a:close/>
                </a:path>
              </a:pathLst>
            </a:custGeom>
            <a:noFill/>
            <a:ln w="20743" cap="flat">
              <a:solidFill>
                <a:schemeClr val="accent1">
                  <a:lumMod val="60000"/>
                  <a:lumOff val="40000"/>
                  <a:alpha val="2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F82F1EC-D30B-4081-BDCF-EF1C863CDF9E}"/>
              </a:ext>
            </a:extLst>
          </p:cNvPr>
          <p:cNvSpPr txBox="1"/>
          <p:nvPr/>
        </p:nvSpPr>
        <p:spPr>
          <a:xfrm>
            <a:off x="521119" y="914362"/>
            <a:ext cx="6264941" cy="1421928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>
            <a:defPPr>
              <a:defRPr lang="id-ID"/>
            </a:defPPr>
            <a:lvl1pPr>
              <a:lnSpc>
                <a:spcPct val="90000"/>
              </a:lnSpc>
              <a:defRPr sz="4800">
                <a:latin typeface="+mj-lt"/>
              </a:defRPr>
            </a:lvl1pPr>
          </a:lstStyle>
          <a:p>
            <a:r>
              <a:rPr lang="en-US"/>
              <a:t>VISUALIZING COMPLEX </a:t>
            </a:r>
            <a:r>
              <a:rPr lang="en-US">
                <a:solidFill>
                  <a:schemeClr val="accent1"/>
                </a:solidFill>
              </a:rPr>
              <a:t>PROCESSES</a:t>
            </a:r>
            <a:endParaRPr lang="id-ID">
              <a:solidFill>
                <a:schemeClr val="accent1"/>
              </a:solidFill>
            </a:endParaRPr>
          </a:p>
        </p:txBody>
      </p:sp>
      <p:sp>
        <p:nvSpPr>
          <p:cNvPr id="3" name="Arrow: Up 2">
            <a:extLst>
              <a:ext uri="{FF2B5EF4-FFF2-40B4-BE49-F238E27FC236}">
                <a16:creationId xmlns:a16="http://schemas.microsoft.com/office/drawing/2014/main" id="{8E9F5A04-A5E3-46F4-9A66-85EE1466DA9C}"/>
              </a:ext>
            </a:extLst>
          </p:cNvPr>
          <p:cNvSpPr/>
          <p:nvPr/>
        </p:nvSpPr>
        <p:spPr>
          <a:xfrm rot="10800000" flipV="1">
            <a:off x="4328363" y="4290060"/>
            <a:ext cx="1203288" cy="2571552"/>
          </a:xfrm>
          <a:prstGeom prst="upArrow">
            <a:avLst>
              <a:gd name="adj1" fmla="val 60509"/>
              <a:gd name="adj2" fmla="val 62483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" name="Arrow: Up 3">
            <a:extLst>
              <a:ext uri="{FF2B5EF4-FFF2-40B4-BE49-F238E27FC236}">
                <a16:creationId xmlns:a16="http://schemas.microsoft.com/office/drawing/2014/main" id="{FDD27D93-9391-4369-A578-2CE6F5BAD809}"/>
              </a:ext>
            </a:extLst>
          </p:cNvPr>
          <p:cNvSpPr/>
          <p:nvPr/>
        </p:nvSpPr>
        <p:spPr>
          <a:xfrm rot="10800000" flipV="1">
            <a:off x="5894057" y="3619519"/>
            <a:ext cx="1203288" cy="3242094"/>
          </a:xfrm>
          <a:prstGeom prst="upArrow">
            <a:avLst>
              <a:gd name="adj1" fmla="val 60509"/>
              <a:gd name="adj2" fmla="val 62483"/>
            </a:avLst>
          </a:prstGeom>
          <a:gradFill>
            <a:gsLst>
              <a:gs pos="4000">
                <a:schemeClr val="accent1"/>
              </a:gs>
              <a:gs pos="100000">
                <a:schemeClr val="accent2">
                  <a:lumMod val="50000"/>
                </a:schemeClr>
              </a:gs>
            </a:gsLst>
            <a:path path="circle">
              <a:fillToRect l="100000" b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Arrow: Up 4">
            <a:extLst>
              <a:ext uri="{FF2B5EF4-FFF2-40B4-BE49-F238E27FC236}">
                <a16:creationId xmlns:a16="http://schemas.microsoft.com/office/drawing/2014/main" id="{B76CE4B1-579D-4461-AE44-41170CF0428E}"/>
              </a:ext>
            </a:extLst>
          </p:cNvPr>
          <p:cNvSpPr/>
          <p:nvPr/>
        </p:nvSpPr>
        <p:spPr>
          <a:xfrm rot="10800000" flipV="1">
            <a:off x="2916918" y="4791060"/>
            <a:ext cx="1203288" cy="2066939"/>
          </a:xfrm>
          <a:prstGeom prst="upArrow">
            <a:avLst>
              <a:gd name="adj1" fmla="val 60509"/>
              <a:gd name="adj2" fmla="val 62483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Arrow: Up 8">
            <a:extLst>
              <a:ext uri="{FF2B5EF4-FFF2-40B4-BE49-F238E27FC236}">
                <a16:creationId xmlns:a16="http://schemas.microsoft.com/office/drawing/2014/main" id="{BE9FB6E6-9EF5-4603-A708-F1E8D3503366}"/>
              </a:ext>
            </a:extLst>
          </p:cNvPr>
          <p:cNvSpPr/>
          <p:nvPr/>
        </p:nvSpPr>
        <p:spPr>
          <a:xfrm rot="10800000" flipV="1">
            <a:off x="8813418" y="2591199"/>
            <a:ext cx="1203288" cy="4270413"/>
          </a:xfrm>
          <a:prstGeom prst="upArrow">
            <a:avLst>
              <a:gd name="adj1" fmla="val 60509"/>
              <a:gd name="adj2" fmla="val 62483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0" name="Arrow: Up 9">
            <a:extLst>
              <a:ext uri="{FF2B5EF4-FFF2-40B4-BE49-F238E27FC236}">
                <a16:creationId xmlns:a16="http://schemas.microsoft.com/office/drawing/2014/main" id="{60920D56-42C0-4DF6-84B3-2137551A18E4}"/>
              </a:ext>
            </a:extLst>
          </p:cNvPr>
          <p:cNvSpPr/>
          <p:nvPr/>
        </p:nvSpPr>
        <p:spPr>
          <a:xfrm rot="10800000" flipV="1">
            <a:off x="10379112" y="2186822"/>
            <a:ext cx="1203288" cy="4674791"/>
          </a:xfrm>
          <a:prstGeom prst="upArrow">
            <a:avLst>
              <a:gd name="adj1" fmla="val 60509"/>
              <a:gd name="adj2" fmla="val 62483"/>
            </a:avLst>
          </a:prstGeom>
          <a:gradFill>
            <a:gsLst>
              <a:gs pos="4000">
                <a:schemeClr val="accent1"/>
              </a:gs>
              <a:gs pos="100000">
                <a:schemeClr val="accent2">
                  <a:lumMod val="50000"/>
                </a:schemeClr>
              </a:gs>
            </a:gsLst>
            <a:path path="circle">
              <a:fillToRect l="100000" b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Arrow: Up 10">
            <a:extLst>
              <a:ext uri="{FF2B5EF4-FFF2-40B4-BE49-F238E27FC236}">
                <a16:creationId xmlns:a16="http://schemas.microsoft.com/office/drawing/2014/main" id="{ACB757D8-7310-4F4F-A216-873D95F4F6F4}"/>
              </a:ext>
            </a:extLst>
          </p:cNvPr>
          <p:cNvSpPr/>
          <p:nvPr/>
        </p:nvSpPr>
        <p:spPr>
          <a:xfrm rot="10800000" flipV="1">
            <a:off x="7459749" y="3172598"/>
            <a:ext cx="1203288" cy="3685402"/>
          </a:xfrm>
          <a:prstGeom prst="upArrow">
            <a:avLst>
              <a:gd name="adj1" fmla="val 60509"/>
              <a:gd name="adj2" fmla="val 62483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A2B8800-EEF0-4BDC-A8F6-E52FD6A54949}"/>
              </a:ext>
            </a:extLst>
          </p:cNvPr>
          <p:cNvSpPr txBox="1"/>
          <p:nvPr/>
        </p:nvSpPr>
        <p:spPr>
          <a:xfrm>
            <a:off x="536535" y="5268735"/>
            <a:ext cx="1962825" cy="79316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d-ID"/>
            </a:defPPr>
            <a:lvl1pPr>
              <a:lnSpc>
                <a:spcPct val="130000"/>
              </a:lnSpc>
              <a:defRPr sz="1400" b="0" i="0" u="none" strike="noStrike" cap="none">
                <a:solidFill>
                  <a:schemeClr val="bg1"/>
                </a:solidFill>
                <a:ea typeface="Arial"/>
                <a:cs typeface="Arial"/>
              </a:defRPr>
            </a:lvl1pPr>
          </a:lstStyle>
          <a:p>
            <a:r>
              <a:rPr lang="en-US" sz="1200" dirty="0">
                <a:solidFill>
                  <a:schemeClr val="tx1"/>
                </a:solidFill>
              </a:rPr>
              <a:t>Lorem ipsum dolor sit </a:t>
            </a:r>
            <a:r>
              <a:rPr lang="en-US" sz="1200" dirty="0" err="1">
                <a:solidFill>
                  <a:schemeClr val="tx1"/>
                </a:solidFill>
              </a:rPr>
              <a:t>amet</a:t>
            </a:r>
            <a:r>
              <a:rPr lang="en-US" sz="1200" dirty="0">
                <a:solidFill>
                  <a:schemeClr val="tx1"/>
                </a:solidFill>
              </a:rPr>
              <a:t>, </a:t>
            </a:r>
            <a:r>
              <a:rPr lang="en-US" sz="1200" dirty="0" err="1">
                <a:solidFill>
                  <a:schemeClr val="tx1"/>
                </a:solidFill>
              </a:rPr>
              <a:t>consectetur</a:t>
            </a:r>
            <a:r>
              <a:rPr lang="en-US" sz="1200" dirty="0">
                <a:solidFill>
                  <a:schemeClr val="tx1"/>
                </a:solidFill>
              </a:rPr>
              <a:t> </a:t>
            </a:r>
            <a:r>
              <a:rPr lang="en-US" sz="1200" dirty="0" err="1">
                <a:solidFill>
                  <a:schemeClr val="tx1"/>
                </a:solidFill>
              </a:rPr>
              <a:t>adipiscing</a:t>
            </a:r>
            <a:r>
              <a:rPr lang="en-US" sz="1200" dirty="0">
                <a:solidFill>
                  <a:schemeClr val="tx1"/>
                </a:solidFill>
              </a:rPr>
              <a:t> </a:t>
            </a:r>
            <a:r>
              <a:rPr lang="en-US" sz="1200" dirty="0" err="1">
                <a:solidFill>
                  <a:schemeClr val="tx1"/>
                </a:solidFill>
              </a:rPr>
              <a:t>elit</a:t>
            </a:r>
            <a:r>
              <a:rPr lang="en-US" sz="1200" dirty="0">
                <a:solidFill>
                  <a:schemeClr val="tx1"/>
                </a:solidFill>
              </a:rPr>
              <a:t>. </a:t>
            </a:r>
            <a:r>
              <a:rPr lang="en-US" sz="1200">
                <a:solidFill>
                  <a:schemeClr val="tx1"/>
                </a:solidFill>
              </a:rPr>
              <a:t>Proin dum risus</a:t>
            </a:r>
            <a:endParaRPr lang="id-ID" sz="1200">
              <a:solidFill>
                <a:schemeClr val="tx1"/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F287515-6EB4-444F-AAE1-31F8A14DDA5B}"/>
              </a:ext>
            </a:extLst>
          </p:cNvPr>
          <p:cNvGrpSpPr/>
          <p:nvPr/>
        </p:nvGrpSpPr>
        <p:grpSpPr>
          <a:xfrm>
            <a:off x="2864395" y="3714472"/>
            <a:ext cx="1308332" cy="793454"/>
            <a:chOff x="3050308" y="2881006"/>
            <a:chExt cx="1308332" cy="793454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64CB90B-AE48-408C-B0B5-A1A3C3E7CB39}"/>
                </a:ext>
              </a:extLst>
            </p:cNvPr>
            <p:cNvSpPr txBox="1"/>
            <p:nvPr/>
          </p:nvSpPr>
          <p:spPr>
            <a:xfrm>
              <a:off x="3050308" y="3153676"/>
              <a:ext cx="1308332" cy="52078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ID" sz="1200" b="0" i="0" u="none" strike="noStrike" cap="none" dirty="0">
                  <a:ea typeface="Arial"/>
                  <a:cs typeface="Arial"/>
                  <a:sym typeface="Arial"/>
                </a:rPr>
                <a:t>Lorem ipsum </a:t>
              </a:r>
              <a:r>
                <a:rPr lang="en-ID" sz="1200" b="0" i="0" u="none" strike="noStrike" cap="none" err="1">
                  <a:ea typeface="Arial"/>
                  <a:cs typeface="Arial"/>
                  <a:sym typeface="Arial"/>
                </a:rPr>
                <a:t>dolor</a:t>
              </a:r>
              <a:r>
                <a:rPr lang="en-ID" sz="1200" b="0" i="0" u="none" strike="noStrike" cap="none">
                  <a:ea typeface="Arial"/>
                  <a:cs typeface="Arial"/>
                  <a:sym typeface="Arial"/>
                </a:rPr>
                <a:t> sit</a:t>
              </a:r>
              <a:endParaRPr lang="id-ID" sz="1200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8361809-5A63-46AB-AAD4-39851B074B47}"/>
                </a:ext>
              </a:extLst>
            </p:cNvPr>
            <p:cNvSpPr txBox="1"/>
            <p:nvPr/>
          </p:nvSpPr>
          <p:spPr>
            <a:xfrm>
              <a:off x="3050308" y="2881006"/>
              <a:ext cx="130833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id-ID" sz="1600">
                  <a:latin typeface="+mj-lt"/>
                </a:rPr>
                <a:t>STEP 01</a:t>
              </a:r>
              <a:endParaRPr lang="id-ID" sz="1600" dirty="0">
                <a:latin typeface="+mj-lt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BC5140C4-B062-4E4D-8398-48BC42DABEA4}"/>
              </a:ext>
            </a:extLst>
          </p:cNvPr>
          <p:cNvSpPr txBox="1"/>
          <p:nvPr/>
        </p:nvSpPr>
        <p:spPr>
          <a:xfrm>
            <a:off x="3228202" y="5154762"/>
            <a:ext cx="6332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id-ID" sz="2000" dirty="0">
                <a:latin typeface="+mj-lt"/>
                <a:cs typeface="Space Grotesk Medium" pitchFamily="2" charset="0"/>
              </a:rPr>
              <a:t>2</a:t>
            </a:r>
            <a:r>
              <a:rPr lang="en-US" sz="2000">
                <a:latin typeface="+mj-lt"/>
                <a:cs typeface="Space Grotesk Medium" pitchFamily="2" charset="0"/>
              </a:rPr>
              <a:t>5</a:t>
            </a:r>
            <a:r>
              <a:rPr lang="en-US" sz="2000" baseline="-4000" dirty="0">
                <a:latin typeface="+mj-lt"/>
                <a:cs typeface="Space Grotesk Medium" pitchFamily="2" charset="0"/>
              </a:rPr>
              <a:t>%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C2D16E8-2F18-4ED8-83BF-06FC7D3073EF}"/>
              </a:ext>
            </a:extLst>
          </p:cNvPr>
          <p:cNvGrpSpPr/>
          <p:nvPr/>
        </p:nvGrpSpPr>
        <p:grpSpPr>
          <a:xfrm>
            <a:off x="4275958" y="3222792"/>
            <a:ext cx="1308332" cy="793454"/>
            <a:chOff x="3050308" y="2881006"/>
            <a:chExt cx="1308332" cy="793454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57DCAA1-275F-4BAB-8458-CED59BF68CFF}"/>
                </a:ext>
              </a:extLst>
            </p:cNvPr>
            <p:cNvSpPr txBox="1"/>
            <p:nvPr/>
          </p:nvSpPr>
          <p:spPr>
            <a:xfrm>
              <a:off x="3050308" y="3153676"/>
              <a:ext cx="1308332" cy="52078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ID" sz="1200" b="0" i="0" u="none" strike="noStrike" cap="none" dirty="0">
                  <a:ea typeface="Arial"/>
                  <a:cs typeface="Arial"/>
                  <a:sym typeface="Arial"/>
                </a:rPr>
                <a:t>Lorem ipsum </a:t>
              </a:r>
              <a:r>
                <a:rPr lang="en-ID" sz="1200" b="0" i="0" u="none" strike="noStrike" cap="none" err="1">
                  <a:ea typeface="Arial"/>
                  <a:cs typeface="Arial"/>
                  <a:sym typeface="Arial"/>
                </a:rPr>
                <a:t>dolor</a:t>
              </a:r>
              <a:r>
                <a:rPr lang="en-ID" sz="1200" b="0" i="0" u="none" strike="noStrike" cap="none">
                  <a:ea typeface="Arial"/>
                  <a:cs typeface="Arial"/>
                  <a:sym typeface="Arial"/>
                </a:rPr>
                <a:t> sit</a:t>
              </a:r>
              <a:endParaRPr lang="id-ID" sz="1200" dirty="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7B788C1-3D99-4024-9855-3F741321C503}"/>
                </a:ext>
              </a:extLst>
            </p:cNvPr>
            <p:cNvSpPr txBox="1"/>
            <p:nvPr/>
          </p:nvSpPr>
          <p:spPr>
            <a:xfrm>
              <a:off x="3050308" y="2881006"/>
              <a:ext cx="130833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id-ID" sz="1600">
                  <a:solidFill>
                    <a:schemeClr val="accent1"/>
                  </a:solidFill>
                  <a:latin typeface="+mj-lt"/>
                </a:rPr>
                <a:t>STEP 02</a:t>
              </a:r>
              <a:endParaRPr lang="id-ID" sz="1600" dirty="0">
                <a:solidFill>
                  <a:schemeClr val="accent1"/>
                </a:solidFill>
                <a:latin typeface="+mj-lt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69E94301-1DA1-4664-8246-63E4AAB12453}"/>
              </a:ext>
            </a:extLst>
          </p:cNvPr>
          <p:cNvSpPr txBox="1"/>
          <p:nvPr/>
        </p:nvSpPr>
        <p:spPr>
          <a:xfrm>
            <a:off x="4615578" y="4606394"/>
            <a:ext cx="6332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id-ID" sz="2000" dirty="0">
                <a:solidFill>
                  <a:schemeClr val="bg1"/>
                </a:solidFill>
                <a:latin typeface="+mj-lt"/>
                <a:cs typeface="Space Grotesk Medium" pitchFamily="2" charset="0"/>
              </a:rPr>
              <a:t>3</a:t>
            </a:r>
            <a:r>
              <a:rPr lang="en-US" sz="2000">
                <a:solidFill>
                  <a:schemeClr val="bg1"/>
                </a:solidFill>
                <a:latin typeface="+mj-lt"/>
                <a:cs typeface="Space Grotesk Medium" pitchFamily="2" charset="0"/>
              </a:rPr>
              <a:t>5</a:t>
            </a:r>
            <a:r>
              <a:rPr lang="en-US" sz="2000" baseline="-4000" dirty="0">
                <a:solidFill>
                  <a:schemeClr val="bg1"/>
                </a:solidFill>
                <a:latin typeface="+mj-lt"/>
                <a:cs typeface="Space Grotesk Medium" pitchFamily="2" charset="0"/>
              </a:rPr>
              <a:t>%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48B6431-AA9C-4DB4-AA5E-754A9A85FA98}"/>
              </a:ext>
            </a:extLst>
          </p:cNvPr>
          <p:cNvGrpSpPr/>
          <p:nvPr/>
        </p:nvGrpSpPr>
        <p:grpSpPr>
          <a:xfrm>
            <a:off x="5816757" y="2635546"/>
            <a:ext cx="1327431" cy="793454"/>
            <a:chOff x="3031209" y="2881006"/>
            <a:chExt cx="1327431" cy="793454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85E4366-9C82-4C93-B1F5-49080F52319B}"/>
                </a:ext>
              </a:extLst>
            </p:cNvPr>
            <p:cNvSpPr txBox="1"/>
            <p:nvPr/>
          </p:nvSpPr>
          <p:spPr>
            <a:xfrm>
              <a:off x="3050308" y="3153676"/>
              <a:ext cx="1308332" cy="52078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ID" sz="1200" b="0" i="0" u="none" strike="noStrike" cap="none" dirty="0">
                  <a:ea typeface="Arial"/>
                  <a:cs typeface="Arial"/>
                  <a:sym typeface="Arial"/>
                </a:rPr>
                <a:t>Lorem ipsum </a:t>
              </a:r>
              <a:r>
                <a:rPr lang="en-ID" sz="1200" b="0" i="0" u="none" strike="noStrike" cap="none" err="1">
                  <a:ea typeface="Arial"/>
                  <a:cs typeface="Arial"/>
                  <a:sym typeface="Arial"/>
                </a:rPr>
                <a:t>dolor</a:t>
              </a:r>
              <a:r>
                <a:rPr lang="en-ID" sz="1200" b="0" i="0" u="none" strike="noStrike" cap="none">
                  <a:ea typeface="Arial"/>
                  <a:cs typeface="Arial"/>
                  <a:sym typeface="Arial"/>
                </a:rPr>
                <a:t> sit</a:t>
              </a:r>
              <a:endParaRPr lang="id-ID" sz="1200" dirty="0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A0F668A-02F5-4E76-9520-0432EDDB11C4}"/>
                </a:ext>
              </a:extLst>
            </p:cNvPr>
            <p:cNvSpPr txBox="1"/>
            <p:nvPr/>
          </p:nvSpPr>
          <p:spPr>
            <a:xfrm>
              <a:off x="3031209" y="2881006"/>
              <a:ext cx="130833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id-ID" sz="1600">
                  <a:solidFill>
                    <a:schemeClr val="accent2"/>
                  </a:solidFill>
                  <a:latin typeface="+mj-lt"/>
                </a:rPr>
                <a:t>STEP 03</a:t>
              </a:r>
              <a:endParaRPr lang="id-ID" sz="1600" dirty="0">
                <a:solidFill>
                  <a:schemeClr val="accent2"/>
                </a:solidFill>
                <a:latin typeface="+mj-lt"/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3944EF18-10EC-41CC-BE59-4070B3CB3A25}"/>
              </a:ext>
            </a:extLst>
          </p:cNvPr>
          <p:cNvSpPr txBox="1"/>
          <p:nvPr/>
        </p:nvSpPr>
        <p:spPr>
          <a:xfrm>
            <a:off x="6152818" y="3985408"/>
            <a:ext cx="6332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id-ID" sz="2000" dirty="0">
                <a:solidFill>
                  <a:schemeClr val="bg1"/>
                </a:solidFill>
                <a:latin typeface="+mj-lt"/>
                <a:cs typeface="Space Grotesk Medium" pitchFamily="2" charset="0"/>
              </a:rPr>
              <a:t>4</a:t>
            </a:r>
            <a:r>
              <a:rPr lang="en-US" sz="2000">
                <a:solidFill>
                  <a:schemeClr val="bg1"/>
                </a:solidFill>
                <a:latin typeface="+mj-lt"/>
                <a:cs typeface="Space Grotesk Medium" pitchFamily="2" charset="0"/>
              </a:rPr>
              <a:t>5</a:t>
            </a:r>
            <a:r>
              <a:rPr lang="en-US" sz="2000" baseline="-4000" dirty="0">
                <a:solidFill>
                  <a:schemeClr val="bg1"/>
                </a:solidFill>
                <a:latin typeface="+mj-lt"/>
                <a:cs typeface="Space Grotesk Medium" pitchFamily="2" charset="0"/>
              </a:rPr>
              <a:t>%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1AF42B56-E803-4799-92F8-04EB73434514}"/>
              </a:ext>
            </a:extLst>
          </p:cNvPr>
          <p:cNvGrpSpPr/>
          <p:nvPr/>
        </p:nvGrpSpPr>
        <p:grpSpPr>
          <a:xfrm>
            <a:off x="7414422" y="1967022"/>
            <a:ext cx="1308332" cy="793454"/>
            <a:chOff x="3050308" y="2881006"/>
            <a:chExt cx="1308332" cy="793454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D414747-5C40-4006-ADA4-477B803B7E62}"/>
                </a:ext>
              </a:extLst>
            </p:cNvPr>
            <p:cNvSpPr txBox="1"/>
            <p:nvPr/>
          </p:nvSpPr>
          <p:spPr>
            <a:xfrm>
              <a:off x="3050308" y="3153676"/>
              <a:ext cx="1308332" cy="52078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ID" sz="1200" b="0" i="0" u="none" strike="noStrike" cap="none" dirty="0">
                  <a:ea typeface="Arial"/>
                  <a:cs typeface="Arial"/>
                  <a:sym typeface="Arial"/>
                </a:rPr>
                <a:t>Lorem ipsum </a:t>
              </a:r>
              <a:r>
                <a:rPr lang="en-ID" sz="1200" b="0" i="0" u="none" strike="noStrike" cap="none" err="1">
                  <a:ea typeface="Arial"/>
                  <a:cs typeface="Arial"/>
                  <a:sym typeface="Arial"/>
                </a:rPr>
                <a:t>dolor</a:t>
              </a:r>
              <a:r>
                <a:rPr lang="en-ID" sz="1200" b="0" i="0" u="none" strike="noStrike" cap="none">
                  <a:ea typeface="Arial"/>
                  <a:cs typeface="Arial"/>
                  <a:sym typeface="Arial"/>
                </a:rPr>
                <a:t> sit</a:t>
              </a:r>
              <a:endParaRPr lang="id-ID" sz="1200" dirty="0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DBD88E22-FEDF-4806-85B9-3A04E1117B2B}"/>
                </a:ext>
              </a:extLst>
            </p:cNvPr>
            <p:cNvSpPr txBox="1"/>
            <p:nvPr/>
          </p:nvSpPr>
          <p:spPr>
            <a:xfrm>
              <a:off x="3050308" y="2881006"/>
              <a:ext cx="130833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id-ID" sz="1600">
                  <a:latin typeface="+mj-lt"/>
                </a:rPr>
                <a:t>STEP 04</a:t>
              </a:r>
              <a:endParaRPr lang="id-ID" sz="1600" dirty="0">
                <a:latin typeface="+mj-lt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930EAE79-F285-4481-AB48-68D19D74E2E3}"/>
              </a:ext>
            </a:extLst>
          </p:cNvPr>
          <p:cNvSpPr txBox="1"/>
          <p:nvPr/>
        </p:nvSpPr>
        <p:spPr>
          <a:xfrm>
            <a:off x="7778229" y="3540350"/>
            <a:ext cx="6332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id-ID" sz="2000" dirty="0">
                <a:latin typeface="+mj-lt"/>
                <a:cs typeface="Space Grotesk Medium" pitchFamily="2" charset="0"/>
              </a:rPr>
              <a:t>5</a:t>
            </a:r>
            <a:r>
              <a:rPr lang="en-US" sz="2000">
                <a:latin typeface="+mj-lt"/>
                <a:cs typeface="Space Grotesk Medium" pitchFamily="2" charset="0"/>
              </a:rPr>
              <a:t>5</a:t>
            </a:r>
            <a:r>
              <a:rPr lang="en-US" sz="2000" baseline="-4000" dirty="0">
                <a:latin typeface="+mj-lt"/>
                <a:cs typeface="Space Grotesk Medium" pitchFamily="2" charset="0"/>
              </a:rPr>
              <a:t>%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6D1FA348-2DD2-41F6-B6DE-547A50B52B29}"/>
              </a:ext>
            </a:extLst>
          </p:cNvPr>
          <p:cNvGrpSpPr/>
          <p:nvPr/>
        </p:nvGrpSpPr>
        <p:grpSpPr>
          <a:xfrm>
            <a:off x="8734602" y="1493065"/>
            <a:ext cx="1308332" cy="793454"/>
            <a:chOff x="3050308" y="2881006"/>
            <a:chExt cx="1308332" cy="793454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D78C3AF-8FD1-454A-9AE7-8D80FC8E5F3D}"/>
                </a:ext>
              </a:extLst>
            </p:cNvPr>
            <p:cNvSpPr txBox="1"/>
            <p:nvPr/>
          </p:nvSpPr>
          <p:spPr>
            <a:xfrm>
              <a:off x="3050308" y="3153676"/>
              <a:ext cx="1308332" cy="52078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ID" sz="1200" b="0" i="0" u="none" strike="noStrike" cap="none" dirty="0">
                  <a:ea typeface="Arial"/>
                  <a:cs typeface="Arial"/>
                  <a:sym typeface="Arial"/>
                </a:rPr>
                <a:t>Lorem ipsum </a:t>
              </a:r>
              <a:r>
                <a:rPr lang="en-ID" sz="1200" b="0" i="0" u="none" strike="noStrike" cap="none" err="1">
                  <a:ea typeface="Arial"/>
                  <a:cs typeface="Arial"/>
                  <a:sym typeface="Arial"/>
                </a:rPr>
                <a:t>dolor</a:t>
              </a:r>
              <a:r>
                <a:rPr lang="en-ID" sz="1200" b="0" i="0" u="none" strike="noStrike" cap="none">
                  <a:ea typeface="Arial"/>
                  <a:cs typeface="Arial"/>
                  <a:sym typeface="Arial"/>
                </a:rPr>
                <a:t> sit</a:t>
              </a:r>
              <a:endParaRPr lang="id-ID" sz="1200" dirty="0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FA292CFD-3F08-4940-88E8-954515D8D7C8}"/>
                </a:ext>
              </a:extLst>
            </p:cNvPr>
            <p:cNvSpPr txBox="1"/>
            <p:nvPr/>
          </p:nvSpPr>
          <p:spPr>
            <a:xfrm>
              <a:off x="3050308" y="2881006"/>
              <a:ext cx="130833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id-ID" sz="1600">
                  <a:solidFill>
                    <a:schemeClr val="accent1"/>
                  </a:solidFill>
                  <a:latin typeface="+mj-lt"/>
                </a:rPr>
                <a:t>STEP 05</a:t>
              </a:r>
              <a:endParaRPr lang="id-ID" sz="1600" dirty="0">
                <a:solidFill>
                  <a:schemeClr val="accent1"/>
                </a:solidFill>
                <a:latin typeface="+mj-lt"/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182450B2-FB62-4CF1-8DD1-4739203A5B6E}"/>
              </a:ext>
            </a:extLst>
          </p:cNvPr>
          <p:cNvSpPr txBox="1"/>
          <p:nvPr/>
        </p:nvSpPr>
        <p:spPr>
          <a:xfrm>
            <a:off x="9098409" y="2987932"/>
            <a:ext cx="6332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id-ID" sz="2000" dirty="0">
                <a:solidFill>
                  <a:schemeClr val="bg1"/>
                </a:solidFill>
                <a:latin typeface="+mj-lt"/>
                <a:cs typeface="Space Grotesk Medium" pitchFamily="2" charset="0"/>
              </a:rPr>
              <a:t>6</a:t>
            </a:r>
            <a:r>
              <a:rPr lang="en-US" sz="2000">
                <a:solidFill>
                  <a:schemeClr val="bg1"/>
                </a:solidFill>
                <a:latin typeface="+mj-lt"/>
                <a:cs typeface="Space Grotesk Medium" pitchFamily="2" charset="0"/>
              </a:rPr>
              <a:t>5</a:t>
            </a:r>
            <a:r>
              <a:rPr lang="en-US" sz="2000" baseline="-4000" dirty="0">
                <a:solidFill>
                  <a:schemeClr val="bg1"/>
                </a:solidFill>
                <a:latin typeface="+mj-lt"/>
                <a:cs typeface="Space Grotesk Medium" pitchFamily="2" charset="0"/>
              </a:rPr>
              <a:t>%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2E3D26EB-CB86-4457-BC39-8B861B090844}"/>
              </a:ext>
            </a:extLst>
          </p:cNvPr>
          <p:cNvGrpSpPr/>
          <p:nvPr/>
        </p:nvGrpSpPr>
        <p:grpSpPr>
          <a:xfrm>
            <a:off x="10296928" y="1038165"/>
            <a:ext cx="1308332" cy="793454"/>
            <a:chOff x="3050308" y="2881006"/>
            <a:chExt cx="1308332" cy="793454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9E041099-3F89-4E18-BFC4-14F9D7AACA9A}"/>
                </a:ext>
              </a:extLst>
            </p:cNvPr>
            <p:cNvSpPr txBox="1"/>
            <p:nvPr/>
          </p:nvSpPr>
          <p:spPr>
            <a:xfrm>
              <a:off x="3050308" y="3153676"/>
              <a:ext cx="1308332" cy="52078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ID" sz="1200" b="0" i="0" u="none" strike="noStrike" cap="none" dirty="0">
                  <a:ea typeface="Arial"/>
                  <a:cs typeface="Arial"/>
                  <a:sym typeface="Arial"/>
                </a:rPr>
                <a:t>Lorem ipsum </a:t>
              </a:r>
              <a:r>
                <a:rPr lang="en-ID" sz="1200" b="0" i="0" u="none" strike="noStrike" cap="none" err="1">
                  <a:ea typeface="Arial"/>
                  <a:cs typeface="Arial"/>
                  <a:sym typeface="Arial"/>
                </a:rPr>
                <a:t>dolor</a:t>
              </a:r>
              <a:r>
                <a:rPr lang="en-ID" sz="1200" b="0" i="0" u="none" strike="noStrike" cap="none">
                  <a:ea typeface="Arial"/>
                  <a:cs typeface="Arial"/>
                  <a:sym typeface="Arial"/>
                </a:rPr>
                <a:t> sit</a:t>
              </a:r>
              <a:endParaRPr lang="id-ID" sz="1200" dirty="0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2795B170-EEDA-498A-A195-EAE9ACDC6DBB}"/>
                </a:ext>
              </a:extLst>
            </p:cNvPr>
            <p:cNvSpPr txBox="1"/>
            <p:nvPr/>
          </p:nvSpPr>
          <p:spPr>
            <a:xfrm>
              <a:off x="3050308" y="2881006"/>
              <a:ext cx="130833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id-ID" sz="1600">
                  <a:solidFill>
                    <a:schemeClr val="accent2"/>
                  </a:solidFill>
                  <a:latin typeface="+mj-lt"/>
                </a:rPr>
                <a:t>STEP 06</a:t>
              </a:r>
              <a:endParaRPr lang="id-ID" sz="1600" dirty="0">
                <a:solidFill>
                  <a:schemeClr val="accent2"/>
                </a:solidFill>
                <a:latin typeface="+mj-lt"/>
              </a:endParaRPr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5A07BE59-1755-4347-9150-D9FB24467E22}"/>
              </a:ext>
            </a:extLst>
          </p:cNvPr>
          <p:cNvSpPr txBox="1"/>
          <p:nvPr/>
        </p:nvSpPr>
        <p:spPr>
          <a:xfrm>
            <a:off x="10660735" y="2576087"/>
            <a:ext cx="6332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id-ID" sz="2000" dirty="0">
                <a:solidFill>
                  <a:schemeClr val="bg1"/>
                </a:solidFill>
                <a:latin typeface="+mj-lt"/>
                <a:cs typeface="Space Grotesk Medium" pitchFamily="2" charset="0"/>
              </a:rPr>
              <a:t>7</a:t>
            </a:r>
            <a:r>
              <a:rPr lang="en-US" sz="2000">
                <a:solidFill>
                  <a:schemeClr val="bg1"/>
                </a:solidFill>
                <a:latin typeface="+mj-lt"/>
                <a:cs typeface="Space Grotesk Medium" pitchFamily="2" charset="0"/>
              </a:rPr>
              <a:t>5</a:t>
            </a:r>
            <a:r>
              <a:rPr lang="en-US" sz="2000" baseline="-4000" dirty="0">
                <a:solidFill>
                  <a:schemeClr val="bg1"/>
                </a:solidFill>
                <a:latin typeface="+mj-lt"/>
                <a:cs typeface="Space Grotesk Medium" pitchFamily="2" charset="0"/>
              </a:rPr>
              <a:t>%</a:t>
            </a:r>
          </a:p>
        </p:txBody>
      </p:sp>
    </p:spTree>
    <p:extLst>
      <p:ext uri="{BB962C8B-B14F-4D97-AF65-F5344CB8AC3E}">
        <p14:creationId xmlns:p14="http://schemas.microsoft.com/office/powerpoint/2010/main" val="26663394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99876EDE-F4E5-49F3-849D-0371111B4D2E}"/>
              </a:ext>
            </a:extLst>
          </p:cNvPr>
          <p:cNvGrpSpPr/>
          <p:nvPr/>
        </p:nvGrpSpPr>
        <p:grpSpPr>
          <a:xfrm>
            <a:off x="-1975407" y="1339478"/>
            <a:ext cx="6954634" cy="6916616"/>
            <a:chOff x="7731847" y="-2754327"/>
            <a:chExt cx="7264438" cy="7224728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A95945A8-C4AB-4CCA-BB2A-EBBB35756A16}"/>
                </a:ext>
              </a:extLst>
            </p:cNvPr>
            <p:cNvSpPr/>
            <p:nvPr/>
          </p:nvSpPr>
          <p:spPr>
            <a:xfrm>
              <a:off x="8654776" y="-1836722"/>
              <a:ext cx="5418580" cy="5389516"/>
            </a:xfrm>
            <a:custGeom>
              <a:avLst/>
              <a:gdLst>
                <a:gd name="connsiteX0" fmla="*/ 5418581 w 5418580"/>
                <a:gd name="connsiteY0" fmla="*/ 2694758 h 5389516"/>
                <a:gd name="connsiteX1" fmla="*/ 4701640 w 5418580"/>
                <a:gd name="connsiteY1" fmla="*/ 2904443 h 5389516"/>
                <a:gd name="connsiteX2" fmla="*/ 5359759 w 5418580"/>
                <a:gd name="connsiteY2" fmla="*/ 3258069 h 5389516"/>
                <a:gd name="connsiteX3" fmla="*/ 4615137 w 5418580"/>
                <a:gd name="connsiteY3" fmla="*/ 3314123 h 5389516"/>
                <a:gd name="connsiteX4" fmla="*/ 5184676 w 5418580"/>
                <a:gd name="connsiteY4" fmla="*/ 3797159 h 5389516"/>
                <a:gd name="connsiteX5" fmla="*/ 4444897 w 5418580"/>
                <a:gd name="connsiteY5" fmla="*/ 3696123 h 5389516"/>
                <a:gd name="connsiteX6" fmla="*/ 4900944 w 5418580"/>
                <a:gd name="connsiteY6" fmla="*/ 4287807 h 5389516"/>
                <a:gd name="connsiteX7" fmla="*/ 4197843 w 5418580"/>
                <a:gd name="connsiteY7" fmla="*/ 4035217 h 5389516"/>
                <a:gd name="connsiteX8" fmla="*/ 4521713 w 5418580"/>
                <a:gd name="connsiteY8" fmla="*/ 4707869 h 5389516"/>
                <a:gd name="connsiteX9" fmla="*/ 3886430 w 5418580"/>
                <a:gd name="connsiteY9" fmla="*/ 4315488 h 5389516"/>
                <a:gd name="connsiteX10" fmla="*/ 4064282 w 5418580"/>
                <a:gd name="connsiteY10" fmla="*/ 5041426 h 5389516"/>
                <a:gd name="connsiteX11" fmla="*/ 3523808 w 5418580"/>
                <a:gd name="connsiteY11" fmla="*/ 4525173 h 5389516"/>
                <a:gd name="connsiteX12" fmla="*/ 3546645 w 5418580"/>
                <a:gd name="connsiteY12" fmla="*/ 5271872 h 5389516"/>
                <a:gd name="connsiteX13" fmla="*/ 3125892 w 5418580"/>
                <a:gd name="connsiteY13" fmla="*/ 4654582 h 5389516"/>
                <a:gd name="connsiteX14" fmla="*/ 2991638 w 5418580"/>
                <a:gd name="connsiteY14" fmla="*/ 5389516 h 5389516"/>
                <a:gd name="connsiteX15" fmla="*/ 2709291 w 5418580"/>
                <a:gd name="connsiteY15" fmla="*/ 4698180 h 5389516"/>
                <a:gd name="connsiteX16" fmla="*/ 2426251 w 5418580"/>
                <a:gd name="connsiteY16" fmla="*/ 5389516 h 5389516"/>
                <a:gd name="connsiteX17" fmla="*/ 2291998 w 5418580"/>
                <a:gd name="connsiteY17" fmla="*/ 4654582 h 5389516"/>
                <a:gd name="connsiteX18" fmla="*/ 1871936 w 5418580"/>
                <a:gd name="connsiteY18" fmla="*/ 5271872 h 5389516"/>
                <a:gd name="connsiteX19" fmla="*/ 1894081 w 5418580"/>
                <a:gd name="connsiteY19" fmla="*/ 4525173 h 5389516"/>
                <a:gd name="connsiteX20" fmla="*/ 1354299 w 5418580"/>
                <a:gd name="connsiteY20" fmla="*/ 5041426 h 5389516"/>
                <a:gd name="connsiteX21" fmla="*/ 1531458 w 5418580"/>
                <a:gd name="connsiteY21" fmla="*/ 4315488 h 5389516"/>
                <a:gd name="connsiteX22" fmla="*/ 896177 w 5418580"/>
                <a:gd name="connsiteY22" fmla="*/ 4707869 h 5389516"/>
                <a:gd name="connsiteX23" fmla="*/ 1220046 w 5418580"/>
                <a:gd name="connsiteY23" fmla="*/ 4035217 h 5389516"/>
                <a:gd name="connsiteX24" fmla="*/ 517637 w 5418580"/>
                <a:gd name="connsiteY24" fmla="*/ 4287807 h 5389516"/>
                <a:gd name="connsiteX25" fmla="*/ 973684 w 5418580"/>
                <a:gd name="connsiteY25" fmla="*/ 3696123 h 5389516"/>
                <a:gd name="connsiteX26" fmla="*/ 233906 w 5418580"/>
                <a:gd name="connsiteY26" fmla="*/ 3797159 h 5389516"/>
                <a:gd name="connsiteX27" fmla="*/ 803445 w 5418580"/>
                <a:gd name="connsiteY27" fmla="*/ 3314123 h 5389516"/>
                <a:gd name="connsiteX28" fmla="*/ 58822 w 5418580"/>
                <a:gd name="connsiteY28" fmla="*/ 3258069 h 5389516"/>
                <a:gd name="connsiteX29" fmla="*/ 716941 w 5418580"/>
                <a:gd name="connsiteY29" fmla="*/ 2904443 h 5389516"/>
                <a:gd name="connsiteX30" fmla="*/ 0 w 5418580"/>
                <a:gd name="connsiteY30" fmla="*/ 2694758 h 5389516"/>
                <a:gd name="connsiteX31" fmla="*/ 716941 w 5418580"/>
                <a:gd name="connsiteY31" fmla="*/ 2485074 h 5389516"/>
                <a:gd name="connsiteX32" fmla="*/ 58822 w 5418580"/>
                <a:gd name="connsiteY32" fmla="*/ 2131447 h 5389516"/>
                <a:gd name="connsiteX33" fmla="*/ 803445 w 5418580"/>
                <a:gd name="connsiteY33" fmla="*/ 2075393 h 5389516"/>
                <a:gd name="connsiteX34" fmla="*/ 233906 w 5418580"/>
                <a:gd name="connsiteY34" fmla="*/ 1592357 h 5389516"/>
                <a:gd name="connsiteX35" fmla="*/ 973684 w 5418580"/>
                <a:gd name="connsiteY35" fmla="*/ 1693393 h 5389516"/>
                <a:gd name="connsiteX36" fmla="*/ 517637 w 5418580"/>
                <a:gd name="connsiteY36" fmla="*/ 1101709 h 5389516"/>
                <a:gd name="connsiteX37" fmla="*/ 1220046 w 5418580"/>
                <a:gd name="connsiteY37" fmla="*/ 1354299 h 5389516"/>
                <a:gd name="connsiteX38" fmla="*/ 896177 w 5418580"/>
                <a:gd name="connsiteY38" fmla="*/ 681648 h 5389516"/>
                <a:gd name="connsiteX39" fmla="*/ 1532150 w 5418580"/>
                <a:gd name="connsiteY39" fmla="*/ 1074028 h 5389516"/>
                <a:gd name="connsiteX40" fmla="*/ 1354299 w 5418580"/>
                <a:gd name="connsiteY40" fmla="*/ 348090 h 5389516"/>
                <a:gd name="connsiteX41" fmla="*/ 1894081 w 5418580"/>
                <a:gd name="connsiteY41" fmla="*/ 863651 h 5389516"/>
                <a:gd name="connsiteX42" fmla="*/ 1871936 w 5418580"/>
                <a:gd name="connsiteY42" fmla="*/ 117645 h 5389516"/>
                <a:gd name="connsiteX43" fmla="*/ 2291998 w 5418580"/>
                <a:gd name="connsiteY43" fmla="*/ 734934 h 5389516"/>
                <a:gd name="connsiteX44" fmla="*/ 2426251 w 5418580"/>
                <a:gd name="connsiteY44" fmla="*/ 0 h 5389516"/>
                <a:gd name="connsiteX45" fmla="*/ 2709291 w 5418580"/>
                <a:gd name="connsiteY45" fmla="*/ 691336 h 5389516"/>
                <a:gd name="connsiteX46" fmla="*/ 2992330 w 5418580"/>
                <a:gd name="connsiteY46" fmla="*/ 0 h 5389516"/>
                <a:gd name="connsiteX47" fmla="*/ 3125892 w 5418580"/>
                <a:gd name="connsiteY47" fmla="*/ 734934 h 5389516"/>
                <a:gd name="connsiteX48" fmla="*/ 3546645 w 5418580"/>
                <a:gd name="connsiteY48" fmla="*/ 117645 h 5389516"/>
                <a:gd name="connsiteX49" fmla="*/ 3523808 w 5418580"/>
                <a:gd name="connsiteY49" fmla="*/ 864343 h 5389516"/>
                <a:gd name="connsiteX50" fmla="*/ 4064282 w 5418580"/>
                <a:gd name="connsiteY50" fmla="*/ 348090 h 5389516"/>
                <a:gd name="connsiteX51" fmla="*/ 3886430 w 5418580"/>
                <a:gd name="connsiteY51" fmla="*/ 1074028 h 5389516"/>
                <a:gd name="connsiteX52" fmla="*/ 4522405 w 5418580"/>
                <a:gd name="connsiteY52" fmla="*/ 681648 h 5389516"/>
                <a:gd name="connsiteX53" fmla="*/ 4197843 w 5418580"/>
                <a:gd name="connsiteY53" fmla="*/ 1354299 h 5389516"/>
                <a:gd name="connsiteX54" fmla="*/ 4900944 w 5418580"/>
                <a:gd name="connsiteY54" fmla="*/ 1101709 h 5389516"/>
                <a:gd name="connsiteX55" fmla="*/ 4444897 w 5418580"/>
                <a:gd name="connsiteY55" fmla="*/ 1693393 h 5389516"/>
                <a:gd name="connsiteX56" fmla="*/ 5184676 w 5418580"/>
                <a:gd name="connsiteY56" fmla="*/ 1592357 h 5389516"/>
                <a:gd name="connsiteX57" fmla="*/ 4615137 w 5418580"/>
                <a:gd name="connsiteY57" fmla="*/ 2075393 h 5389516"/>
                <a:gd name="connsiteX58" fmla="*/ 5359759 w 5418580"/>
                <a:gd name="connsiteY58" fmla="*/ 2131447 h 5389516"/>
                <a:gd name="connsiteX59" fmla="*/ 4701640 w 5418580"/>
                <a:gd name="connsiteY59" fmla="*/ 2485074 h 5389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418580" h="5389516">
                  <a:moveTo>
                    <a:pt x="5418581" y="2694758"/>
                  </a:moveTo>
                  <a:lnTo>
                    <a:pt x="4701640" y="2904443"/>
                  </a:lnTo>
                  <a:lnTo>
                    <a:pt x="5359759" y="3258069"/>
                  </a:lnTo>
                  <a:lnTo>
                    <a:pt x="4615137" y="3314123"/>
                  </a:lnTo>
                  <a:lnTo>
                    <a:pt x="5184676" y="3797159"/>
                  </a:lnTo>
                  <a:lnTo>
                    <a:pt x="4444897" y="3696123"/>
                  </a:lnTo>
                  <a:lnTo>
                    <a:pt x="4900944" y="4287807"/>
                  </a:lnTo>
                  <a:lnTo>
                    <a:pt x="4197843" y="4035217"/>
                  </a:lnTo>
                  <a:lnTo>
                    <a:pt x="4521713" y="4707869"/>
                  </a:lnTo>
                  <a:lnTo>
                    <a:pt x="3886430" y="4315488"/>
                  </a:lnTo>
                  <a:lnTo>
                    <a:pt x="4064282" y="5041426"/>
                  </a:lnTo>
                  <a:lnTo>
                    <a:pt x="3523808" y="4525173"/>
                  </a:lnTo>
                  <a:lnTo>
                    <a:pt x="3546645" y="5271872"/>
                  </a:lnTo>
                  <a:lnTo>
                    <a:pt x="3125892" y="4654582"/>
                  </a:lnTo>
                  <a:lnTo>
                    <a:pt x="2991638" y="5389516"/>
                  </a:lnTo>
                  <a:lnTo>
                    <a:pt x="2709291" y="4698180"/>
                  </a:lnTo>
                  <a:lnTo>
                    <a:pt x="2426251" y="5389516"/>
                  </a:lnTo>
                  <a:lnTo>
                    <a:pt x="2291998" y="4654582"/>
                  </a:lnTo>
                  <a:lnTo>
                    <a:pt x="1871936" y="5271872"/>
                  </a:lnTo>
                  <a:lnTo>
                    <a:pt x="1894081" y="4525173"/>
                  </a:lnTo>
                  <a:lnTo>
                    <a:pt x="1354299" y="5041426"/>
                  </a:lnTo>
                  <a:lnTo>
                    <a:pt x="1531458" y="4315488"/>
                  </a:lnTo>
                  <a:lnTo>
                    <a:pt x="896177" y="4707869"/>
                  </a:lnTo>
                  <a:lnTo>
                    <a:pt x="1220046" y="4035217"/>
                  </a:lnTo>
                  <a:lnTo>
                    <a:pt x="517637" y="4287807"/>
                  </a:lnTo>
                  <a:lnTo>
                    <a:pt x="973684" y="3696123"/>
                  </a:lnTo>
                  <a:lnTo>
                    <a:pt x="233906" y="3797159"/>
                  </a:lnTo>
                  <a:lnTo>
                    <a:pt x="803445" y="3314123"/>
                  </a:lnTo>
                  <a:lnTo>
                    <a:pt x="58822" y="3258069"/>
                  </a:lnTo>
                  <a:lnTo>
                    <a:pt x="716941" y="2904443"/>
                  </a:lnTo>
                  <a:lnTo>
                    <a:pt x="0" y="2694758"/>
                  </a:lnTo>
                  <a:lnTo>
                    <a:pt x="716941" y="2485074"/>
                  </a:lnTo>
                  <a:lnTo>
                    <a:pt x="58822" y="2131447"/>
                  </a:lnTo>
                  <a:lnTo>
                    <a:pt x="803445" y="2075393"/>
                  </a:lnTo>
                  <a:lnTo>
                    <a:pt x="233906" y="1592357"/>
                  </a:lnTo>
                  <a:lnTo>
                    <a:pt x="973684" y="1693393"/>
                  </a:lnTo>
                  <a:lnTo>
                    <a:pt x="517637" y="1101709"/>
                  </a:lnTo>
                  <a:lnTo>
                    <a:pt x="1220046" y="1354299"/>
                  </a:lnTo>
                  <a:lnTo>
                    <a:pt x="896177" y="681648"/>
                  </a:lnTo>
                  <a:lnTo>
                    <a:pt x="1532150" y="1074028"/>
                  </a:lnTo>
                  <a:lnTo>
                    <a:pt x="1354299" y="348090"/>
                  </a:lnTo>
                  <a:lnTo>
                    <a:pt x="1894081" y="863651"/>
                  </a:lnTo>
                  <a:lnTo>
                    <a:pt x="1871936" y="117645"/>
                  </a:lnTo>
                  <a:lnTo>
                    <a:pt x="2291998" y="734934"/>
                  </a:lnTo>
                  <a:lnTo>
                    <a:pt x="2426251" y="0"/>
                  </a:lnTo>
                  <a:lnTo>
                    <a:pt x="2709291" y="691336"/>
                  </a:lnTo>
                  <a:lnTo>
                    <a:pt x="2992330" y="0"/>
                  </a:lnTo>
                  <a:lnTo>
                    <a:pt x="3125892" y="734934"/>
                  </a:lnTo>
                  <a:lnTo>
                    <a:pt x="3546645" y="117645"/>
                  </a:lnTo>
                  <a:lnTo>
                    <a:pt x="3523808" y="864343"/>
                  </a:lnTo>
                  <a:lnTo>
                    <a:pt x="4064282" y="348090"/>
                  </a:lnTo>
                  <a:lnTo>
                    <a:pt x="3886430" y="1074028"/>
                  </a:lnTo>
                  <a:lnTo>
                    <a:pt x="4522405" y="681648"/>
                  </a:lnTo>
                  <a:lnTo>
                    <a:pt x="4197843" y="1354299"/>
                  </a:lnTo>
                  <a:lnTo>
                    <a:pt x="4900944" y="1101709"/>
                  </a:lnTo>
                  <a:lnTo>
                    <a:pt x="4444897" y="1693393"/>
                  </a:lnTo>
                  <a:lnTo>
                    <a:pt x="5184676" y="1592357"/>
                  </a:lnTo>
                  <a:lnTo>
                    <a:pt x="4615137" y="2075393"/>
                  </a:lnTo>
                  <a:lnTo>
                    <a:pt x="5359759" y="2131447"/>
                  </a:lnTo>
                  <a:lnTo>
                    <a:pt x="4701640" y="2485074"/>
                  </a:lnTo>
                  <a:close/>
                </a:path>
              </a:pathLst>
            </a:custGeom>
            <a:noFill/>
            <a:ln w="20743" cap="flat">
              <a:solidFill>
                <a:schemeClr val="accent1">
                  <a:lumMod val="60000"/>
                  <a:lumOff val="40000"/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FC04A38E-F04E-4C7D-8689-2A98E34286BA}"/>
                </a:ext>
              </a:extLst>
            </p:cNvPr>
            <p:cNvSpPr/>
            <p:nvPr/>
          </p:nvSpPr>
          <p:spPr>
            <a:xfrm>
              <a:off x="7731847" y="-2754327"/>
              <a:ext cx="7264438" cy="7224728"/>
            </a:xfrm>
            <a:custGeom>
              <a:avLst/>
              <a:gdLst>
                <a:gd name="connsiteX0" fmla="*/ 6835855 w 6835854"/>
                <a:gd name="connsiteY0" fmla="*/ 3399243 h 6798485"/>
                <a:gd name="connsiteX1" fmla="*/ 6115453 w 6835854"/>
                <a:gd name="connsiteY1" fmla="*/ 3682974 h 6798485"/>
                <a:gd name="connsiteX2" fmla="*/ 6761808 w 6835854"/>
                <a:gd name="connsiteY2" fmla="*/ 4109956 h 6798485"/>
                <a:gd name="connsiteX3" fmla="*/ 5997809 w 6835854"/>
                <a:gd name="connsiteY3" fmla="*/ 4237289 h 6798485"/>
                <a:gd name="connsiteX4" fmla="*/ 6541051 w 6835854"/>
                <a:gd name="connsiteY4" fmla="*/ 4789528 h 6798485"/>
                <a:gd name="connsiteX5" fmla="*/ 5767363 w 6835854"/>
                <a:gd name="connsiteY5" fmla="*/ 4754926 h 6798485"/>
                <a:gd name="connsiteX6" fmla="*/ 6183272 w 6835854"/>
                <a:gd name="connsiteY6" fmla="*/ 5408201 h 6798485"/>
                <a:gd name="connsiteX7" fmla="*/ 5433114 w 6835854"/>
                <a:gd name="connsiteY7" fmla="*/ 5213741 h 6798485"/>
                <a:gd name="connsiteX8" fmla="*/ 5705081 w 6835854"/>
                <a:gd name="connsiteY8" fmla="*/ 5938987 h 6798485"/>
                <a:gd name="connsiteX9" fmla="*/ 5011668 w 6835854"/>
                <a:gd name="connsiteY9" fmla="*/ 5593665 h 6798485"/>
                <a:gd name="connsiteX10" fmla="*/ 5127237 w 6835854"/>
                <a:gd name="connsiteY10" fmla="*/ 6359740 h 6798485"/>
                <a:gd name="connsiteX11" fmla="*/ 4521021 w 6835854"/>
                <a:gd name="connsiteY11" fmla="*/ 5877396 h 6798485"/>
                <a:gd name="connsiteX12" fmla="*/ 4473962 w 6835854"/>
                <a:gd name="connsiteY12" fmla="*/ 6650392 h 6798485"/>
                <a:gd name="connsiteX13" fmla="*/ 3981930 w 6835854"/>
                <a:gd name="connsiteY13" fmla="*/ 6052479 h 6798485"/>
                <a:gd name="connsiteX14" fmla="*/ 3775014 w 6835854"/>
                <a:gd name="connsiteY14" fmla="*/ 6798486 h 6798485"/>
                <a:gd name="connsiteX15" fmla="*/ 3417927 w 6835854"/>
                <a:gd name="connsiteY15" fmla="*/ 6111302 h 6798485"/>
                <a:gd name="connsiteX16" fmla="*/ 3060841 w 6835854"/>
                <a:gd name="connsiteY16" fmla="*/ 6798486 h 6798485"/>
                <a:gd name="connsiteX17" fmla="*/ 2853232 w 6835854"/>
                <a:gd name="connsiteY17" fmla="*/ 6052479 h 6798485"/>
                <a:gd name="connsiteX18" fmla="*/ 2361200 w 6835854"/>
                <a:gd name="connsiteY18" fmla="*/ 6650392 h 6798485"/>
                <a:gd name="connsiteX19" fmla="*/ 2314835 w 6835854"/>
                <a:gd name="connsiteY19" fmla="*/ 5877396 h 6798485"/>
                <a:gd name="connsiteX20" fmla="*/ 1708618 w 6835854"/>
                <a:gd name="connsiteY20" fmla="*/ 6359740 h 6798485"/>
                <a:gd name="connsiteX21" fmla="*/ 1824187 w 6835854"/>
                <a:gd name="connsiteY21" fmla="*/ 5593665 h 6798485"/>
                <a:gd name="connsiteX22" fmla="*/ 1130774 w 6835854"/>
                <a:gd name="connsiteY22" fmla="*/ 5938987 h 6798485"/>
                <a:gd name="connsiteX23" fmla="*/ 1402049 w 6835854"/>
                <a:gd name="connsiteY23" fmla="*/ 5213741 h 6798485"/>
                <a:gd name="connsiteX24" fmla="*/ 652583 w 6835854"/>
                <a:gd name="connsiteY24" fmla="*/ 5408201 h 6798485"/>
                <a:gd name="connsiteX25" fmla="*/ 1068492 w 6835854"/>
                <a:gd name="connsiteY25" fmla="*/ 4754926 h 6798485"/>
                <a:gd name="connsiteX26" fmla="*/ 294804 w 6835854"/>
                <a:gd name="connsiteY26" fmla="*/ 4789528 h 6798485"/>
                <a:gd name="connsiteX27" fmla="*/ 838046 w 6835854"/>
                <a:gd name="connsiteY27" fmla="*/ 4237289 h 6798485"/>
                <a:gd name="connsiteX28" fmla="*/ 74047 w 6835854"/>
                <a:gd name="connsiteY28" fmla="*/ 4109956 h 6798485"/>
                <a:gd name="connsiteX29" fmla="*/ 720401 w 6835854"/>
                <a:gd name="connsiteY29" fmla="*/ 3682974 h 6798485"/>
                <a:gd name="connsiteX30" fmla="*/ 0 w 6835854"/>
                <a:gd name="connsiteY30" fmla="*/ 3399243 h 6798485"/>
                <a:gd name="connsiteX31" fmla="*/ 720401 w 6835854"/>
                <a:gd name="connsiteY31" fmla="*/ 3115511 h 6798485"/>
                <a:gd name="connsiteX32" fmla="*/ 74047 w 6835854"/>
                <a:gd name="connsiteY32" fmla="*/ 2688530 h 6798485"/>
                <a:gd name="connsiteX33" fmla="*/ 838046 w 6835854"/>
                <a:gd name="connsiteY33" fmla="*/ 2561197 h 6798485"/>
                <a:gd name="connsiteX34" fmla="*/ 294804 w 6835854"/>
                <a:gd name="connsiteY34" fmla="*/ 2008266 h 6798485"/>
                <a:gd name="connsiteX35" fmla="*/ 1068492 w 6835854"/>
                <a:gd name="connsiteY35" fmla="*/ 2043559 h 6798485"/>
                <a:gd name="connsiteX36" fmla="*/ 652583 w 6835854"/>
                <a:gd name="connsiteY36" fmla="*/ 1390285 h 6798485"/>
                <a:gd name="connsiteX37" fmla="*/ 1402049 w 6835854"/>
                <a:gd name="connsiteY37" fmla="*/ 1584745 h 6798485"/>
                <a:gd name="connsiteX38" fmla="*/ 1130774 w 6835854"/>
                <a:gd name="connsiteY38" fmla="*/ 859499 h 6798485"/>
                <a:gd name="connsiteX39" fmla="*/ 1824187 w 6835854"/>
                <a:gd name="connsiteY39" fmla="*/ 1204821 h 6798485"/>
                <a:gd name="connsiteX40" fmla="*/ 1708618 w 6835854"/>
                <a:gd name="connsiteY40" fmla="*/ 438746 h 6798485"/>
                <a:gd name="connsiteX41" fmla="*/ 2314835 w 6835854"/>
                <a:gd name="connsiteY41" fmla="*/ 921090 h 6798485"/>
                <a:gd name="connsiteX42" fmla="*/ 2361200 w 6835854"/>
                <a:gd name="connsiteY42" fmla="*/ 148094 h 6798485"/>
                <a:gd name="connsiteX43" fmla="*/ 2853232 w 6835854"/>
                <a:gd name="connsiteY43" fmla="*/ 746007 h 6798485"/>
                <a:gd name="connsiteX44" fmla="*/ 3060841 w 6835854"/>
                <a:gd name="connsiteY44" fmla="*/ 0 h 6798485"/>
                <a:gd name="connsiteX45" fmla="*/ 3417927 w 6835854"/>
                <a:gd name="connsiteY45" fmla="*/ 687184 h 6798485"/>
                <a:gd name="connsiteX46" fmla="*/ 3775014 w 6835854"/>
                <a:gd name="connsiteY46" fmla="*/ 0 h 6798485"/>
                <a:gd name="connsiteX47" fmla="*/ 3981930 w 6835854"/>
                <a:gd name="connsiteY47" fmla="*/ 746007 h 6798485"/>
                <a:gd name="connsiteX48" fmla="*/ 4473962 w 6835854"/>
                <a:gd name="connsiteY48" fmla="*/ 148094 h 6798485"/>
                <a:gd name="connsiteX49" fmla="*/ 4521021 w 6835854"/>
                <a:gd name="connsiteY49" fmla="*/ 921090 h 6798485"/>
                <a:gd name="connsiteX50" fmla="*/ 5127237 w 6835854"/>
                <a:gd name="connsiteY50" fmla="*/ 438746 h 6798485"/>
                <a:gd name="connsiteX51" fmla="*/ 5011668 w 6835854"/>
                <a:gd name="connsiteY51" fmla="*/ 1204821 h 6798485"/>
                <a:gd name="connsiteX52" fmla="*/ 5705081 w 6835854"/>
                <a:gd name="connsiteY52" fmla="*/ 859499 h 6798485"/>
                <a:gd name="connsiteX53" fmla="*/ 5433114 w 6835854"/>
                <a:gd name="connsiteY53" fmla="*/ 1584745 h 6798485"/>
                <a:gd name="connsiteX54" fmla="*/ 6183272 w 6835854"/>
                <a:gd name="connsiteY54" fmla="*/ 1390285 h 6798485"/>
                <a:gd name="connsiteX55" fmla="*/ 5767363 w 6835854"/>
                <a:gd name="connsiteY55" fmla="*/ 2043559 h 6798485"/>
                <a:gd name="connsiteX56" fmla="*/ 6541051 w 6835854"/>
                <a:gd name="connsiteY56" fmla="*/ 2008958 h 6798485"/>
                <a:gd name="connsiteX57" fmla="*/ 5997809 w 6835854"/>
                <a:gd name="connsiteY57" fmla="*/ 2561197 h 6798485"/>
                <a:gd name="connsiteX58" fmla="*/ 6761808 w 6835854"/>
                <a:gd name="connsiteY58" fmla="*/ 2688530 h 6798485"/>
                <a:gd name="connsiteX59" fmla="*/ 6115453 w 6835854"/>
                <a:gd name="connsiteY59" fmla="*/ 3115511 h 6798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835854" h="6798485">
                  <a:moveTo>
                    <a:pt x="6835855" y="3399243"/>
                  </a:moveTo>
                  <a:lnTo>
                    <a:pt x="6115453" y="3682974"/>
                  </a:lnTo>
                  <a:lnTo>
                    <a:pt x="6761808" y="4109956"/>
                  </a:lnTo>
                  <a:lnTo>
                    <a:pt x="5997809" y="4237289"/>
                  </a:lnTo>
                  <a:lnTo>
                    <a:pt x="6541051" y="4789528"/>
                  </a:lnTo>
                  <a:lnTo>
                    <a:pt x="5767363" y="4754926"/>
                  </a:lnTo>
                  <a:lnTo>
                    <a:pt x="6183272" y="5408201"/>
                  </a:lnTo>
                  <a:lnTo>
                    <a:pt x="5433114" y="5213741"/>
                  </a:lnTo>
                  <a:lnTo>
                    <a:pt x="5705081" y="5938987"/>
                  </a:lnTo>
                  <a:lnTo>
                    <a:pt x="5011668" y="5593665"/>
                  </a:lnTo>
                  <a:lnTo>
                    <a:pt x="5127237" y="6359740"/>
                  </a:lnTo>
                  <a:lnTo>
                    <a:pt x="4521021" y="5877396"/>
                  </a:lnTo>
                  <a:lnTo>
                    <a:pt x="4473962" y="6650392"/>
                  </a:lnTo>
                  <a:lnTo>
                    <a:pt x="3981930" y="6052479"/>
                  </a:lnTo>
                  <a:lnTo>
                    <a:pt x="3775014" y="6798486"/>
                  </a:lnTo>
                  <a:lnTo>
                    <a:pt x="3417927" y="6111302"/>
                  </a:lnTo>
                  <a:lnTo>
                    <a:pt x="3060841" y="6798486"/>
                  </a:lnTo>
                  <a:lnTo>
                    <a:pt x="2853232" y="6052479"/>
                  </a:lnTo>
                  <a:lnTo>
                    <a:pt x="2361200" y="6650392"/>
                  </a:lnTo>
                  <a:lnTo>
                    <a:pt x="2314835" y="5877396"/>
                  </a:lnTo>
                  <a:lnTo>
                    <a:pt x="1708618" y="6359740"/>
                  </a:lnTo>
                  <a:lnTo>
                    <a:pt x="1824187" y="5593665"/>
                  </a:lnTo>
                  <a:lnTo>
                    <a:pt x="1130774" y="5938987"/>
                  </a:lnTo>
                  <a:lnTo>
                    <a:pt x="1402049" y="5213741"/>
                  </a:lnTo>
                  <a:lnTo>
                    <a:pt x="652583" y="5408201"/>
                  </a:lnTo>
                  <a:lnTo>
                    <a:pt x="1068492" y="4754926"/>
                  </a:lnTo>
                  <a:lnTo>
                    <a:pt x="294804" y="4789528"/>
                  </a:lnTo>
                  <a:lnTo>
                    <a:pt x="838046" y="4237289"/>
                  </a:lnTo>
                  <a:lnTo>
                    <a:pt x="74047" y="4109956"/>
                  </a:lnTo>
                  <a:lnTo>
                    <a:pt x="720401" y="3682974"/>
                  </a:lnTo>
                  <a:lnTo>
                    <a:pt x="0" y="3399243"/>
                  </a:lnTo>
                  <a:lnTo>
                    <a:pt x="720401" y="3115511"/>
                  </a:lnTo>
                  <a:lnTo>
                    <a:pt x="74047" y="2688530"/>
                  </a:lnTo>
                  <a:lnTo>
                    <a:pt x="838046" y="2561197"/>
                  </a:lnTo>
                  <a:lnTo>
                    <a:pt x="294804" y="2008266"/>
                  </a:lnTo>
                  <a:lnTo>
                    <a:pt x="1068492" y="2043559"/>
                  </a:lnTo>
                  <a:lnTo>
                    <a:pt x="652583" y="1390285"/>
                  </a:lnTo>
                  <a:lnTo>
                    <a:pt x="1402049" y="1584745"/>
                  </a:lnTo>
                  <a:lnTo>
                    <a:pt x="1130774" y="859499"/>
                  </a:lnTo>
                  <a:lnTo>
                    <a:pt x="1824187" y="1204821"/>
                  </a:lnTo>
                  <a:lnTo>
                    <a:pt x="1708618" y="438746"/>
                  </a:lnTo>
                  <a:lnTo>
                    <a:pt x="2314835" y="921090"/>
                  </a:lnTo>
                  <a:lnTo>
                    <a:pt x="2361200" y="148094"/>
                  </a:lnTo>
                  <a:lnTo>
                    <a:pt x="2853232" y="746007"/>
                  </a:lnTo>
                  <a:lnTo>
                    <a:pt x="3060841" y="0"/>
                  </a:lnTo>
                  <a:lnTo>
                    <a:pt x="3417927" y="687184"/>
                  </a:lnTo>
                  <a:lnTo>
                    <a:pt x="3775014" y="0"/>
                  </a:lnTo>
                  <a:lnTo>
                    <a:pt x="3981930" y="746007"/>
                  </a:lnTo>
                  <a:lnTo>
                    <a:pt x="4473962" y="148094"/>
                  </a:lnTo>
                  <a:lnTo>
                    <a:pt x="4521021" y="921090"/>
                  </a:lnTo>
                  <a:lnTo>
                    <a:pt x="5127237" y="438746"/>
                  </a:lnTo>
                  <a:lnTo>
                    <a:pt x="5011668" y="1204821"/>
                  </a:lnTo>
                  <a:lnTo>
                    <a:pt x="5705081" y="859499"/>
                  </a:lnTo>
                  <a:lnTo>
                    <a:pt x="5433114" y="1584745"/>
                  </a:lnTo>
                  <a:lnTo>
                    <a:pt x="6183272" y="1390285"/>
                  </a:lnTo>
                  <a:lnTo>
                    <a:pt x="5767363" y="2043559"/>
                  </a:lnTo>
                  <a:lnTo>
                    <a:pt x="6541051" y="2008958"/>
                  </a:lnTo>
                  <a:lnTo>
                    <a:pt x="5997809" y="2561197"/>
                  </a:lnTo>
                  <a:lnTo>
                    <a:pt x="6761808" y="2688530"/>
                  </a:lnTo>
                  <a:lnTo>
                    <a:pt x="6115453" y="3115511"/>
                  </a:lnTo>
                  <a:close/>
                </a:path>
              </a:pathLst>
            </a:custGeom>
            <a:noFill/>
            <a:ln w="20743" cap="flat">
              <a:solidFill>
                <a:schemeClr val="accent1">
                  <a:lumMod val="60000"/>
                  <a:lumOff val="40000"/>
                  <a:alpha val="2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0467B5B4-6A23-4CE2-A8B3-C5D2D3FD021F}"/>
              </a:ext>
            </a:extLst>
          </p:cNvPr>
          <p:cNvSpPr txBox="1"/>
          <p:nvPr/>
        </p:nvSpPr>
        <p:spPr>
          <a:xfrm>
            <a:off x="521119" y="914362"/>
            <a:ext cx="5760940" cy="1421928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>
            <a:defPPr>
              <a:defRPr lang="id-ID"/>
            </a:defPPr>
            <a:lvl1pPr>
              <a:lnSpc>
                <a:spcPct val="80000"/>
              </a:lnSpc>
              <a:defRPr sz="880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lnSpc>
                <a:spcPct val="90000"/>
              </a:lnSpc>
            </a:pPr>
            <a:r>
              <a:rPr lang="en-US" sz="4800">
                <a:solidFill>
                  <a:schemeClr val="tx1"/>
                </a:solidFill>
              </a:rPr>
              <a:t>VISUALIZING COMPLEX </a:t>
            </a:r>
            <a:r>
              <a:rPr lang="en-US" sz="4800">
                <a:solidFill>
                  <a:schemeClr val="accent1"/>
                </a:solidFill>
              </a:rPr>
              <a:t>PROCESSES</a:t>
            </a:r>
            <a:endParaRPr lang="id-ID" sz="34400">
              <a:solidFill>
                <a:schemeClr val="accent1"/>
              </a:solidFill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C6EDACB0-1690-4815-80EE-19945400EB5D}"/>
              </a:ext>
            </a:extLst>
          </p:cNvPr>
          <p:cNvSpPr/>
          <p:nvPr/>
        </p:nvSpPr>
        <p:spPr>
          <a:xfrm rot="10800000">
            <a:off x="10049357" y="9674"/>
            <a:ext cx="2295043" cy="3138703"/>
          </a:xfrm>
          <a:custGeom>
            <a:avLst/>
            <a:gdLst>
              <a:gd name="connsiteX0" fmla="*/ 482995 w 2295043"/>
              <a:gd name="connsiteY0" fmla="*/ 0 h 3138703"/>
              <a:gd name="connsiteX1" fmla="*/ 361019 w 2295043"/>
              <a:gd name="connsiteY1" fmla="*/ 812341 h 3138703"/>
              <a:gd name="connsiteX2" fmla="*/ 1096652 w 2295043"/>
              <a:gd name="connsiteY2" fmla="*/ 446410 h 3138703"/>
              <a:gd name="connsiteX3" fmla="*/ 808686 w 2295043"/>
              <a:gd name="connsiteY3" fmla="*/ 1214739 h 3138703"/>
              <a:gd name="connsiteX4" fmla="*/ 1604679 w 2295043"/>
              <a:gd name="connsiteY4" fmla="*/ 1008510 h 3138703"/>
              <a:gd name="connsiteX5" fmla="*/ 1163299 w 2295043"/>
              <a:gd name="connsiteY5" fmla="*/ 1701388 h 3138703"/>
              <a:gd name="connsiteX6" fmla="*/ 1984442 w 2295043"/>
              <a:gd name="connsiteY6" fmla="*/ 1664921 h 3138703"/>
              <a:gd name="connsiteX7" fmla="*/ 1405995 w 2295043"/>
              <a:gd name="connsiteY7" fmla="*/ 2250913 h 3138703"/>
              <a:gd name="connsiteX8" fmla="*/ 2215821 w 2295043"/>
              <a:gd name="connsiteY8" fmla="*/ 2385464 h 3138703"/>
              <a:gd name="connsiteX9" fmla="*/ 1530487 w 2295043"/>
              <a:gd name="connsiteY9" fmla="*/ 2838162 h 3138703"/>
              <a:gd name="connsiteX10" fmla="*/ 2295043 w 2295043"/>
              <a:gd name="connsiteY10" fmla="*/ 3138703 h 3138703"/>
              <a:gd name="connsiteX11" fmla="*/ 2238456 w 2295043"/>
              <a:gd name="connsiteY11" fmla="*/ 3138703 h 3138703"/>
              <a:gd name="connsiteX12" fmla="*/ 1486475 w 2295043"/>
              <a:gd name="connsiteY12" fmla="*/ 2841934 h 3138703"/>
              <a:gd name="connsiteX13" fmla="*/ 2161749 w 2295043"/>
              <a:gd name="connsiteY13" fmla="*/ 2396782 h 3138703"/>
              <a:gd name="connsiteX14" fmla="*/ 1364498 w 2295043"/>
              <a:gd name="connsiteY14" fmla="*/ 2263488 h 3138703"/>
              <a:gd name="connsiteX15" fmla="*/ 1931627 w 2295043"/>
              <a:gd name="connsiteY15" fmla="*/ 1687556 h 3138703"/>
              <a:gd name="connsiteX16" fmla="*/ 1124317 w 2295043"/>
              <a:gd name="connsiteY16" fmla="*/ 1724023 h 3138703"/>
              <a:gd name="connsiteX17" fmla="*/ 1558152 w 2295043"/>
              <a:gd name="connsiteY17" fmla="*/ 1042462 h 3138703"/>
              <a:gd name="connsiteX18" fmla="*/ 774734 w 2295043"/>
              <a:gd name="connsiteY18" fmla="*/ 1244918 h 3138703"/>
              <a:gd name="connsiteX19" fmla="*/ 1058927 w 2295043"/>
              <a:gd name="connsiteY19" fmla="*/ 487908 h 3138703"/>
              <a:gd name="connsiteX20" fmla="*/ 334611 w 2295043"/>
              <a:gd name="connsiteY20" fmla="*/ 848808 h 3138703"/>
              <a:gd name="connsiteX21" fmla="*/ 455331 w 2295043"/>
              <a:gd name="connsiteY21" fmla="*/ 49043 h 3138703"/>
              <a:gd name="connsiteX22" fmla="*/ 0 w 2295043"/>
              <a:gd name="connsiteY22" fmla="*/ 411135 h 3138703"/>
              <a:gd name="connsiteX23" fmla="*/ 0 w 2295043"/>
              <a:gd name="connsiteY23" fmla="*/ 385450 h 3138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95043" h="3138703">
                <a:moveTo>
                  <a:pt x="482995" y="0"/>
                </a:moveTo>
                <a:lnTo>
                  <a:pt x="361019" y="812341"/>
                </a:lnTo>
                <a:lnTo>
                  <a:pt x="1096652" y="446410"/>
                </a:lnTo>
                <a:lnTo>
                  <a:pt x="808686" y="1214739"/>
                </a:lnTo>
                <a:lnTo>
                  <a:pt x="1604679" y="1008510"/>
                </a:lnTo>
                <a:lnTo>
                  <a:pt x="1163299" y="1701388"/>
                </a:lnTo>
                <a:lnTo>
                  <a:pt x="1984442" y="1664921"/>
                </a:lnTo>
                <a:lnTo>
                  <a:pt x="1405995" y="2250913"/>
                </a:lnTo>
                <a:lnTo>
                  <a:pt x="2215821" y="2385464"/>
                </a:lnTo>
                <a:lnTo>
                  <a:pt x="1530487" y="2838162"/>
                </a:lnTo>
                <a:lnTo>
                  <a:pt x="2295043" y="3138703"/>
                </a:lnTo>
                <a:lnTo>
                  <a:pt x="2238456" y="3138703"/>
                </a:lnTo>
                <a:lnTo>
                  <a:pt x="1486475" y="2841934"/>
                </a:lnTo>
                <a:lnTo>
                  <a:pt x="2161749" y="2396782"/>
                </a:lnTo>
                <a:lnTo>
                  <a:pt x="1364498" y="2263488"/>
                </a:lnTo>
                <a:lnTo>
                  <a:pt x="1931627" y="1687556"/>
                </a:lnTo>
                <a:lnTo>
                  <a:pt x="1124317" y="1724023"/>
                </a:lnTo>
                <a:lnTo>
                  <a:pt x="1558152" y="1042462"/>
                </a:lnTo>
                <a:lnTo>
                  <a:pt x="774734" y="1244918"/>
                </a:lnTo>
                <a:lnTo>
                  <a:pt x="1058927" y="487908"/>
                </a:lnTo>
                <a:lnTo>
                  <a:pt x="334611" y="848808"/>
                </a:lnTo>
                <a:lnTo>
                  <a:pt x="455331" y="49043"/>
                </a:lnTo>
                <a:lnTo>
                  <a:pt x="0" y="411135"/>
                </a:lnTo>
                <a:lnTo>
                  <a:pt x="0" y="38545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5AB644A-8F5D-4141-A9BC-282E838141EA}"/>
              </a:ext>
            </a:extLst>
          </p:cNvPr>
          <p:cNvSpPr/>
          <p:nvPr/>
        </p:nvSpPr>
        <p:spPr>
          <a:xfrm>
            <a:off x="609600" y="3438728"/>
            <a:ext cx="1838192" cy="2844022"/>
          </a:xfrm>
          <a:prstGeom prst="roundRect">
            <a:avLst>
              <a:gd name="adj" fmla="val 713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F75E510-FB72-477D-881E-11BCC97101C5}"/>
              </a:ext>
            </a:extLst>
          </p:cNvPr>
          <p:cNvGrpSpPr/>
          <p:nvPr/>
        </p:nvGrpSpPr>
        <p:grpSpPr>
          <a:xfrm>
            <a:off x="780763" y="4484687"/>
            <a:ext cx="1555654" cy="1510019"/>
            <a:chOff x="990404" y="3956799"/>
            <a:chExt cx="2016957" cy="1510019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97022B9-8761-4EB9-AE7C-95D5417DDA2F}"/>
                </a:ext>
              </a:extLst>
            </p:cNvPr>
            <p:cNvSpPr txBox="1"/>
            <p:nvPr/>
          </p:nvSpPr>
          <p:spPr>
            <a:xfrm>
              <a:off x="990404" y="4724435"/>
              <a:ext cx="2016957" cy="742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ID" sz="1200" b="0" i="0" u="none" strike="noStrike" cap="none" dirty="0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Lorem ipsum </a:t>
              </a:r>
              <a:r>
                <a:rPr lang="en-ID" sz="1200" b="0" i="0" u="none" strike="noStrike" cap="none" err="1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dolor</a:t>
              </a:r>
              <a:r>
                <a:rPr lang="en-ID" sz="1200" b="0" i="0" u="none" strike="noStrike" cap="none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 </a:t>
              </a:r>
              <a:endParaRPr lang="id-ID" sz="1200" b="0" i="0" u="none" strike="noStrike" cap="none">
                <a:solidFill>
                  <a:schemeClr val="bg1"/>
                </a:solidFill>
                <a:ea typeface="Arial"/>
                <a:cs typeface="Arial"/>
                <a:sym typeface="Arial"/>
              </a:endParaRPr>
            </a:p>
            <a:p>
              <a:pPr>
                <a:lnSpc>
                  <a:spcPct val="120000"/>
                </a:lnSpc>
              </a:pPr>
              <a:r>
                <a:rPr lang="en-ID" sz="1200" b="0" i="0" u="none" strike="noStrike" cap="none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sit </a:t>
              </a:r>
              <a:r>
                <a:rPr lang="en-ID" sz="1200" b="0" i="0" u="none" strike="noStrike" cap="none" dirty="0" err="1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amet</a:t>
              </a:r>
              <a:r>
                <a:rPr lang="en-ID" sz="1200" b="0" i="0" u="none" strike="noStrike" cap="none" dirty="0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, </a:t>
              </a:r>
              <a:r>
                <a:rPr lang="en-ID" sz="1200" b="0" i="0" u="none" strike="noStrike" cap="none" dirty="0" err="1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consectetur</a:t>
              </a:r>
              <a:r>
                <a:rPr lang="id-ID" sz="1200" b="0" i="0" u="none" strike="noStrike" cap="none" dirty="0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 </a:t>
              </a:r>
              <a:r>
                <a:rPr lang="en-ID" sz="1200" b="0" i="0" u="none" strike="noStrike" cap="none" dirty="0" err="1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sed</a:t>
              </a:r>
              <a:r>
                <a:rPr lang="en-ID" sz="1200" b="0" i="0" u="none" strike="noStrike" cap="none" dirty="0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 </a:t>
              </a:r>
              <a:r>
                <a:rPr lang="en-ID" sz="1200" b="0" i="0" u="none" strike="noStrike" cap="none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do adipiscin</a:t>
              </a:r>
              <a:endParaRPr lang="id-ID" sz="1200" b="0" i="0" u="none" strike="noStrike" cap="none">
                <a:solidFill>
                  <a:schemeClr val="bg1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58D9017-59A3-43CB-BCF6-4D5F03B00274}"/>
                </a:ext>
              </a:extLst>
            </p:cNvPr>
            <p:cNvSpPr txBox="1"/>
            <p:nvPr/>
          </p:nvSpPr>
          <p:spPr>
            <a:xfrm>
              <a:off x="990404" y="4355103"/>
              <a:ext cx="201695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>
                  <a:solidFill>
                    <a:schemeClr val="bg1"/>
                  </a:solidFill>
                  <a:latin typeface="+mj-lt"/>
                </a:rPr>
                <a:t>EXAMPLES 01</a:t>
              </a:r>
              <a:endParaRPr lang="id-ID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4D3E72B-98EC-4371-B5A7-A263B0D0EB4B}"/>
                </a:ext>
              </a:extLst>
            </p:cNvPr>
            <p:cNvSpPr txBox="1"/>
            <p:nvPr/>
          </p:nvSpPr>
          <p:spPr>
            <a:xfrm>
              <a:off x="990404" y="3956799"/>
              <a:ext cx="192021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1600">
                  <a:solidFill>
                    <a:schemeClr val="bg1"/>
                  </a:solidFill>
                  <a:latin typeface="+mj-lt"/>
                </a:rPr>
                <a:t>STEP 1</a:t>
              </a:r>
              <a:endParaRPr lang="id-ID" sz="16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7128C067-CBD8-4366-B611-BA3E15F755E3}"/>
              </a:ext>
            </a:extLst>
          </p:cNvPr>
          <p:cNvSpPr/>
          <p:nvPr/>
        </p:nvSpPr>
        <p:spPr>
          <a:xfrm>
            <a:off x="2665714" y="3438728"/>
            <a:ext cx="1838192" cy="2844022"/>
          </a:xfrm>
          <a:prstGeom prst="roundRect">
            <a:avLst>
              <a:gd name="adj" fmla="val 713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5B9FE16-3ECE-4879-A42A-A13D701D210B}"/>
              </a:ext>
            </a:extLst>
          </p:cNvPr>
          <p:cNvGrpSpPr/>
          <p:nvPr/>
        </p:nvGrpSpPr>
        <p:grpSpPr>
          <a:xfrm>
            <a:off x="2836877" y="4484687"/>
            <a:ext cx="1555654" cy="1510019"/>
            <a:chOff x="990404" y="3956799"/>
            <a:chExt cx="2016957" cy="1510019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0BD69AF-630A-4FD9-8289-FA1A47D632E6}"/>
                </a:ext>
              </a:extLst>
            </p:cNvPr>
            <p:cNvSpPr txBox="1"/>
            <p:nvPr/>
          </p:nvSpPr>
          <p:spPr>
            <a:xfrm>
              <a:off x="990404" y="4724435"/>
              <a:ext cx="2016957" cy="742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ID" sz="1200" b="0" i="0" u="none" strike="noStrike" cap="none" dirty="0">
                  <a:ea typeface="Arial"/>
                  <a:cs typeface="Arial"/>
                  <a:sym typeface="Arial"/>
                </a:rPr>
                <a:t>Lorem ipsum </a:t>
              </a:r>
              <a:r>
                <a:rPr lang="en-ID" sz="1200" b="0" i="0" u="none" strike="noStrike" cap="none" err="1">
                  <a:ea typeface="Arial"/>
                  <a:cs typeface="Arial"/>
                  <a:sym typeface="Arial"/>
                </a:rPr>
                <a:t>dolor</a:t>
              </a:r>
              <a:r>
                <a:rPr lang="en-ID" sz="1200" b="0" i="0" u="none" strike="noStrike" cap="none">
                  <a:ea typeface="Arial"/>
                  <a:cs typeface="Arial"/>
                  <a:sym typeface="Arial"/>
                </a:rPr>
                <a:t> </a:t>
              </a:r>
              <a:endParaRPr lang="id-ID" sz="1200" b="0" i="0" u="none" strike="noStrike" cap="none">
                <a:ea typeface="Arial"/>
                <a:cs typeface="Arial"/>
                <a:sym typeface="Arial"/>
              </a:endParaRPr>
            </a:p>
            <a:p>
              <a:pPr>
                <a:lnSpc>
                  <a:spcPct val="120000"/>
                </a:lnSpc>
              </a:pPr>
              <a:r>
                <a:rPr lang="en-ID" sz="1200" b="0" i="0" u="none" strike="noStrike" cap="none">
                  <a:ea typeface="Arial"/>
                  <a:cs typeface="Arial"/>
                  <a:sym typeface="Arial"/>
                </a:rPr>
                <a:t>sit </a:t>
              </a:r>
              <a:r>
                <a:rPr lang="en-ID" sz="1200" b="0" i="0" u="none" strike="noStrike" cap="none" dirty="0" err="1">
                  <a:ea typeface="Arial"/>
                  <a:cs typeface="Arial"/>
                  <a:sym typeface="Arial"/>
                </a:rPr>
                <a:t>amet</a:t>
              </a:r>
              <a:r>
                <a:rPr lang="en-ID" sz="1200" b="0" i="0" u="none" strike="noStrike" cap="none" dirty="0">
                  <a:ea typeface="Arial"/>
                  <a:cs typeface="Arial"/>
                  <a:sym typeface="Arial"/>
                </a:rPr>
                <a:t>, </a:t>
              </a:r>
              <a:r>
                <a:rPr lang="en-ID" sz="1200" b="0" i="0" u="none" strike="noStrike" cap="none" dirty="0" err="1">
                  <a:ea typeface="Arial"/>
                  <a:cs typeface="Arial"/>
                  <a:sym typeface="Arial"/>
                </a:rPr>
                <a:t>consectetur</a:t>
              </a:r>
              <a:r>
                <a:rPr lang="id-ID" sz="1200" b="0" i="0" u="none" strike="noStrike" cap="none" dirty="0">
                  <a:ea typeface="Arial"/>
                  <a:cs typeface="Arial"/>
                  <a:sym typeface="Arial"/>
                </a:rPr>
                <a:t> </a:t>
              </a:r>
              <a:r>
                <a:rPr lang="en-ID" sz="1200" b="0" i="0" u="none" strike="noStrike" cap="none" dirty="0" err="1">
                  <a:ea typeface="Arial"/>
                  <a:cs typeface="Arial"/>
                  <a:sym typeface="Arial"/>
                </a:rPr>
                <a:t>sed</a:t>
              </a:r>
              <a:r>
                <a:rPr lang="en-ID" sz="1200" b="0" i="0" u="none" strike="noStrike" cap="none" dirty="0">
                  <a:ea typeface="Arial"/>
                  <a:cs typeface="Arial"/>
                  <a:sym typeface="Arial"/>
                </a:rPr>
                <a:t> </a:t>
              </a:r>
              <a:r>
                <a:rPr lang="en-ID" sz="1200" b="0" i="0" u="none" strike="noStrike" cap="none">
                  <a:ea typeface="Arial"/>
                  <a:cs typeface="Arial"/>
                  <a:sym typeface="Arial"/>
                </a:rPr>
                <a:t>do adipiscin</a:t>
              </a:r>
              <a:endParaRPr lang="id-ID" sz="1200" b="0" i="0" u="none" strike="noStrike" cap="none">
                <a:ea typeface="Arial"/>
                <a:cs typeface="Arial"/>
                <a:sym typeface="Arial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83F2DD4-38FF-472B-9BB7-A71F7C7A3006}"/>
                </a:ext>
              </a:extLst>
            </p:cNvPr>
            <p:cNvSpPr txBox="1"/>
            <p:nvPr/>
          </p:nvSpPr>
          <p:spPr>
            <a:xfrm>
              <a:off x="990404" y="4355103"/>
              <a:ext cx="201695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>
                  <a:latin typeface="+mj-lt"/>
                </a:rPr>
                <a:t>EXAMPLES 02</a:t>
              </a:r>
              <a:endParaRPr lang="id-ID" dirty="0">
                <a:latin typeface="+mj-lt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6AB34A3-5177-4BDD-B927-DE2969916B23}"/>
                </a:ext>
              </a:extLst>
            </p:cNvPr>
            <p:cNvSpPr txBox="1"/>
            <p:nvPr/>
          </p:nvSpPr>
          <p:spPr>
            <a:xfrm>
              <a:off x="990404" y="3956799"/>
              <a:ext cx="192021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1600">
                  <a:latin typeface="+mj-lt"/>
                </a:rPr>
                <a:t>STEP 2</a:t>
              </a:r>
              <a:endParaRPr lang="id-ID" sz="1600" dirty="0">
                <a:latin typeface="+mj-lt"/>
              </a:endParaRPr>
            </a:p>
          </p:txBody>
        </p:sp>
      </p:grp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8830AA7B-EB5C-440B-9263-B1F685DA004D}"/>
              </a:ext>
            </a:extLst>
          </p:cNvPr>
          <p:cNvSpPr/>
          <p:nvPr/>
        </p:nvSpPr>
        <p:spPr>
          <a:xfrm>
            <a:off x="4726039" y="3438728"/>
            <a:ext cx="1838192" cy="2844022"/>
          </a:xfrm>
          <a:prstGeom prst="roundRect">
            <a:avLst>
              <a:gd name="adj" fmla="val 7138"/>
            </a:avLst>
          </a:prstGeom>
          <a:gradFill flip="none" rotWithShape="1">
            <a:gsLst>
              <a:gs pos="4000">
                <a:schemeClr val="accent1"/>
              </a:gs>
              <a:gs pos="100000">
                <a:schemeClr val="accent2">
                  <a:lumMod val="5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8E635763-A3F7-4FA9-8722-2E5CFEB88B2E}"/>
              </a:ext>
            </a:extLst>
          </p:cNvPr>
          <p:cNvGrpSpPr/>
          <p:nvPr/>
        </p:nvGrpSpPr>
        <p:grpSpPr>
          <a:xfrm>
            <a:off x="4897202" y="4484687"/>
            <a:ext cx="1555654" cy="1510019"/>
            <a:chOff x="990404" y="3956799"/>
            <a:chExt cx="2016957" cy="1510019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EEE0B08C-CC38-498C-9F1E-D17F5312A63E}"/>
                </a:ext>
              </a:extLst>
            </p:cNvPr>
            <p:cNvSpPr txBox="1"/>
            <p:nvPr/>
          </p:nvSpPr>
          <p:spPr>
            <a:xfrm>
              <a:off x="990404" y="4724435"/>
              <a:ext cx="2016957" cy="742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ID" sz="1200" b="0" i="0" u="none" strike="noStrike" cap="none" dirty="0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Lorem ipsum </a:t>
              </a:r>
              <a:r>
                <a:rPr lang="en-ID" sz="1200" b="0" i="0" u="none" strike="noStrike" cap="none" err="1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dolor</a:t>
              </a:r>
              <a:r>
                <a:rPr lang="en-ID" sz="1200" b="0" i="0" u="none" strike="noStrike" cap="none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 </a:t>
              </a:r>
              <a:endParaRPr lang="id-ID" sz="1200" b="0" i="0" u="none" strike="noStrike" cap="none">
                <a:solidFill>
                  <a:schemeClr val="bg1"/>
                </a:solidFill>
                <a:ea typeface="Arial"/>
                <a:cs typeface="Arial"/>
                <a:sym typeface="Arial"/>
              </a:endParaRPr>
            </a:p>
            <a:p>
              <a:pPr>
                <a:lnSpc>
                  <a:spcPct val="120000"/>
                </a:lnSpc>
              </a:pPr>
              <a:r>
                <a:rPr lang="en-ID" sz="1200" b="0" i="0" u="none" strike="noStrike" cap="none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sit </a:t>
              </a:r>
              <a:r>
                <a:rPr lang="en-ID" sz="1200" b="0" i="0" u="none" strike="noStrike" cap="none" dirty="0" err="1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amet</a:t>
              </a:r>
              <a:r>
                <a:rPr lang="en-ID" sz="1200" b="0" i="0" u="none" strike="noStrike" cap="none" dirty="0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, </a:t>
              </a:r>
              <a:r>
                <a:rPr lang="en-ID" sz="1200" b="0" i="0" u="none" strike="noStrike" cap="none" dirty="0" err="1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consectetur</a:t>
              </a:r>
              <a:r>
                <a:rPr lang="id-ID" sz="1200" b="0" i="0" u="none" strike="noStrike" cap="none" dirty="0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 </a:t>
              </a:r>
              <a:r>
                <a:rPr lang="en-ID" sz="1200" b="0" i="0" u="none" strike="noStrike" cap="none" dirty="0" err="1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sed</a:t>
              </a:r>
              <a:r>
                <a:rPr lang="en-ID" sz="1200" b="0" i="0" u="none" strike="noStrike" cap="none" dirty="0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 </a:t>
              </a:r>
              <a:r>
                <a:rPr lang="en-ID" sz="1200" b="0" i="0" u="none" strike="noStrike" cap="none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do adipiscin</a:t>
              </a:r>
              <a:endParaRPr lang="id-ID" sz="1200" b="0" i="0" u="none" strike="noStrike" cap="none">
                <a:solidFill>
                  <a:schemeClr val="bg1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FE75AB31-D96E-4CB0-8251-3CB20D85C519}"/>
                </a:ext>
              </a:extLst>
            </p:cNvPr>
            <p:cNvSpPr txBox="1"/>
            <p:nvPr/>
          </p:nvSpPr>
          <p:spPr>
            <a:xfrm>
              <a:off x="990404" y="4355103"/>
              <a:ext cx="201695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>
                  <a:solidFill>
                    <a:schemeClr val="bg1"/>
                  </a:solidFill>
                  <a:latin typeface="+mj-lt"/>
                </a:rPr>
                <a:t>EXAMPLES 03</a:t>
              </a:r>
              <a:endParaRPr lang="id-ID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97B0D16-0E8F-48E4-B805-58F09D30610C}"/>
                </a:ext>
              </a:extLst>
            </p:cNvPr>
            <p:cNvSpPr txBox="1"/>
            <p:nvPr/>
          </p:nvSpPr>
          <p:spPr>
            <a:xfrm>
              <a:off x="990404" y="3956799"/>
              <a:ext cx="192021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1600">
                  <a:solidFill>
                    <a:schemeClr val="bg1"/>
                  </a:solidFill>
                  <a:latin typeface="+mj-lt"/>
                </a:rPr>
                <a:t>STEP 3</a:t>
              </a:r>
              <a:endParaRPr lang="id-ID" sz="16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19553A9A-1937-400C-BBDF-CACDF0188554}"/>
              </a:ext>
            </a:extLst>
          </p:cNvPr>
          <p:cNvSpPr/>
          <p:nvPr/>
        </p:nvSpPr>
        <p:spPr>
          <a:xfrm>
            <a:off x="6771681" y="1081779"/>
            <a:ext cx="2285810" cy="2111454"/>
          </a:xfrm>
          <a:prstGeom prst="roundRect">
            <a:avLst>
              <a:gd name="adj" fmla="val 713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A56F6BD1-77A9-4F12-9545-DB13938A2CC1}"/>
              </a:ext>
            </a:extLst>
          </p:cNvPr>
          <p:cNvGrpSpPr/>
          <p:nvPr/>
        </p:nvGrpSpPr>
        <p:grpSpPr>
          <a:xfrm>
            <a:off x="6984524" y="1395170"/>
            <a:ext cx="1934471" cy="1510019"/>
            <a:chOff x="990404" y="3956799"/>
            <a:chExt cx="2016957" cy="1510019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A866CA27-F4DA-40C3-8CC4-60BF56133F2F}"/>
                </a:ext>
              </a:extLst>
            </p:cNvPr>
            <p:cNvSpPr txBox="1"/>
            <p:nvPr/>
          </p:nvSpPr>
          <p:spPr>
            <a:xfrm>
              <a:off x="990404" y="4724435"/>
              <a:ext cx="2016957" cy="742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ID" sz="1200" b="0" i="0" u="none" strike="noStrike" cap="none" dirty="0">
                  <a:ea typeface="Arial"/>
                  <a:cs typeface="Arial"/>
                  <a:sym typeface="Arial"/>
                </a:rPr>
                <a:t>Lorem ipsum </a:t>
              </a:r>
              <a:r>
                <a:rPr lang="en-ID" sz="1200" b="0" i="0" u="none" strike="noStrike" cap="none" err="1">
                  <a:ea typeface="Arial"/>
                  <a:cs typeface="Arial"/>
                  <a:sym typeface="Arial"/>
                </a:rPr>
                <a:t>dolor</a:t>
              </a:r>
              <a:r>
                <a:rPr lang="en-ID" sz="1200" b="0" i="0" u="none" strike="noStrike" cap="none">
                  <a:ea typeface="Arial"/>
                  <a:cs typeface="Arial"/>
                  <a:sym typeface="Arial"/>
                </a:rPr>
                <a:t> sit </a:t>
              </a:r>
              <a:r>
                <a:rPr lang="en-ID" sz="1200" b="0" i="0" u="none" strike="noStrike" cap="none" dirty="0" err="1">
                  <a:ea typeface="Arial"/>
                  <a:cs typeface="Arial"/>
                  <a:sym typeface="Arial"/>
                </a:rPr>
                <a:t>amet</a:t>
              </a:r>
              <a:r>
                <a:rPr lang="en-ID" sz="1200" b="0" i="0" u="none" strike="noStrike" cap="none" dirty="0">
                  <a:ea typeface="Arial"/>
                  <a:cs typeface="Arial"/>
                  <a:sym typeface="Arial"/>
                </a:rPr>
                <a:t>, </a:t>
              </a:r>
              <a:r>
                <a:rPr lang="en-ID" sz="1200" b="0" i="0" u="none" strike="noStrike" cap="none" dirty="0" err="1">
                  <a:ea typeface="Arial"/>
                  <a:cs typeface="Arial"/>
                  <a:sym typeface="Arial"/>
                </a:rPr>
                <a:t>consectetur</a:t>
              </a:r>
              <a:r>
                <a:rPr lang="id-ID" sz="1200" b="0" i="0" u="none" strike="noStrike" cap="none" dirty="0">
                  <a:ea typeface="Arial"/>
                  <a:cs typeface="Arial"/>
                  <a:sym typeface="Arial"/>
                </a:rPr>
                <a:t> </a:t>
              </a:r>
              <a:r>
                <a:rPr lang="en-ID" sz="1200" b="0" i="0" u="none" strike="noStrike" cap="none" dirty="0" err="1">
                  <a:ea typeface="Arial"/>
                  <a:cs typeface="Arial"/>
                  <a:sym typeface="Arial"/>
                </a:rPr>
                <a:t>sed</a:t>
              </a:r>
              <a:r>
                <a:rPr lang="en-ID" sz="1200" b="0" i="0" u="none" strike="noStrike" cap="none" dirty="0">
                  <a:ea typeface="Arial"/>
                  <a:cs typeface="Arial"/>
                  <a:sym typeface="Arial"/>
                </a:rPr>
                <a:t> </a:t>
              </a:r>
              <a:r>
                <a:rPr lang="en-ID" sz="1200" b="0" i="0" u="none" strike="noStrike" cap="none">
                  <a:ea typeface="Arial"/>
                  <a:cs typeface="Arial"/>
                  <a:sym typeface="Arial"/>
                </a:rPr>
                <a:t>do adipiscin</a:t>
              </a:r>
              <a:endParaRPr lang="id-ID" sz="1200" b="0" i="0" u="none" strike="noStrike" cap="none">
                <a:ea typeface="Arial"/>
                <a:cs typeface="Arial"/>
                <a:sym typeface="Arial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6AD5D38B-249A-415E-8A32-217D0A29D40C}"/>
                </a:ext>
              </a:extLst>
            </p:cNvPr>
            <p:cNvSpPr txBox="1"/>
            <p:nvPr/>
          </p:nvSpPr>
          <p:spPr>
            <a:xfrm>
              <a:off x="990404" y="4355103"/>
              <a:ext cx="201695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>
                  <a:latin typeface="+mj-lt"/>
                </a:rPr>
                <a:t>EXAMPLES 04</a:t>
              </a:r>
              <a:endParaRPr lang="id-ID" dirty="0">
                <a:latin typeface="+mj-lt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B04C082E-52FB-49C1-A8EE-D55FADBD5DB0}"/>
                </a:ext>
              </a:extLst>
            </p:cNvPr>
            <p:cNvSpPr txBox="1"/>
            <p:nvPr/>
          </p:nvSpPr>
          <p:spPr>
            <a:xfrm>
              <a:off x="990404" y="3956799"/>
              <a:ext cx="142894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1600">
                  <a:latin typeface="+mj-lt"/>
                </a:rPr>
                <a:t>STEP 4</a:t>
              </a:r>
              <a:endParaRPr lang="id-ID" sz="1600" dirty="0">
                <a:latin typeface="+mj-lt"/>
              </a:endParaRPr>
            </a:p>
          </p:txBody>
        </p:sp>
      </p:grp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12972DFB-D744-4005-865F-82F2B1F7B168}"/>
              </a:ext>
            </a:extLst>
          </p:cNvPr>
          <p:cNvSpPr/>
          <p:nvPr/>
        </p:nvSpPr>
        <p:spPr>
          <a:xfrm>
            <a:off x="9296590" y="1081779"/>
            <a:ext cx="2285810" cy="2111454"/>
          </a:xfrm>
          <a:prstGeom prst="roundRect">
            <a:avLst>
              <a:gd name="adj" fmla="val 7138"/>
            </a:avLst>
          </a:prstGeom>
          <a:gradFill flip="none" rotWithShape="1">
            <a:gsLst>
              <a:gs pos="4000">
                <a:schemeClr val="accent1"/>
              </a:gs>
              <a:gs pos="100000">
                <a:schemeClr val="accent2">
                  <a:lumMod val="5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4EB7200E-BED8-432A-BA82-AB1BC0B97CB1}"/>
              </a:ext>
            </a:extLst>
          </p:cNvPr>
          <p:cNvGrpSpPr/>
          <p:nvPr/>
        </p:nvGrpSpPr>
        <p:grpSpPr>
          <a:xfrm>
            <a:off x="9509433" y="1395170"/>
            <a:ext cx="1934471" cy="1510019"/>
            <a:chOff x="990404" y="3956799"/>
            <a:chExt cx="2016957" cy="1510019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8AD77730-7A88-4687-9BF5-9DFC4A34A11C}"/>
                </a:ext>
              </a:extLst>
            </p:cNvPr>
            <p:cNvSpPr txBox="1"/>
            <p:nvPr/>
          </p:nvSpPr>
          <p:spPr>
            <a:xfrm>
              <a:off x="990404" y="4724435"/>
              <a:ext cx="2016957" cy="742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ID" sz="1200" b="0" i="0" u="none" strike="noStrike" cap="none" dirty="0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Lorem ipsum </a:t>
              </a:r>
              <a:r>
                <a:rPr lang="en-ID" sz="1200" b="0" i="0" u="none" strike="noStrike" cap="none" err="1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dolor</a:t>
              </a:r>
              <a:r>
                <a:rPr lang="en-ID" sz="1200" b="0" i="0" u="none" strike="noStrike" cap="none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 sit </a:t>
              </a:r>
              <a:r>
                <a:rPr lang="en-ID" sz="1200" b="0" i="0" u="none" strike="noStrike" cap="none" dirty="0" err="1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amet</a:t>
              </a:r>
              <a:r>
                <a:rPr lang="en-ID" sz="1200" b="0" i="0" u="none" strike="noStrike" cap="none" dirty="0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, </a:t>
              </a:r>
              <a:r>
                <a:rPr lang="en-ID" sz="1200" b="0" i="0" u="none" strike="noStrike" cap="none" dirty="0" err="1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consectetur</a:t>
              </a:r>
              <a:r>
                <a:rPr lang="id-ID" sz="1200" b="0" i="0" u="none" strike="noStrike" cap="none" dirty="0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 </a:t>
              </a:r>
              <a:r>
                <a:rPr lang="en-ID" sz="1200" b="0" i="0" u="none" strike="noStrike" cap="none" dirty="0" err="1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sed</a:t>
              </a:r>
              <a:r>
                <a:rPr lang="en-ID" sz="1200" b="0" i="0" u="none" strike="noStrike" cap="none" dirty="0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 </a:t>
              </a:r>
              <a:r>
                <a:rPr lang="en-ID" sz="1200" b="0" i="0" u="none" strike="noStrike" cap="none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do adipiscin</a:t>
              </a:r>
              <a:endParaRPr lang="id-ID" sz="1200" b="0" i="0" u="none" strike="noStrike" cap="none">
                <a:solidFill>
                  <a:schemeClr val="bg1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4AA626BA-20AE-42CB-A5CE-A8649E171618}"/>
                </a:ext>
              </a:extLst>
            </p:cNvPr>
            <p:cNvSpPr txBox="1"/>
            <p:nvPr/>
          </p:nvSpPr>
          <p:spPr>
            <a:xfrm>
              <a:off x="990404" y="4355103"/>
              <a:ext cx="201695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>
                  <a:solidFill>
                    <a:schemeClr val="bg1"/>
                  </a:solidFill>
                  <a:latin typeface="+mj-lt"/>
                </a:rPr>
                <a:t>EXAMPLES 05</a:t>
              </a:r>
              <a:endParaRPr lang="id-ID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6588779B-D313-4DAB-ADFB-AD85A3810BB1}"/>
                </a:ext>
              </a:extLst>
            </p:cNvPr>
            <p:cNvSpPr txBox="1"/>
            <p:nvPr/>
          </p:nvSpPr>
          <p:spPr>
            <a:xfrm>
              <a:off x="990404" y="3956799"/>
              <a:ext cx="142894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1600">
                  <a:solidFill>
                    <a:schemeClr val="bg1"/>
                  </a:solidFill>
                  <a:latin typeface="+mj-lt"/>
                </a:rPr>
                <a:t>STEP 5</a:t>
              </a:r>
              <a:endParaRPr lang="id-ID" sz="16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8FDEFC14-FDAD-4848-8CFF-8D9C40BAAB29}"/>
              </a:ext>
            </a:extLst>
          </p:cNvPr>
          <p:cNvSpPr/>
          <p:nvPr/>
        </p:nvSpPr>
        <p:spPr>
          <a:xfrm>
            <a:off x="6735394" y="3438728"/>
            <a:ext cx="4847006" cy="2844022"/>
          </a:xfrm>
          <a:prstGeom prst="roundRect">
            <a:avLst>
              <a:gd name="adj" fmla="val 499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8C252DA6-C845-4044-852B-48461203E500}"/>
              </a:ext>
            </a:extLst>
          </p:cNvPr>
          <p:cNvGrpSpPr/>
          <p:nvPr/>
        </p:nvGrpSpPr>
        <p:grpSpPr>
          <a:xfrm>
            <a:off x="7046864" y="3782987"/>
            <a:ext cx="3028337" cy="698105"/>
            <a:chOff x="990404" y="3956799"/>
            <a:chExt cx="2016957" cy="698105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DFD2F01B-EDE6-4417-9AF0-87BA304B2388}"/>
                </a:ext>
              </a:extLst>
            </p:cNvPr>
            <p:cNvSpPr txBox="1"/>
            <p:nvPr/>
          </p:nvSpPr>
          <p:spPr>
            <a:xfrm>
              <a:off x="990404" y="4285572"/>
              <a:ext cx="201695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>
                  <a:latin typeface="+mj-lt"/>
                </a:rPr>
                <a:t>EXAMPLES 06</a:t>
              </a:r>
              <a:endParaRPr lang="id-ID" dirty="0">
                <a:latin typeface="+mj-lt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82F8DC27-83D2-47F9-AD9A-3196D388CF5D}"/>
                </a:ext>
              </a:extLst>
            </p:cNvPr>
            <p:cNvSpPr txBox="1"/>
            <p:nvPr/>
          </p:nvSpPr>
          <p:spPr>
            <a:xfrm>
              <a:off x="990404" y="3956799"/>
              <a:ext cx="192021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1600">
                  <a:latin typeface="+mj-lt"/>
                </a:rPr>
                <a:t>STEP 6</a:t>
              </a:r>
              <a:endParaRPr lang="id-ID" sz="1600" dirty="0">
                <a:latin typeface="+mj-lt"/>
              </a:endParaRPr>
            </a:p>
          </p:txBody>
        </p:sp>
      </p:grpSp>
      <p:sp>
        <p:nvSpPr>
          <p:cNvPr id="59" name="Graphic 8">
            <a:extLst>
              <a:ext uri="{FF2B5EF4-FFF2-40B4-BE49-F238E27FC236}">
                <a16:creationId xmlns:a16="http://schemas.microsoft.com/office/drawing/2014/main" id="{25F5CF69-D191-4BC4-AE05-78ADA486C9F0}"/>
              </a:ext>
            </a:extLst>
          </p:cNvPr>
          <p:cNvSpPr/>
          <p:nvPr/>
        </p:nvSpPr>
        <p:spPr>
          <a:xfrm rot="18900000">
            <a:off x="2093330" y="3572462"/>
            <a:ext cx="239808" cy="243024"/>
          </a:xfrm>
          <a:custGeom>
            <a:avLst/>
            <a:gdLst>
              <a:gd name="connsiteX0" fmla="*/ 488652 w 641489"/>
              <a:gd name="connsiteY0" fmla="*/ 284150 h 650100"/>
              <a:gd name="connsiteX1" fmla="*/ 273387 w 641489"/>
              <a:gd name="connsiteY1" fmla="*/ 58122 h 650100"/>
              <a:gd name="connsiteX2" fmla="*/ 329355 w 641489"/>
              <a:gd name="connsiteY2" fmla="*/ 0 h 650100"/>
              <a:gd name="connsiteX3" fmla="*/ 641490 w 641489"/>
              <a:gd name="connsiteY3" fmla="*/ 325050 h 650100"/>
              <a:gd name="connsiteX4" fmla="*/ 329355 w 641489"/>
              <a:gd name="connsiteY4" fmla="*/ 650100 h 650100"/>
              <a:gd name="connsiteX5" fmla="*/ 273387 w 641489"/>
              <a:gd name="connsiteY5" fmla="*/ 591979 h 650100"/>
              <a:gd name="connsiteX6" fmla="*/ 488652 w 641489"/>
              <a:gd name="connsiteY6" fmla="*/ 365951 h 650100"/>
              <a:gd name="connsiteX7" fmla="*/ 0 w 641489"/>
              <a:gd name="connsiteY7" fmla="*/ 365951 h 650100"/>
              <a:gd name="connsiteX8" fmla="*/ 0 w 641489"/>
              <a:gd name="connsiteY8" fmla="*/ 284150 h 650100"/>
              <a:gd name="connsiteX9" fmla="*/ 488652 w 641489"/>
              <a:gd name="connsiteY9" fmla="*/ 284150 h 65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41489" h="650100">
                <a:moveTo>
                  <a:pt x="488652" y="284150"/>
                </a:moveTo>
                <a:lnTo>
                  <a:pt x="273387" y="58122"/>
                </a:lnTo>
                <a:lnTo>
                  <a:pt x="329355" y="0"/>
                </a:lnTo>
                <a:lnTo>
                  <a:pt x="641490" y="325050"/>
                </a:lnTo>
                <a:lnTo>
                  <a:pt x="329355" y="650100"/>
                </a:lnTo>
                <a:lnTo>
                  <a:pt x="273387" y="591979"/>
                </a:lnTo>
                <a:lnTo>
                  <a:pt x="488652" y="365951"/>
                </a:lnTo>
                <a:lnTo>
                  <a:pt x="0" y="365951"/>
                </a:lnTo>
                <a:lnTo>
                  <a:pt x="0" y="284150"/>
                </a:lnTo>
                <a:lnTo>
                  <a:pt x="488652" y="284150"/>
                </a:lnTo>
                <a:close/>
              </a:path>
            </a:pathLst>
          </a:custGeom>
          <a:solidFill>
            <a:schemeClr val="bg1"/>
          </a:solidFill>
          <a:ln w="21273" cap="flat">
            <a:noFill/>
            <a:prstDash val="solid"/>
            <a:miter/>
          </a:ln>
        </p:spPr>
        <p:txBody>
          <a:bodyPr rtlCol="0" anchor="ctr"/>
          <a:lstStyle/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60" name="Graphic 8">
            <a:extLst>
              <a:ext uri="{FF2B5EF4-FFF2-40B4-BE49-F238E27FC236}">
                <a16:creationId xmlns:a16="http://schemas.microsoft.com/office/drawing/2014/main" id="{7956FD34-BCEA-45C4-A682-F6856974C6F1}"/>
              </a:ext>
            </a:extLst>
          </p:cNvPr>
          <p:cNvSpPr/>
          <p:nvPr/>
        </p:nvSpPr>
        <p:spPr>
          <a:xfrm rot="18900000">
            <a:off x="4101921" y="3572462"/>
            <a:ext cx="239808" cy="243024"/>
          </a:xfrm>
          <a:custGeom>
            <a:avLst/>
            <a:gdLst>
              <a:gd name="connsiteX0" fmla="*/ 488652 w 641489"/>
              <a:gd name="connsiteY0" fmla="*/ 284150 h 650100"/>
              <a:gd name="connsiteX1" fmla="*/ 273387 w 641489"/>
              <a:gd name="connsiteY1" fmla="*/ 58122 h 650100"/>
              <a:gd name="connsiteX2" fmla="*/ 329355 w 641489"/>
              <a:gd name="connsiteY2" fmla="*/ 0 h 650100"/>
              <a:gd name="connsiteX3" fmla="*/ 641490 w 641489"/>
              <a:gd name="connsiteY3" fmla="*/ 325050 h 650100"/>
              <a:gd name="connsiteX4" fmla="*/ 329355 w 641489"/>
              <a:gd name="connsiteY4" fmla="*/ 650100 h 650100"/>
              <a:gd name="connsiteX5" fmla="*/ 273387 w 641489"/>
              <a:gd name="connsiteY5" fmla="*/ 591979 h 650100"/>
              <a:gd name="connsiteX6" fmla="*/ 488652 w 641489"/>
              <a:gd name="connsiteY6" fmla="*/ 365951 h 650100"/>
              <a:gd name="connsiteX7" fmla="*/ 0 w 641489"/>
              <a:gd name="connsiteY7" fmla="*/ 365951 h 650100"/>
              <a:gd name="connsiteX8" fmla="*/ 0 w 641489"/>
              <a:gd name="connsiteY8" fmla="*/ 284150 h 650100"/>
              <a:gd name="connsiteX9" fmla="*/ 488652 w 641489"/>
              <a:gd name="connsiteY9" fmla="*/ 284150 h 65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41489" h="650100">
                <a:moveTo>
                  <a:pt x="488652" y="284150"/>
                </a:moveTo>
                <a:lnTo>
                  <a:pt x="273387" y="58122"/>
                </a:lnTo>
                <a:lnTo>
                  <a:pt x="329355" y="0"/>
                </a:lnTo>
                <a:lnTo>
                  <a:pt x="641490" y="325050"/>
                </a:lnTo>
                <a:lnTo>
                  <a:pt x="329355" y="650100"/>
                </a:lnTo>
                <a:lnTo>
                  <a:pt x="273387" y="591979"/>
                </a:lnTo>
                <a:lnTo>
                  <a:pt x="488652" y="365951"/>
                </a:lnTo>
                <a:lnTo>
                  <a:pt x="0" y="365951"/>
                </a:lnTo>
                <a:lnTo>
                  <a:pt x="0" y="284150"/>
                </a:lnTo>
                <a:lnTo>
                  <a:pt x="488652" y="284150"/>
                </a:lnTo>
                <a:close/>
              </a:path>
            </a:pathLst>
          </a:custGeom>
          <a:solidFill>
            <a:schemeClr val="accent1"/>
          </a:solidFill>
          <a:ln w="21273" cap="flat">
            <a:noFill/>
            <a:prstDash val="solid"/>
            <a:miter/>
          </a:ln>
        </p:spPr>
        <p:txBody>
          <a:bodyPr rtlCol="0" anchor="ctr"/>
          <a:lstStyle/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61" name="Graphic 8">
            <a:extLst>
              <a:ext uri="{FF2B5EF4-FFF2-40B4-BE49-F238E27FC236}">
                <a16:creationId xmlns:a16="http://schemas.microsoft.com/office/drawing/2014/main" id="{9CBC721A-A66A-4201-8D79-C24E2EFC31D0}"/>
              </a:ext>
            </a:extLst>
          </p:cNvPr>
          <p:cNvSpPr/>
          <p:nvPr/>
        </p:nvSpPr>
        <p:spPr>
          <a:xfrm rot="18900000">
            <a:off x="6188496" y="3572462"/>
            <a:ext cx="239808" cy="243024"/>
          </a:xfrm>
          <a:custGeom>
            <a:avLst/>
            <a:gdLst>
              <a:gd name="connsiteX0" fmla="*/ 488652 w 641489"/>
              <a:gd name="connsiteY0" fmla="*/ 284150 h 650100"/>
              <a:gd name="connsiteX1" fmla="*/ 273387 w 641489"/>
              <a:gd name="connsiteY1" fmla="*/ 58122 h 650100"/>
              <a:gd name="connsiteX2" fmla="*/ 329355 w 641489"/>
              <a:gd name="connsiteY2" fmla="*/ 0 h 650100"/>
              <a:gd name="connsiteX3" fmla="*/ 641490 w 641489"/>
              <a:gd name="connsiteY3" fmla="*/ 325050 h 650100"/>
              <a:gd name="connsiteX4" fmla="*/ 329355 w 641489"/>
              <a:gd name="connsiteY4" fmla="*/ 650100 h 650100"/>
              <a:gd name="connsiteX5" fmla="*/ 273387 w 641489"/>
              <a:gd name="connsiteY5" fmla="*/ 591979 h 650100"/>
              <a:gd name="connsiteX6" fmla="*/ 488652 w 641489"/>
              <a:gd name="connsiteY6" fmla="*/ 365951 h 650100"/>
              <a:gd name="connsiteX7" fmla="*/ 0 w 641489"/>
              <a:gd name="connsiteY7" fmla="*/ 365951 h 650100"/>
              <a:gd name="connsiteX8" fmla="*/ 0 w 641489"/>
              <a:gd name="connsiteY8" fmla="*/ 284150 h 650100"/>
              <a:gd name="connsiteX9" fmla="*/ 488652 w 641489"/>
              <a:gd name="connsiteY9" fmla="*/ 284150 h 65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41489" h="650100">
                <a:moveTo>
                  <a:pt x="488652" y="284150"/>
                </a:moveTo>
                <a:lnTo>
                  <a:pt x="273387" y="58122"/>
                </a:lnTo>
                <a:lnTo>
                  <a:pt x="329355" y="0"/>
                </a:lnTo>
                <a:lnTo>
                  <a:pt x="641490" y="325050"/>
                </a:lnTo>
                <a:lnTo>
                  <a:pt x="329355" y="650100"/>
                </a:lnTo>
                <a:lnTo>
                  <a:pt x="273387" y="591979"/>
                </a:lnTo>
                <a:lnTo>
                  <a:pt x="488652" y="365951"/>
                </a:lnTo>
                <a:lnTo>
                  <a:pt x="0" y="365951"/>
                </a:lnTo>
                <a:lnTo>
                  <a:pt x="0" y="284150"/>
                </a:lnTo>
                <a:lnTo>
                  <a:pt x="488652" y="284150"/>
                </a:lnTo>
                <a:close/>
              </a:path>
            </a:pathLst>
          </a:custGeom>
          <a:solidFill>
            <a:schemeClr val="bg1"/>
          </a:solidFill>
          <a:ln w="21273" cap="flat">
            <a:noFill/>
            <a:prstDash val="solid"/>
            <a:miter/>
          </a:ln>
        </p:spPr>
        <p:txBody>
          <a:bodyPr rtlCol="0" anchor="ctr"/>
          <a:lstStyle/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62" name="Graphic 8">
            <a:extLst>
              <a:ext uri="{FF2B5EF4-FFF2-40B4-BE49-F238E27FC236}">
                <a16:creationId xmlns:a16="http://schemas.microsoft.com/office/drawing/2014/main" id="{1D098F85-08C1-43C9-8501-21EE59CAC95F}"/>
              </a:ext>
            </a:extLst>
          </p:cNvPr>
          <p:cNvSpPr/>
          <p:nvPr/>
        </p:nvSpPr>
        <p:spPr>
          <a:xfrm rot="18900000">
            <a:off x="8611836" y="1264888"/>
            <a:ext cx="239808" cy="243024"/>
          </a:xfrm>
          <a:custGeom>
            <a:avLst/>
            <a:gdLst>
              <a:gd name="connsiteX0" fmla="*/ 488652 w 641489"/>
              <a:gd name="connsiteY0" fmla="*/ 284150 h 650100"/>
              <a:gd name="connsiteX1" fmla="*/ 273387 w 641489"/>
              <a:gd name="connsiteY1" fmla="*/ 58122 h 650100"/>
              <a:gd name="connsiteX2" fmla="*/ 329355 w 641489"/>
              <a:gd name="connsiteY2" fmla="*/ 0 h 650100"/>
              <a:gd name="connsiteX3" fmla="*/ 641490 w 641489"/>
              <a:gd name="connsiteY3" fmla="*/ 325050 h 650100"/>
              <a:gd name="connsiteX4" fmla="*/ 329355 w 641489"/>
              <a:gd name="connsiteY4" fmla="*/ 650100 h 650100"/>
              <a:gd name="connsiteX5" fmla="*/ 273387 w 641489"/>
              <a:gd name="connsiteY5" fmla="*/ 591979 h 650100"/>
              <a:gd name="connsiteX6" fmla="*/ 488652 w 641489"/>
              <a:gd name="connsiteY6" fmla="*/ 365951 h 650100"/>
              <a:gd name="connsiteX7" fmla="*/ 0 w 641489"/>
              <a:gd name="connsiteY7" fmla="*/ 365951 h 650100"/>
              <a:gd name="connsiteX8" fmla="*/ 0 w 641489"/>
              <a:gd name="connsiteY8" fmla="*/ 284150 h 650100"/>
              <a:gd name="connsiteX9" fmla="*/ 488652 w 641489"/>
              <a:gd name="connsiteY9" fmla="*/ 284150 h 65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41489" h="650100">
                <a:moveTo>
                  <a:pt x="488652" y="284150"/>
                </a:moveTo>
                <a:lnTo>
                  <a:pt x="273387" y="58122"/>
                </a:lnTo>
                <a:lnTo>
                  <a:pt x="329355" y="0"/>
                </a:lnTo>
                <a:lnTo>
                  <a:pt x="641490" y="325050"/>
                </a:lnTo>
                <a:lnTo>
                  <a:pt x="329355" y="650100"/>
                </a:lnTo>
                <a:lnTo>
                  <a:pt x="273387" y="591979"/>
                </a:lnTo>
                <a:lnTo>
                  <a:pt x="488652" y="365951"/>
                </a:lnTo>
                <a:lnTo>
                  <a:pt x="0" y="365951"/>
                </a:lnTo>
                <a:lnTo>
                  <a:pt x="0" y="284150"/>
                </a:lnTo>
                <a:lnTo>
                  <a:pt x="488652" y="284150"/>
                </a:lnTo>
                <a:close/>
              </a:path>
            </a:pathLst>
          </a:custGeom>
          <a:solidFill>
            <a:schemeClr val="accent1"/>
          </a:solidFill>
          <a:ln w="21273" cap="flat">
            <a:noFill/>
            <a:prstDash val="solid"/>
            <a:miter/>
          </a:ln>
        </p:spPr>
        <p:txBody>
          <a:bodyPr rtlCol="0" anchor="ctr"/>
          <a:lstStyle/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63" name="Graphic 8">
            <a:extLst>
              <a:ext uri="{FF2B5EF4-FFF2-40B4-BE49-F238E27FC236}">
                <a16:creationId xmlns:a16="http://schemas.microsoft.com/office/drawing/2014/main" id="{8ABE8138-A24C-4615-BD10-84893002F171}"/>
              </a:ext>
            </a:extLst>
          </p:cNvPr>
          <p:cNvSpPr/>
          <p:nvPr/>
        </p:nvSpPr>
        <p:spPr>
          <a:xfrm rot="18900000">
            <a:off x="11098935" y="1264888"/>
            <a:ext cx="239808" cy="243024"/>
          </a:xfrm>
          <a:custGeom>
            <a:avLst/>
            <a:gdLst>
              <a:gd name="connsiteX0" fmla="*/ 488652 w 641489"/>
              <a:gd name="connsiteY0" fmla="*/ 284150 h 650100"/>
              <a:gd name="connsiteX1" fmla="*/ 273387 w 641489"/>
              <a:gd name="connsiteY1" fmla="*/ 58122 h 650100"/>
              <a:gd name="connsiteX2" fmla="*/ 329355 w 641489"/>
              <a:gd name="connsiteY2" fmla="*/ 0 h 650100"/>
              <a:gd name="connsiteX3" fmla="*/ 641490 w 641489"/>
              <a:gd name="connsiteY3" fmla="*/ 325050 h 650100"/>
              <a:gd name="connsiteX4" fmla="*/ 329355 w 641489"/>
              <a:gd name="connsiteY4" fmla="*/ 650100 h 650100"/>
              <a:gd name="connsiteX5" fmla="*/ 273387 w 641489"/>
              <a:gd name="connsiteY5" fmla="*/ 591979 h 650100"/>
              <a:gd name="connsiteX6" fmla="*/ 488652 w 641489"/>
              <a:gd name="connsiteY6" fmla="*/ 365951 h 650100"/>
              <a:gd name="connsiteX7" fmla="*/ 0 w 641489"/>
              <a:gd name="connsiteY7" fmla="*/ 365951 h 650100"/>
              <a:gd name="connsiteX8" fmla="*/ 0 w 641489"/>
              <a:gd name="connsiteY8" fmla="*/ 284150 h 650100"/>
              <a:gd name="connsiteX9" fmla="*/ 488652 w 641489"/>
              <a:gd name="connsiteY9" fmla="*/ 284150 h 65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41489" h="650100">
                <a:moveTo>
                  <a:pt x="488652" y="284150"/>
                </a:moveTo>
                <a:lnTo>
                  <a:pt x="273387" y="58122"/>
                </a:lnTo>
                <a:lnTo>
                  <a:pt x="329355" y="0"/>
                </a:lnTo>
                <a:lnTo>
                  <a:pt x="641490" y="325050"/>
                </a:lnTo>
                <a:lnTo>
                  <a:pt x="329355" y="650100"/>
                </a:lnTo>
                <a:lnTo>
                  <a:pt x="273387" y="591979"/>
                </a:lnTo>
                <a:lnTo>
                  <a:pt x="488652" y="365951"/>
                </a:lnTo>
                <a:lnTo>
                  <a:pt x="0" y="365951"/>
                </a:lnTo>
                <a:lnTo>
                  <a:pt x="0" y="284150"/>
                </a:lnTo>
                <a:lnTo>
                  <a:pt x="488652" y="284150"/>
                </a:lnTo>
                <a:close/>
              </a:path>
            </a:pathLst>
          </a:custGeom>
          <a:solidFill>
            <a:schemeClr val="bg1"/>
          </a:solidFill>
          <a:ln w="21273" cap="flat">
            <a:noFill/>
            <a:prstDash val="solid"/>
            <a:miter/>
          </a:ln>
        </p:spPr>
        <p:txBody>
          <a:bodyPr rtlCol="0" anchor="ctr"/>
          <a:lstStyle/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64" name="Graphic 8">
            <a:extLst>
              <a:ext uri="{FF2B5EF4-FFF2-40B4-BE49-F238E27FC236}">
                <a16:creationId xmlns:a16="http://schemas.microsoft.com/office/drawing/2014/main" id="{AA871BCB-EB7A-476B-BA1C-4529AD7EA3F3}"/>
              </a:ext>
            </a:extLst>
          </p:cNvPr>
          <p:cNvSpPr/>
          <p:nvPr/>
        </p:nvSpPr>
        <p:spPr>
          <a:xfrm rot="18900000">
            <a:off x="11148065" y="3666187"/>
            <a:ext cx="239808" cy="243024"/>
          </a:xfrm>
          <a:custGeom>
            <a:avLst/>
            <a:gdLst>
              <a:gd name="connsiteX0" fmla="*/ 488652 w 641489"/>
              <a:gd name="connsiteY0" fmla="*/ 284150 h 650100"/>
              <a:gd name="connsiteX1" fmla="*/ 273387 w 641489"/>
              <a:gd name="connsiteY1" fmla="*/ 58122 h 650100"/>
              <a:gd name="connsiteX2" fmla="*/ 329355 w 641489"/>
              <a:gd name="connsiteY2" fmla="*/ 0 h 650100"/>
              <a:gd name="connsiteX3" fmla="*/ 641490 w 641489"/>
              <a:gd name="connsiteY3" fmla="*/ 325050 h 650100"/>
              <a:gd name="connsiteX4" fmla="*/ 329355 w 641489"/>
              <a:gd name="connsiteY4" fmla="*/ 650100 h 650100"/>
              <a:gd name="connsiteX5" fmla="*/ 273387 w 641489"/>
              <a:gd name="connsiteY5" fmla="*/ 591979 h 650100"/>
              <a:gd name="connsiteX6" fmla="*/ 488652 w 641489"/>
              <a:gd name="connsiteY6" fmla="*/ 365951 h 650100"/>
              <a:gd name="connsiteX7" fmla="*/ 0 w 641489"/>
              <a:gd name="connsiteY7" fmla="*/ 365951 h 650100"/>
              <a:gd name="connsiteX8" fmla="*/ 0 w 641489"/>
              <a:gd name="connsiteY8" fmla="*/ 284150 h 650100"/>
              <a:gd name="connsiteX9" fmla="*/ 488652 w 641489"/>
              <a:gd name="connsiteY9" fmla="*/ 284150 h 65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41489" h="650100">
                <a:moveTo>
                  <a:pt x="488652" y="284150"/>
                </a:moveTo>
                <a:lnTo>
                  <a:pt x="273387" y="58122"/>
                </a:lnTo>
                <a:lnTo>
                  <a:pt x="329355" y="0"/>
                </a:lnTo>
                <a:lnTo>
                  <a:pt x="641490" y="325050"/>
                </a:lnTo>
                <a:lnTo>
                  <a:pt x="329355" y="650100"/>
                </a:lnTo>
                <a:lnTo>
                  <a:pt x="273387" y="591979"/>
                </a:lnTo>
                <a:lnTo>
                  <a:pt x="488652" y="365951"/>
                </a:lnTo>
                <a:lnTo>
                  <a:pt x="0" y="365951"/>
                </a:lnTo>
                <a:lnTo>
                  <a:pt x="0" y="284150"/>
                </a:lnTo>
                <a:lnTo>
                  <a:pt x="488652" y="284150"/>
                </a:lnTo>
                <a:close/>
              </a:path>
            </a:pathLst>
          </a:custGeom>
          <a:solidFill>
            <a:schemeClr val="accent1"/>
          </a:solidFill>
          <a:ln w="21273" cap="flat">
            <a:noFill/>
            <a:prstDash val="solid"/>
            <a:miter/>
          </a:ln>
        </p:spPr>
        <p:txBody>
          <a:bodyPr rtlCol="0" anchor="ctr"/>
          <a:lstStyle/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680F7227-37D1-4BE4-9B4D-83AE358CE1D6}"/>
              </a:ext>
            </a:extLst>
          </p:cNvPr>
          <p:cNvSpPr txBox="1"/>
          <p:nvPr/>
        </p:nvSpPr>
        <p:spPr>
          <a:xfrm>
            <a:off x="7046865" y="4580608"/>
            <a:ext cx="34585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600">
                <a:solidFill>
                  <a:schemeClr val="accent1"/>
                </a:solidFill>
                <a:latin typeface="+mj-lt"/>
                <a:ea typeface="Roboto" panose="02000000000000000000" pitchFamily="2" charset="0"/>
              </a:rPr>
              <a:t>$4.567.747.32</a:t>
            </a:r>
            <a:endParaRPr lang="id-ID" sz="3600" dirty="0">
              <a:solidFill>
                <a:schemeClr val="accent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005DA178-8355-4EDC-A622-747A1CB84382}"/>
              </a:ext>
            </a:extLst>
          </p:cNvPr>
          <p:cNvSpPr txBox="1"/>
          <p:nvPr/>
        </p:nvSpPr>
        <p:spPr>
          <a:xfrm>
            <a:off x="7046865" y="5204694"/>
            <a:ext cx="4221104" cy="79316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d-ID"/>
            </a:defPPr>
            <a:lvl1pPr>
              <a:lnSpc>
                <a:spcPct val="130000"/>
              </a:lnSpc>
              <a:defRPr sz="1400" b="0" i="0" u="none" strike="noStrike" cap="none">
                <a:solidFill>
                  <a:schemeClr val="bg1"/>
                </a:solidFill>
                <a:ea typeface="Arial"/>
                <a:cs typeface="Arial"/>
              </a:defRPr>
            </a:lvl1pPr>
          </a:lstStyle>
          <a:p>
            <a:r>
              <a:rPr lang="en-US" sz="1200" dirty="0">
                <a:solidFill>
                  <a:schemeClr val="tx1"/>
                </a:solidFill>
              </a:rPr>
              <a:t>Lorem ipsum dolor sit </a:t>
            </a:r>
            <a:r>
              <a:rPr lang="en-US" sz="1200" dirty="0" err="1">
                <a:solidFill>
                  <a:schemeClr val="tx1"/>
                </a:solidFill>
              </a:rPr>
              <a:t>amet</a:t>
            </a:r>
            <a:r>
              <a:rPr lang="en-US" sz="1200">
                <a:solidFill>
                  <a:schemeClr val="tx1"/>
                </a:solidFill>
              </a:rPr>
              <a:t>, consectetur</a:t>
            </a:r>
            <a:r>
              <a:rPr lang="id-ID" sz="1200">
                <a:solidFill>
                  <a:schemeClr val="tx1"/>
                </a:solidFill>
              </a:rPr>
              <a:t> </a:t>
            </a:r>
            <a:r>
              <a:rPr lang="en-US" sz="1200">
                <a:solidFill>
                  <a:schemeClr val="tx1"/>
                </a:solidFill>
              </a:rPr>
              <a:t>adipiscingelit</a:t>
            </a:r>
            <a:r>
              <a:rPr lang="en-US" sz="1200" dirty="0">
                <a:solidFill>
                  <a:schemeClr val="tx1"/>
                </a:solidFill>
              </a:rPr>
              <a:t>. </a:t>
            </a:r>
            <a:r>
              <a:rPr lang="en-US" sz="1200">
                <a:solidFill>
                  <a:schemeClr val="tx1"/>
                </a:solidFill>
              </a:rPr>
              <a:t>Proin dum </a:t>
            </a:r>
            <a:r>
              <a:rPr lang="en-US" sz="1200" dirty="0" err="1">
                <a:solidFill>
                  <a:schemeClr val="tx1"/>
                </a:solidFill>
              </a:rPr>
              <a:t>risus</a:t>
            </a:r>
            <a:r>
              <a:rPr lang="en-US" sz="1200" dirty="0">
                <a:solidFill>
                  <a:schemeClr val="tx1"/>
                </a:solidFill>
              </a:rPr>
              <a:t> sit </a:t>
            </a:r>
            <a:r>
              <a:rPr lang="en-US" sz="1200" dirty="0" err="1">
                <a:solidFill>
                  <a:schemeClr val="tx1"/>
                </a:solidFill>
              </a:rPr>
              <a:t>amet</a:t>
            </a:r>
            <a:r>
              <a:rPr lang="en-US" sz="1200" dirty="0">
                <a:solidFill>
                  <a:schemeClr val="tx1"/>
                </a:solidFill>
              </a:rPr>
              <a:t> </a:t>
            </a:r>
            <a:r>
              <a:rPr lang="en-US" sz="1200" dirty="0" err="1">
                <a:solidFill>
                  <a:schemeClr val="tx1"/>
                </a:solidFill>
              </a:rPr>
              <a:t>venen</a:t>
            </a:r>
            <a:r>
              <a:rPr lang="en-US" sz="1200" dirty="0">
                <a:solidFill>
                  <a:schemeClr val="tx1"/>
                </a:solidFill>
              </a:rPr>
              <a:t> </a:t>
            </a:r>
            <a:r>
              <a:rPr lang="en-US" sz="1200" dirty="0" err="1">
                <a:solidFill>
                  <a:schemeClr val="tx1"/>
                </a:solidFill>
              </a:rPr>
              <a:t>atis</a:t>
            </a:r>
            <a:r>
              <a:rPr lang="en-US" sz="1200" dirty="0">
                <a:solidFill>
                  <a:schemeClr val="tx1"/>
                </a:solidFill>
              </a:rPr>
              <a:t> </a:t>
            </a:r>
            <a:r>
              <a:rPr lang="en-US" sz="1200" dirty="0" err="1">
                <a:solidFill>
                  <a:schemeClr val="tx1"/>
                </a:solidFill>
              </a:rPr>
              <a:t>tristique</a:t>
            </a:r>
            <a:r>
              <a:rPr lang="en-US" sz="1200">
                <a:solidFill>
                  <a:schemeClr val="tx1"/>
                </a:solidFill>
              </a:rPr>
              <a:t>. Morbi </a:t>
            </a:r>
            <a:r>
              <a:rPr lang="en-US" sz="1200" dirty="0" err="1">
                <a:solidFill>
                  <a:schemeClr val="tx1"/>
                </a:solidFill>
              </a:rPr>
              <a:t>tortor</a:t>
            </a:r>
            <a:r>
              <a:rPr lang="en-US" sz="1200" dirty="0">
                <a:solidFill>
                  <a:schemeClr val="tx1"/>
                </a:solidFill>
              </a:rPr>
              <a:t> </a:t>
            </a:r>
            <a:r>
              <a:rPr lang="en-US" sz="1200" dirty="0" err="1">
                <a:solidFill>
                  <a:schemeClr val="tx1"/>
                </a:solidFill>
              </a:rPr>
              <a:t>justo</a:t>
            </a:r>
            <a:r>
              <a:rPr lang="en-US" sz="1200">
                <a:solidFill>
                  <a:schemeClr val="tx1"/>
                </a:solidFill>
              </a:rPr>
              <a:t>, p </a:t>
            </a:r>
            <a:r>
              <a:rPr lang="en-US" sz="1200" err="1">
                <a:solidFill>
                  <a:schemeClr val="tx1"/>
                </a:solidFill>
              </a:rPr>
              <a:t>eget</a:t>
            </a:r>
            <a:r>
              <a:rPr lang="en-US" sz="1200">
                <a:solidFill>
                  <a:schemeClr val="tx1"/>
                </a:solidFill>
              </a:rPr>
              <a:t> sequat </a:t>
            </a:r>
            <a:r>
              <a:rPr lang="en-US" sz="1200" dirty="0">
                <a:solidFill>
                  <a:schemeClr val="tx1"/>
                </a:solidFill>
              </a:rPr>
              <a:t>ac</a:t>
            </a:r>
            <a:r>
              <a:rPr lang="en-US" sz="1200">
                <a:solidFill>
                  <a:schemeClr val="tx1"/>
                </a:solidFill>
              </a:rPr>
              <a:t>, semper sit Proin dum risus</a:t>
            </a:r>
            <a:r>
              <a:rPr lang="id-ID" sz="1200">
                <a:solidFill>
                  <a:schemeClr val="tx1"/>
                </a:solidFill>
              </a:rPr>
              <a:t>.</a:t>
            </a:r>
            <a:endParaRPr lang="en-US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98069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">
              <a:schemeClr val="accent1"/>
            </a:gs>
            <a:gs pos="100000">
              <a:schemeClr val="accent2">
                <a:lumMod val="50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E39578F6-A635-4653-BFCE-2FC41D525E9A}"/>
              </a:ext>
            </a:extLst>
          </p:cNvPr>
          <p:cNvGrpSpPr/>
          <p:nvPr/>
        </p:nvGrpSpPr>
        <p:grpSpPr>
          <a:xfrm>
            <a:off x="7523544" y="-2961491"/>
            <a:ext cx="7681044" cy="7639056"/>
            <a:chOff x="7731847" y="-2754327"/>
            <a:chExt cx="7264438" cy="7224728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C3405AA-E8FA-47E3-B1D1-688A523B4BC7}"/>
                </a:ext>
              </a:extLst>
            </p:cNvPr>
            <p:cNvSpPr/>
            <p:nvPr/>
          </p:nvSpPr>
          <p:spPr>
            <a:xfrm>
              <a:off x="9692262" y="-813768"/>
              <a:ext cx="3343608" cy="3343608"/>
            </a:xfrm>
            <a:custGeom>
              <a:avLst/>
              <a:gdLst>
                <a:gd name="connsiteX0" fmla="*/ 3539032 w 3539032"/>
                <a:gd name="connsiteY0" fmla="*/ 1769516 h 3539032"/>
                <a:gd name="connsiteX1" fmla="*/ 1769516 w 3539032"/>
                <a:gd name="connsiteY1" fmla="*/ 3539033 h 3539032"/>
                <a:gd name="connsiteX2" fmla="*/ 0 w 3539032"/>
                <a:gd name="connsiteY2" fmla="*/ 1769516 h 3539032"/>
                <a:gd name="connsiteX3" fmla="*/ 1769516 w 3539032"/>
                <a:gd name="connsiteY3" fmla="*/ 0 h 3539032"/>
                <a:gd name="connsiteX4" fmla="*/ 3539032 w 3539032"/>
                <a:gd name="connsiteY4" fmla="*/ 1769516 h 3539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39032" h="3539032">
                  <a:moveTo>
                    <a:pt x="3539032" y="1769516"/>
                  </a:moveTo>
                  <a:cubicBezTo>
                    <a:pt x="3539032" y="2746793"/>
                    <a:pt x="2746793" y="3539033"/>
                    <a:pt x="1769516" y="3539033"/>
                  </a:cubicBezTo>
                  <a:cubicBezTo>
                    <a:pt x="792239" y="3539033"/>
                    <a:pt x="0" y="2746793"/>
                    <a:pt x="0" y="1769516"/>
                  </a:cubicBezTo>
                  <a:cubicBezTo>
                    <a:pt x="0" y="792239"/>
                    <a:pt x="792239" y="0"/>
                    <a:pt x="1769516" y="0"/>
                  </a:cubicBezTo>
                  <a:cubicBezTo>
                    <a:pt x="2746793" y="0"/>
                    <a:pt x="3539032" y="792239"/>
                    <a:pt x="3539032" y="1769516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FB914F25-0F20-42CB-B65D-BCBD0DC38753}"/>
                </a:ext>
              </a:extLst>
            </p:cNvPr>
            <p:cNvSpPr/>
            <p:nvPr/>
          </p:nvSpPr>
          <p:spPr>
            <a:xfrm>
              <a:off x="8654776" y="-1836722"/>
              <a:ext cx="5418580" cy="5389516"/>
            </a:xfrm>
            <a:custGeom>
              <a:avLst/>
              <a:gdLst>
                <a:gd name="connsiteX0" fmla="*/ 5418581 w 5418580"/>
                <a:gd name="connsiteY0" fmla="*/ 2694758 h 5389516"/>
                <a:gd name="connsiteX1" fmla="*/ 4701640 w 5418580"/>
                <a:gd name="connsiteY1" fmla="*/ 2904443 h 5389516"/>
                <a:gd name="connsiteX2" fmla="*/ 5359759 w 5418580"/>
                <a:gd name="connsiteY2" fmla="*/ 3258069 h 5389516"/>
                <a:gd name="connsiteX3" fmla="*/ 4615137 w 5418580"/>
                <a:gd name="connsiteY3" fmla="*/ 3314123 h 5389516"/>
                <a:gd name="connsiteX4" fmla="*/ 5184676 w 5418580"/>
                <a:gd name="connsiteY4" fmla="*/ 3797159 h 5389516"/>
                <a:gd name="connsiteX5" fmla="*/ 4444897 w 5418580"/>
                <a:gd name="connsiteY5" fmla="*/ 3696123 h 5389516"/>
                <a:gd name="connsiteX6" fmla="*/ 4900944 w 5418580"/>
                <a:gd name="connsiteY6" fmla="*/ 4287807 h 5389516"/>
                <a:gd name="connsiteX7" fmla="*/ 4197843 w 5418580"/>
                <a:gd name="connsiteY7" fmla="*/ 4035217 h 5389516"/>
                <a:gd name="connsiteX8" fmla="*/ 4521713 w 5418580"/>
                <a:gd name="connsiteY8" fmla="*/ 4707869 h 5389516"/>
                <a:gd name="connsiteX9" fmla="*/ 3886430 w 5418580"/>
                <a:gd name="connsiteY9" fmla="*/ 4315488 h 5389516"/>
                <a:gd name="connsiteX10" fmla="*/ 4064282 w 5418580"/>
                <a:gd name="connsiteY10" fmla="*/ 5041426 h 5389516"/>
                <a:gd name="connsiteX11" fmla="*/ 3523808 w 5418580"/>
                <a:gd name="connsiteY11" fmla="*/ 4525173 h 5389516"/>
                <a:gd name="connsiteX12" fmla="*/ 3546645 w 5418580"/>
                <a:gd name="connsiteY12" fmla="*/ 5271872 h 5389516"/>
                <a:gd name="connsiteX13" fmla="*/ 3125892 w 5418580"/>
                <a:gd name="connsiteY13" fmla="*/ 4654582 h 5389516"/>
                <a:gd name="connsiteX14" fmla="*/ 2991638 w 5418580"/>
                <a:gd name="connsiteY14" fmla="*/ 5389516 h 5389516"/>
                <a:gd name="connsiteX15" fmla="*/ 2709291 w 5418580"/>
                <a:gd name="connsiteY15" fmla="*/ 4698180 h 5389516"/>
                <a:gd name="connsiteX16" fmla="*/ 2426251 w 5418580"/>
                <a:gd name="connsiteY16" fmla="*/ 5389516 h 5389516"/>
                <a:gd name="connsiteX17" fmla="*/ 2291998 w 5418580"/>
                <a:gd name="connsiteY17" fmla="*/ 4654582 h 5389516"/>
                <a:gd name="connsiteX18" fmla="*/ 1871936 w 5418580"/>
                <a:gd name="connsiteY18" fmla="*/ 5271872 h 5389516"/>
                <a:gd name="connsiteX19" fmla="*/ 1894081 w 5418580"/>
                <a:gd name="connsiteY19" fmla="*/ 4525173 h 5389516"/>
                <a:gd name="connsiteX20" fmla="*/ 1354299 w 5418580"/>
                <a:gd name="connsiteY20" fmla="*/ 5041426 h 5389516"/>
                <a:gd name="connsiteX21" fmla="*/ 1531458 w 5418580"/>
                <a:gd name="connsiteY21" fmla="*/ 4315488 h 5389516"/>
                <a:gd name="connsiteX22" fmla="*/ 896177 w 5418580"/>
                <a:gd name="connsiteY22" fmla="*/ 4707869 h 5389516"/>
                <a:gd name="connsiteX23" fmla="*/ 1220046 w 5418580"/>
                <a:gd name="connsiteY23" fmla="*/ 4035217 h 5389516"/>
                <a:gd name="connsiteX24" fmla="*/ 517637 w 5418580"/>
                <a:gd name="connsiteY24" fmla="*/ 4287807 h 5389516"/>
                <a:gd name="connsiteX25" fmla="*/ 973684 w 5418580"/>
                <a:gd name="connsiteY25" fmla="*/ 3696123 h 5389516"/>
                <a:gd name="connsiteX26" fmla="*/ 233906 w 5418580"/>
                <a:gd name="connsiteY26" fmla="*/ 3797159 h 5389516"/>
                <a:gd name="connsiteX27" fmla="*/ 803445 w 5418580"/>
                <a:gd name="connsiteY27" fmla="*/ 3314123 h 5389516"/>
                <a:gd name="connsiteX28" fmla="*/ 58822 w 5418580"/>
                <a:gd name="connsiteY28" fmla="*/ 3258069 h 5389516"/>
                <a:gd name="connsiteX29" fmla="*/ 716941 w 5418580"/>
                <a:gd name="connsiteY29" fmla="*/ 2904443 h 5389516"/>
                <a:gd name="connsiteX30" fmla="*/ 0 w 5418580"/>
                <a:gd name="connsiteY30" fmla="*/ 2694758 h 5389516"/>
                <a:gd name="connsiteX31" fmla="*/ 716941 w 5418580"/>
                <a:gd name="connsiteY31" fmla="*/ 2485074 h 5389516"/>
                <a:gd name="connsiteX32" fmla="*/ 58822 w 5418580"/>
                <a:gd name="connsiteY32" fmla="*/ 2131447 h 5389516"/>
                <a:gd name="connsiteX33" fmla="*/ 803445 w 5418580"/>
                <a:gd name="connsiteY33" fmla="*/ 2075393 h 5389516"/>
                <a:gd name="connsiteX34" fmla="*/ 233906 w 5418580"/>
                <a:gd name="connsiteY34" fmla="*/ 1592357 h 5389516"/>
                <a:gd name="connsiteX35" fmla="*/ 973684 w 5418580"/>
                <a:gd name="connsiteY35" fmla="*/ 1693393 h 5389516"/>
                <a:gd name="connsiteX36" fmla="*/ 517637 w 5418580"/>
                <a:gd name="connsiteY36" fmla="*/ 1101709 h 5389516"/>
                <a:gd name="connsiteX37" fmla="*/ 1220046 w 5418580"/>
                <a:gd name="connsiteY37" fmla="*/ 1354299 h 5389516"/>
                <a:gd name="connsiteX38" fmla="*/ 896177 w 5418580"/>
                <a:gd name="connsiteY38" fmla="*/ 681648 h 5389516"/>
                <a:gd name="connsiteX39" fmla="*/ 1532150 w 5418580"/>
                <a:gd name="connsiteY39" fmla="*/ 1074028 h 5389516"/>
                <a:gd name="connsiteX40" fmla="*/ 1354299 w 5418580"/>
                <a:gd name="connsiteY40" fmla="*/ 348090 h 5389516"/>
                <a:gd name="connsiteX41" fmla="*/ 1894081 w 5418580"/>
                <a:gd name="connsiteY41" fmla="*/ 863651 h 5389516"/>
                <a:gd name="connsiteX42" fmla="*/ 1871936 w 5418580"/>
                <a:gd name="connsiteY42" fmla="*/ 117645 h 5389516"/>
                <a:gd name="connsiteX43" fmla="*/ 2291998 w 5418580"/>
                <a:gd name="connsiteY43" fmla="*/ 734934 h 5389516"/>
                <a:gd name="connsiteX44" fmla="*/ 2426251 w 5418580"/>
                <a:gd name="connsiteY44" fmla="*/ 0 h 5389516"/>
                <a:gd name="connsiteX45" fmla="*/ 2709291 w 5418580"/>
                <a:gd name="connsiteY45" fmla="*/ 691336 h 5389516"/>
                <a:gd name="connsiteX46" fmla="*/ 2992330 w 5418580"/>
                <a:gd name="connsiteY46" fmla="*/ 0 h 5389516"/>
                <a:gd name="connsiteX47" fmla="*/ 3125892 w 5418580"/>
                <a:gd name="connsiteY47" fmla="*/ 734934 h 5389516"/>
                <a:gd name="connsiteX48" fmla="*/ 3546645 w 5418580"/>
                <a:gd name="connsiteY48" fmla="*/ 117645 h 5389516"/>
                <a:gd name="connsiteX49" fmla="*/ 3523808 w 5418580"/>
                <a:gd name="connsiteY49" fmla="*/ 864343 h 5389516"/>
                <a:gd name="connsiteX50" fmla="*/ 4064282 w 5418580"/>
                <a:gd name="connsiteY50" fmla="*/ 348090 h 5389516"/>
                <a:gd name="connsiteX51" fmla="*/ 3886430 w 5418580"/>
                <a:gd name="connsiteY51" fmla="*/ 1074028 h 5389516"/>
                <a:gd name="connsiteX52" fmla="*/ 4522405 w 5418580"/>
                <a:gd name="connsiteY52" fmla="*/ 681648 h 5389516"/>
                <a:gd name="connsiteX53" fmla="*/ 4197843 w 5418580"/>
                <a:gd name="connsiteY53" fmla="*/ 1354299 h 5389516"/>
                <a:gd name="connsiteX54" fmla="*/ 4900944 w 5418580"/>
                <a:gd name="connsiteY54" fmla="*/ 1101709 h 5389516"/>
                <a:gd name="connsiteX55" fmla="*/ 4444897 w 5418580"/>
                <a:gd name="connsiteY55" fmla="*/ 1693393 h 5389516"/>
                <a:gd name="connsiteX56" fmla="*/ 5184676 w 5418580"/>
                <a:gd name="connsiteY56" fmla="*/ 1592357 h 5389516"/>
                <a:gd name="connsiteX57" fmla="*/ 4615137 w 5418580"/>
                <a:gd name="connsiteY57" fmla="*/ 2075393 h 5389516"/>
                <a:gd name="connsiteX58" fmla="*/ 5359759 w 5418580"/>
                <a:gd name="connsiteY58" fmla="*/ 2131447 h 5389516"/>
                <a:gd name="connsiteX59" fmla="*/ 4701640 w 5418580"/>
                <a:gd name="connsiteY59" fmla="*/ 2485074 h 5389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418580" h="5389516">
                  <a:moveTo>
                    <a:pt x="5418581" y="2694758"/>
                  </a:moveTo>
                  <a:lnTo>
                    <a:pt x="4701640" y="2904443"/>
                  </a:lnTo>
                  <a:lnTo>
                    <a:pt x="5359759" y="3258069"/>
                  </a:lnTo>
                  <a:lnTo>
                    <a:pt x="4615137" y="3314123"/>
                  </a:lnTo>
                  <a:lnTo>
                    <a:pt x="5184676" y="3797159"/>
                  </a:lnTo>
                  <a:lnTo>
                    <a:pt x="4444897" y="3696123"/>
                  </a:lnTo>
                  <a:lnTo>
                    <a:pt x="4900944" y="4287807"/>
                  </a:lnTo>
                  <a:lnTo>
                    <a:pt x="4197843" y="4035217"/>
                  </a:lnTo>
                  <a:lnTo>
                    <a:pt x="4521713" y="4707869"/>
                  </a:lnTo>
                  <a:lnTo>
                    <a:pt x="3886430" y="4315488"/>
                  </a:lnTo>
                  <a:lnTo>
                    <a:pt x="4064282" y="5041426"/>
                  </a:lnTo>
                  <a:lnTo>
                    <a:pt x="3523808" y="4525173"/>
                  </a:lnTo>
                  <a:lnTo>
                    <a:pt x="3546645" y="5271872"/>
                  </a:lnTo>
                  <a:lnTo>
                    <a:pt x="3125892" y="4654582"/>
                  </a:lnTo>
                  <a:lnTo>
                    <a:pt x="2991638" y="5389516"/>
                  </a:lnTo>
                  <a:lnTo>
                    <a:pt x="2709291" y="4698180"/>
                  </a:lnTo>
                  <a:lnTo>
                    <a:pt x="2426251" y="5389516"/>
                  </a:lnTo>
                  <a:lnTo>
                    <a:pt x="2291998" y="4654582"/>
                  </a:lnTo>
                  <a:lnTo>
                    <a:pt x="1871936" y="5271872"/>
                  </a:lnTo>
                  <a:lnTo>
                    <a:pt x="1894081" y="4525173"/>
                  </a:lnTo>
                  <a:lnTo>
                    <a:pt x="1354299" y="5041426"/>
                  </a:lnTo>
                  <a:lnTo>
                    <a:pt x="1531458" y="4315488"/>
                  </a:lnTo>
                  <a:lnTo>
                    <a:pt x="896177" y="4707869"/>
                  </a:lnTo>
                  <a:lnTo>
                    <a:pt x="1220046" y="4035217"/>
                  </a:lnTo>
                  <a:lnTo>
                    <a:pt x="517637" y="4287807"/>
                  </a:lnTo>
                  <a:lnTo>
                    <a:pt x="973684" y="3696123"/>
                  </a:lnTo>
                  <a:lnTo>
                    <a:pt x="233906" y="3797159"/>
                  </a:lnTo>
                  <a:lnTo>
                    <a:pt x="803445" y="3314123"/>
                  </a:lnTo>
                  <a:lnTo>
                    <a:pt x="58822" y="3258069"/>
                  </a:lnTo>
                  <a:lnTo>
                    <a:pt x="716941" y="2904443"/>
                  </a:lnTo>
                  <a:lnTo>
                    <a:pt x="0" y="2694758"/>
                  </a:lnTo>
                  <a:lnTo>
                    <a:pt x="716941" y="2485074"/>
                  </a:lnTo>
                  <a:lnTo>
                    <a:pt x="58822" y="2131447"/>
                  </a:lnTo>
                  <a:lnTo>
                    <a:pt x="803445" y="2075393"/>
                  </a:lnTo>
                  <a:lnTo>
                    <a:pt x="233906" y="1592357"/>
                  </a:lnTo>
                  <a:lnTo>
                    <a:pt x="973684" y="1693393"/>
                  </a:lnTo>
                  <a:lnTo>
                    <a:pt x="517637" y="1101709"/>
                  </a:lnTo>
                  <a:lnTo>
                    <a:pt x="1220046" y="1354299"/>
                  </a:lnTo>
                  <a:lnTo>
                    <a:pt x="896177" y="681648"/>
                  </a:lnTo>
                  <a:lnTo>
                    <a:pt x="1532150" y="1074028"/>
                  </a:lnTo>
                  <a:lnTo>
                    <a:pt x="1354299" y="348090"/>
                  </a:lnTo>
                  <a:lnTo>
                    <a:pt x="1894081" y="863651"/>
                  </a:lnTo>
                  <a:lnTo>
                    <a:pt x="1871936" y="117645"/>
                  </a:lnTo>
                  <a:lnTo>
                    <a:pt x="2291998" y="734934"/>
                  </a:lnTo>
                  <a:lnTo>
                    <a:pt x="2426251" y="0"/>
                  </a:lnTo>
                  <a:lnTo>
                    <a:pt x="2709291" y="691336"/>
                  </a:lnTo>
                  <a:lnTo>
                    <a:pt x="2992330" y="0"/>
                  </a:lnTo>
                  <a:lnTo>
                    <a:pt x="3125892" y="734934"/>
                  </a:lnTo>
                  <a:lnTo>
                    <a:pt x="3546645" y="117645"/>
                  </a:lnTo>
                  <a:lnTo>
                    <a:pt x="3523808" y="864343"/>
                  </a:lnTo>
                  <a:lnTo>
                    <a:pt x="4064282" y="348090"/>
                  </a:lnTo>
                  <a:lnTo>
                    <a:pt x="3886430" y="1074028"/>
                  </a:lnTo>
                  <a:lnTo>
                    <a:pt x="4522405" y="681648"/>
                  </a:lnTo>
                  <a:lnTo>
                    <a:pt x="4197843" y="1354299"/>
                  </a:lnTo>
                  <a:lnTo>
                    <a:pt x="4900944" y="1101709"/>
                  </a:lnTo>
                  <a:lnTo>
                    <a:pt x="4444897" y="1693393"/>
                  </a:lnTo>
                  <a:lnTo>
                    <a:pt x="5184676" y="1592357"/>
                  </a:lnTo>
                  <a:lnTo>
                    <a:pt x="4615137" y="2075393"/>
                  </a:lnTo>
                  <a:lnTo>
                    <a:pt x="5359759" y="2131447"/>
                  </a:lnTo>
                  <a:lnTo>
                    <a:pt x="4701640" y="2485074"/>
                  </a:lnTo>
                  <a:close/>
                </a:path>
              </a:pathLst>
            </a:custGeom>
            <a:noFill/>
            <a:ln w="20743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1D444FD-47E1-4A4E-9CCE-295EEE2BA69C}"/>
                </a:ext>
              </a:extLst>
            </p:cNvPr>
            <p:cNvSpPr/>
            <p:nvPr/>
          </p:nvSpPr>
          <p:spPr>
            <a:xfrm>
              <a:off x="7731847" y="-2754327"/>
              <a:ext cx="7264438" cy="7224728"/>
            </a:xfrm>
            <a:custGeom>
              <a:avLst/>
              <a:gdLst>
                <a:gd name="connsiteX0" fmla="*/ 6835855 w 6835854"/>
                <a:gd name="connsiteY0" fmla="*/ 3399243 h 6798485"/>
                <a:gd name="connsiteX1" fmla="*/ 6115453 w 6835854"/>
                <a:gd name="connsiteY1" fmla="*/ 3682974 h 6798485"/>
                <a:gd name="connsiteX2" fmla="*/ 6761808 w 6835854"/>
                <a:gd name="connsiteY2" fmla="*/ 4109956 h 6798485"/>
                <a:gd name="connsiteX3" fmla="*/ 5997809 w 6835854"/>
                <a:gd name="connsiteY3" fmla="*/ 4237289 h 6798485"/>
                <a:gd name="connsiteX4" fmla="*/ 6541051 w 6835854"/>
                <a:gd name="connsiteY4" fmla="*/ 4789528 h 6798485"/>
                <a:gd name="connsiteX5" fmla="*/ 5767363 w 6835854"/>
                <a:gd name="connsiteY5" fmla="*/ 4754926 h 6798485"/>
                <a:gd name="connsiteX6" fmla="*/ 6183272 w 6835854"/>
                <a:gd name="connsiteY6" fmla="*/ 5408201 h 6798485"/>
                <a:gd name="connsiteX7" fmla="*/ 5433114 w 6835854"/>
                <a:gd name="connsiteY7" fmla="*/ 5213741 h 6798485"/>
                <a:gd name="connsiteX8" fmla="*/ 5705081 w 6835854"/>
                <a:gd name="connsiteY8" fmla="*/ 5938987 h 6798485"/>
                <a:gd name="connsiteX9" fmla="*/ 5011668 w 6835854"/>
                <a:gd name="connsiteY9" fmla="*/ 5593665 h 6798485"/>
                <a:gd name="connsiteX10" fmla="*/ 5127237 w 6835854"/>
                <a:gd name="connsiteY10" fmla="*/ 6359740 h 6798485"/>
                <a:gd name="connsiteX11" fmla="*/ 4521021 w 6835854"/>
                <a:gd name="connsiteY11" fmla="*/ 5877396 h 6798485"/>
                <a:gd name="connsiteX12" fmla="*/ 4473962 w 6835854"/>
                <a:gd name="connsiteY12" fmla="*/ 6650392 h 6798485"/>
                <a:gd name="connsiteX13" fmla="*/ 3981930 w 6835854"/>
                <a:gd name="connsiteY13" fmla="*/ 6052479 h 6798485"/>
                <a:gd name="connsiteX14" fmla="*/ 3775014 w 6835854"/>
                <a:gd name="connsiteY14" fmla="*/ 6798486 h 6798485"/>
                <a:gd name="connsiteX15" fmla="*/ 3417927 w 6835854"/>
                <a:gd name="connsiteY15" fmla="*/ 6111302 h 6798485"/>
                <a:gd name="connsiteX16" fmla="*/ 3060841 w 6835854"/>
                <a:gd name="connsiteY16" fmla="*/ 6798486 h 6798485"/>
                <a:gd name="connsiteX17" fmla="*/ 2853232 w 6835854"/>
                <a:gd name="connsiteY17" fmla="*/ 6052479 h 6798485"/>
                <a:gd name="connsiteX18" fmla="*/ 2361200 w 6835854"/>
                <a:gd name="connsiteY18" fmla="*/ 6650392 h 6798485"/>
                <a:gd name="connsiteX19" fmla="*/ 2314835 w 6835854"/>
                <a:gd name="connsiteY19" fmla="*/ 5877396 h 6798485"/>
                <a:gd name="connsiteX20" fmla="*/ 1708618 w 6835854"/>
                <a:gd name="connsiteY20" fmla="*/ 6359740 h 6798485"/>
                <a:gd name="connsiteX21" fmla="*/ 1824187 w 6835854"/>
                <a:gd name="connsiteY21" fmla="*/ 5593665 h 6798485"/>
                <a:gd name="connsiteX22" fmla="*/ 1130774 w 6835854"/>
                <a:gd name="connsiteY22" fmla="*/ 5938987 h 6798485"/>
                <a:gd name="connsiteX23" fmla="*/ 1402049 w 6835854"/>
                <a:gd name="connsiteY23" fmla="*/ 5213741 h 6798485"/>
                <a:gd name="connsiteX24" fmla="*/ 652583 w 6835854"/>
                <a:gd name="connsiteY24" fmla="*/ 5408201 h 6798485"/>
                <a:gd name="connsiteX25" fmla="*/ 1068492 w 6835854"/>
                <a:gd name="connsiteY25" fmla="*/ 4754926 h 6798485"/>
                <a:gd name="connsiteX26" fmla="*/ 294804 w 6835854"/>
                <a:gd name="connsiteY26" fmla="*/ 4789528 h 6798485"/>
                <a:gd name="connsiteX27" fmla="*/ 838046 w 6835854"/>
                <a:gd name="connsiteY27" fmla="*/ 4237289 h 6798485"/>
                <a:gd name="connsiteX28" fmla="*/ 74047 w 6835854"/>
                <a:gd name="connsiteY28" fmla="*/ 4109956 h 6798485"/>
                <a:gd name="connsiteX29" fmla="*/ 720401 w 6835854"/>
                <a:gd name="connsiteY29" fmla="*/ 3682974 h 6798485"/>
                <a:gd name="connsiteX30" fmla="*/ 0 w 6835854"/>
                <a:gd name="connsiteY30" fmla="*/ 3399243 h 6798485"/>
                <a:gd name="connsiteX31" fmla="*/ 720401 w 6835854"/>
                <a:gd name="connsiteY31" fmla="*/ 3115511 h 6798485"/>
                <a:gd name="connsiteX32" fmla="*/ 74047 w 6835854"/>
                <a:gd name="connsiteY32" fmla="*/ 2688530 h 6798485"/>
                <a:gd name="connsiteX33" fmla="*/ 838046 w 6835854"/>
                <a:gd name="connsiteY33" fmla="*/ 2561197 h 6798485"/>
                <a:gd name="connsiteX34" fmla="*/ 294804 w 6835854"/>
                <a:gd name="connsiteY34" fmla="*/ 2008266 h 6798485"/>
                <a:gd name="connsiteX35" fmla="*/ 1068492 w 6835854"/>
                <a:gd name="connsiteY35" fmla="*/ 2043559 h 6798485"/>
                <a:gd name="connsiteX36" fmla="*/ 652583 w 6835854"/>
                <a:gd name="connsiteY36" fmla="*/ 1390285 h 6798485"/>
                <a:gd name="connsiteX37" fmla="*/ 1402049 w 6835854"/>
                <a:gd name="connsiteY37" fmla="*/ 1584745 h 6798485"/>
                <a:gd name="connsiteX38" fmla="*/ 1130774 w 6835854"/>
                <a:gd name="connsiteY38" fmla="*/ 859499 h 6798485"/>
                <a:gd name="connsiteX39" fmla="*/ 1824187 w 6835854"/>
                <a:gd name="connsiteY39" fmla="*/ 1204821 h 6798485"/>
                <a:gd name="connsiteX40" fmla="*/ 1708618 w 6835854"/>
                <a:gd name="connsiteY40" fmla="*/ 438746 h 6798485"/>
                <a:gd name="connsiteX41" fmla="*/ 2314835 w 6835854"/>
                <a:gd name="connsiteY41" fmla="*/ 921090 h 6798485"/>
                <a:gd name="connsiteX42" fmla="*/ 2361200 w 6835854"/>
                <a:gd name="connsiteY42" fmla="*/ 148094 h 6798485"/>
                <a:gd name="connsiteX43" fmla="*/ 2853232 w 6835854"/>
                <a:gd name="connsiteY43" fmla="*/ 746007 h 6798485"/>
                <a:gd name="connsiteX44" fmla="*/ 3060841 w 6835854"/>
                <a:gd name="connsiteY44" fmla="*/ 0 h 6798485"/>
                <a:gd name="connsiteX45" fmla="*/ 3417927 w 6835854"/>
                <a:gd name="connsiteY45" fmla="*/ 687184 h 6798485"/>
                <a:gd name="connsiteX46" fmla="*/ 3775014 w 6835854"/>
                <a:gd name="connsiteY46" fmla="*/ 0 h 6798485"/>
                <a:gd name="connsiteX47" fmla="*/ 3981930 w 6835854"/>
                <a:gd name="connsiteY47" fmla="*/ 746007 h 6798485"/>
                <a:gd name="connsiteX48" fmla="*/ 4473962 w 6835854"/>
                <a:gd name="connsiteY48" fmla="*/ 148094 h 6798485"/>
                <a:gd name="connsiteX49" fmla="*/ 4521021 w 6835854"/>
                <a:gd name="connsiteY49" fmla="*/ 921090 h 6798485"/>
                <a:gd name="connsiteX50" fmla="*/ 5127237 w 6835854"/>
                <a:gd name="connsiteY50" fmla="*/ 438746 h 6798485"/>
                <a:gd name="connsiteX51" fmla="*/ 5011668 w 6835854"/>
                <a:gd name="connsiteY51" fmla="*/ 1204821 h 6798485"/>
                <a:gd name="connsiteX52" fmla="*/ 5705081 w 6835854"/>
                <a:gd name="connsiteY52" fmla="*/ 859499 h 6798485"/>
                <a:gd name="connsiteX53" fmla="*/ 5433114 w 6835854"/>
                <a:gd name="connsiteY53" fmla="*/ 1584745 h 6798485"/>
                <a:gd name="connsiteX54" fmla="*/ 6183272 w 6835854"/>
                <a:gd name="connsiteY54" fmla="*/ 1390285 h 6798485"/>
                <a:gd name="connsiteX55" fmla="*/ 5767363 w 6835854"/>
                <a:gd name="connsiteY55" fmla="*/ 2043559 h 6798485"/>
                <a:gd name="connsiteX56" fmla="*/ 6541051 w 6835854"/>
                <a:gd name="connsiteY56" fmla="*/ 2008958 h 6798485"/>
                <a:gd name="connsiteX57" fmla="*/ 5997809 w 6835854"/>
                <a:gd name="connsiteY57" fmla="*/ 2561197 h 6798485"/>
                <a:gd name="connsiteX58" fmla="*/ 6761808 w 6835854"/>
                <a:gd name="connsiteY58" fmla="*/ 2688530 h 6798485"/>
                <a:gd name="connsiteX59" fmla="*/ 6115453 w 6835854"/>
                <a:gd name="connsiteY59" fmla="*/ 3115511 h 6798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835854" h="6798485">
                  <a:moveTo>
                    <a:pt x="6835855" y="3399243"/>
                  </a:moveTo>
                  <a:lnTo>
                    <a:pt x="6115453" y="3682974"/>
                  </a:lnTo>
                  <a:lnTo>
                    <a:pt x="6761808" y="4109956"/>
                  </a:lnTo>
                  <a:lnTo>
                    <a:pt x="5997809" y="4237289"/>
                  </a:lnTo>
                  <a:lnTo>
                    <a:pt x="6541051" y="4789528"/>
                  </a:lnTo>
                  <a:lnTo>
                    <a:pt x="5767363" y="4754926"/>
                  </a:lnTo>
                  <a:lnTo>
                    <a:pt x="6183272" y="5408201"/>
                  </a:lnTo>
                  <a:lnTo>
                    <a:pt x="5433114" y="5213741"/>
                  </a:lnTo>
                  <a:lnTo>
                    <a:pt x="5705081" y="5938987"/>
                  </a:lnTo>
                  <a:lnTo>
                    <a:pt x="5011668" y="5593665"/>
                  </a:lnTo>
                  <a:lnTo>
                    <a:pt x="5127237" y="6359740"/>
                  </a:lnTo>
                  <a:lnTo>
                    <a:pt x="4521021" y="5877396"/>
                  </a:lnTo>
                  <a:lnTo>
                    <a:pt x="4473962" y="6650392"/>
                  </a:lnTo>
                  <a:lnTo>
                    <a:pt x="3981930" y="6052479"/>
                  </a:lnTo>
                  <a:lnTo>
                    <a:pt x="3775014" y="6798486"/>
                  </a:lnTo>
                  <a:lnTo>
                    <a:pt x="3417927" y="6111302"/>
                  </a:lnTo>
                  <a:lnTo>
                    <a:pt x="3060841" y="6798486"/>
                  </a:lnTo>
                  <a:lnTo>
                    <a:pt x="2853232" y="6052479"/>
                  </a:lnTo>
                  <a:lnTo>
                    <a:pt x="2361200" y="6650392"/>
                  </a:lnTo>
                  <a:lnTo>
                    <a:pt x="2314835" y="5877396"/>
                  </a:lnTo>
                  <a:lnTo>
                    <a:pt x="1708618" y="6359740"/>
                  </a:lnTo>
                  <a:lnTo>
                    <a:pt x="1824187" y="5593665"/>
                  </a:lnTo>
                  <a:lnTo>
                    <a:pt x="1130774" y="5938987"/>
                  </a:lnTo>
                  <a:lnTo>
                    <a:pt x="1402049" y="5213741"/>
                  </a:lnTo>
                  <a:lnTo>
                    <a:pt x="652583" y="5408201"/>
                  </a:lnTo>
                  <a:lnTo>
                    <a:pt x="1068492" y="4754926"/>
                  </a:lnTo>
                  <a:lnTo>
                    <a:pt x="294804" y="4789528"/>
                  </a:lnTo>
                  <a:lnTo>
                    <a:pt x="838046" y="4237289"/>
                  </a:lnTo>
                  <a:lnTo>
                    <a:pt x="74047" y="4109956"/>
                  </a:lnTo>
                  <a:lnTo>
                    <a:pt x="720401" y="3682974"/>
                  </a:lnTo>
                  <a:lnTo>
                    <a:pt x="0" y="3399243"/>
                  </a:lnTo>
                  <a:lnTo>
                    <a:pt x="720401" y="3115511"/>
                  </a:lnTo>
                  <a:lnTo>
                    <a:pt x="74047" y="2688530"/>
                  </a:lnTo>
                  <a:lnTo>
                    <a:pt x="838046" y="2561197"/>
                  </a:lnTo>
                  <a:lnTo>
                    <a:pt x="294804" y="2008266"/>
                  </a:lnTo>
                  <a:lnTo>
                    <a:pt x="1068492" y="2043559"/>
                  </a:lnTo>
                  <a:lnTo>
                    <a:pt x="652583" y="1390285"/>
                  </a:lnTo>
                  <a:lnTo>
                    <a:pt x="1402049" y="1584745"/>
                  </a:lnTo>
                  <a:lnTo>
                    <a:pt x="1130774" y="859499"/>
                  </a:lnTo>
                  <a:lnTo>
                    <a:pt x="1824187" y="1204821"/>
                  </a:lnTo>
                  <a:lnTo>
                    <a:pt x="1708618" y="438746"/>
                  </a:lnTo>
                  <a:lnTo>
                    <a:pt x="2314835" y="921090"/>
                  </a:lnTo>
                  <a:lnTo>
                    <a:pt x="2361200" y="148094"/>
                  </a:lnTo>
                  <a:lnTo>
                    <a:pt x="2853232" y="746007"/>
                  </a:lnTo>
                  <a:lnTo>
                    <a:pt x="3060841" y="0"/>
                  </a:lnTo>
                  <a:lnTo>
                    <a:pt x="3417927" y="687184"/>
                  </a:lnTo>
                  <a:lnTo>
                    <a:pt x="3775014" y="0"/>
                  </a:lnTo>
                  <a:lnTo>
                    <a:pt x="3981930" y="746007"/>
                  </a:lnTo>
                  <a:lnTo>
                    <a:pt x="4473962" y="148094"/>
                  </a:lnTo>
                  <a:lnTo>
                    <a:pt x="4521021" y="921090"/>
                  </a:lnTo>
                  <a:lnTo>
                    <a:pt x="5127237" y="438746"/>
                  </a:lnTo>
                  <a:lnTo>
                    <a:pt x="5011668" y="1204821"/>
                  </a:lnTo>
                  <a:lnTo>
                    <a:pt x="5705081" y="859499"/>
                  </a:lnTo>
                  <a:lnTo>
                    <a:pt x="5433114" y="1584745"/>
                  </a:lnTo>
                  <a:lnTo>
                    <a:pt x="6183272" y="1390285"/>
                  </a:lnTo>
                  <a:lnTo>
                    <a:pt x="5767363" y="2043559"/>
                  </a:lnTo>
                  <a:lnTo>
                    <a:pt x="6541051" y="2008958"/>
                  </a:lnTo>
                  <a:lnTo>
                    <a:pt x="5997809" y="2561197"/>
                  </a:lnTo>
                  <a:lnTo>
                    <a:pt x="6761808" y="2688530"/>
                  </a:lnTo>
                  <a:lnTo>
                    <a:pt x="6115453" y="3115511"/>
                  </a:lnTo>
                  <a:close/>
                </a:path>
              </a:pathLst>
            </a:custGeom>
            <a:noFill/>
            <a:ln w="20743" cap="flat">
              <a:solidFill>
                <a:schemeClr val="bg1">
                  <a:alpha val="2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29EE69E5-CE69-4C53-892C-1762667CCED0}"/>
              </a:ext>
            </a:extLst>
          </p:cNvPr>
          <p:cNvSpPr txBox="1"/>
          <p:nvPr/>
        </p:nvSpPr>
        <p:spPr>
          <a:xfrm>
            <a:off x="520865" y="262912"/>
            <a:ext cx="22330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b="0" i="0" kern="1200" dirty="0">
                <a:solidFill>
                  <a:schemeClr val="bg1"/>
                </a:solidFill>
                <a:latin typeface="+mj-lt"/>
                <a:ea typeface="+mn-ea"/>
                <a:cs typeface="+mn-cs"/>
              </a:rPr>
              <a:t>Step Process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4510F3-5015-4D78-884A-B296EEC002AD}"/>
              </a:ext>
            </a:extLst>
          </p:cNvPr>
          <p:cNvSpPr txBox="1"/>
          <p:nvPr/>
        </p:nvSpPr>
        <p:spPr>
          <a:xfrm>
            <a:off x="3673166" y="262912"/>
            <a:ext cx="22330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kern="1200" dirty="0">
                <a:solidFill>
                  <a:schemeClr val="bg1"/>
                </a:solidFill>
                <a:latin typeface="+mj-lt"/>
                <a:ea typeface="+mn-ea"/>
                <a:cs typeface="+mn-cs"/>
              </a:rPr>
              <a:t>Presentation</a:t>
            </a:r>
            <a:endParaRPr lang="en-US" sz="2000" b="0" i="0" kern="1200" dirty="0">
              <a:solidFill>
                <a:schemeClr val="bg1"/>
              </a:solidFill>
              <a:latin typeface="+mj-lt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C2A2634-87B9-42B0-95F9-47D1D1C08681}"/>
              </a:ext>
            </a:extLst>
          </p:cNvPr>
          <p:cNvSpPr txBox="1"/>
          <p:nvPr/>
        </p:nvSpPr>
        <p:spPr>
          <a:xfrm>
            <a:off x="466397" y="1305494"/>
            <a:ext cx="4441269" cy="2956259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id-ID" sz="11500">
                <a:solidFill>
                  <a:schemeClr val="bg1"/>
                </a:solidFill>
                <a:latin typeface="+mj-lt"/>
              </a:rPr>
              <a:t>THANK YOU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E41541-36E9-4F73-B001-E68FDC0F0307}"/>
              </a:ext>
            </a:extLst>
          </p:cNvPr>
          <p:cNvSpPr txBox="1"/>
          <p:nvPr/>
        </p:nvSpPr>
        <p:spPr>
          <a:xfrm>
            <a:off x="520865" y="262912"/>
            <a:ext cx="22330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b="0" i="0" kern="1200" dirty="0">
                <a:solidFill>
                  <a:schemeClr val="bg1"/>
                </a:solidFill>
                <a:latin typeface="+mj-lt"/>
                <a:ea typeface="+mn-ea"/>
                <a:cs typeface="+mn-cs"/>
              </a:rPr>
              <a:t>Step Process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808BC5C-F139-41C1-82CA-81AEE0B8A2DF}"/>
              </a:ext>
            </a:extLst>
          </p:cNvPr>
          <p:cNvSpPr txBox="1"/>
          <p:nvPr/>
        </p:nvSpPr>
        <p:spPr>
          <a:xfrm>
            <a:off x="3673166" y="262912"/>
            <a:ext cx="22330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kern="1200" dirty="0">
                <a:solidFill>
                  <a:schemeClr val="bg1"/>
                </a:solidFill>
                <a:latin typeface="+mj-lt"/>
                <a:ea typeface="+mn-ea"/>
                <a:cs typeface="+mn-cs"/>
              </a:rPr>
              <a:t>Presentation</a:t>
            </a:r>
            <a:endParaRPr lang="en-US" sz="2000" b="0" i="0" kern="1200" dirty="0">
              <a:solidFill>
                <a:schemeClr val="bg1"/>
              </a:solidFill>
              <a:latin typeface="+mj-lt"/>
              <a:ea typeface="+mn-ea"/>
              <a:cs typeface="+mn-c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FFB7C94-7DD7-4288-808A-8CA41C50E8BD}"/>
              </a:ext>
            </a:extLst>
          </p:cNvPr>
          <p:cNvSpPr/>
          <p:nvPr/>
        </p:nvSpPr>
        <p:spPr>
          <a:xfrm>
            <a:off x="1" y="3719298"/>
            <a:ext cx="2295043" cy="3138703"/>
          </a:xfrm>
          <a:custGeom>
            <a:avLst/>
            <a:gdLst>
              <a:gd name="connsiteX0" fmla="*/ 482995 w 2295043"/>
              <a:gd name="connsiteY0" fmla="*/ 0 h 3138703"/>
              <a:gd name="connsiteX1" fmla="*/ 361019 w 2295043"/>
              <a:gd name="connsiteY1" fmla="*/ 812341 h 3138703"/>
              <a:gd name="connsiteX2" fmla="*/ 1096652 w 2295043"/>
              <a:gd name="connsiteY2" fmla="*/ 446410 h 3138703"/>
              <a:gd name="connsiteX3" fmla="*/ 808686 w 2295043"/>
              <a:gd name="connsiteY3" fmla="*/ 1214739 h 3138703"/>
              <a:gd name="connsiteX4" fmla="*/ 1604679 w 2295043"/>
              <a:gd name="connsiteY4" fmla="*/ 1008510 h 3138703"/>
              <a:gd name="connsiteX5" fmla="*/ 1163299 w 2295043"/>
              <a:gd name="connsiteY5" fmla="*/ 1701388 h 3138703"/>
              <a:gd name="connsiteX6" fmla="*/ 1984442 w 2295043"/>
              <a:gd name="connsiteY6" fmla="*/ 1664921 h 3138703"/>
              <a:gd name="connsiteX7" fmla="*/ 1405995 w 2295043"/>
              <a:gd name="connsiteY7" fmla="*/ 2250913 h 3138703"/>
              <a:gd name="connsiteX8" fmla="*/ 2215821 w 2295043"/>
              <a:gd name="connsiteY8" fmla="*/ 2385464 h 3138703"/>
              <a:gd name="connsiteX9" fmla="*/ 1530487 w 2295043"/>
              <a:gd name="connsiteY9" fmla="*/ 2838162 h 3138703"/>
              <a:gd name="connsiteX10" fmla="*/ 2295043 w 2295043"/>
              <a:gd name="connsiteY10" fmla="*/ 3138703 h 3138703"/>
              <a:gd name="connsiteX11" fmla="*/ 2238456 w 2295043"/>
              <a:gd name="connsiteY11" fmla="*/ 3138703 h 3138703"/>
              <a:gd name="connsiteX12" fmla="*/ 1486475 w 2295043"/>
              <a:gd name="connsiteY12" fmla="*/ 2841934 h 3138703"/>
              <a:gd name="connsiteX13" fmla="*/ 2161749 w 2295043"/>
              <a:gd name="connsiteY13" fmla="*/ 2396782 h 3138703"/>
              <a:gd name="connsiteX14" fmla="*/ 1364498 w 2295043"/>
              <a:gd name="connsiteY14" fmla="*/ 2263488 h 3138703"/>
              <a:gd name="connsiteX15" fmla="*/ 1931627 w 2295043"/>
              <a:gd name="connsiteY15" fmla="*/ 1687556 h 3138703"/>
              <a:gd name="connsiteX16" fmla="*/ 1124317 w 2295043"/>
              <a:gd name="connsiteY16" fmla="*/ 1724023 h 3138703"/>
              <a:gd name="connsiteX17" fmla="*/ 1558152 w 2295043"/>
              <a:gd name="connsiteY17" fmla="*/ 1042462 h 3138703"/>
              <a:gd name="connsiteX18" fmla="*/ 774734 w 2295043"/>
              <a:gd name="connsiteY18" fmla="*/ 1244918 h 3138703"/>
              <a:gd name="connsiteX19" fmla="*/ 1058927 w 2295043"/>
              <a:gd name="connsiteY19" fmla="*/ 487908 h 3138703"/>
              <a:gd name="connsiteX20" fmla="*/ 334611 w 2295043"/>
              <a:gd name="connsiteY20" fmla="*/ 848808 h 3138703"/>
              <a:gd name="connsiteX21" fmla="*/ 455331 w 2295043"/>
              <a:gd name="connsiteY21" fmla="*/ 49043 h 3138703"/>
              <a:gd name="connsiteX22" fmla="*/ 0 w 2295043"/>
              <a:gd name="connsiteY22" fmla="*/ 411135 h 3138703"/>
              <a:gd name="connsiteX23" fmla="*/ 0 w 2295043"/>
              <a:gd name="connsiteY23" fmla="*/ 385450 h 3138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95043" h="3138703">
                <a:moveTo>
                  <a:pt x="482995" y="0"/>
                </a:moveTo>
                <a:lnTo>
                  <a:pt x="361019" y="812341"/>
                </a:lnTo>
                <a:lnTo>
                  <a:pt x="1096652" y="446410"/>
                </a:lnTo>
                <a:lnTo>
                  <a:pt x="808686" y="1214739"/>
                </a:lnTo>
                <a:lnTo>
                  <a:pt x="1604679" y="1008510"/>
                </a:lnTo>
                <a:lnTo>
                  <a:pt x="1163299" y="1701388"/>
                </a:lnTo>
                <a:lnTo>
                  <a:pt x="1984442" y="1664921"/>
                </a:lnTo>
                <a:lnTo>
                  <a:pt x="1405995" y="2250913"/>
                </a:lnTo>
                <a:lnTo>
                  <a:pt x="2215821" y="2385464"/>
                </a:lnTo>
                <a:lnTo>
                  <a:pt x="1530487" y="2838162"/>
                </a:lnTo>
                <a:lnTo>
                  <a:pt x="2295043" y="3138703"/>
                </a:lnTo>
                <a:lnTo>
                  <a:pt x="2238456" y="3138703"/>
                </a:lnTo>
                <a:lnTo>
                  <a:pt x="1486475" y="2841934"/>
                </a:lnTo>
                <a:lnTo>
                  <a:pt x="2161749" y="2396782"/>
                </a:lnTo>
                <a:lnTo>
                  <a:pt x="1364498" y="2263488"/>
                </a:lnTo>
                <a:lnTo>
                  <a:pt x="1931627" y="1687556"/>
                </a:lnTo>
                <a:lnTo>
                  <a:pt x="1124317" y="1724023"/>
                </a:lnTo>
                <a:lnTo>
                  <a:pt x="1558152" y="1042462"/>
                </a:lnTo>
                <a:lnTo>
                  <a:pt x="774734" y="1244918"/>
                </a:lnTo>
                <a:lnTo>
                  <a:pt x="1058927" y="487908"/>
                </a:lnTo>
                <a:lnTo>
                  <a:pt x="334611" y="848808"/>
                </a:lnTo>
                <a:lnTo>
                  <a:pt x="455331" y="49043"/>
                </a:lnTo>
                <a:lnTo>
                  <a:pt x="0" y="411135"/>
                </a:lnTo>
                <a:lnTo>
                  <a:pt x="0" y="38545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8925D35-BCD7-48BE-BBF5-10268191A885}"/>
              </a:ext>
            </a:extLst>
          </p:cNvPr>
          <p:cNvSpPr txBox="1"/>
          <p:nvPr/>
        </p:nvSpPr>
        <p:spPr>
          <a:xfrm>
            <a:off x="520865" y="5394171"/>
            <a:ext cx="686545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This Presentation Outlines The Planned Actions, Priorities, And Initiatives That Will Guide Our Team And Organization Towards The Next Phase Of Success. It Captures Both Short-term Actions And Long-term Strategies.</a:t>
            </a:r>
            <a:endParaRPr lang="en-ID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76503A5-5353-43A1-AD30-5E2E24AACBC4}"/>
              </a:ext>
            </a:extLst>
          </p:cNvPr>
          <p:cNvSpPr txBox="1"/>
          <p:nvPr/>
        </p:nvSpPr>
        <p:spPr>
          <a:xfrm>
            <a:off x="10470350" y="5501980"/>
            <a:ext cx="1200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+mj-lt"/>
              </a:rPr>
              <a:t>26/07/2036</a:t>
            </a:r>
          </a:p>
          <a:p>
            <a:r>
              <a:rPr lang="en-US" sz="1400" dirty="0">
                <a:solidFill>
                  <a:schemeClr val="bg1"/>
                </a:solidFill>
                <a:latin typeface="+mj-lt"/>
              </a:rPr>
              <a:t>Thursday</a:t>
            </a:r>
            <a:endParaRPr lang="en-ID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90934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3067FCD1-0669-41D8-85F6-C52A29AC3D6A}"/>
              </a:ext>
            </a:extLst>
          </p:cNvPr>
          <p:cNvSpPr/>
          <p:nvPr/>
        </p:nvSpPr>
        <p:spPr>
          <a:xfrm>
            <a:off x="1" y="3719298"/>
            <a:ext cx="2295043" cy="3138703"/>
          </a:xfrm>
          <a:custGeom>
            <a:avLst/>
            <a:gdLst>
              <a:gd name="connsiteX0" fmla="*/ 482995 w 2295043"/>
              <a:gd name="connsiteY0" fmla="*/ 0 h 3138703"/>
              <a:gd name="connsiteX1" fmla="*/ 361019 w 2295043"/>
              <a:gd name="connsiteY1" fmla="*/ 812341 h 3138703"/>
              <a:gd name="connsiteX2" fmla="*/ 1096652 w 2295043"/>
              <a:gd name="connsiteY2" fmla="*/ 446410 h 3138703"/>
              <a:gd name="connsiteX3" fmla="*/ 808686 w 2295043"/>
              <a:gd name="connsiteY3" fmla="*/ 1214739 h 3138703"/>
              <a:gd name="connsiteX4" fmla="*/ 1604679 w 2295043"/>
              <a:gd name="connsiteY4" fmla="*/ 1008510 h 3138703"/>
              <a:gd name="connsiteX5" fmla="*/ 1163299 w 2295043"/>
              <a:gd name="connsiteY5" fmla="*/ 1701388 h 3138703"/>
              <a:gd name="connsiteX6" fmla="*/ 1984442 w 2295043"/>
              <a:gd name="connsiteY6" fmla="*/ 1664921 h 3138703"/>
              <a:gd name="connsiteX7" fmla="*/ 1405995 w 2295043"/>
              <a:gd name="connsiteY7" fmla="*/ 2250913 h 3138703"/>
              <a:gd name="connsiteX8" fmla="*/ 2215821 w 2295043"/>
              <a:gd name="connsiteY8" fmla="*/ 2385464 h 3138703"/>
              <a:gd name="connsiteX9" fmla="*/ 1530487 w 2295043"/>
              <a:gd name="connsiteY9" fmla="*/ 2838162 h 3138703"/>
              <a:gd name="connsiteX10" fmla="*/ 2295043 w 2295043"/>
              <a:gd name="connsiteY10" fmla="*/ 3138703 h 3138703"/>
              <a:gd name="connsiteX11" fmla="*/ 2238456 w 2295043"/>
              <a:gd name="connsiteY11" fmla="*/ 3138703 h 3138703"/>
              <a:gd name="connsiteX12" fmla="*/ 1486475 w 2295043"/>
              <a:gd name="connsiteY12" fmla="*/ 2841934 h 3138703"/>
              <a:gd name="connsiteX13" fmla="*/ 2161749 w 2295043"/>
              <a:gd name="connsiteY13" fmla="*/ 2396782 h 3138703"/>
              <a:gd name="connsiteX14" fmla="*/ 1364498 w 2295043"/>
              <a:gd name="connsiteY14" fmla="*/ 2263488 h 3138703"/>
              <a:gd name="connsiteX15" fmla="*/ 1931627 w 2295043"/>
              <a:gd name="connsiteY15" fmla="*/ 1687556 h 3138703"/>
              <a:gd name="connsiteX16" fmla="*/ 1124317 w 2295043"/>
              <a:gd name="connsiteY16" fmla="*/ 1724023 h 3138703"/>
              <a:gd name="connsiteX17" fmla="*/ 1558152 w 2295043"/>
              <a:gd name="connsiteY17" fmla="*/ 1042462 h 3138703"/>
              <a:gd name="connsiteX18" fmla="*/ 774734 w 2295043"/>
              <a:gd name="connsiteY18" fmla="*/ 1244918 h 3138703"/>
              <a:gd name="connsiteX19" fmla="*/ 1058927 w 2295043"/>
              <a:gd name="connsiteY19" fmla="*/ 487908 h 3138703"/>
              <a:gd name="connsiteX20" fmla="*/ 334611 w 2295043"/>
              <a:gd name="connsiteY20" fmla="*/ 848808 h 3138703"/>
              <a:gd name="connsiteX21" fmla="*/ 455331 w 2295043"/>
              <a:gd name="connsiteY21" fmla="*/ 49043 h 3138703"/>
              <a:gd name="connsiteX22" fmla="*/ 0 w 2295043"/>
              <a:gd name="connsiteY22" fmla="*/ 411135 h 3138703"/>
              <a:gd name="connsiteX23" fmla="*/ 0 w 2295043"/>
              <a:gd name="connsiteY23" fmla="*/ 385450 h 3138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95043" h="3138703">
                <a:moveTo>
                  <a:pt x="482995" y="0"/>
                </a:moveTo>
                <a:lnTo>
                  <a:pt x="361019" y="812341"/>
                </a:lnTo>
                <a:lnTo>
                  <a:pt x="1096652" y="446410"/>
                </a:lnTo>
                <a:lnTo>
                  <a:pt x="808686" y="1214739"/>
                </a:lnTo>
                <a:lnTo>
                  <a:pt x="1604679" y="1008510"/>
                </a:lnTo>
                <a:lnTo>
                  <a:pt x="1163299" y="1701388"/>
                </a:lnTo>
                <a:lnTo>
                  <a:pt x="1984442" y="1664921"/>
                </a:lnTo>
                <a:lnTo>
                  <a:pt x="1405995" y="2250913"/>
                </a:lnTo>
                <a:lnTo>
                  <a:pt x="2215821" y="2385464"/>
                </a:lnTo>
                <a:lnTo>
                  <a:pt x="1530487" y="2838162"/>
                </a:lnTo>
                <a:lnTo>
                  <a:pt x="2295043" y="3138703"/>
                </a:lnTo>
                <a:lnTo>
                  <a:pt x="2238456" y="3138703"/>
                </a:lnTo>
                <a:lnTo>
                  <a:pt x="1486475" y="2841934"/>
                </a:lnTo>
                <a:lnTo>
                  <a:pt x="2161749" y="2396782"/>
                </a:lnTo>
                <a:lnTo>
                  <a:pt x="1364498" y="2263488"/>
                </a:lnTo>
                <a:lnTo>
                  <a:pt x="1931627" y="1687556"/>
                </a:lnTo>
                <a:lnTo>
                  <a:pt x="1124317" y="1724023"/>
                </a:lnTo>
                <a:lnTo>
                  <a:pt x="1558152" y="1042462"/>
                </a:lnTo>
                <a:lnTo>
                  <a:pt x="774734" y="1244918"/>
                </a:lnTo>
                <a:lnTo>
                  <a:pt x="1058927" y="487908"/>
                </a:lnTo>
                <a:lnTo>
                  <a:pt x="334611" y="848808"/>
                </a:lnTo>
                <a:lnTo>
                  <a:pt x="455331" y="49043"/>
                </a:lnTo>
                <a:lnTo>
                  <a:pt x="0" y="411135"/>
                </a:lnTo>
                <a:lnTo>
                  <a:pt x="0" y="38545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0E640AE-7A0E-49C7-88BB-DA8FB8F636A2}"/>
              </a:ext>
            </a:extLst>
          </p:cNvPr>
          <p:cNvSpPr txBox="1"/>
          <p:nvPr/>
        </p:nvSpPr>
        <p:spPr>
          <a:xfrm>
            <a:off x="521118" y="914362"/>
            <a:ext cx="9445841" cy="1421928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>
            <a:defPPr>
              <a:defRPr lang="id-ID"/>
            </a:defPPr>
            <a:lvl1pPr>
              <a:lnSpc>
                <a:spcPct val="90000"/>
              </a:lnSpc>
              <a:defRPr sz="4800">
                <a:latin typeface="+mj-lt"/>
              </a:defRPr>
            </a:lvl1pPr>
          </a:lstStyle>
          <a:p>
            <a:r>
              <a:rPr lang="en-US"/>
              <a:t>VISUALIZING COMPLEX PROCESSES IN A CLEAR AND </a:t>
            </a:r>
            <a:r>
              <a:rPr lang="en-US">
                <a:solidFill>
                  <a:schemeClr val="accent1"/>
                </a:solidFill>
              </a:rPr>
              <a:t>SIMPLE WAY</a:t>
            </a:r>
            <a:endParaRPr lang="id-ID">
              <a:solidFill>
                <a:schemeClr val="accent1"/>
              </a:solidFill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09131F0-D5BB-435C-8270-15C41C4010F4}"/>
              </a:ext>
            </a:extLst>
          </p:cNvPr>
          <p:cNvGrpSpPr/>
          <p:nvPr/>
        </p:nvGrpSpPr>
        <p:grpSpPr>
          <a:xfrm>
            <a:off x="7208631" y="8792"/>
            <a:ext cx="6954634" cy="6916616"/>
            <a:chOff x="7731847" y="-2754327"/>
            <a:chExt cx="7264438" cy="7224728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EDD483E6-749B-46FB-BC0B-B75DE7040EB2}"/>
                </a:ext>
              </a:extLst>
            </p:cNvPr>
            <p:cNvSpPr/>
            <p:nvPr/>
          </p:nvSpPr>
          <p:spPr>
            <a:xfrm>
              <a:off x="8654776" y="-1836722"/>
              <a:ext cx="5418580" cy="5389516"/>
            </a:xfrm>
            <a:custGeom>
              <a:avLst/>
              <a:gdLst>
                <a:gd name="connsiteX0" fmla="*/ 5418581 w 5418580"/>
                <a:gd name="connsiteY0" fmla="*/ 2694758 h 5389516"/>
                <a:gd name="connsiteX1" fmla="*/ 4701640 w 5418580"/>
                <a:gd name="connsiteY1" fmla="*/ 2904443 h 5389516"/>
                <a:gd name="connsiteX2" fmla="*/ 5359759 w 5418580"/>
                <a:gd name="connsiteY2" fmla="*/ 3258069 h 5389516"/>
                <a:gd name="connsiteX3" fmla="*/ 4615137 w 5418580"/>
                <a:gd name="connsiteY3" fmla="*/ 3314123 h 5389516"/>
                <a:gd name="connsiteX4" fmla="*/ 5184676 w 5418580"/>
                <a:gd name="connsiteY4" fmla="*/ 3797159 h 5389516"/>
                <a:gd name="connsiteX5" fmla="*/ 4444897 w 5418580"/>
                <a:gd name="connsiteY5" fmla="*/ 3696123 h 5389516"/>
                <a:gd name="connsiteX6" fmla="*/ 4900944 w 5418580"/>
                <a:gd name="connsiteY6" fmla="*/ 4287807 h 5389516"/>
                <a:gd name="connsiteX7" fmla="*/ 4197843 w 5418580"/>
                <a:gd name="connsiteY7" fmla="*/ 4035217 h 5389516"/>
                <a:gd name="connsiteX8" fmla="*/ 4521713 w 5418580"/>
                <a:gd name="connsiteY8" fmla="*/ 4707869 h 5389516"/>
                <a:gd name="connsiteX9" fmla="*/ 3886430 w 5418580"/>
                <a:gd name="connsiteY9" fmla="*/ 4315488 h 5389516"/>
                <a:gd name="connsiteX10" fmla="*/ 4064282 w 5418580"/>
                <a:gd name="connsiteY10" fmla="*/ 5041426 h 5389516"/>
                <a:gd name="connsiteX11" fmla="*/ 3523808 w 5418580"/>
                <a:gd name="connsiteY11" fmla="*/ 4525173 h 5389516"/>
                <a:gd name="connsiteX12" fmla="*/ 3546645 w 5418580"/>
                <a:gd name="connsiteY12" fmla="*/ 5271872 h 5389516"/>
                <a:gd name="connsiteX13" fmla="*/ 3125892 w 5418580"/>
                <a:gd name="connsiteY13" fmla="*/ 4654582 h 5389516"/>
                <a:gd name="connsiteX14" fmla="*/ 2991638 w 5418580"/>
                <a:gd name="connsiteY14" fmla="*/ 5389516 h 5389516"/>
                <a:gd name="connsiteX15" fmla="*/ 2709291 w 5418580"/>
                <a:gd name="connsiteY15" fmla="*/ 4698180 h 5389516"/>
                <a:gd name="connsiteX16" fmla="*/ 2426251 w 5418580"/>
                <a:gd name="connsiteY16" fmla="*/ 5389516 h 5389516"/>
                <a:gd name="connsiteX17" fmla="*/ 2291998 w 5418580"/>
                <a:gd name="connsiteY17" fmla="*/ 4654582 h 5389516"/>
                <a:gd name="connsiteX18" fmla="*/ 1871936 w 5418580"/>
                <a:gd name="connsiteY18" fmla="*/ 5271872 h 5389516"/>
                <a:gd name="connsiteX19" fmla="*/ 1894081 w 5418580"/>
                <a:gd name="connsiteY19" fmla="*/ 4525173 h 5389516"/>
                <a:gd name="connsiteX20" fmla="*/ 1354299 w 5418580"/>
                <a:gd name="connsiteY20" fmla="*/ 5041426 h 5389516"/>
                <a:gd name="connsiteX21" fmla="*/ 1531458 w 5418580"/>
                <a:gd name="connsiteY21" fmla="*/ 4315488 h 5389516"/>
                <a:gd name="connsiteX22" fmla="*/ 896177 w 5418580"/>
                <a:gd name="connsiteY22" fmla="*/ 4707869 h 5389516"/>
                <a:gd name="connsiteX23" fmla="*/ 1220046 w 5418580"/>
                <a:gd name="connsiteY23" fmla="*/ 4035217 h 5389516"/>
                <a:gd name="connsiteX24" fmla="*/ 517637 w 5418580"/>
                <a:gd name="connsiteY24" fmla="*/ 4287807 h 5389516"/>
                <a:gd name="connsiteX25" fmla="*/ 973684 w 5418580"/>
                <a:gd name="connsiteY25" fmla="*/ 3696123 h 5389516"/>
                <a:gd name="connsiteX26" fmla="*/ 233906 w 5418580"/>
                <a:gd name="connsiteY26" fmla="*/ 3797159 h 5389516"/>
                <a:gd name="connsiteX27" fmla="*/ 803445 w 5418580"/>
                <a:gd name="connsiteY27" fmla="*/ 3314123 h 5389516"/>
                <a:gd name="connsiteX28" fmla="*/ 58822 w 5418580"/>
                <a:gd name="connsiteY28" fmla="*/ 3258069 h 5389516"/>
                <a:gd name="connsiteX29" fmla="*/ 716941 w 5418580"/>
                <a:gd name="connsiteY29" fmla="*/ 2904443 h 5389516"/>
                <a:gd name="connsiteX30" fmla="*/ 0 w 5418580"/>
                <a:gd name="connsiteY30" fmla="*/ 2694758 h 5389516"/>
                <a:gd name="connsiteX31" fmla="*/ 716941 w 5418580"/>
                <a:gd name="connsiteY31" fmla="*/ 2485074 h 5389516"/>
                <a:gd name="connsiteX32" fmla="*/ 58822 w 5418580"/>
                <a:gd name="connsiteY32" fmla="*/ 2131447 h 5389516"/>
                <a:gd name="connsiteX33" fmla="*/ 803445 w 5418580"/>
                <a:gd name="connsiteY33" fmla="*/ 2075393 h 5389516"/>
                <a:gd name="connsiteX34" fmla="*/ 233906 w 5418580"/>
                <a:gd name="connsiteY34" fmla="*/ 1592357 h 5389516"/>
                <a:gd name="connsiteX35" fmla="*/ 973684 w 5418580"/>
                <a:gd name="connsiteY35" fmla="*/ 1693393 h 5389516"/>
                <a:gd name="connsiteX36" fmla="*/ 517637 w 5418580"/>
                <a:gd name="connsiteY36" fmla="*/ 1101709 h 5389516"/>
                <a:gd name="connsiteX37" fmla="*/ 1220046 w 5418580"/>
                <a:gd name="connsiteY37" fmla="*/ 1354299 h 5389516"/>
                <a:gd name="connsiteX38" fmla="*/ 896177 w 5418580"/>
                <a:gd name="connsiteY38" fmla="*/ 681648 h 5389516"/>
                <a:gd name="connsiteX39" fmla="*/ 1532150 w 5418580"/>
                <a:gd name="connsiteY39" fmla="*/ 1074028 h 5389516"/>
                <a:gd name="connsiteX40" fmla="*/ 1354299 w 5418580"/>
                <a:gd name="connsiteY40" fmla="*/ 348090 h 5389516"/>
                <a:gd name="connsiteX41" fmla="*/ 1894081 w 5418580"/>
                <a:gd name="connsiteY41" fmla="*/ 863651 h 5389516"/>
                <a:gd name="connsiteX42" fmla="*/ 1871936 w 5418580"/>
                <a:gd name="connsiteY42" fmla="*/ 117645 h 5389516"/>
                <a:gd name="connsiteX43" fmla="*/ 2291998 w 5418580"/>
                <a:gd name="connsiteY43" fmla="*/ 734934 h 5389516"/>
                <a:gd name="connsiteX44" fmla="*/ 2426251 w 5418580"/>
                <a:gd name="connsiteY44" fmla="*/ 0 h 5389516"/>
                <a:gd name="connsiteX45" fmla="*/ 2709291 w 5418580"/>
                <a:gd name="connsiteY45" fmla="*/ 691336 h 5389516"/>
                <a:gd name="connsiteX46" fmla="*/ 2992330 w 5418580"/>
                <a:gd name="connsiteY46" fmla="*/ 0 h 5389516"/>
                <a:gd name="connsiteX47" fmla="*/ 3125892 w 5418580"/>
                <a:gd name="connsiteY47" fmla="*/ 734934 h 5389516"/>
                <a:gd name="connsiteX48" fmla="*/ 3546645 w 5418580"/>
                <a:gd name="connsiteY48" fmla="*/ 117645 h 5389516"/>
                <a:gd name="connsiteX49" fmla="*/ 3523808 w 5418580"/>
                <a:gd name="connsiteY49" fmla="*/ 864343 h 5389516"/>
                <a:gd name="connsiteX50" fmla="*/ 4064282 w 5418580"/>
                <a:gd name="connsiteY50" fmla="*/ 348090 h 5389516"/>
                <a:gd name="connsiteX51" fmla="*/ 3886430 w 5418580"/>
                <a:gd name="connsiteY51" fmla="*/ 1074028 h 5389516"/>
                <a:gd name="connsiteX52" fmla="*/ 4522405 w 5418580"/>
                <a:gd name="connsiteY52" fmla="*/ 681648 h 5389516"/>
                <a:gd name="connsiteX53" fmla="*/ 4197843 w 5418580"/>
                <a:gd name="connsiteY53" fmla="*/ 1354299 h 5389516"/>
                <a:gd name="connsiteX54" fmla="*/ 4900944 w 5418580"/>
                <a:gd name="connsiteY54" fmla="*/ 1101709 h 5389516"/>
                <a:gd name="connsiteX55" fmla="*/ 4444897 w 5418580"/>
                <a:gd name="connsiteY55" fmla="*/ 1693393 h 5389516"/>
                <a:gd name="connsiteX56" fmla="*/ 5184676 w 5418580"/>
                <a:gd name="connsiteY56" fmla="*/ 1592357 h 5389516"/>
                <a:gd name="connsiteX57" fmla="*/ 4615137 w 5418580"/>
                <a:gd name="connsiteY57" fmla="*/ 2075393 h 5389516"/>
                <a:gd name="connsiteX58" fmla="*/ 5359759 w 5418580"/>
                <a:gd name="connsiteY58" fmla="*/ 2131447 h 5389516"/>
                <a:gd name="connsiteX59" fmla="*/ 4701640 w 5418580"/>
                <a:gd name="connsiteY59" fmla="*/ 2485074 h 5389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418580" h="5389516">
                  <a:moveTo>
                    <a:pt x="5418581" y="2694758"/>
                  </a:moveTo>
                  <a:lnTo>
                    <a:pt x="4701640" y="2904443"/>
                  </a:lnTo>
                  <a:lnTo>
                    <a:pt x="5359759" y="3258069"/>
                  </a:lnTo>
                  <a:lnTo>
                    <a:pt x="4615137" y="3314123"/>
                  </a:lnTo>
                  <a:lnTo>
                    <a:pt x="5184676" y="3797159"/>
                  </a:lnTo>
                  <a:lnTo>
                    <a:pt x="4444897" y="3696123"/>
                  </a:lnTo>
                  <a:lnTo>
                    <a:pt x="4900944" y="4287807"/>
                  </a:lnTo>
                  <a:lnTo>
                    <a:pt x="4197843" y="4035217"/>
                  </a:lnTo>
                  <a:lnTo>
                    <a:pt x="4521713" y="4707869"/>
                  </a:lnTo>
                  <a:lnTo>
                    <a:pt x="3886430" y="4315488"/>
                  </a:lnTo>
                  <a:lnTo>
                    <a:pt x="4064282" y="5041426"/>
                  </a:lnTo>
                  <a:lnTo>
                    <a:pt x="3523808" y="4525173"/>
                  </a:lnTo>
                  <a:lnTo>
                    <a:pt x="3546645" y="5271872"/>
                  </a:lnTo>
                  <a:lnTo>
                    <a:pt x="3125892" y="4654582"/>
                  </a:lnTo>
                  <a:lnTo>
                    <a:pt x="2991638" y="5389516"/>
                  </a:lnTo>
                  <a:lnTo>
                    <a:pt x="2709291" y="4698180"/>
                  </a:lnTo>
                  <a:lnTo>
                    <a:pt x="2426251" y="5389516"/>
                  </a:lnTo>
                  <a:lnTo>
                    <a:pt x="2291998" y="4654582"/>
                  </a:lnTo>
                  <a:lnTo>
                    <a:pt x="1871936" y="5271872"/>
                  </a:lnTo>
                  <a:lnTo>
                    <a:pt x="1894081" y="4525173"/>
                  </a:lnTo>
                  <a:lnTo>
                    <a:pt x="1354299" y="5041426"/>
                  </a:lnTo>
                  <a:lnTo>
                    <a:pt x="1531458" y="4315488"/>
                  </a:lnTo>
                  <a:lnTo>
                    <a:pt x="896177" y="4707869"/>
                  </a:lnTo>
                  <a:lnTo>
                    <a:pt x="1220046" y="4035217"/>
                  </a:lnTo>
                  <a:lnTo>
                    <a:pt x="517637" y="4287807"/>
                  </a:lnTo>
                  <a:lnTo>
                    <a:pt x="973684" y="3696123"/>
                  </a:lnTo>
                  <a:lnTo>
                    <a:pt x="233906" y="3797159"/>
                  </a:lnTo>
                  <a:lnTo>
                    <a:pt x="803445" y="3314123"/>
                  </a:lnTo>
                  <a:lnTo>
                    <a:pt x="58822" y="3258069"/>
                  </a:lnTo>
                  <a:lnTo>
                    <a:pt x="716941" y="2904443"/>
                  </a:lnTo>
                  <a:lnTo>
                    <a:pt x="0" y="2694758"/>
                  </a:lnTo>
                  <a:lnTo>
                    <a:pt x="716941" y="2485074"/>
                  </a:lnTo>
                  <a:lnTo>
                    <a:pt x="58822" y="2131447"/>
                  </a:lnTo>
                  <a:lnTo>
                    <a:pt x="803445" y="2075393"/>
                  </a:lnTo>
                  <a:lnTo>
                    <a:pt x="233906" y="1592357"/>
                  </a:lnTo>
                  <a:lnTo>
                    <a:pt x="973684" y="1693393"/>
                  </a:lnTo>
                  <a:lnTo>
                    <a:pt x="517637" y="1101709"/>
                  </a:lnTo>
                  <a:lnTo>
                    <a:pt x="1220046" y="1354299"/>
                  </a:lnTo>
                  <a:lnTo>
                    <a:pt x="896177" y="681648"/>
                  </a:lnTo>
                  <a:lnTo>
                    <a:pt x="1532150" y="1074028"/>
                  </a:lnTo>
                  <a:lnTo>
                    <a:pt x="1354299" y="348090"/>
                  </a:lnTo>
                  <a:lnTo>
                    <a:pt x="1894081" y="863651"/>
                  </a:lnTo>
                  <a:lnTo>
                    <a:pt x="1871936" y="117645"/>
                  </a:lnTo>
                  <a:lnTo>
                    <a:pt x="2291998" y="734934"/>
                  </a:lnTo>
                  <a:lnTo>
                    <a:pt x="2426251" y="0"/>
                  </a:lnTo>
                  <a:lnTo>
                    <a:pt x="2709291" y="691336"/>
                  </a:lnTo>
                  <a:lnTo>
                    <a:pt x="2992330" y="0"/>
                  </a:lnTo>
                  <a:lnTo>
                    <a:pt x="3125892" y="734934"/>
                  </a:lnTo>
                  <a:lnTo>
                    <a:pt x="3546645" y="117645"/>
                  </a:lnTo>
                  <a:lnTo>
                    <a:pt x="3523808" y="864343"/>
                  </a:lnTo>
                  <a:lnTo>
                    <a:pt x="4064282" y="348090"/>
                  </a:lnTo>
                  <a:lnTo>
                    <a:pt x="3886430" y="1074028"/>
                  </a:lnTo>
                  <a:lnTo>
                    <a:pt x="4522405" y="681648"/>
                  </a:lnTo>
                  <a:lnTo>
                    <a:pt x="4197843" y="1354299"/>
                  </a:lnTo>
                  <a:lnTo>
                    <a:pt x="4900944" y="1101709"/>
                  </a:lnTo>
                  <a:lnTo>
                    <a:pt x="4444897" y="1693393"/>
                  </a:lnTo>
                  <a:lnTo>
                    <a:pt x="5184676" y="1592357"/>
                  </a:lnTo>
                  <a:lnTo>
                    <a:pt x="4615137" y="2075393"/>
                  </a:lnTo>
                  <a:lnTo>
                    <a:pt x="5359759" y="2131447"/>
                  </a:lnTo>
                  <a:lnTo>
                    <a:pt x="4701640" y="2485074"/>
                  </a:lnTo>
                  <a:close/>
                </a:path>
              </a:pathLst>
            </a:custGeom>
            <a:noFill/>
            <a:ln w="20743" cap="flat">
              <a:solidFill>
                <a:schemeClr val="accent1">
                  <a:lumMod val="60000"/>
                  <a:lumOff val="40000"/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73F66DB3-8B25-4B0D-B27F-C61C29A3277B}"/>
                </a:ext>
              </a:extLst>
            </p:cNvPr>
            <p:cNvSpPr/>
            <p:nvPr/>
          </p:nvSpPr>
          <p:spPr>
            <a:xfrm>
              <a:off x="7731847" y="-2754327"/>
              <a:ext cx="7264438" cy="7224728"/>
            </a:xfrm>
            <a:custGeom>
              <a:avLst/>
              <a:gdLst>
                <a:gd name="connsiteX0" fmla="*/ 6835855 w 6835854"/>
                <a:gd name="connsiteY0" fmla="*/ 3399243 h 6798485"/>
                <a:gd name="connsiteX1" fmla="*/ 6115453 w 6835854"/>
                <a:gd name="connsiteY1" fmla="*/ 3682974 h 6798485"/>
                <a:gd name="connsiteX2" fmla="*/ 6761808 w 6835854"/>
                <a:gd name="connsiteY2" fmla="*/ 4109956 h 6798485"/>
                <a:gd name="connsiteX3" fmla="*/ 5997809 w 6835854"/>
                <a:gd name="connsiteY3" fmla="*/ 4237289 h 6798485"/>
                <a:gd name="connsiteX4" fmla="*/ 6541051 w 6835854"/>
                <a:gd name="connsiteY4" fmla="*/ 4789528 h 6798485"/>
                <a:gd name="connsiteX5" fmla="*/ 5767363 w 6835854"/>
                <a:gd name="connsiteY5" fmla="*/ 4754926 h 6798485"/>
                <a:gd name="connsiteX6" fmla="*/ 6183272 w 6835854"/>
                <a:gd name="connsiteY6" fmla="*/ 5408201 h 6798485"/>
                <a:gd name="connsiteX7" fmla="*/ 5433114 w 6835854"/>
                <a:gd name="connsiteY7" fmla="*/ 5213741 h 6798485"/>
                <a:gd name="connsiteX8" fmla="*/ 5705081 w 6835854"/>
                <a:gd name="connsiteY8" fmla="*/ 5938987 h 6798485"/>
                <a:gd name="connsiteX9" fmla="*/ 5011668 w 6835854"/>
                <a:gd name="connsiteY9" fmla="*/ 5593665 h 6798485"/>
                <a:gd name="connsiteX10" fmla="*/ 5127237 w 6835854"/>
                <a:gd name="connsiteY10" fmla="*/ 6359740 h 6798485"/>
                <a:gd name="connsiteX11" fmla="*/ 4521021 w 6835854"/>
                <a:gd name="connsiteY11" fmla="*/ 5877396 h 6798485"/>
                <a:gd name="connsiteX12" fmla="*/ 4473962 w 6835854"/>
                <a:gd name="connsiteY12" fmla="*/ 6650392 h 6798485"/>
                <a:gd name="connsiteX13" fmla="*/ 3981930 w 6835854"/>
                <a:gd name="connsiteY13" fmla="*/ 6052479 h 6798485"/>
                <a:gd name="connsiteX14" fmla="*/ 3775014 w 6835854"/>
                <a:gd name="connsiteY14" fmla="*/ 6798486 h 6798485"/>
                <a:gd name="connsiteX15" fmla="*/ 3417927 w 6835854"/>
                <a:gd name="connsiteY15" fmla="*/ 6111302 h 6798485"/>
                <a:gd name="connsiteX16" fmla="*/ 3060841 w 6835854"/>
                <a:gd name="connsiteY16" fmla="*/ 6798486 h 6798485"/>
                <a:gd name="connsiteX17" fmla="*/ 2853232 w 6835854"/>
                <a:gd name="connsiteY17" fmla="*/ 6052479 h 6798485"/>
                <a:gd name="connsiteX18" fmla="*/ 2361200 w 6835854"/>
                <a:gd name="connsiteY18" fmla="*/ 6650392 h 6798485"/>
                <a:gd name="connsiteX19" fmla="*/ 2314835 w 6835854"/>
                <a:gd name="connsiteY19" fmla="*/ 5877396 h 6798485"/>
                <a:gd name="connsiteX20" fmla="*/ 1708618 w 6835854"/>
                <a:gd name="connsiteY20" fmla="*/ 6359740 h 6798485"/>
                <a:gd name="connsiteX21" fmla="*/ 1824187 w 6835854"/>
                <a:gd name="connsiteY21" fmla="*/ 5593665 h 6798485"/>
                <a:gd name="connsiteX22" fmla="*/ 1130774 w 6835854"/>
                <a:gd name="connsiteY22" fmla="*/ 5938987 h 6798485"/>
                <a:gd name="connsiteX23" fmla="*/ 1402049 w 6835854"/>
                <a:gd name="connsiteY23" fmla="*/ 5213741 h 6798485"/>
                <a:gd name="connsiteX24" fmla="*/ 652583 w 6835854"/>
                <a:gd name="connsiteY24" fmla="*/ 5408201 h 6798485"/>
                <a:gd name="connsiteX25" fmla="*/ 1068492 w 6835854"/>
                <a:gd name="connsiteY25" fmla="*/ 4754926 h 6798485"/>
                <a:gd name="connsiteX26" fmla="*/ 294804 w 6835854"/>
                <a:gd name="connsiteY26" fmla="*/ 4789528 h 6798485"/>
                <a:gd name="connsiteX27" fmla="*/ 838046 w 6835854"/>
                <a:gd name="connsiteY27" fmla="*/ 4237289 h 6798485"/>
                <a:gd name="connsiteX28" fmla="*/ 74047 w 6835854"/>
                <a:gd name="connsiteY28" fmla="*/ 4109956 h 6798485"/>
                <a:gd name="connsiteX29" fmla="*/ 720401 w 6835854"/>
                <a:gd name="connsiteY29" fmla="*/ 3682974 h 6798485"/>
                <a:gd name="connsiteX30" fmla="*/ 0 w 6835854"/>
                <a:gd name="connsiteY30" fmla="*/ 3399243 h 6798485"/>
                <a:gd name="connsiteX31" fmla="*/ 720401 w 6835854"/>
                <a:gd name="connsiteY31" fmla="*/ 3115511 h 6798485"/>
                <a:gd name="connsiteX32" fmla="*/ 74047 w 6835854"/>
                <a:gd name="connsiteY32" fmla="*/ 2688530 h 6798485"/>
                <a:gd name="connsiteX33" fmla="*/ 838046 w 6835854"/>
                <a:gd name="connsiteY33" fmla="*/ 2561197 h 6798485"/>
                <a:gd name="connsiteX34" fmla="*/ 294804 w 6835854"/>
                <a:gd name="connsiteY34" fmla="*/ 2008266 h 6798485"/>
                <a:gd name="connsiteX35" fmla="*/ 1068492 w 6835854"/>
                <a:gd name="connsiteY35" fmla="*/ 2043559 h 6798485"/>
                <a:gd name="connsiteX36" fmla="*/ 652583 w 6835854"/>
                <a:gd name="connsiteY36" fmla="*/ 1390285 h 6798485"/>
                <a:gd name="connsiteX37" fmla="*/ 1402049 w 6835854"/>
                <a:gd name="connsiteY37" fmla="*/ 1584745 h 6798485"/>
                <a:gd name="connsiteX38" fmla="*/ 1130774 w 6835854"/>
                <a:gd name="connsiteY38" fmla="*/ 859499 h 6798485"/>
                <a:gd name="connsiteX39" fmla="*/ 1824187 w 6835854"/>
                <a:gd name="connsiteY39" fmla="*/ 1204821 h 6798485"/>
                <a:gd name="connsiteX40" fmla="*/ 1708618 w 6835854"/>
                <a:gd name="connsiteY40" fmla="*/ 438746 h 6798485"/>
                <a:gd name="connsiteX41" fmla="*/ 2314835 w 6835854"/>
                <a:gd name="connsiteY41" fmla="*/ 921090 h 6798485"/>
                <a:gd name="connsiteX42" fmla="*/ 2361200 w 6835854"/>
                <a:gd name="connsiteY42" fmla="*/ 148094 h 6798485"/>
                <a:gd name="connsiteX43" fmla="*/ 2853232 w 6835854"/>
                <a:gd name="connsiteY43" fmla="*/ 746007 h 6798485"/>
                <a:gd name="connsiteX44" fmla="*/ 3060841 w 6835854"/>
                <a:gd name="connsiteY44" fmla="*/ 0 h 6798485"/>
                <a:gd name="connsiteX45" fmla="*/ 3417927 w 6835854"/>
                <a:gd name="connsiteY45" fmla="*/ 687184 h 6798485"/>
                <a:gd name="connsiteX46" fmla="*/ 3775014 w 6835854"/>
                <a:gd name="connsiteY46" fmla="*/ 0 h 6798485"/>
                <a:gd name="connsiteX47" fmla="*/ 3981930 w 6835854"/>
                <a:gd name="connsiteY47" fmla="*/ 746007 h 6798485"/>
                <a:gd name="connsiteX48" fmla="*/ 4473962 w 6835854"/>
                <a:gd name="connsiteY48" fmla="*/ 148094 h 6798485"/>
                <a:gd name="connsiteX49" fmla="*/ 4521021 w 6835854"/>
                <a:gd name="connsiteY49" fmla="*/ 921090 h 6798485"/>
                <a:gd name="connsiteX50" fmla="*/ 5127237 w 6835854"/>
                <a:gd name="connsiteY50" fmla="*/ 438746 h 6798485"/>
                <a:gd name="connsiteX51" fmla="*/ 5011668 w 6835854"/>
                <a:gd name="connsiteY51" fmla="*/ 1204821 h 6798485"/>
                <a:gd name="connsiteX52" fmla="*/ 5705081 w 6835854"/>
                <a:gd name="connsiteY52" fmla="*/ 859499 h 6798485"/>
                <a:gd name="connsiteX53" fmla="*/ 5433114 w 6835854"/>
                <a:gd name="connsiteY53" fmla="*/ 1584745 h 6798485"/>
                <a:gd name="connsiteX54" fmla="*/ 6183272 w 6835854"/>
                <a:gd name="connsiteY54" fmla="*/ 1390285 h 6798485"/>
                <a:gd name="connsiteX55" fmla="*/ 5767363 w 6835854"/>
                <a:gd name="connsiteY55" fmla="*/ 2043559 h 6798485"/>
                <a:gd name="connsiteX56" fmla="*/ 6541051 w 6835854"/>
                <a:gd name="connsiteY56" fmla="*/ 2008958 h 6798485"/>
                <a:gd name="connsiteX57" fmla="*/ 5997809 w 6835854"/>
                <a:gd name="connsiteY57" fmla="*/ 2561197 h 6798485"/>
                <a:gd name="connsiteX58" fmla="*/ 6761808 w 6835854"/>
                <a:gd name="connsiteY58" fmla="*/ 2688530 h 6798485"/>
                <a:gd name="connsiteX59" fmla="*/ 6115453 w 6835854"/>
                <a:gd name="connsiteY59" fmla="*/ 3115511 h 6798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835854" h="6798485">
                  <a:moveTo>
                    <a:pt x="6835855" y="3399243"/>
                  </a:moveTo>
                  <a:lnTo>
                    <a:pt x="6115453" y="3682974"/>
                  </a:lnTo>
                  <a:lnTo>
                    <a:pt x="6761808" y="4109956"/>
                  </a:lnTo>
                  <a:lnTo>
                    <a:pt x="5997809" y="4237289"/>
                  </a:lnTo>
                  <a:lnTo>
                    <a:pt x="6541051" y="4789528"/>
                  </a:lnTo>
                  <a:lnTo>
                    <a:pt x="5767363" y="4754926"/>
                  </a:lnTo>
                  <a:lnTo>
                    <a:pt x="6183272" y="5408201"/>
                  </a:lnTo>
                  <a:lnTo>
                    <a:pt x="5433114" y="5213741"/>
                  </a:lnTo>
                  <a:lnTo>
                    <a:pt x="5705081" y="5938987"/>
                  </a:lnTo>
                  <a:lnTo>
                    <a:pt x="5011668" y="5593665"/>
                  </a:lnTo>
                  <a:lnTo>
                    <a:pt x="5127237" y="6359740"/>
                  </a:lnTo>
                  <a:lnTo>
                    <a:pt x="4521021" y="5877396"/>
                  </a:lnTo>
                  <a:lnTo>
                    <a:pt x="4473962" y="6650392"/>
                  </a:lnTo>
                  <a:lnTo>
                    <a:pt x="3981930" y="6052479"/>
                  </a:lnTo>
                  <a:lnTo>
                    <a:pt x="3775014" y="6798486"/>
                  </a:lnTo>
                  <a:lnTo>
                    <a:pt x="3417927" y="6111302"/>
                  </a:lnTo>
                  <a:lnTo>
                    <a:pt x="3060841" y="6798486"/>
                  </a:lnTo>
                  <a:lnTo>
                    <a:pt x="2853232" y="6052479"/>
                  </a:lnTo>
                  <a:lnTo>
                    <a:pt x="2361200" y="6650392"/>
                  </a:lnTo>
                  <a:lnTo>
                    <a:pt x="2314835" y="5877396"/>
                  </a:lnTo>
                  <a:lnTo>
                    <a:pt x="1708618" y="6359740"/>
                  </a:lnTo>
                  <a:lnTo>
                    <a:pt x="1824187" y="5593665"/>
                  </a:lnTo>
                  <a:lnTo>
                    <a:pt x="1130774" y="5938987"/>
                  </a:lnTo>
                  <a:lnTo>
                    <a:pt x="1402049" y="5213741"/>
                  </a:lnTo>
                  <a:lnTo>
                    <a:pt x="652583" y="5408201"/>
                  </a:lnTo>
                  <a:lnTo>
                    <a:pt x="1068492" y="4754926"/>
                  </a:lnTo>
                  <a:lnTo>
                    <a:pt x="294804" y="4789528"/>
                  </a:lnTo>
                  <a:lnTo>
                    <a:pt x="838046" y="4237289"/>
                  </a:lnTo>
                  <a:lnTo>
                    <a:pt x="74047" y="4109956"/>
                  </a:lnTo>
                  <a:lnTo>
                    <a:pt x="720401" y="3682974"/>
                  </a:lnTo>
                  <a:lnTo>
                    <a:pt x="0" y="3399243"/>
                  </a:lnTo>
                  <a:lnTo>
                    <a:pt x="720401" y="3115511"/>
                  </a:lnTo>
                  <a:lnTo>
                    <a:pt x="74047" y="2688530"/>
                  </a:lnTo>
                  <a:lnTo>
                    <a:pt x="838046" y="2561197"/>
                  </a:lnTo>
                  <a:lnTo>
                    <a:pt x="294804" y="2008266"/>
                  </a:lnTo>
                  <a:lnTo>
                    <a:pt x="1068492" y="2043559"/>
                  </a:lnTo>
                  <a:lnTo>
                    <a:pt x="652583" y="1390285"/>
                  </a:lnTo>
                  <a:lnTo>
                    <a:pt x="1402049" y="1584745"/>
                  </a:lnTo>
                  <a:lnTo>
                    <a:pt x="1130774" y="859499"/>
                  </a:lnTo>
                  <a:lnTo>
                    <a:pt x="1824187" y="1204821"/>
                  </a:lnTo>
                  <a:lnTo>
                    <a:pt x="1708618" y="438746"/>
                  </a:lnTo>
                  <a:lnTo>
                    <a:pt x="2314835" y="921090"/>
                  </a:lnTo>
                  <a:lnTo>
                    <a:pt x="2361200" y="148094"/>
                  </a:lnTo>
                  <a:lnTo>
                    <a:pt x="2853232" y="746007"/>
                  </a:lnTo>
                  <a:lnTo>
                    <a:pt x="3060841" y="0"/>
                  </a:lnTo>
                  <a:lnTo>
                    <a:pt x="3417927" y="687184"/>
                  </a:lnTo>
                  <a:lnTo>
                    <a:pt x="3775014" y="0"/>
                  </a:lnTo>
                  <a:lnTo>
                    <a:pt x="3981930" y="746007"/>
                  </a:lnTo>
                  <a:lnTo>
                    <a:pt x="4473962" y="148094"/>
                  </a:lnTo>
                  <a:lnTo>
                    <a:pt x="4521021" y="921090"/>
                  </a:lnTo>
                  <a:lnTo>
                    <a:pt x="5127237" y="438746"/>
                  </a:lnTo>
                  <a:lnTo>
                    <a:pt x="5011668" y="1204821"/>
                  </a:lnTo>
                  <a:lnTo>
                    <a:pt x="5705081" y="859499"/>
                  </a:lnTo>
                  <a:lnTo>
                    <a:pt x="5433114" y="1584745"/>
                  </a:lnTo>
                  <a:lnTo>
                    <a:pt x="6183272" y="1390285"/>
                  </a:lnTo>
                  <a:lnTo>
                    <a:pt x="5767363" y="2043559"/>
                  </a:lnTo>
                  <a:lnTo>
                    <a:pt x="6541051" y="2008958"/>
                  </a:lnTo>
                  <a:lnTo>
                    <a:pt x="5997809" y="2561197"/>
                  </a:lnTo>
                  <a:lnTo>
                    <a:pt x="6761808" y="2688530"/>
                  </a:lnTo>
                  <a:lnTo>
                    <a:pt x="6115453" y="3115511"/>
                  </a:lnTo>
                  <a:close/>
                </a:path>
              </a:pathLst>
            </a:custGeom>
            <a:noFill/>
            <a:ln w="20743" cap="flat">
              <a:solidFill>
                <a:schemeClr val="accent1">
                  <a:lumMod val="60000"/>
                  <a:lumOff val="40000"/>
                  <a:alpha val="2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</p:grp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83885604-A63E-4CC9-B74E-DEF3BC51953E}"/>
              </a:ext>
            </a:extLst>
          </p:cNvPr>
          <p:cNvSpPr/>
          <p:nvPr/>
        </p:nvSpPr>
        <p:spPr>
          <a:xfrm>
            <a:off x="609600" y="3427553"/>
            <a:ext cx="3440220" cy="1077092"/>
          </a:xfrm>
          <a:prstGeom prst="roundRect">
            <a:avLst>
              <a:gd name="adj" fmla="val 13331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D2B2C87-FEB5-4F01-9409-5868E6A9783A}"/>
              </a:ext>
            </a:extLst>
          </p:cNvPr>
          <p:cNvSpPr txBox="1"/>
          <p:nvPr/>
        </p:nvSpPr>
        <p:spPr>
          <a:xfrm>
            <a:off x="893128" y="3959587"/>
            <a:ext cx="3017391" cy="327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ID" sz="1200" b="0" i="0" u="none" strike="noStrike" cap="none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Lorem ipsum </a:t>
            </a:r>
            <a:r>
              <a:rPr lang="en-ID" sz="1200" b="0" i="0" u="none" strike="noStrike" cap="none" err="1">
                <a:solidFill>
                  <a:schemeClr val="bg1"/>
                </a:solidFill>
                <a:ea typeface="Arial"/>
                <a:cs typeface="Arial"/>
                <a:sym typeface="Arial"/>
              </a:rPr>
              <a:t>dolor</a:t>
            </a:r>
            <a:r>
              <a:rPr lang="en-ID" sz="1200" b="0" i="0" u="none" strike="noStrike" cap="none">
                <a:solidFill>
                  <a:schemeClr val="bg1"/>
                </a:solidFill>
                <a:ea typeface="Arial"/>
                <a:cs typeface="Arial"/>
                <a:sym typeface="Arial"/>
              </a:rPr>
              <a:t> sit </a:t>
            </a:r>
            <a:r>
              <a:rPr lang="en-ID" sz="1200" b="0" i="0" u="none" strike="noStrike" cap="none" dirty="0" err="1">
                <a:solidFill>
                  <a:schemeClr val="bg1"/>
                </a:solidFill>
                <a:ea typeface="Arial"/>
                <a:cs typeface="Arial"/>
                <a:sym typeface="Arial"/>
              </a:rPr>
              <a:t>amet</a:t>
            </a:r>
            <a:r>
              <a:rPr lang="en-ID" sz="1200" b="0" i="0" u="none" strike="noStrike" cap="none">
                <a:solidFill>
                  <a:schemeClr val="bg1"/>
                </a:solidFill>
                <a:ea typeface="Arial"/>
                <a:cs typeface="Arial"/>
                <a:sym typeface="Arial"/>
              </a:rPr>
              <a:t>, consectetur</a:t>
            </a:r>
            <a:endParaRPr lang="id-ID" sz="1200" b="0" i="0" u="none" strike="noStrike" cap="none">
              <a:solidFill>
                <a:schemeClr val="bg1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29E92BC-C9E3-4447-A922-3A9DB8FB7FC5}"/>
              </a:ext>
            </a:extLst>
          </p:cNvPr>
          <p:cNvSpPr txBox="1"/>
          <p:nvPr/>
        </p:nvSpPr>
        <p:spPr>
          <a:xfrm>
            <a:off x="893129" y="3600101"/>
            <a:ext cx="18792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>
                <a:solidFill>
                  <a:schemeClr val="bg1"/>
                </a:solidFill>
                <a:latin typeface="+mj-lt"/>
              </a:rPr>
              <a:t>EXAMPLES 01</a:t>
            </a:r>
            <a:endParaRPr lang="id-ID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D1FA6924-CCDF-429A-95C6-7C345814FE30}"/>
              </a:ext>
            </a:extLst>
          </p:cNvPr>
          <p:cNvSpPr/>
          <p:nvPr/>
        </p:nvSpPr>
        <p:spPr>
          <a:xfrm>
            <a:off x="609600" y="4815653"/>
            <a:ext cx="3440220" cy="1077092"/>
          </a:xfrm>
          <a:prstGeom prst="roundRect">
            <a:avLst>
              <a:gd name="adj" fmla="val 1333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471072E-8B65-4403-A941-BE97D28F9257}"/>
              </a:ext>
            </a:extLst>
          </p:cNvPr>
          <p:cNvSpPr txBox="1"/>
          <p:nvPr/>
        </p:nvSpPr>
        <p:spPr>
          <a:xfrm>
            <a:off x="893128" y="5347687"/>
            <a:ext cx="3017391" cy="29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Lorem ipsum </a:t>
            </a:r>
            <a:r>
              <a:rPr lang="en-ID" sz="1200" b="0" i="0" u="none" strike="noStrike" cap="none" err="1">
                <a:ea typeface="Arial"/>
                <a:cs typeface="Arial"/>
                <a:sym typeface="Arial"/>
              </a:rPr>
              <a:t>dolor</a:t>
            </a:r>
            <a:r>
              <a:rPr lang="en-ID" sz="1200" b="0" i="0" u="none" strike="noStrike" cap="none">
                <a:ea typeface="Arial"/>
                <a:cs typeface="Arial"/>
                <a:sym typeface="Arial"/>
              </a:rPr>
              <a:t> sit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amet</a:t>
            </a:r>
            <a:r>
              <a:rPr lang="en-ID" sz="1200" b="0" i="0" u="none" strike="noStrike" cap="none">
                <a:ea typeface="Arial"/>
                <a:cs typeface="Arial"/>
                <a:sym typeface="Arial"/>
              </a:rPr>
              <a:t>, consectetur</a:t>
            </a:r>
            <a:endParaRPr lang="id-ID" sz="1200" b="0" i="0" u="none" strike="noStrike" cap="none">
              <a:ea typeface="Arial"/>
              <a:cs typeface="Arial"/>
              <a:sym typeface="Arial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0A170A1-EAA0-4F8A-A518-A2DB676BE305}"/>
              </a:ext>
            </a:extLst>
          </p:cNvPr>
          <p:cNvSpPr txBox="1"/>
          <p:nvPr/>
        </p:nvSpPr>
        <p:spPr>
          <a:xfrm>
            <a:off x="893129" y="4988201"/>
            <a:ext cx="18792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>
                <a:latin typeface="+mj-lt"/>
              </a:rPr>
              <a:t>EXAMPLES 04</a:t>
            </a:r>
            <a:endParaRPr lang="id-ID" dirty="0">
              <a:latin typeface="+mj-lt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6D7B3009-69BD-49AB-91A0-D1EC07A8908F}"/>
              </a:ext>
            </a:extLst>
          </p:cNvPr>
          <p:cNvSpPr/>
          <p:nvPr/>
        </p:nvSpPr>
        <p:spPr>
          <a:xfrm>
            <a:off x="4375891" y="3421040"/>
            <a:ext cx="3440220" cy="1077092"/>
          </a:xfrm>
          <a:prstGeom prst="roundRect">
            <a:avLst>
              <a:gd name="adj" fmla="val 1333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31D0EF1-7DD7-4B00-929D-62D5C48CF3B5}"/>
              </a:ext>
            </a:extLst>
          </p:cNvPr>
          <p:cNvSpPr txBox="1"/>
          <p:nvPr/>
        </p:nvSpPr>
        <p:spPr>
          <a:xfrm>
            <a:off x="4659419" y="3953074"/>
            <a:ext cx="3017391" cy="29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Lorem ipsum </a:t>
            </a:r>
            <a:r>
              <a:rPr lang="en-ID" sz="1200" b="0" i="0" u="none" strike="noStrike" cap="none" err="1">
                <a:ea typeface="Arial"/>
                <a:cs typeface="Arial"/>
                <a:sym typeface="Arial"/>
              </a:rPr>
              <a:t>dolor</a:t>
            </a:r>
            <a:r>
              <a:rPr lang="en-ID" sz="1200" b="0" i="0" u="none" strike="noStrike" cap="none">
                <a:ea typeface="Arial"/>
                <a:cs typeface="Arial"/>
                <a:sym typeface="Arial"/>
              </a:rPr>
              <a:t> sit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amet</a:t>
            </a:r>
            <a:r>
              <a:rPr lang="en-ID" sz="1200" b="0" i="0" u="none" strike="noStrike" cap="none">
                <a:ea typeface="Arial"/>
                <a:cs typeface="Arial"/>
                <a:sym typeface="Arial"/>
              </a:rPr>
              <a:t>, consectetur</a:t>
            </a:r>
            <a:endParaRPr lang="id-ID" sz="1200" b="0" i="0" u="none" strike="noStrike" cap="none">
              <a:ea typeface="Arial"/>
              <a:cs typeface="Arial"/>
              <a:sym typeface="Arial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203392F-27D5-4459-ABE0-CDFD185C43D2}"/>
              </a:ext>
            </a:extLst>
          </p:cNvPr>
          <p:cNvSpPr txBox="1"/>
          <p:nvPr/>
        </p:nvSpPr>
        <p:spPr>
          <a:xfrm>
            <a:off x="4659420" y="3593588"/>
            <a:ext cx="18792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>
                <a:latin typeface="+mj-lt"/>
              </a:rPr>
              <a:t>EXAMPLES 02</a:t>
            </a:r>
            <a:endParaRPr lang="id-ID" dirty="0">
              <a:latin typeface="+mj-lt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5B4CC44C-545D-4370-8472-1F25079603E1}"/>
              </a:ext>
            </a:extLst>
          </p:cNvPr>
          <p:cNvSpPr/>
          <p:nvPr/>
        </p:nvSpPr>
        <p:spPr>
          <a:xfrm>
            <a:off x="4375891" y="4809140"/>
            <a:ext cx="3440220" cy="1077092"/>
          </a:xfrm>
          <a:prstGeom prst="roundRect">
            <a:avLst>
              <a:gd name="adj" fmla="val 13331"/>
            </a:avLst>
          </a:prstGeom>
          <a:gradFill flip="none" rotWithShape="1">
            <a:gsLst>
              <a:gs pos="4000">
                <a:schemeClr val="accent1"/>
              </a:gs>
              <a:gs pos="100000">
                <a:schemeClr val="accent2">
                  <a:lumMod val="5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299D9EA-4952-49D7-A5BC-4E95FF51B889}"/>
              </a:ext>
            </a:extLst>
          </p:cNvPr>
          <p:cNvSpPr txBox="1"/>
          <p:nvPr/>
        </p:nvSpPr>
        <p:spPr>
          <a:xfrm>
            <a:off x="4659419" y="5341174"/>
            <a:ext cx="3017391" cy="327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ID" sz="1200" b="0" i="0" u="none" strike="noStrike" cap="none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Lorem ipsum </a:t>
            </a:r>
            <a:r>
              <a:rPr lang="en-ID" sz="1200" b="0" i="0" u="none" strike="noStrike" cap="none" err="1">
                <a:solidFill>
                  <a:schemeClr val="bg1"/>
                </a:solidFill>
                <a:ea typeface="Arial"/>
                <a:cs typeface="Arial"/>
                <a:sym typeface="Arial"/>
              </a:rPr>
              <a:t>dolor</a:t>
            </a:r>
            <a:r>
              <a:rPr lang="en-ID" sz="1200" b="0" i="0" u="none" strike="noStrike" cap="none">
                <a:solidFill>
                  <a:schemeClr val="bg1"/>
                </a:solidFill>
                <a:ea typeface="Arial"/>
                <a:cs typeface="Arial"/>
                <a:sym typeface="Arial"/>
              </a:rPr>
              <a:t> sit </a:t>
            </a:r>
            <a:r>
              <a:rPr lang="en-ID" sz="1200" b="0" i="0" u="none" strike="noStrike" cap="none" dirty="0" err="1">
                <a:solidFill>
                  <a:schemeClr val="bg1"/>
                </a:solidFill>
                <a:ea typeface="Arial"/>
                <a:cs typeface="Arial"/>
                <a:sym typeface="Arial"/>
              </a:rPr>
              <a:t>amet</a:t>
            </a:r>
            <a:r>
              <a:rPr lang="en-ID" sz="1200" b="0" i="0" u="none" strike="noStrike" cap="none">
                <a:solidFill>
                  <a:schemeClr val="bg1"/>
                </a:solidFill>
                <a:ea typeface="Arial"/>
                <a:cs typeface="Arial"/>
                <a:sym typeface="Arial"/>
              </a:rPr>
              <a:t>, consectetur</a:t>
            </a:r>
            <a:endParaRPr lang="id-ID" sz="1200" b="0" i="0" u="none" strike="noStrike" cap="none">
              <a:solidFill>
                <a:schemeClr val="bg1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3E015FD-55A9-4679-840E-5E5C972EC86E}"/>
              </a:ext>
            </a:extLst>
          </p:cNvPr>
          <p:cNvSpPr txBox="1"/>
          <p:nvPr/>
        </p:nvSpPr>
        <p:spPr>
          <a:xfrm>
            <a:off x="4659420" y="4981688"/>
            <a:ext cx="18792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>
                <a:solidFill>
                  <a:schemeClr val="bg1"/>
                </a:solidFill>
                <a:latin typeface="+mj-lt"/>
              </a:rPr>
              <a:t>EXAMPLES 05</a:t>
            </a:r>
            <a:endParaRPr lang="id-ID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31F80520-3CF5-455E-85EE-A4CCDDB6D1AE}"/>
              </a:ext>
            </a:extLst>
          </p:cNvPr>
          <p:cNvSpPr/>
          <p:nvPr/>
        </p:nvSpPr>
        <p:spPr>
          <a:xfrm>
            <a:off x="8142182" y="3421040"/>
            <a:ext cx="3440220" cy="1077092"/>
          </a:xfrm>
          <a:prstGeom prst="roundRect">
            <a:avLst>
              <a:gd name="adj" fmla="val 13331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888AB77-1130-4E2B-9AD5-1B2957A0CBED}"/>
              </a:ext>
            </a:extLst>
          </p:cNvPr>
          <p:cNvSpPr txBox="1"/>
          <p:nvPr/>
        </p:nvSpPr>
        <p:spPr>
          <a:xfrm>
            <a:off x="8425710" y="3953074"/>
            <a:ext cx="3017391" cy="327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ID" sz="1200" b="0" i="0" u="none" strike="noStrike" cap="none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Lorem ipsum </a:t>
            </a:r>
            <a:r>
              <a:rPr lang="en-ID" sz="1200" b="0" i="0" u="none" strike="noStrike" cap="none" err="1">
                <a:solidFill>
                  <a:schemeClr val="bg1"/>
                </a:solidFill>
                <a:ea typeface="Arial"/>
                <a:cs typeface="Arial"/>
                <a:sym typeface="Arial"/>
              </a:rPr>
              <a:t>dolor</a:t>
            </a:r>
            <a:r>
              <a:rPr lang="en-ID" sz="1200" b="0" i="0" u="none" strike="noStrike" cap="none">
                <a:solidFill>
                  <a:schemeClr val="bg1"/>
                </a:solidFill>
                <a:ea typeface="Arial"/>
                <a:cs typeface="Arial"/>
                <a:sym typeface="Arial"/>
              </a:rPr>
              <a:t> sit </a:t>
            </a:r>
            <a:r>
              <a:rPr lang="en-ID" sz="1200" b="0" i="0" u="none" strike="noStrike" cap="none" dirty="0" err="1">
                <a:solidFill>
                  <a:schemeClr val="bg1"/>
                </a:solidFill>
                <a:ea typeface="Arial"/>
                <a:cs typeface="Arial"/>
                <a:sym typeface="Arial"/>
              </a:rPr>
              <a:t>amet</a:t>
            </a:r>
            <a:r>
              <a:rPr lang="en-ID" sz="1200" b="0" i="0" u="none" strike="noStrike" cap="none">
                <a:solidFill>
                  <a:schemeClr val="bg1"/>
                </a:solidFill>
                <a:ea typeface="Arial"/>
                <a:cs typeface="Arial"/>
                <a:sym typeface="Arial"/>
              </a:rPr>
              <a:t>, consectetur</a:t>
            </a:r>
            <a:endParaRPr lang="id-ID" sz="1200" b="0" i="0" u="none" strike="noStrike" cap="none">
              <a:solidFill>
                <a:schemeClr val="bg1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ED2748E-A514-4C2B-9A8F-CA6481320EDC}"/>
              </a:ext>
            </a:extLst>
          </p:cNvPr>
          <p:cNvSpPr txBox="1"/>
          <p:nvPr/>
        </p:nvSpPr>
        <p:spPr>
          <a:xfrm>
            <a:off x="8425711" y="3593588"/>
            <a:ext cx="18792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>
                <a:solidFill>
                  <a:schemeClr val="bg1"/>
                </a:solidFill>
                <a:latin typeface="+mj-lt"/>
              </a:rPr>
              <a:t>EXAMPLES 03</a:t>
            </a:r>
            <a:endParaRPr lang="id-ID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BF10FABC-247C-436E-B523-7E4B176A2BEE}"/>
              </a:ext>
            </a:extLst>
          </p:cNvPr>
          <p:cNvSpPr/>
          <p:nvPr/>
        </p:nvSpPr>
        <p:spPr>
          <a:xfrm>
            <a:off x="8142182" y="4809140"/>
            <a:ext cx="3440220" cy="1077092"/>
          </a:xfrm>
          <a:prstGeom prst="roundRect">
            <a:avLst>
              <a:gd name="adj" fmla="val 1333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3A531772-C10B-49DE-B361-9661C426E4DA}"/>
              </a:ext>
            </a:extLst>
          </p:cNvPr>
          <p:cNvSpPr txBox="1"/>
          <p:nvPr/>
        </p:nvSpPr>
        <p:spPr>
          <a:xfrm>
            <a:off x="8425710" y="5341174"/>
            <a:ext cx="3017391" cy="29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Lorem ipsum </a:t>
            </a:r>
            <a:r>
              <a:rPr lang="en-ID" sz="1200" b="0" i="0" u="none" strike="noStrike" cap="none" err="1">
                <a:ea typeface="Arial"/>
                <a:cs typeface="Arial"/>
                <a:sym typeface="Arial"/>
              </a:rPr>
              <a:t>dolor</a:t>
            </a:r>
            <a:r>
              <a:rPr lang="en-ID" sz="1200" b="0" i="0" u="none" strike="noStrike" cap="none">
                <a:ea typeface="Arial"/>
                <a:cs typeface="Arial"/>
                <a:sym typeface="Arial"/>
              </a:rPr>
              <a:t> sit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amet</a:t>
            </a:r>
            <a:r>
              <a:rPr lang="en-ID" sz="1200" b="0" i="0" u="none" strike="noStrike" cap="none">
                <a:ea typeface="Arial"/>
                <a:cs typeface="Arial"/>
                <a:sym typeface="Arial"/>
              </a:rPr>
              <a:t>, consectetur</a:t>
            </a:r>
            <a:endParaRPr lang="id-ID" sz="1200" b="0" i="0" u="none" strike="noStrike" cap="none">
              <a:ea typeface="Arial"/>
              <a:cs typeface="Arial"/>
              <a:sym typeface="Arial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2D0E7256-BE9C-4127-A800-921A0783D2A8}"/>
              </a:ext>
            </a:extLst>
          </p:cNvPr>
          <p:cNvSpPr txBox="1"/>
          <p:nvPr/>
        </p:nvSpPr>
        <p:spPr>
          <a:xfrm>
            <a:off x="8425711" y="4981688"/>
            <a:ext cx="18792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>
                <a:latin typeface="+mj-lt"/>
              </a:rPr>
              <a:t>EXAMPLES 06</a:t>
            </a:r>
            <a:endParaRPr lang="id-ID" dirty="0">
              <a:latin typeface="+mj-lt"/>
            </a:endParaRP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A43EBA07-B35F-4602-BC1B-E248506C86AA}"/>
              </a:ext>
            </a:extLst>
          </p:cNvPr>
          <p:cNvCxnSpPr>
            <a:stCxn id="10" idx="3"/>
            <a:endCxn id="21" idx="1"/>
          </p:cNvCxnSpPr>
          <p:nvPr/>
        </p:nvCxnSpPr>
        <p:spPr>
          <a:xfrm flipV="1">
            <a:off x="4049820" y="3959586"/>
            <a:ext cx="326071" cy="65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349C233B-4ED3-432C-8813-C10ED1752873}"/>
              </a:ext>
            </a:extLst>
          </p:cNvPr>
          <p:cNvCxnSpPr>
            <a:stCxn id="21" idx="3"/>
            <a:endCxn id="43" idx="1"/>
          </p:cNvCxnSpPr>
          <p:nvPr/>
        </p:nvCxnSpPr>
        <p:spPr>
          <a:xfrm>
            <a:off x="7816111" y="3959586"/>
            <a:ext cx="32607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F31BD32C-1D38-4EAC-91FD-35C21E015673}"/>
              </a:ext>
            </a:extLst>
          </p:cNvPr>
          <p:cNvCxnSpPr>
            <a:stCxn id="16" idx="3"/>
            <a:endCxn id="26" idx="1"/>
          </p:cNvCxnSpPr>
          <p:nvPr/>
        </p:nvCxnSpPr>
        <p:spPr>
          <a:xfrm flipV="1">
            <a:off x="4049820" y="5347686"/>
            <a:ext cx="326071" cy="65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EEB75A0E-AC0E-4EF0-A87F-D84C95FDEABD}"/>
              </a:ext>
            </a:extLst>
          </p:cNvPr>
          <p:cNvCxnSpPr>
            <a:stCxn id="26" idx="3"/>
            <a:endCxn id="48" idx="1"/>
          </p:cNvCxnSpPr>
          <p:nvPr/>
        </p:nvCxnSpPr>
        <p:spPr>
          <a:xfrm>
            <a:off x="7816111" y="5347686"/>
            <a:ext cx="32607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69392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0938EAEE-061B-4A13-8B65-CEFE671AEE80}"/>
              </a:ext>
            </a:extLst>
          </p:cNvPr>
          <p:cNvSpPr/>
          <p:nvPr/>
        </p:nvSpPr>
        <p:spPr>
          <a:xfrm>
            <a:off x="1" y="3719298"/>
            <a:ext cx="2295043" cy="3138703"/>
          </a:xfrm>
          <a:custGeom>
            <a:avLst/>
            <a:gdLst>
              <a:gd name="connsiteX0" fmla="*/ 482995 w 2295043"/>
              <a:gd name="connsiteY0" fmla="*/ 0 h 3138703"/>
              <a:gd name="connsiteX1" fmla="*/ 361019 w 2295043"/>
              <a:gd name="connsiteY1" fmla="*/ 812341 h 3138703"/>
              <a:gd name="connsiteX2" fmla="*/ 1096652 w 2295043"/>
              <a:gd name="connsiteY2" fmla="*/ 446410 h 3138703"/>
              <a:gd name="connsiteX3" fmla="*/ 808686 w 2295043"/>
              <a:gd name="connsiteY3" fmla="*/ 1214739 h 3138703"/>
              <a:gd name="connsiteX4" fmla="*/ 1604679 w 2295043"/>
              <a:gd name="connsiteY4" fmla="*/ 1008510 h 3138703"/>
              <a:gd name="connsiteX5" fmla="*/ 1163299 w 2295043"/>
              <a:gd name="connsiteY5" fmla="*/ 1701388 h 3138703"/>
              <a:gd name="connsiteX6" fmla="*/ 1984442 w 2295043"/>
              <a:gd name="connsiteY6" fmla="*/ 1664921 h 3138703"/>
              <a:gd name="connsiteX7" fmla="*/ 1405995 w 2295043"/>
              <a:gd name="connsiteY7" fmla="*/ 2250913 h 3138703"/>
              <a:gd name="connsiteX8" fmla="*/ 2215821 w 2295043"/>
              <a:gd name="connsiteY8" fmla="*/ 2385464 h 3138703"/>
              <a:gd name="connsiteX9" fmla="*/ 1530487 w 2295043"/>
              <a:gd name="connsiteY9" fmla="*/ 2838162 h 3138703"/>
              <a:gd name="connsiteX10" fmla="*/ 2295043 w 2295043"/>
              <a:gd name="connsiteY10" fmla="*/ 3138703 h 3138703"/>
              <a:gd name="connsiteX11" fmla="*/ 2238456 w 2295043"/>
              <a:gd name="connsiteY11" fmla="*/ 3138703 h 3138703"/>
              <a:gd name="connsiteX12" fmla="*/ 1486475 w 2295043"/>
              <a:gd name="connsiteY12" fmla="*/ 2841934 h 3138703"/>
              <a:gd name="connsiteX13" fmla="*/ 2161749 w 2295043"/>
              <a:gd name="connsiteY13" fmla="*/ 2396782 h 3138703"/>
              <a:gd name="connsiteX14" fmla="*/ 1364498 w 2295043"/>
              <a:gd name="connsiteY14" fmla="*/ 2263488 h 3138703"/>
              <a:gd name="connsiteX15" fmla="*/ 1931627 w 2295043"/>
              <a:gd name="connsiteY15" fmla="*/ 1687556 h 3138703"/>
              <a:gd name="connsiteX16" fmla="*/ 1124317 w 2295043"/>
              <a:gd name="connsiteY16" fmla="*/ 1724023 h 3138703"/>
              <a:gd name="connsiteX17" fmla="*/ 1558152 w 2295043"/>
              <a:gd name="connsiteY17" fmla="*/ 1042462 h 3138703"/>
              <a:gd name="connsiteX18" fmla="*/ 774734 w 2295043"/>
              <a:gd name="connsiteY18" fmla="*/ 1244918 h 3138703"/>
              <a:gd name="connsiteX19" fmla="*/ 1058927 w 2295043"/>
              <a:gd name="connsiteY19" fmla="*/ 487908 h 3138703"/>
              <a:gd name="connsiteX20" fmla="*/ 334611 w 2295043"/>
              <a:gd name="connsiteY20" fmla="*/ 848808 h 3138703"/>
              <a:gd name="connsiteX21" fmla="*/ 455331 w 2295043"/>
              <a:gd name="connsiteY21" fmla="*/ 49043 h 3138703"/>
              <a:gd name="connsiteX22" fmla="*/ 0 w 2295043"/>
              <a:gd name="connsiteY22" fmla="*/ 411135 h 3138703"/>
              <a:gd name="connsiteX23" fmla="*/ 0 w 2295043"/>
              <a:gd name="connsiteY23" fmla="*/ 385450 h 3138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95043" h="3138703">
                <a:moveTo>
                  <a:pt x="482995" y="0"/>
                </a:moveTo>
                <a:lnTo>
                  <a:pt x="361019" y="812341"/>
                </a:lnTo>
                <a:lnTo>
                  <a:pt x="1096652" y="446410"/>
                </a:lnTo>
                <a:lnTo>
                  <a:pt x="808686" y="1214739"/>
                </a:lnTo>
                <a:lnTo>
                  <a:pt x="1604679" y="1008510"/>
                </a:lnTo>
                <a:lnTo>
                  <a:pt x="1163299" y="1701388"/>
                </a:lnTo>
                <a:lnTo>
                  <a:pt x="1984442" y="1664921"/>
                </a:lnTo>
                <a:lnTo>
                  <a:pt x="1405995" y="2250913"/>
                </a:lnTo>
                <a:lnTo>
                  <a:pt x="2215821" y="2385464"/>
                </a:lnTo>
                <a:lnTo>
                  <a:pt x="1530487" y="2838162"/>
                </a:lnTo>
                <a:lnTo>
                  <a:pt x="2295043" y="3138703"/>
                </a:lnTo>
                <a:lnTo>
                  <a:pt x="2238456" y="3138703"/>
                </a:lnTo>
                <a:lnTo>
                  <a:pt x="1486475" y="2841934"/>
                </a:lnTo>
                <a:lnTo>
                  <a:pt x="2161749" y="2396782"/>
                </a:lnTo>
                <a:lnTo>
                  <a:pt x="1364498" y="2263488"/>
                </a:lnTo>
                <a:lnTo>
                  <a:pt x="1931627" y="1687556"/>
                </a:lnTo>
                <a:lnTo>
                  <a:pt x="1124317" y="1724023"/>
                </a:lnTo>
                <a:lnTo>
                  <a:pt x="1558152" y="1042462"/>
                </a:lnTo>
                <a:lnTo>
                  <a:pt x="774734" y="1244918"/>
                </a:lnTo>
                <a:lnTo>
                  <a:pt x="1058927" y="487908"/>
                </a:lnTo>
                <a:lnTo>
                  <a:pt x="334611" y="848808"/>
                </a:lnTo>
                <a:lnTo>
                  <a:pt x="455331" y="49043"/>
                </a:lnTo>
                <a:lnTo>
                  <a:pt x="0" y="411135"/>
                </a:lnTo>
                <a:lnTo>
                  <a:pt x="0" y="38545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0BEDA51-6915-4B4D-A56E-D27E088E3833}"/>
              </a:ext>
            </a:extLst>
          </p:cNvPr>
          <p:cNvSpPr txBox="1"/>
          <p:nvPr/>
        </p:nvSpPr>
        <p:spPr>
          <a:xfrm>
            <a:off x="521118" y="1219512"/>
            <a:ext cx="9461081" cy="2336024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>
            <a:defPPr>
              <a:defRPr lang="id-ID"/>
            </a:defPPr>
            <a:lvl1pPr>
              <a:lnSpc>
                <a:spcPct val="90000"/>
              </a:lnSpc>
              <a:defRPr sz="4800">
                <a:latin typeface="+mj-lt"/>
              </a:defRPr>
            </a:lvl1pPr>
          </a:lstStyle>
          <a:p>
            <a:r>
              <a:rPr lang="en-US" sz="5400"/>
              <a:t>MAKING COMPLEX PROCESSES EASY TO UNDERSTAND THROUGH </a:t>
            </a:r>
            <a:r>
              <a:rPr lang="en-US" sz="5400">
                <a:solidFill>
                  <a:schemeClr val="accent1"/>
                </a:solidFill>
              </a:rPr>
              <a:t>CLEAR VISUALIZATION</a:t>
            </a:r>
            <a:endParaRPr lang="id-ID" sz="5400">
              <a:solidFill>
                <a:schemeClr val="accent1"/>
              </a:solidFill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130E148-D5A3-4664-A837-8CD2131C2AA1}"/>
              </a:ext>
            </a:extLst>
          </p:cNvPr>
          <p:cNvGrpSpPr/>
          <p:nvPr/>
        </p:nvGrpSpPr>
        <p:grpSpPr>
          <a:xfrm>
            <a:off x="8728829" y="-15240"/>
            <a:ext cx="6926342" cy="6888480"/>
            <a:chOff x="7731847" y="-2754327"/>
            <a:chExt cx="7264438" cy="7224728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BBC01F96-E8DD-4CF1-BA2A-2EB4FC06CE29}"/>
                </a:ext>
              </a:extLst>
            </p:cNvPr>
            <p:cNvSpPr/>
            <p:nvPr/>
          </p:nvSpPr>
          <p:spPr>
            <a:xfrm>
              <a:off x="9692262" y="-813768"/>
              <a:ext cx="3343608" cy="3343608"/>
            </a:xfrm>
            <a:custGeom>
              <a:avLst/>
              <a:gdLst>
                <a:gd name="connsiteX0" fmla="*/ 3539032 w 3539032"/>
                <a:gd name="connsiteY0" fmla="*/ 1769516 h 3539032"/>
                <a:gd name="connsiteX1" fmla="*/ 1769516 w 3539032"/>
                <a:gd name="connsiteY1" fmla="*/ 3539033 h 3539032"/>
                <a:gd name="connsiteX2" fmla="*/ 0 w 3539032"/>
                <a:gd name="connsiteY2" fmla="*/ 1769516 h 3539032"/>
                <a:gd name="connsiteX3" fmla="*/ 1769516 w 3539032"/>
                <a:gd name="connsiteY3" fmla="*/ 0 h 3539032"/>
                <a:gd name="connsiteX4" fmla="*/ 3539032 w 3539032"/>
                <a:gd name="connsiteY4" fmla="*/ 1769516 h 3539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39032" h="3539032">
                  <a:moveTo>
                    <a:pt x="3539032" y="1769516"/>
                  </a:moveTo>
                  <a:cubicBezTo>
                    <a:pt x="3539032" y="2746793"/>
                    <a:pt x="2746793" y="3539033"/>
                    <a:pt x="1769516" y="3539033"/>
                  </a:cubicBezTo>
                  <a:cubicBezTo>
                    <a:pt x="792239" y="3539033"/>
                    <a:pt x="0" y="2746793"/>
                    <a:pt x="0" y="1769516"/>
                  </a:cubicBezTo>
                  <a:cubicBezTo>
                    <a:pt x="0" y="792239"/>
                    <a:pt x="792239" y="0"/>
                    <a:pt x="1769516" y="0"/>
                  </a:cubicBezTo>
                  <a:cubicBezTo>
                    <a:pt x="2746793" y="0"/>
                    <a:pt x="3539032" y="792239"/>
                    <a:pt x="3539032" y="1769516"/>
                  </a:cubicBezTo>
                  <a:close/>
                </a:path>
              </a:pathLst>
            </a:custGeom>
            <a:solidFill>
              <a:schemeClr val="accent1"/>
            </a:solidFill>
            <a:ln w="69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620B8E6E-D36B-4679-83A2-F505BFC2B363}"/>
                </a:ext>
              </a:extLst>
            </p:cNvPr>
            <p:cNvSpPr/>
            <p:nvPr/>
          </p:nvSpPr>
          <p:spPr>
            <a:xfrm>
              <a:off x="8654776" y="-1836722"/>
              <a:ext cx="5418580" cy="5389516"/>
            </a:xfrm>
            <a:custGeom>
              <a:avLst/>
              <a:gdLst>
                <a:gd name="connsiteX0" fmla="*/ 5418581 w 5418580"/>
                <a:gd name="connsiteY0" fmla="*/ 2694758 h 5389516"/>
                <a:gd name="connsiteX1" fmla="*/ 4701640 w 5418580"/>
                <a:gd name="connsiteY1" fmla="*/ 2904443 h 5389516"/>
                <a:gd name="connsiteX2" fmla="*/ 5359759 w 5418580"/>
                <a:gd name="connsiteY2" fmla="*/ 3258069 h 5389516"/>
                <a:gd name="connsiteX3" fmla="*/ 4615137 w 5418580"/>
                <a:gd name="connsiteY3" fmla="*/ 3314123 h 5389516"/>
                <a:gd name="connsiteX4" fmla="*/ 5184676 w 5418580"/>
                <a:gd name="connsiteY4" fmla="*/ 3797159 h 5389516"/>
                <a:gd name="connsiteX5" fmla="*/ 4444897 w 5418580"/>
                <a:gd name="connsiteY5" fmla="*/ 3696123 h 5389516"/>
                <a:gd name="connsiteX6" fmla="*/ 4900944 w 5418580"/>
                <a:gd name="connsiteY6" fmla="*/ 4287807 h 5389516"/>
                <a:gd name="connsiteX7" fmla="*/ 4197843 w 5418580"/>
                <a:gd name="connsiteY7" fmla="*/ 4035217 h 5389516"/>
                <a:gd name="connsiteX8" fmla="*/ 4521713 w 5418580"/>
                <a:gd name="connsiteY8" fmla="*/ 4707869 h 5389516"/>
                <a:gd name="connsiteX9" fmla="*/ 3886430 w 5418580"/>
                <a:gd name="connsiteY9" fmla="*/ 4315488 h 5389516"/>
                <a:gd name="connsiteX10" fmla="*/ 4064282 w 5418580"/>
                <a:gd name="connsiteY10" fmla="*/ 5041426 h 5389516"/>
                <a:gd name="connsiteX11" fmla="*/ 3523808 w 5418580"/>
                <a:gd name="connsiteY11" fmla="*/ 4525173 h 5389516"/>
                <a:gd name="connsiteX12" fmla="*/ 3546645 w 5418580"/>
                <a:gd name="connsiteY12" fmla="*/ 5271872 h 5389516"/>
                <a:gd name="connsiteX13" fmla="*/ 3125892 w 5418580"/>
                <a:gd name="connsiteY13" fmla="*/ 4654582 h 5389516"/>
                <a:gd name="connsiteX14" fmla="*/ 2991638 w 5418580"/>
                <a:gd name="connsiteY14" fmla="*/ 5389516 h 5389516"/>
                <a:gd name="connsiteX15" fmla="*/ 2709291 w 5418580"/>
                <a:gd name="connsiteY15" fmla="*/ 4698180 h 5389516"/>
                <a:gd name="connsiteX16" fmla="*/ 2426251 w 5418580"/>
                <a:gd name="connsiteY16" fmla="*/ 5389516 h 5389516"/>
                <a:gd name="connsiteX17" fmla="*/ 2291998 w 5418580"/>
                <a:gd name="connsiteY17" fmla="*/ 4654582 h 5389516"/>
                <a:gd name="connsiteX18" fmla="*/ 1871936 w 5418580"/>
                <a:gd name="connsiteY18" fmla="*/ 5271872 h 5389516"/>
                <a:gd name="connsiteX19" fmla="*/ 1894081 w 5418580"/>
                <a:gd name="connsiteY19" fmla="*/ 4525173 h 5389516"/>
                <a:gd name="connsiteX20" fmla="*/ 1354299 w 5418580"/>
                <a:gd name="connsiteY20" fmla="*/ 5041426 h 5389516"/>
                <a:gd name="connsiteX21" fmla="*/ 1531458 w 5418580"/>
                <a:gd name="connsiteY21" fmla="*/ 4315488 h 5389516"/>
                <a:gd name="connsiteX22" fmla="*/ 896177 w 5418580"/>
                <a:gd name="connsiteY22" fmla="*/ 4707869 h 5389516"/>
                <a:gd name="connsiteX23" fmla="*/ 1220046 w 5418580"/>
                <a:gd name="connsiteY23" fmla="*/ 4035217 h 5389516"/>
                <a:gd name="connsiteX24" fmla="*/ 517637 w 5418580"/>
                <a:gd name="connsiteY24" fmla="*/ 4287807 h 5389516"/>
                <a:gd name="connsiteX25" fmla="*/ 973684 w 5418580"/>
                <a:gd name="connsiteY25" fmla="*/ 3696123 h 5389516"/>
                <a:gd name="connsiteX26" fmla="*/ 233906 w 5418580"/>
                <a:gd name="connsiteY26" fmla="*/ 3797159 h 5389516"/>
                <a:gd name="connsiteX27" fmla="*/ 803445 w 5418580"/>
                <a:gd name="connsiteY27" fmla="*/ 3314123 h 5389516"/>
                <a:gd name="connsiteX28" fmla="*/ 58822 w 5418580"/>
                <a:gd name="connsiteY28" fmla="*/ 3258069 h 5389516"/>
                <a:gd name="connsiteX29" fmla="*/ 716941 w 5418580"/>
                <a:gd name="connsiteY29" fmla="*/ 2904443 h 5389516"/>
                <a:gd name="connsiteX30" fmla="*/ 0 w 5418580"/>
                <a:gd name="connsiteY30" fmla="*/ 2694758 h 5389516"/>
                <a:gd name="connsiteX31" fmla="*/ 716941 w 5418580"/>
                <a:gd name="connsiteY31" fmla="*/ 2485074 h 5389516"/>
                <a:gd name="connsiteX32" fmla="*/ 58822 w 5418580"/>
                <a:gd name="connsiteY32" fmla="*/ 2131447 h 5389516"/>
                <a:gd name="connsiteX33" fmla="*/ 803445 w 5418580"/>
                <a:gd name="connsiteY33" fmla="*/ 2075393 h 5389516"/>
                <a:gd name="connsiteX34" fmla="*/ 233906 w 5418580"/>
                <a:gd name="connsiteY34" fmla="*/ 1592357 h 5389516"/>
                <a:gd name="connsiteX35" fmla="*/ 973684 w 5418580"/>
                <a:gd name="connsiteY35" fmla="*/ 1693393 h 5389516"/>
                <a:gd name="connsiteX36" fmla="*/ 517637 w 5418580"/>
                <a:gd name="connsiteY36" fmla="*/ 1101709 h 5389516"/>
                <a:gd name="connsiteX37" fmla="*/ 1220046 w 5418580"/>
                <a:gd name="connsiteY37" fmla="*/ 1354299 h 5389516"/>
                <a:gd name="connsiteX38" fmla="*/ 896177 w 5418580"/>
                <a:gd name="connsiteY38" fmla="*/ 681648 h 5389516"/>
                <a:gd name="connsiteX39" fmla="*/ 1532150 w 5418580"/>
                <a:gd name="connsiteY39" fmla="*/ 1074028 h 5389516"/>
                <a:gd name="connsiteX40" fmla="*/ 1354299 w 5418580"/>
                <a:gd name="connsiteY40" fmla="*/ 348090 h 5389516"/>
                <a:gd name="connsiteX41" fmla="*/ 1894081 w 5418580"/>
                <a:gd name="connsiteY41" fmla="*/ 863651 h 5389516"/>
                <a:gd name="connsiteX42" fmla="*/ 1871936 w 5418580"/>
                <a:gd name="connsiteY42" fmla="*/ 117645 h 5389516"/>
                <a:gd name="connsiteX43" fmla="*/ 2291998 w 5418580"/>
                <a:gd name="connsiteY43" fmla="*/ 734934 h 5389516"/>
                <a:gd name="connsiteX44" fmla="*/ 2426251 w 5418580"/>
                <a:gd name="connsiteY44" fmla="*/ 0 h 5389516"/>
                <a:gd name="connsiteX45" fmla="*/ 2709291 w 5418580"/>
                <a:gd name="connsiteY45" fmla="*/ 691336 h 5389516"/>
                <a:gd name="connsiteX46" fmla="*/ 2992330 w 5418580"/>
                <a:gd name="connsiteY46" fmla="*/ 0 h 5389516"/>
                <a:gd name="connsiteX47" fmla="*/ 3125892 w 5418580"/>
                <a:gd name="connsiteY47" fmla="*/ 734934 h 5389516"/>
                <a:gd name="connsiteX48" fmla="*/ 3546645 w 5418580"/>
                <a:gd name="connsiteY48" fmla="*/ 117645 h 5389516"/>
                <a:gd name="connsiteX49" fmla="*/ 3523808 w 5418580"/>
                <a:gd name="connsiteY49" fmla="*/ 864343 h 5389516"/>
                <a:gd name="connsiteX50" fmla="*/ 4064282 w 5418580"/>
                <a:gd name="connsiteY50" fmla="*/ 348090 h 5389516"/>
                <a:gd name="connsiteX51" fmla="*/ 3886430 w 5418580"/>
                <a:gd name="connsiteY51" fmla="*/ 1074028 h 5389516"/>
                <a:gd name="connsiteX52" fmla="*/ 4522405 w 5418580"/>
                <a:gd name="connsiteY52" fmla="*/ 681648 h 5389516"/>
                <a:gd name="connsiteX53" fmla="*/ 4197843 w 5418580"/>
                <a:gd name="connsiteY53" fmla="*/ 1354299 h 5389516"/>
                <a:gd name="connsiteX54" fmla="*/ 4900944 w 5418580"/>
                <a:gd name="connsiteY54" fmla="*/ 1101709 h 5389516"/>
                <a:gd name="connsiteX55" fmla="*/ 4444897 w 5418580"/>
                <a:gd name="connsiteY55" fmla="*/ 1693393 h 5389516"/>
                <a:gd name="connsiteX56" fmla="*/ 5184676 w 5418580"/>
                <a:gd name="connsiteY56" fmla="*/ 1592357 h 5389516"/>
                <a:gd name="connsiteX57" fmla="*/ 4615137 w 5418580"/>
                <a:gd name="connsiteY57" fmla="*/ 2075393 h 5389516"/>
                <a:gd name="connsiteX58" fmla="*/ 5359759 w 5418580"/>
                <a:gd name="connsiteY58" fmla="*/ 2131447 h 5389516"/>
                <a:gd name="connsiteX59" fmla="*/ 4701640 w 5418580"/>
                <a:gd name="connsiteY59" fmla="*/ 2485074 h 5389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418580" h="5389516">
                  <a:moveTo>
                    <a:pt x="5418581" y="2694758"/>
                  </a:moveTo>
                  <a:lnTo>
                    <a:pt x="4701640" y="2904443"/>
                  </a:lnTo>
                  <a:lnTo>
                    <a:pt x="5359759" y="3258069"/>
                  </a:lnTo>
                  <a:lnTo>
                    <a:pt x="4615137" y="3314123"/>
                  </a:lnTo>
                  <a:lnTo>
                    <a:pt x="5184676" y="3797159"/>
                  </a:lnTo>
                  <a:lnTo>
                    <a:pt x="4444897" y="3696123"/>
                  </a:lnTo>
                  <a:lnTo>
                    <a:pt x="4900944" y="4287807"/>
                  </a:lnTo>
                  <a:lnTo>
                    <a:pt x="4197843" y="4035217"/>
                  </a:lnTo>
                  <a:lnTo>
                    <a:pt x="4521713" y="4707869"/>
                  </a:lnTo>
                  <a:lnTo>
                    <a:pt x="3886430" y="4315488"/>
                  </a:lnTo>
                  <a:lnTo>
                    <a:pt x="4064282" y="5041426"/>
                  </a:lnTo>
                  <a:lnTo>
                    <a:pt x="3523808" y="4525173"/>
                  </a:lnTo>
                  <a:lnTo>
                    <a:pt x="3546645" y="5271872"/>
                  </a:lnTo>
                  <a:lnTo>
                    <a:pt x="3125892" y="4654582"/>
                  </a:lnTo>
                  <a:lnTo>
                    <a:pt x="2991638" y="5389516"/>
                  </a:lnTo>
                  <a:lnTo>
                    <a:pt x="2709291" y="4698180"/>
                  </a:lnTo>
                  <a:lnTo>
                    <a:pt x="2426251" y="5389516"/>
                  </a:lnTo>
                  <a:lnTo>
                    <a:pt x="2291998" y="4654582"/>
                  </a:lnTo>
                  <a:lnTo>
                    <a:pt x="1871936" y="5271872"/>
                  </a:lnTo>
                  <a:lnTo>
                    <a:pt x="1894081" y="4525173"/>
                  </a:lnTo>
                  <a:lnTo>
                    <a:pt x="1354299" y="5041426"/>
                  </a:lnTo>
                  <a:lnTo>
                    <a:pt x="1531458" y="4315488"/>
                  </a:lnTo>
                  <a:lnTo>
                    <a:pt x="896177" y="4707869"/>
                  </a:lnTo>
                  <a:lnTo>
                    <a:pt x="1220046" y="4035217"/>
                  </a:lnTo>
                  <a:lnTo>
                    <a:pt x="517637" y="4287807"/>
                  </a:lnTo>
                  <a:lnTo>
                    <a:pt x="973684" y="3696123"/>
                  </a:lnTo>
                  <a:lnTo>
                    <a:pt x="233906" y="3797159"/>
                  </a:lnTo>
                  <a:lnTo>
                    <a:pt x="803445" y="3314123"/>
                  </a:lnTo>
                  <a:lnTo>
                    <a:pt x="58822" y="3258069"/>
                  </a:lnTo>
                  <a:lnTo>
                    <a:pt x="716941" y="2904443"/>
                  </a:lnTo>
                  <a:lnTo>
                    <a:pt x="0" y="2694758"/>
                  </a:lnTo>
                  <a:lnTo>
                    <a:pt x="716941" y="2485074"/>
                  </a:lnTo>
                  <a:lnTo>
                    <a:pt x="58822" y="2131447"/>
                  </a:lnTo>
                  <a:lnTo>
                    <a:pt x="803445" y="2075393"/>
                  </a:lnTo>
                  <a:lnTo>
                    <a:pt x="233906" y="1592357"/>
                  </a:lnTo>
                  <a:lnTo>
                    <a:pt x="973684" y="1693393"/>
                  </a:lnTo>
                  <a:lnTo>
                    <a:pt x="517637" y="1101709"/>
                  </a:lnTo>
                  <a:lnTo>
                    <a:pt x="1220046" y="1354299"/>
                  </a:lnTo>
                  <a:lnTo>
                    <a:pt x="896177" y="681648"/>
                  </a:lnTo>
                  <a:lnTo>
                    <a:pt x="1532150" y="1074028"/>
                  </a:lnTo>
                  <a:lnTo>
                    <a:pt x="1354299" y="348090"/>
                  </a:lnTo>
                  <a:lnTo>
                    <a:pt x="1894081" y="863651"/>
                  </a:lnTo>
                  <a:lnTo>
                    <a:pt x="1871936" y="117645"/>
                  </a:lnTo>
                  <a:lnTo>
                    <a:pt x="2291998" y="734934"/>
                  </a:lnTo>
                  <a:lnTo>
                    <a:pt x="2426251" y="0"/>
                  </a:lnTo>
                  <a:lnTo>
                    <a:pt x="2709291" y="691336"/>
                  </a:lnTo>
                  <a:lnTo>
                    <a:pt x="2992330" y="0"/>
                  </a:lnTo>
                  <a:lnTo>
                    <a:pt x="3125892" y="734934"/>
                  </a:lnTo>
                  <a:lnTo>
                    <a:pt x="3546645" y="117645"/>
                  </a:lnTo>
                  <a:lnTo>
                    <a:pt x="3523808" y="864343"/>
                  </a:lnTo>
                  <a:lnTo>
                    <a:pt x="4064282" y="348090"/>
                  </a:lnTo>
                  <a:lnTo>
                    <a:pt x="3886430" y="1074028"/>
                  </a:lnTo>
                  <a:lnTo>
                    <a:pt x="4522405" y="681648"/>
                  </a:lnTo>
                  <a:lnTo>
                    <a:pt x="4197843" y="1354299"/>
                  </a:lnTo>
                  <a:lnTo>
                    <a:pt x="4900944" y="1101709"/>
                  </a:lnTo>
                  <a:lnTo>
                    <a:pt x="4444897" y="1693393"/>
                  </a:lnTo>
                  <a:lnTo>
                    <a:pt x="5184676" y="1592357"/>
                  </a:lnTo>
                  <a:lnTo>
                    <a:pt x="4615137" y="2075393"/>
                  </a:lnTo>
                  <a:lnTo>
                    <a:pt x="5359759" y="2131447"/>
                  </a:lnTo>
                  <a:lnTo>
                    <a:pt x="4701640" y="2485074"/>
                  </a:lnTo>
                  <a:close/>
                </a:path>
              </a:pathLst>
            </a:custGeom>
            <a:noFill/>
            <a:ln w="20743" cap="flat">
              <a:solidFill>
                <a:schemeClr val="accent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BE85A805-E97D-4693-BA60-BC20ACC2CD26}"/>
                </a:ext>
              </a:extLst>
            </p:cNvPr>
            <p:cNvSpPr/>
            <p:nvPr/>
          </p:nvSpPr>
          <p:spPr>
            <a:xfrm>
              <a:off x="7731847" y="-2754327"/>
              <a:ext cx="7264438" cy="7224728"/>
            </a:xfrm>
            <a:custGeom>
              <a:avLst/>
              <a:gdLst>
                <a:gd name="connsiteX0" fmla="*/ 6835855 w 6835854"/>
                <a:gd name="connsiteY0" fmla="*/ 3399243 h 6798485"/>
                <a:gd name="connsiteX1" fmla="*/ 6115453 w 6835854"/>
                <a:gd name="connsiteY1" fmla="*/ 3682974 h 6798485"/>
                <a:gd name="connsiteX2" fmla="*/ 6761808 w 6835854"/>
                <a:gd name="connsiteY2" fmla="*/ 4109956 h 6798485"/>
                <a:gd name="connsiteX3" fmla="*/ 5997809 w 6835854"/>
                <a:gd name="connsiteY3" fmla="*/ 4237289 h 6798485"/>
                <a:gd name="connsiteX4" fmla="*/ 6541051 w 6835854"/>
                <a:gd name="connsiteY4" fmla="*/ 4789528 h 6798485"/>
                <a:gd name="connsiteX5" fmla="*/ 5767363 w 6835854"/>
                <a:gd name="connsiteY5" fmla="*/ 4754926 h 6798485"/>
                <a:gd name="connsiteX6" fmla="*/ 6183272 w 6835854"/>
                <a:gd name="connsiteY6" fmla="*/ 5408201 h 6798485"/>
                <a:gd name="connsiteX7" fmla="*/ 5433114 w 6835854"/>
                <a:gd name="connsiteY7" fmla="*/ 5213741 h 6798485"/>
                <a:gd name="connsiteX8" fmla="*/ 5705081 w 6835854"/>
                <a:gd name="connsiteY8" fmla="*/ 5938987 h 6798485"/>
                <a:gd name="connsiteX9" fmla="*/ 5011668 w 6835854"/>
                <a:gd name="connsiteY9" fmla="*/ 5593665 h 6798485"/>
                <a:gd name="connsiteX10" fmla="*/ 5127237 w 6835854"/>
                <a:gd name="connsiteY10" fmla="*/ 6359740 h 6798485"/>
                <a:gd name="connsiteX11" fmla="*/ 4521021 w 6835854"/>
                <a:gd name="connsiteY11" fmla="*/ 5877396 h 6798485"/>
                <a:gd name="connsiteX12" fmla="*/ 4473962 w 6835854"/>
                <a:gd name="connsiteY12" fmla="*/ 6650392 h 6798485"/>
                <a:gd name="connsiteX13" fmla="*/ 3981930 w 6835854"/>
                <a:gd name="connsiteY13" fmla="*/ 6052479 h 6798485"/>
                <a:gd name="connsiteX14" fmla="*/ 3775014 w 6835854"/>
                <a:gd name="connsiteY14" fmla="*/ 6798486 h 6798485"/>
                <a:gd name="connsiteX15" fmla="*/ 3417927 w 6835854"/>
                <a:gd name="connsiteY15" fmla="*/ 6111302 h 6798485"/>
                <a:gd name="connsiteX16" fmla="*/ 3060841 w 6835854"/>
                <a:gd name="connsiteY16" fmla="*/ 6798486 h 6798485"/>
                <a:gd name="connsiteX17" fmla="*/ 2853232 w 6835854"/>
                <a:gd name="connsiteY17" fmla="*/ 6052479 h 6798485"/>
                <a:gd name="connsiteX18" fmla="*/ 2361200 w 6835854"/>
                <a:gd name="connsiteY18" fmla="*/ 6650392 h 6798485"/>
                <a:gd name="connsiteX19" fmla="*/ 2314835 w 6835854"/>
                <a:gd name="connsiteY19" fmla="*/ 5877396 h 6798485"/>
                <a:gd name="connsiteX20" fmla="*/ 1708618 w 6835854"/>
                <a:gd name="connsiteY20" fmla="*/ 6359740 h 6798485"/>
                <a:gd name="connsiteX21" fmla="*/ 1824187 w 6835854"/>
                <a:gd name="connsiteY21" fmla="*/ 5593665 h 6798485"/>
                <a:gd name="connsiteX22" fmla="*/ 1130774 w 6835854"/>
                <a:gd name="connsiteY22" fmla="*/ 5938987 h 6798485"/>
                <a:gd name="connsiteX23" fmla="*/ 1402049 w 6835854"/>
                <a:gd name="connsiteY23" fmla="*/ 5213741 h 6798485"/>
                <a:gd name="connsiteX24" fmla="*/ 652583 w 6835854"/>
                <a:gd name="connsiteY24" fmla="*/ 5408201 h 6798485"/>
                <a:gd name="connsiteX25" fmla="*/ 1068492 w 6835854"/>
                <a:gd name="connsiteY25" fmla="*/ 4754926 h 6798485"/>
                <a:gd name="connsiteX26" fmla="*/ 294804 w 6835854"/>
                <a:gd name="connsiteY26" fmla="*/ 4789528 h 6798485"/>
                <a:gd name="connsiteX27" fmla="*/ 838046 w 6835854"/>
                <a:gd name="connsiteY27" fmla="*/ 4237289 h 6798485"/>
                <a:gd name="connsiteX28" fmla="*/ 74047 w 6835854"/>
                <a:gd name="connsiteY28" fmla="*/ 4109956 h 6798485"/>
                <a:gd name="connsiteX29" fmla="*/ 720401 w 6835854"/>
                <a:gd name="connsiteY29" fmla="*/ 3682974 h 6798485"/>
                <a:gd name="connsiteX30" fmla="*/ 0 w 6835854"/>
                <a:gd name="connsiteY30" fmla="*/ 3399243 h 6798485"/>
                <a:gd name="connsiteX31" fmla="*/ 720401 w 6835854"/>
                <a:gd name="connsiteY31" fmla="*/ 3115511 h 6798485"/>
                <a:gd name="connsiteX32" fmla="*/ 74047 w 6835854"/>
                <a:gd name="connsiteY32" fmla="*/ 2688530 h 6798485"/>
                <a:gd name="connsiteX33" fmla="*/ 838046 w 6835854"/>
                <a:gd name="connsiteY33" fmla="*/ 2561197 h 6798485"/>
                <a:gd name="connsiteX34" fmla="*/ 294804 w 6835854"/>
                <a:gd name="connsiteY34" fmla="*/ 2008266 h 6798485"/>
                <a:gd name="connsiteX35" fmla="*/ 1068492 w 6835854"/>
                <a:gd name="connsiteY35" fmla="*/ 2043559 h 6798485"/>
                <a:gd name="connsiteX36" fmla="*/ 652583 w 6835854"/>
                <a:gd name="connsiteY36" fmla="*/ 1390285 h 6798485"/>
                <a:gd name="connsiteX37" fmla="*/ 1402049 w 6835854"/>
                <a:gd name="connsiteY37" fmla="*/ 1584745 h 6798485"/>
                <a:gd name="connsiteX38" fmla="*/ 1130774 w 6835854"/>
                <a:gd name="connsiteY38" fmla="*/ 859499 h 6798485"/>
                <a:gd name="connsiteX39" fmla="*/ 1824187 w 6835854"/>
                <a:gd name="connsiteY39" fmla="*/ 1204821 h 6798485"/>
                <a:gd name="connsiteX40" fmla="*/ 1708618 w 6835854"/>
                <a:gd name="connsiteY40" fmla="*/ 438746 h 6798485"/>
                <a:gd name="connsiteX41" fmla="*/ 2314835 w 6835854"/>
                <a:gd name="connsiteY41" fmla="*/ 921090 h 6798485"/>
                <a:gd name="connsiteX42" fmla="*/ 2361200 w 6835854"/>
                <a:gd name="connsiteY42" fmla="*/ 148094 h 6798485"/>
                <a:gd name="connsiteX43" fmla="*/ 2853232 w 6835854"/>
                <a:gd name="connsiteY43" fmla="*/ 746007 h 6798485"/>
                <a:gd name="connsiteX44" fmla="*/ 3060841 w 6835854"/>
                <a:gd name="connsiteY44" fmla="*/ 0 h 6798485"/>
                <a:gd name="connsiteX45" fmla="*/ 3417927 w 6835854"/>
                <a:gd name="connsiteY45" fmla="*/ 687184 h 6798485"/>
                <a:gd name="connsiteX46" fmla="*/ 3775014 w 6835854"/>
                <a:gd name="connsiteY46" fmla="*/ 0 h 6798485"/>
                <a:gd name="connsiteX47" fmla="*/ 3981930 w 6835854"/>
                <a:gd name="connsiteY47" fmla="*/ 746007 h 6798485"/>
                <a:gd name="connsiteX48" fmla="*/ 4473962 w 6835854"/>
                <a:gd name="connsiteY48" fmla="*/ 148094 h 6798485"/>
                <a:gd name="connsiteX49" fmla="*/ 4521021 w 6835854"/>
                <a:gd name="connsiteY49" fmla="*/ 921090 h 6798485"/>
                <a:gd name="connsiteX50" fmla="*/ 5127237 w 6835854"/>
                <a:gd name="connsiteY50" fmla="*/ 438746 h 6798485"/>
                <a:gd name="connsiteX51" fmla="*/ 5011668 w 6835854"/>
                <a:gd name="connsiteY51" fmla="*/ 1204821 h 6798485"/>
                <a:gd name="connsiteX52" fmla="*/ 5705081 w 6835854"/>
                <a:gd name="connsiteY52" fmla="*/ 859499 h 6798485"/>
                <a:gd name="connsiteX53" fmla="*/ 5433114 w 6835854"/>
                <a:gd name="connsiteY53" fmla="*/ 1584745 h 6798485"/>
                <a:gd name="connsiteX54" fmla="*/ 6183272 w 6835854"/>
                <a:gd name="connsiteY54" fmla="*/ 1390285 h 6798485"/>
                <a:gd name="connsiteX55" fmla="*/ 5767363 w 6835854"/>
                <a:gd name="connsiteY55" fmla="*/ 2043559 h 6798485"/>
                <a:gd name="connsiteX56" fmla="*/ 6541051 w 6835854"/>
                <a:gd name="connsiteY56" fmla="*/ 2008958 h 6798485"/>
                <a:gd name="connsiteX57" fmla="*/ 5997809 w 6835854"/>
                <a:gd name="connsiteY57" fmla="*/ 2561197 h 6798485"/>
                <a:gd name="connsiteX58" fmla="*/ 6761808 w 6835854"/>
                <a:gd name="connsiteY58" fmla="*/ 2688530 h 6798485"/>
                <a:gd name="connsiteX59" fmla="*/ 6115453 w 6835854"/>
                <a:gd name="connsiteY59" fmla="*/ 3115511 h 6798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835854" h="6798485">
                  <a:moveTo>
                    <a:pt x="6835855" y="3399243"/>
                  </a:moveTo>
                  <a:lnTo>
                    <a:pt x="6115453" y="3682974"/>
                  </a:lnTo>
                  <a:lnTo>
                    <a:pt x="6761808" y="4109956"/>
                  </a:lnTo>
                  <a:lnTo>
                    <a:pt x="5997809" y="4237289"/>
                  </a:lnTo>
                  <a:lnTo>
                    <a:pt x="6541051" y="4789528"/>
                  </a:lnTo>
                  <a:lnTo>
                    <a:pt x="5767363" y="4754926"/>
                  </a:lnTo>
                  <a:lnTo>
                    <a:pt x="6183272" y="5408201"/>
                  </a:lnTo>
                  <a:lnTo>
                    <a:pt x="5433114" y="5213741"/>
                  </a:lnTo>
                  <a:lnTo>
                    <a:pt x="5705081" y="5938987"/>
                  </a:lnTo>
                  <a:lnTo>
                    <a:pt x="5011668" y="5593665"/>
                  </a:lnTo>
                  <a:lnTo>
                    <a:pt x="5127237" y="6359740"/>
                  </a:lnTo>
                  <a:lnTo>
                    <a:pt x="4521021" y="5877396"/>
                  </a:lnTo>
                  <a:lnTo>
                    <a:pt x="4473962" y="6650392"/>
                  </a:lnTo>
                  <a:lnTo>
                    <a:pt x="3981930" y="6052479"/>
                  </a:lnTo>
                  <a:lnTo>
                    <a:pt x="3775014" y="6798486"/>
                  </a:lnTo>
                  <a:lnTo>
                    <a:pt x="3417927" y="6111302"/>
                  </a:lnTo>
                  <a:lnTo>
                    <a:pt x="3060841" y="6798486"/>
                  </a:lnTo>
                  <a:lnTo>
                    <a:pt x="2853232" y="6052479"/>
                  </a:lnTo>
                  <a:lnTo>
                    <a:pt x="2361200" y="6650392"/>
                  </a:lnTo>
                  <a:lnTo>
                    <a:pt x="2314835" y="5877396"/>
                  </a:lnTo>
                  <a:lnTo>
                    <a:pt x="1708618" y="6359740"/>
                  </a:lnTo>
                  <a:lnTo>
                    <a:pt x="1824187" y="5593665"/>
                  </a:lnTo>
                  <a:lnTo>
                    <a:pt x="1130774" y="5938987"/>
                  </a:lnTo>
                  <a:lnTo>
                    <a:pt x="1402049" y="5213741"/>
                  </a:lnTo>
                  <a:lnTo>
                    <a:pt x="652583" y="5408201"/>
                  </a:lnTo>
                  <a:lnTo>
                    <a:pt x="1068492" y="4754926"/>
                  </a:lnTo>
                  <a:lnTo>
                    <a:pt x="294804" y="4789528"/>
                  </a:lnTo>
                  <a:lnTo>
                    <a:pt x="838046" y="4237289"/>
                  </a:lnTo>
                  <a:lnTo>
                    <a:pt x="74047" y="4109956"/>
                  </a:lnTo>
                  <a:lnTo>
                    <a:pt x="720401" y="3682974"/>
                  </a:lnTo>
                  <a:lnTo>
                    <a:pt x="0" y="3399243"/>
                  </a:lnTo>
                  <a:lnTo>
                    <a:pt x="720401" y="3115511"/>
                  </a:lnTo>
                  <a:lnTo>
                    <a:pt x="74047" y="2688530"/>
                  </a:lnTo>
                  <a:lnTo>
                    <a:pt x="838046" y="2561197"/>
                  </a:lnTo>
                  <a:lnTo>
                    <a:pt x="294804" y="2008266"/>
                  </a:lnTo>
                  <a:lnTo>
                    <a:pt x="1068492" y="2043559"/>
                  </a:lnTo>
                  <a:lnTo>
                    <a:pt x="652583" y="1390285"/>
                  </a:lnTo>
                  <a:lnTo>
                    <a:pt x="1402049" y="1584745"/>
                  </a:lnTo>
                  <a:lnTo>
                    <a:pt x="1130774" y="859499"/>
                  </a:lnTo>
                  <a:lnTo>
                    <a:pt x="1824187" y="1204821"/>
                  </a:lnTo>
                  <a:lnTo>
                    <a:pt x="1708618" y="438746"/>
                  </a:lnTo>
                  <a:lnTo>
                    <a:pt x="2314835" y="921090"/>
                  </a:lnTo>
                  <a:lnTo>
                    <a:pt x="2361200" y="148094"/>
                  </a:lnTo>
                  <a:lnTo>
                    <a:pt x="2853232" y="746007"/>
                  </a:lnTo>
                  <a:lnTo>
                    <a:pt x="3060841" y="0"/>
                  </a:lnTo>
                  <a:lnTo>
                    <a:pt x="3417927" y="687184"/>
                  </a:lnTo>
                  <a:lnTo>
                    <a:pt x="3775014" y="0"/>
                  </a:lnTo>
                  <a:lnTo>
                    <a:pt x="3981930" y="746007"/>
                  </a:lnTo>
                  <a:lnTo>
                    <a:pt x="4473962" y="148094"/>
                  </a:lnTo>
                  <a:lnTo>
                    <a:pt x="4521021" y="921090"/>
                  </a:lnTo>
                  <a:lnTo>
                    <a:pt x="5127237" y="438746"/>
                  </a:lnTo>
                  <a:lnTo>
                    <a:pt x="5011668" y="1204821"/>
                  </a:lnTo>
                  <a:lnTo>
                    <a:pt x="5705081" y="859499"/>
                  </a:lnTo>
                  <a:lnTo>
                    <a:pt x="5433114" y="1584745"/>
                  </a:lnTo>
                  <a:lnTo>
                    <a:pt x="6183272" y="1390285"/>
                  </a:lnTo>
                  <a:lnTo>
                    <a:pt x="5767363" y="2043559"/>
                  </a:lnTo>
                  <a:lnTo>
                    <a:pt x="6541051" y="2008958"/>
                  </a:lnTo>
                  <a:lnTo>
                    <a:pt x="5997809" y="2561197"/>
                  </a:lnTo>
                  <a:lnTo>
                    <a:pt x="6761808" y="2688530"/>
                  </a:lnTo>
                  <a:lnTo>
                    <a:pt x="6115453" y="3115511"/>
                  </a:lnTo>
                  <a:close/>
                </a:path>
              </a:pathLst>
            </a:custGeom>
            <a:noFill/>
            <a:ln w="20743" cap="flat">
              <a:solidFill>
                <a:schemeClr val="accent1">
                  <a:alpha val="2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09FD5711-9581-4C06-9D82-BCF372E0E394}"/>
              </a:ext>
            </a:extLst>
          </p:cNvPr>
          <p:cNvSpPr txBox="1"/>
          <p:nvPr/>
        </p:nvSpPr>
        <p:spPr>
          <a:xfrm>
            <a:off x="521119" y="5132611"/>
            <a:ext cx="1508265" cy="520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/>
              <a:t>Lorem ipsum dolor sit amet. </a:t>
            </a:r>
            <a:r>
              <a:rPr lang="en-US" sz="1200"/>
              <a:t>Qui sint</a:t>
            </a:r>
            <a:endParaRPr lang="en-US" sz="1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8DA3C5-5FBA-4BBF-8AC1-530BED0B4B22}"/>
              </a:ext>
            </a:extLst>
          </p:cNvPr>
          <p:cNvSpPr txBox="1"/>
          <p:nvPr/>
        </p:nvSpPr>
        <p:spPr>
          <a:xfrm>
            <a:off x="521119" y="4610603"/>
            <a:ext cx="128561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1400">
                <a:latin typeface="+mj-lt"/>
              </a:rPr>
              <a:t>ANALYZING DIFFERENCES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AF9C96B-B7D6-4EC2-B6EF-19A0900F80F9}"/>
              </a:ext>
            </a:extLst>
          </p:cNvPr>
          <p:cNvSpPr txBox="1"/>
          <p:nvPr/>
        </p:nvSpPr>
        <p:spPr>
          <a:xfrm>
            <a:off x="521119" y="4295386"/>
            <a:ext cx="103828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1400">
                <a:solidFill>
                  <a:schemeClr val="accent1"/>
                </a:solidFill>
                <a:latin typeface="+mj-lt"/>
              </a:rPr>
              <a:t>STEPS 01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21E6F3-19C9-4F0E-916D-93375FB5E928}"/>
              </a:ext>
            </a:extLst>
          </p:cNvPr>
          <p:cNvSpPr txBox="1"/>
          <p:nvPr/>
        </p:nvSpPr>
        <p:spPr>
          <a:xfrm>
            <a:off x="2353962" y="5132611"/>
            <a:ext cx="1508265" cy="520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/>
              <a:t>Lorem ipsum dolor sit amet. </a:t>
            </a:r>
            <a:r>
              <a:rPr lang="en-US" sz="1200"/>
              <a:t>Qui sint</a:t>
            </a:r>
            <a:endParaRPr lang="en-US" sz="12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6F4FD9F-CE4F-4802-913F-129F45A3337D}"/>
              </a:ext>
            </a:extLst>
          </p:cNvPr>
          <p:cNvSpPr txBox="1"/>
          <p:nvPr/>
        </p:nvSpPr>
        <p:spPr>
          <a:xfrm>
            <a:off x="2353962" y="4610603"/>
            <a:ext cx="128561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1400">
                <a:latin typeface="+mj-lt"/>
              </a:rPr>
              <a:t>ANALYZING DIFFERENCES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9C72CFF-34F7-4959-8E93-4453E8C506FE}"/>
              </a:ext>
            </a:extLst>
          </p:cNvPr>
          <p:cNvSpPr txBox="1"/>
          <p:nvPr/>
        </p:nvSpPr>
        <p:spPr>
          <a:xfrm>
            <a:off x="2353962" y="4295386"/>
            <a:ext cx="103828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1400">
                <a:solidFill>
                  <a:schemeClr val="accent1"/>
                </a:solidFill>
                <a:latin typeface="+mj-lt"/>
              </a:rPr>
              <a:t>STEPS 02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CF03587-87B9-4659-8D5F-C1CE375D2A38}"/>
              </a:ext>
            </a:extLst>
          </p:cNvPr>
          <p:cNvSpPr txBox="1"/>
          <p:nvPr/>
        </p:nvSpPr>
        <p:spPr>
          <a:xfrm>
            <a:off x="4186804" y="5132611"/>
            <a:ext cx="1508265" cy="520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/>
              <a:t>Lorem ipsum dolor sit amet. </a:t>
            </a:r>
            <a:r>
              <a:rPr lang="en-US" sz="1200"/>
              <a:t>Qui sint</a:t>
            </a:r>
            <a:endParaRPr lang="en-US" sz="12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CECA21C-B9E5-43B6-975F-4F9F8DE72454}"/>
              </a:ext>
            </a:extLst>
          </p:cNvPr>
          <p:cNvSpPr txBox="1"/>
          <p:nvPr/>
        </p:nvSpPr>
        <p:spPr>
          <a:xfrm>
            <a:off x="4186804" y="4610603"/>
            <a:ext cx="128561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1400">
                <a:latin typeface="+mj-lt"/>
              </a:rPr>
              <a:t>ANALYZING DIFFERENCES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52FF83E-2752-4793-A67B-1C83160B8382}"/>
              </a:ext>
            </a:extLst>
          </p:cNvPr>
          <p:cNvSpPr txBox="1"/>
          <p:nvPr/>
        </p:nvSpPr>
        <p:spPr>
          <a:xfrm>
            <a:off x="4186804" y="4295386"/>
            <a:ext cx="103828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1400">
                <a:solidFill>
                  <a:schemeClr val="accent1"/>
                </a:solidFill>
                <a:latin typeface="+mj-lt"/>
              </a:rPr>
              <a:t>STEPS 03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D067746-6AEE-442A-AF1C-996DA5FAB29D}"/>
              </a:ext>
            </a:extLst>
          </p:cNvPr>
          <p:cNvSpPr txBox="1"/>
          <p:nvPr/>
        </p:nvSpPr>
        <p:spPr>
          <a:xfrm>
            <a:off x="6020067" y="5132611"/>
            <a:ext cx="1508265" cy="520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/>
              <a:t>Lorem ipsum dolor sit amet. </a:t>
            </a:r>
            <a:r>
              <a:rPr lang="en-US" sz="1200"/>
              <a:t>Qui sint</a:t>
            </a:r>
            <a:endParaRPr lang="en-US" sz="12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06AA354-99FF-4024-BFC0-2FA0BBEE730C}"/>
              </a:ext>
            </a:extLst>
          </p:cNvPr>
          <p:cNvSpPr txBox="1"/>
          <p:nvPr/>
        </p:nvSpPr>
        <p:spPr>
          <a:xfrm>
            <a:off x="6020067" y="4610603"/>
            <a:ext cx="128561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1400">
                <a:latin typeface="+mj-lt"/>
              </a:rPr>
              <a:t>ANALYZING DIFFERENCES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482B680-0217-47D4-B587-0813D9F3BDCF}"/>
              </a:ext>
            </a:extLst>
          </p:cNvPr>
          <p:cNvSpPr txBox="1"/>
          <p:nvPr/>
        </p:nvSpPr>
        <p:spPr>
          <a:xfrm>
            <a:off x="6020067" y="4295386"/>
            <a:ext cx="103828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1400">
                <a:solidFill>
                  <a:schemeClr val="accent1"/>
                </a:solidFill>
                <a:latin typeface="+mj-lt"/>
              </a:rPr>
              <a:t>STEPS 04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13C3CA9-2211-421A-BA31-CF88A2AEB40F}"/>
              </a:ext>
            </a:extLst>
          </p:cNvPr>
          <p:cNvSpPr txBox="1"/>
          <p:nvPr/>
        </p:nvSpPr>
        <p:spPr>
          <a:xfrm>
            <a:off x="7751482" y="5132611"/>
            <a:ext cx="1508265" cy="520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/>
              <a:t>Lorem ipsum dolor sit amet. </a:t>
            </a:r>
            <a:r>
              <a:rPr lang="en-US" sz="1200"/>
              <a:t>Qui sint</a:t>
            </a:r>
            <a:endParaRPr lang="en-US" sz="12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1B48C85-E8E5-44BD-A9F8-D1915F9125A1}"/>
              </a:ext>
            </a:extLst>
          </p:cNvPr>
          <p:cNvSpPr txBox="1"/>
          <p:nvPr/>
        </p:nvSpPr>
        <p:spPr>
          <a:xfrm>
            <a:off x="7751482" y="4610603"/>
            <a:ext cx="128561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1400">
                <a:latin typeface="+mj-lt"/>
              </a:rPr>
              <a:t>ANALYZING DIFFERENCES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EC2C7B1-AD04-4A71-A4AF-FD9282461C1D}"/>
              </a:ext>
            </a:extLst>
          </p:cNvPr>
          <p:cNvSpPr txBox="1"/>
          <p:nvPr/>
        </p:nvSpPr>
        <p:spPr>
          <a:xfrm>
            <a:off x="7751482" y="4295386"/>
            <a:ext cx="103828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1400">
                <a:solidFill>
                  <a:schemeClr val="accent1"/>
                </a:solidFill>
                <a:latin typeface="+mj-lt"/>
              </a:rPr>
              <a:t>STEPS 05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3743238E-F6AE-4BC2-8FEE-14A7596487FD}"/>
              </a:ext>
            </a:extLst>
          </p:cNvPr>
          <p:cNvCxnSpPr>
            <a:cxnSpLocks/>
          </p:cNvCxnSpPr>
          <p:nvPr/>
        </p:nvCxnSpPr>
        <p:spPr>
          <a:xfrm>
            <a:off x="1833483" y="4449273"/>
            <a:ext cx="197527" cy="1"/>
          </a:xfrm>
          <a:prstGeom prst="straightConnector1">
            <a:avLst/>
          </a:prstGeom>
          <a:ln w="12700"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4C6A7D4E-04B1-4BA4-901F-3776A2E60299}"/>
              </a:ext>
            </a:extLst>
          </p:cNvPr>
          <p:cNvCxnSpPr>
            <a:cxnSpLocks/>
          </p:cNvCxnSpPr>
          <p:nvPr/>
        </p:nvCxnSpPr>
        <p:spPr>
          <a:xfrm>
            <a:off x="3622894" y="4449273"/>
            <a:ext cx="197527" cy="1"/>
          </a:xfrm>
          <a:prstGeom prst="straightConnector1">
            <a:avLst/>
          </a:prstGeom>
          <a:ln w="12700"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342C297B-B579-4558-8BAB-768D25DDD55D}"/>
              </a:ext>
            </a:extLst>
          </p:cNvPr>
          <p:cNvCxnSpPr>
            <a:cxnSpLocks/>
          </p:cNvCxnSpPr>
          <p:nvPr/>
        </p:nvCxnSpPr>
        <p:spPr>
          <a:xfrm>
            <a:off x="5435990" y="4449273"/>
            <a:ext cx="197527" cy="1"/>
          </a:xfrm>
          <a:prstGeom prst="straightConnector1">
            <a:avLst/>
          </a:prstGeom>
          <a:ln w="12700"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A1B2CC83-DDC0-46BA-9463-19DA228B4A58}"/>
              </a:ext>
            </a:extLst>
          </p:cNvPr>
          <p:cNvCxnSpPr>
            <a:cxnSpLocks/>
          </p:cNvCxnSpPr>
          <p:nvPr/>
        </p:nvCxnSpPr>
        <p:spPr>
          <a:xfrm>
            <a:off x="7225401" y="4449273"/>
            <a:ext cx="197527" cy="1"/>
          </a:xfrm>
          <a:prstGeom prst="straightConnector1">
            <a:avLst/>
          </a:prstGeom>
          <a:ln w="12700"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80420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">
              <a:schemeClr val="accent1"/>
            </a:gs>
            <a:gs pos="100000">
              <a:schemeClr val="accent2">
                <a:lumMod val="50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25">
            <a:extLst>
              <a:ext uri="{FF2B5EF4-FFF2-40B4-BE49-F238E27FC236}">
                <a16:creationId xmlns:a16="http://schemas.microsoft.com/office/drawing/2014/main" id="{3BC6816F-1ED4-444E-8D19-36A39587677D}"/>
              </a:ext>
            </a:extLst>
          </p:cNvPr>
          <p:cNvSpPr txBox="1">
            <a:spLocks/>
          </p:cNvSpPr>
          <p:nvPr/>
        </p:nvSpPr>
        <p:spPr>
          <a:xfrm>
            <a:off x="0" y="2692400"/>
            <a:ext cx="12192000" cy="2296160"/>
          </a:xfrm>
          <a:custGeom>
            <a:avLst/>
            <a:gdLst>
              <a:gd name="connsiteX0" fmla="*/ 0 w 12192000"/>
              <a:gd name="connsiteY0" fmla="*/ 0 h 2296160"/>
              <a:gd name="connsiteX1" fmla="*/ 12192000 w 12192000"/>
              <a:gd name="connsiteY1" fmla="*/ 0 h 2296160"/>
              <a:gd name="connsiteX2" fmla="*/ 12192000 w 12192000"/>
              <a:gd name="connsiteY2" fmla="*/ 2296160 h 2296160"/>
              <a:gd name="connsiteX3" fmla="*/ 0 w 12192000"/>
              <a:gd name="connsiteY3" fmla="*/ 2296160 h 2296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296160">
                <a:moveTo>
                  <a:pt x="0" y="0"/>
                </a:moveTo>
                <a:lnTo>
                  <a:pt x="12192000" y="0"/>
                </a:lnTo>
                <a:lnTo>
                  <a:pt x="12192000" y="2296160"/>
                </a:lnTo>
                <a:lnTo>
                  <a:pt x="0" y="2296160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50000"/>
            </a:schemeClr>
          </a:solidFill>
        </p:spPr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D9528D6B-F2FB-4889-B0D3-1C418DF8E40E}"/>
              </a:ext>
            </a:extLst>
          </p:cNvPr>
          <p:cNvSpPr/>
          <p:nvPr/>
        </p:nvSpPr>
        <p:spPr>
          <a:xfrm>
            <a:off x="1" y="3719298"/>
            <a:ext cx="2295043" cy="3138703"/>
          </a:xfrm>
          <a:custGeom>
            <a:avLst/>
            <a:gdLst>
              <a:gd name="connsiteX0" fmla="*/ 482995 w 2295043"/>
              <a:gd name="connsiteY0" fmla="*/ 0 h 3138703"/>
              <a:gd name="connsiteX1" fmla="*/ 361019 w 2295043"/>
              <a:gd name="connsiteY1" fmla="*/ 812341 h 3138703"/>
              <a:gd name="connsiteX2" fmla="*/ 1096652 w 2295043"/>
              <a:gd name="connsiteY2" fmla="*/ 446410 h 3138703"/>
              <a:gd name="connsiteX3" fmla="*/ 808686 w 2295043"/>
              <a:gd name="connsiteY3" fmla="*/ 1214739 h 3138703"/>
              <a:gd name="connsiteX4" fmla="*/ 1604679 w 2295043"/>
              <a:gd name="connsiteY4" fmla="*/ 1008510 h 3138703"/>
              <a:gd name="connsiteX5" fmla="*/ 1163299 w 2295043"/>
              <a:gd name="connsiteY5" fmla="*/ 1701388 h 3138703"/>
              <a:gd name="connsiteX6" fmla="*/ 1984442 w 2295043"/>
              <a:gd name="connsiteY6" fmla="*/ 1664921 h 3138703"/>
              <a:gd name="connsiteX7" fmla="*/ 1405995 w 2295043"/>
              <a:gd name="connsiteY7" fmla="*/ 2250913 h 3138703"/>
              <a:gd name="connsiteX8" fmla="*/ 2215821 w 2295043"/>
              <a:gd name="connsiteY8" fmla="*/ 2385464 h 3138703"/>
              <a:gd name="connsiteX9" fmla="*/ 1530487 w 2295043"/>
              <a:gd name="connsiteY9" fmla="*/ 2838162 h 3138703"/>
              <a:gd name="connsiteX10" fmla="*/ 2295043 w 2295043"/>
              <a:gd name="connsiteY10" fmla="*/ 3138703 h 3138703"/>
              <a:gd name="connsiteX11" fmla="*/ 2238456 w 2295043"/>
              <a:gd name="connsiteY11" fmla="*/ 3138703 h 3138703"/>
              <a:gd name="connsiteX12" fmla="*/ 1486475 w 2295043"/>
              <a:gd name="connsiteY12" fmla="*/ 2841934 h 3138703"/>
              <a:gd name="connsiteX13" fmla="*/ 2161749 w 2295043"/>
              <a:gd name="connsiteY13" fmla="*/ 2396782 h 3138703"/>
              <a:gd name="connsiteX14" fmla="*/ 1364498 w 2295043"/>
              <a:gd name="connsiteY14" fmla="*/ 2263488 h 3138703"/>
              <a:gd name="connsiteX15" fmla="*/ 1931627 w 2295043"/>
              <a:gd name="connsiteY15" fmla="*/ 1687556 h 3138703"/>
              <a:gd name="connsiteX16" fmla="*/ 1124317 w 2295043"/>
              <a:gd name="connsiteY16" fmla="*/ 1724023 h 3138703"/>
              <a:gd name="connsiteX17" fmla="*/ 1558152 w 2295043"/>
              <a:gd name="connsiteY17" fmla="*/ 1042462 h 3138703"/>
              <a:gd name="connsiteX18" fmla="*/ 774734 w 2295043"/>
              <a:gd name="connsiteY18" fmla="*/ 1244918 h 3138703"/>
              <a:gd name="connsiteX19" fmla="*/ 1058927 w 2295043"/>
              <a:gd name="connsiteY19" fmla="*/ 487908 h 3138703"/>
              <a:gd name="connsiteX20" fmla="*/ 334611 w 2295043"/>
              <a:gd name="connsiteY20" fmla="*/ 848808 h 3138703"/>
              <a:gd name="connsiteX21" fmla="*/ 455331 w 2295043"/>
              <a:gd name="connsiteY21" fmla="*/ 49043 h 3138703"/>
              <a:gd name="connsiteX22" fmla="*/ 0 w 2295043"/>
              <a:gd name="connsiteY22" fmla="*/ 411135 h 3138703"/>
              <a:gd name="connsiteX23" fmla="*/ 0 w 2295043"/>
              <a:gd name="connsiteY23" fmla="*/ 385450 h 3138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95043" h="3138703">
                <a:moveTo>
                  <a:pt x="482995" y="0"/>
                </a:moveTo>
                <a:lnTo>
                  <a:pt x="361019" y="812341"/>
                </a:lnTo>
                <a:lnTo>
                  <a:pt x="1096652" y="446410"/>
                </a:lnTo>
                <a:lnTo>
                  <a:pt x="808686" y="1214739"/>
                </a:lnTo>
                <a:lnTo>
                  <a:pt x="1604679" y="1008510"/>
                </a:lnTo>
                <a:lnTo>
                  <a:pt x="1163299" y="1701388"/>
                </a:lnTo>
                <a:lnTo>
                  <a:pt x="1984442" y="1664921"/>
                </a:lnTo>
                <a:lnTo>
                  <a:pt x="1405995" y="2250913"/>
                </a:lnTo>
                <a:lnTo>
                  <a:pt x="2215821" y="2385464"/>
                </a:lnTo>
                <a:lnTo>
                  <a:pt x="1530487" y="2838162"/>
                </a:lnTo>
                <a:lnTo>
                  <a:pt x="2295043" y="3138703"/>
                </a:lnTo>
                <a:lnTo>
                  <a:pt x="2238456" y="3138703"/>
                </a:lnTo>
                <a:lnTo>
                  <a:pt x="1486475" y="2841934"/>
                </a:lnTo>
                <a:lnTo>
                  <a:pt x="2161749" y="2396782"/>
                </a:lnTo>
                <a:lnTo>
                  <a:pt x="1364498" y="2263488"/>
                </a:lnTo>
                <a:lnTo>
                  <a:pt x="1931627" y="1687556"/>
                </a:lnTo>
                <a:lnTo>
                  <a:pt x="1124317" y="1724023"/>
                </a:lnTo>
                <a:lnTo>
                  <a:pt x="1558152" y="1042462"/>
                </a:lnTo>
                <a:lnTo>
                  <a:pt x="774734" y="1244918"/>
                </a:lnTo>
                <a:lnTo>
                  <a:pt x="1058927" y="487908"/>
                </a:lnTo>
                <a:lnTo>
                  <a:pt x="334611" y="848808"/>
                </a:lnTo>
                <a:lnTo>
                  <a:pt x="455331" y="49043"/>
                </a:lnTo>
                <a:lnTo>
                  <a:pt x="0" y="411135"/>
                </a:lnTo>
                <a:lnTo>
                  <a:pt x="0" y="38545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0F8BDD6-C0F6-455A-B9FC-64DFCA94E9C4}"/>
              </a:ext>
            </a:extLst>
          </p:cNvPr>
          <p:cNvSpPr txBox="1"/>
          <p:nvPr/>
        </p:nvSpPr>
        <p:spPr>
          <a:xfrm>
            <a:off x="520865" y="262912"/>
            <a:ext cx="22330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b="0" i="0" kern="1200" dirty="0">
                <a:solidFill>
                  <a:schemeClr val="bg1"/>
                </a:solidFill>
                <a:latin typeface="+mj-lt"/>
                <a:ea typeface="+mn-ea"/>
                <a:cs typeface="+mn-cs"/>
              </a:rPr>
              <a:t>Step Process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6B935B2-64EB-4F49-91F1-FBBADFC7B80E}"/>
              </a:ext>
            </a:extLst>
          </p:cNvPr>
          <p:cNvSpPr txBox="1"/>
          <p:nvPr/>
        </p:nvSpPr>
        <p:spPr>
          <a:xfrm>
            <a:off x="3673166" y="262912"/>
            <a:ext cx="22330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kern="1200" dirty="0">
                <a:solidFill>
                  <a:schemeClr val="bg1"/>
                </a:solidFill>
                <a:latin typeface="+mj-lt"/>
                <a:ea typeface="+mn-ea"/>
                <a:cs typeface="+mn-cs"/>
              </a:rPr>
              <a:t>Presentation</a:t>
            </a:r>
            <a:endParaRPr lang="en-US" sz="2000" b="0" i="0" kern="1200" dirty="0">
              <a:solidFill>
                <a:schemeClr val="bg1"/>
              </a:solidFill>
              <a:latin typeface="+mj-lt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C6BCF3-0291-43AF-82FB-8C9D2CEE204B}"/>
              </a:ext>
            </a:extLst>
          </p:cNvPr>
          <p:cNvSpPr txBox="1"/>
          <p:nvPr/>
        </p:nvSpPr>
        <p:spPr>
          <a:xfrm>
            <a:off x="520865" y="5394171"/>
            <a:ext cx="686545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This Presentation Outlines The Planned Actions, Priorities, And Initiatives That Will Guide Our Team And Organization Towards The Next Phase Of Success. It Captures Both Short-term Actions And Long-term Strategies.</a:t>
            </a:r>
            <a:endParaRPr lang="en-ID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3C1134-18CD-45B8-862A-B74503BB1109}"/>
              </a:ext>
            </a:extLst>
          </p:cNvPr>
          <p:cNvSpPr txBox="1"/>
          <p:nvPr/>
        </p:nvSpPr>
        <p:spPr>
          <a:xfrm>
            <a:off x="10470350" y="5501980"/>
            <a:ext cx="1200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+mj-lt"/>
              </a:rPr>
              <a:t>26/07/2036</a:t>
            </a:r>
          </a:p>
          <a:p>
            <a:r>
              <a:rPr lang="en-US" sz="1400" dirty="0">
                <a:solidFill>
                  <a:schemeClr val="bg1"/>
                </a:solidFill>
                <a:latin typeface="+mj-lt"/>
              </a:rPr>
              <a:t>Thursday</a:t>
            </a:r>
            <a:endParaRPr lang="en-ID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84024E3-9CC2-4320-8C33-9BBEFA9B30D8}"/>
              </a:ext>
            </a:extLst>
          </p:cNvPr>
          <p:cNvSpPr txBox="1"/>
          <p:nvPr/>
        </p:nvSpPr>
        <p:spPr>
          <a:xfrm>
            <a:off x="521118" y="914362"/>
            <a:ext cx="9461081" cy="1421928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>
            <a:defPPr>
              <a:defRPr lang="id-ID"/>
            </a:defPPr>
            <a:lvl1pPr>
              <a:lnSpc>
                <a:spcPct val="90000"/>
              </a:lnSpc>
              <a:defRPr sz="4800">
                <a:latin typeface="+mj-lt"/>
              </a:defRPr>
            </a:lvl1pPr>
          </a:lstStyle>
          <a:p>
            <a:r>
              <a:rPr lang="en-US">
                <a:solidFill>
                  <a:schemeClr val="bg1"/>
                </a:solidFill>
              </a:rPr>
              <a:t>VISUALIZING COMPLEX PROCESSES IN A CLEAR AND SIMPLE WAY</a:t>
            </a:r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9" name="Graphic 9">
            <a:extLst>
              <a:ext uri="{FF2B5EF4-FFF2-40B4-BE49-F238E27FC236}">
                <a16:creationId xmlns:a16="http://schemas.microsoft.com/office/drawing/2014/main" id="{54FFF01A-01CB-48BC-8029-F2D7E4E71D53}"/>
              </a:ext>
            </a:extLst>
          </p:cNvPr>
          <p:cNvGrpSpPr/>
          <p:nvPr/>
        </p:nvGrpSpPr>
        <p:grpSpPr>
          <a:xfrm>
            <a:off x="11146717" y="1073700"/>
            <a:ext cx="474390" cy="426951"/>
            <a:chOff x="10979149" y="5039994"/>
            <a:chExt cx="603250" cy="542925"/>
          </a:xfrm>
          <a:solidFill>
            <a:schemeClr val="bg1"/>
          </a:solidFill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FE592A29-24D6-482F-B631-8C7C7B861E68}"/>
                </a:ext>
              </a:extLst>
            </p:cNvPr>
            <p:cNvSpPr/>
            <p:nvPr/>
          </p:nvSpPr>
          <p:spPr>
            <a:xfrm>
              <a:off x="11129961" y="5220969"/>
              <a:ext cx="60325" cy="241300"/>
            </a:xfrm>
            <a:custGeom>
              <a:avLst/>
              <a:gdLst>
                <a:gd name="connsiteX0" fmla="*/ 30163 w 60325"/>
                <a:gd name="connsiteY0" fmla="*/ 0 h 241300"/>
                <a:gd name="connsiteX1" fmla="*/ 0 w 60325"/>
                <a:gd name="connsiteY1" fmla="*/ 30163 h 241300"/>
                <a:gd name="connsiteX2" fmla="*/ 0 w 60325"/>
                <a:gd name="connsiteY2" fmla="*/ 211138 h 241300"/>
                <a:gd name="connsiteX3" fmla="*/ 30163 w 60325"/>
                <a:gd name="connsiteY3" fmla="*/ 241300 h 241300"/>
                <a:gd name="connsiteX4" fmla="*/ 60325 w 60325"/>
                <a:gd name="connsiteY4" fmla="*/ 211138 h 241300"/>
                <a:gd name="connsiteX5" fmla="*/ 60325 w 60325"/>
                <a:gd name="connsiteY5" fmla="*/ 30163 h 241300"/>
                <a:gd name="connsiteX6" fmla="*/ 30163 w 60325"/>
                <a:gd name="connsiteY6" fmla="*/ 0 h 24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325" h="241300">
                  <a:moveTo>
                    <a:pt x="30163" y="0"/>
                  </a:moveTo>
                  <a:cubicBezTo>
                    <a:pt x="12065" y="0"/>
                    <a:pt x="0" y="12065"/>
                    <a:pt x="0" y="30163"/>
                  </a:cubicBezTo>
                  <a:lnTo>
                    <a:pt x="0" y="211138"/>
                  </a:lnTo>
                  <a:cubicBezTo>
                    <a:pt x="0" y="229235"/>
                    <a:pt x="12065" y="241300"/>
                    <a:pt x="30163" y="241300"/>
                  </a:cubicBezTo>
                  <a:cubicBezTo>
                    <a:pt x="48260" y="241300"/>
                    <a:pt x="60325" y="229235"/>
                    <a:pt x="60325" y="211138"/>
                  </a:cubicBezTo>
                  <a:lnTo>
                    <a:pt x="60325" y="30163"/>
                  </a:lnTo>
                  <a:cubicBezTo>
                    <a:pt x="60325" y="12065"/>
                    <a:pt x="48260" y="0"/>
                    <a:pt x="30163" y="0"/>
                  </a:cubicBezTo>
                  <a:close/>
                </a:path>
              </a:pathLst>
            </a:custGeom>
            <a:grpFill/>
            <a:ln w="300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D87C2AC0-5B4A-43B2-86AF-3A1948AB6676}"/>
                </a:ext>
              </a:extLst>
            </p:cNvPr>
            <p:cNvSpPr/>
            <p:nvPr/>
          </p:nvSpPr>
          <p:spPr>
            <a:xfrm>
              <a:off x="11250611" y="5281294"/>
              <a:ext cx="60325" cy="180975"/>
            </a:xfrm>
            <a:custGeom>
              <a:avLst/>
              <a:gdLst>
                <a:gd name="connsiteX0" fmla="*/ 30163 w 60325"/>
                <a:gd name="connsiteY0" fmla="*/ 0 h 180975"/>
                <a:gd name="connsiteX1" fmla="*/ 0 w 60325"/>
                <a:gd name="connsiteY1" fmla="*/ 30163 h 180975"/>
                <a:gd name="connsiteX2" fmla="*/ 0 w 60325"/>
                <a:gd name="connsiteY2" fmla="*/ 150813 h 180975"/>
                <a:gd name="connsiteX3" fmla="*/ 30163 w 60325"/>
                <a:gd name="connsiteY3" fmla="*/ 180975 h 180975"/>
                <a:gd name="connsiteX4" fmla="*/ 60325 w 60325"/>
                <a:gd name="connsiteY4" fmla="*/ 150813 h 180975"/>
                <a:gd name="connsiteX5" fmla="*/ 60325 w 60325"/>
                <a:gd name="connsiteY5" fmla="*/ 30163 h 180975"/>
                <a:gd name="connsiteX6" fmla="*/ 30163 w 60325"/>
                <a:gd name="connsiteY6" fmla="*/ 0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325" h="180975">
                  <a:moveTo>
                    <a:pt x="30163" y="0"/>
                  </a:moveTo>
                  <a:cubicBezTo>
                    <a:pt x="12065" y="0"/>
                    <a:pt x="0" y="12065"/>
                    <a:pt x="0" y="30163"/>
                  </a:cubicBezTo>
                  <a:lnTo>
                    <a:pt x="0" y="150813"/>
                  </a:lnTo>
                  <a:cubicBezTo>
                    <a:pt x="0" y="168910"/>
                    <a:pt x="12065" y="180975"/>
                    <a:pt x="30163" y="180975"/>
                  </a:cubicBezTo>
                  <a:cubicBezTo>
                    <a:pt x="48260" y="180975"/>
                    <a:pt x="60325" y="168910"/>
                    <a:pt x="60325" y="150813"/>
                  </a:cubicBezTo>
                  <a:lnTo>
                    <a:pt x="60325" y="30163"/>
                  </a:lnTo>
                  <a:cubicBezTo>
                    <a:pt x="60325" y="12065"/>
                    <a:pt x="48260" y="0"/>
                    <a:pt x="30163" y="0"/>
                  </a:cubicBezTo>
                  <a:close/>
                </a:path>
              </a:pathLst>
            </a:custGeom>
            <a:grpFill/>
            <a:ln w="300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F4F176F-6AEB-4BF9-BC66-ECA0AF097B5B}"/>
                </a:ext>
              </a:extLst>
            </p:cNvPr>
            <p:cNvSpPr/>
            <p:nvPr/>
          </p:nvSpPr>
          <p:spPr>
            <a:xfrm>
              <a:off x="11371261" y="5160644"/>
              <a:ext cx="60325" cy="301625"/>
            </a:xfrm>
            <a:custGeom>
              <a:avLst/>
              <a:gdLst>
                <a:gd name="connsiteX0" fmla="*/ 30163 w 60325"/>
                <a:gd name="connsiteY0" fmla="*/ 0 h 301625"/>
                <a:gd name="connsiteX1" fmla="*/ 0 w 60325"/>
                <a:gd name="connsiteY1" fmla="*/ 30163 h 301625"/>
                <a:gd name="connsiteX2" fmla="*/ 0 w 60325"/>
                <a:gd name="connsiteY2" fmla="*/ 271463 h 301625"/>
                <a:gd name="connsiteX3" fmla="*/ 30163 w 60325"/>
                <a:gd name="connsiteY3" fmla="*/ 301625 h 301625"/>
                <a:gd name="connsiteX4" fmla="*/ 60325 w 60325"/>
                <a:gd name="connsiteY4" fmla="*/ 271463 h 301625"/>
                <a:gd name="connsiteX5" fmla="*/ 60325 w 60325"/>
                <a:gd name="connsiteY5" fmla="*/ 30163 h 301625"/>
                <a:gd name="connsiteX6" fmla="*/ 30163 w 60325"/>
                <a:gd name="connsiteY6" fmla="*/ 0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325" h="301625">
                  <a:moveTo>
                    <a:pt x="30163" y="0"/>
                  </a:moveTo>
                  <a:cubicBezTo>
                    <a:pt x="12065" y="0"/>
                    <a:pt x="0" y="12065"/>
                    <a:pt x="0" y="30163"/>
                  </a:cubicBezTo>
                  <a:lnTo>
                    <a:pt x="0" y="271463"/>
                  </a:lnTo>
                  <a:cubicBezTo>
                    <a:pt x="0" y="289560"/>
                    <a:pt x="12065" y="301625"/>
                    <a:pt x="30163" y="301625"/>
                  </a:cubicBezTo>
                  <a:cubicBezTo>
                    <a:pt x="48260" y="301625"/>
                    <a:pt x="60325" y="289560"/>
                    <a:pt x="60325" y="271463"/>
                  </a:cubicBezTo>
                  <a:lnTo>
                    <a:pt x="60325" y="30163"/>
                  </a:lnTo>
                  <a:cubicBezTo>
                    <a:pt x="60325" y="12065"/>
                    <a:pt x="48260" y="0"/>
                    <a:pt x="30163" y="0"/>
                  </a:cubicBezTo>
                  <a:close/>
                </a:path>
              </a:pathLst>
            </a:custGeom>
            <a:grpFill/>
            <a:ln w="300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DD28327-E01B-4BE6-86E4-CE8B6F6A902C}"/>
                </a:ext>
              </a:extLst>
            </p:cNvPr>
            <p:cNvSpPr/>
            <p:nvPr/>
          </p:nvSpPr>
          <p:spPr>
            <a:xfrm>
              <a:off x="10979149" y="5039994"/>
              <a:ext cx="603250" cy="542925"/>
            </a:xfrm>
            <a:custGeom>
              <a:avLst/>
              <a:gdLst>
                <a:gd name="connsiteX0" fmla="*/ 600234 w 603250"/>
                <a:gd name="connsiteY0" fmla="*/ 81439 h 542925"/>
                <a:gd name="connsiteX1" fmla="*/ 576104 w 603250"/>
                <a:gd name="connsiteY1" fmla="*/ 27146 h 542925"/>
                <a:gd name="connsiteX2" fmla="*/ 521811 w 603250"/>
                <a:gd name="connsiteY2" fmla="*/ 3016 h 542925"/>
                <a:gd name="connsiteX3" fmla="*/ 452438 w 603250"/>
                <a:gd name="connsiteY3" fmla="*/ 0 h 542925"/>
                <a:gd name="connsiteX4" fmla="*/ 150813 w 603250"/>
                <a:gd name="connsiteY4" fmla="*/ 0 h 542925"/>
                <a:gd name="connsiteX5" fmla="*/ 81439 w 603250"/>
                <a:gd name="connsiteY5" fmla="*/ 3016 h 542925"/>
                <a:gd name="connsiteX6" fmla="*/ 27146 w 603250"/>
                <a:gd name="connsiteY6" fmla="*/ 27146 h 542925"/>
                <a:gd name="connsiteX7" fmla="*/ 3016 w 603250"/>
                <a:gd name="connsiteY7" fmla="*/ 81439 h 542925"/>
                <a:gd name="connsiteX8" fmla="*/ 0 w 603250"/>
                <a:gd name="connsiteY8" fmla="*/ 150813 h 542925"/>
                <a:gd name="connsiteX9" fmla="*/ 0 w 603250"/>
                <a:gd name="connsiteY9" fmla="*/ 392113 h 542925"/>
                <a:gd name="connsiteX10" fmla="*/ 3016 w 603250"/>
                <a:gd name="connsiteY10" fmla="*/ 461486 h 542925"/>
                <a:gd name="connsiteX11" fmla="*/ 27146 w 603250"/>
                <a:gd name="connsiteY11" fmla="*/ 515779 h 542925"/>
                <a:gd name="connsiteX12" fmla="*/ 81439 w 603250"/>
                <a:gd name="connsiteY12" fmla="*/ 539909 h 542925"/>
                <a:gd name="connsiteX13" fmla="*/ 150813 w 603250"/>
                <a:gd name="connsiteY13" fmla="*/ 542925 h 542925"/>
                <a:gd name="connsiteX14" fmla="*/ 452438 w 603250"/>
                <a:gd name="connsiteY14" fmla="*/ 542925 h 542925"/>
                <a:gd name="connsiteX15" fmla="*/ 521811 w 603250"/>
                <a:gd name="connsiteY15" fmla="*/ 539909 h 542925"/>
                <a:gd name="connsiteX16" fmla="*/ 576104 w 603250"/>
                <a:gd name="connsiteY16" fmla="*/ 515779 h 542925"/>
                <a:gd name="connsiteX17" fmla="*/ 600234 w 603250"/>
                <a:gd name="connsiteY17" fmla="*/ 461486 h 542925"/>
                <a:gd name="connsiteX18" fmla="*/ 603250 w 603250"/>
                <a:gd name="connsiteY18" fmla="*/ 392113 h 542925"/>
                <a:gd name="connsiteX19" fmla="*/ 603250 w 603250"/>
                <a:gd name="connsiteY19" fmla="*/ 150813 h 542925"/>
                <a:gd name="connsiteX20" fmla="*/ 600234 w 603250"/>
                <a:gd name="connsiteY20" fmla="*/ 81439 h 542925"/>
                <a:gd name="connsiteX21" fmla="*/ 539909 w 603250"/>
                <a:gd name="connsiteY21" fmla="*/ 455454 h 542925"/>
                <a:gd name="connsiteX22" fmla="*/ 533876 w 603250"/>
                <a:gd name="connsiteY22" fmla="*/ 473551 h 542925"/>
                <a:gd name="connsiteX23" fmla="*/ 515779 w 603250"/>
                <a:gd name="connsiteY23" fmla="*/ 479584 h 542925"/>
                <a:gd name="connsiteX24" fmla="*/ 452438 w 603250"/>
                <a:gd name="connsiteY24" fmla="*/ 482600 h 542925"/>
                <a:gd name="connsiteX25" fmla="*/ 150813 w 603250"/>
                <a:gd name="connsiteY25" fmla="*/ 482600 h 542925"/>
                <a:gd name="connsiteX26" fmla="*/ 87471 w 603250"/>
                <a:gd name="connsiteY26" fmla="*/ 479584 h 542925"/>
                <a:gd name="connsiteX27" fmla="*/ 69374 w 603250"/>
                <a:gd name="connsiteY27" fmla="*/ 473551 h 542925"/>
                <a:gd name="connsiteX28" fmla="*/ 63341 w 603250"/>
                <a:gd name="connsiteY28" fmla="*/ 455454 h 542925"/>
                <a:gd name="connsiteX29" fmla="*/ 60325 w 603250"/>
                <a:gd name="connsiteY29" fmla="*/ 392113 h 542925"/>
                <a:gd name="connsiteX30" fmla="*/ 60325 w 603250"/>
                <a:gd name="connsiteY30" fmla="*/ 150813 h 542925"/>
                <a:gd name="connsiteX31" fmla="*/ 63341 w 603250"/>
                <a:gd name="connsiteY31" fmla="*/ 87471 h 542925"/>
                <a:gd name="connsiteX32" fmla="*/ 69374 w 603250"/>
                <a:gd name="connsiteY32" fmla="*/ 69374 h 542925"/>
                <a:gd name="connsiteX33" fmla="*/ 87471 w 603250"/>
                <a:gd name="connsiteY33" fmla="*/ 63341 h 542925"/>
                <a:gd name="connsiteX34" fmla="*/ 150813 w 603250"/>
                <a:gd name="connsiteY34" fmla="*/ 60325 h 542925"/>
                <a:gd name="connsiteX35" fmla="*/ 452438 w 603250"/>
                <a:gd name="connsiteY35" fmla="*/ 60325 h 542925"/>
                <a:gd name="connsiteX36" fmla="*/ 515779 w 603250"/>
                <a:gd name="connsiteY36" fmla="*/ 63341 h 542925"/>
                <a:gd name="connsiteX37" fmla="*/ 533876 w 603250"/>
                <a:gd name="connsiteY37" fmla="*/ 69374 h 542925"/>
                <a:gd name="connsiteX38" fmla="*/ 539909 w 603250"/>
                <a:gd name="connsiteY38" fmla="*/ 87471 h 542925"/>
                <a:gd name="connsiteX39" fmla="*/ 542925 w 603250"/>
                <a:gd name="connsiteY39" fmla="*/ 150813 h 542925"/>
                <a:gd name="connsiteX40" fmla="*/ 542925 w 603250"/>
                <a:gd name="connsiteY40" fmla="*/ 392113 h 542925"/>
                <a:gd name="connsiteX41" fmla="*/ 539909 w 603250"/>
                <a:gd name="connsiteY41" fmla="*/ 455454 h 54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03250" h="542925">
                  <a:moveTo>
                    <a:pt x="600234" y="81439"/>
                  </a:moveTo>
                  <a:cubicBezTo>
                    <a:pt x="597218" y="60325"/>
                    <a:pt x="591185" y="42228"/>
                    <a:pt x="576104" y="27146"/>
                  </a:cubicBezTo>
                  <a:cubicBezTo>
                    <a:pt x="561023" y="12065"/>
                    <a:pt x="542925" y="6033"/>
                    <a:pt x="521811" y="3016"/>
                  </a:cubicBezTo>
                  <a:cubicBezTo>
                    <a:pt x="503714" y="0"/>
                    <a:pt x="479584" y="0"/>
                    <a:pt x="452438" y="0"/>
                  </a:cubicBezTo>
                  <a:lnTo>
                    <a:pt x="150813" y="0"/>
                  </a:lnTo>
                  <a:cubicBezTo>
                    <a:pt x="123666" y="0"/>
                    <a:pt x="99536" y="0"/>
                    <a:pt x="81439" y="3016"/>
                  </a:cubicBezTo>
                  <a:cubicBezTo>
                    <a:pt x="60325" y="6033"/>
                    <a:pt x="42228" y="12065"/>
                    <a:pt x="27146" y="27146"/>
                  </a:cubicBezTo>
                  <a:cubicBezTo>
                    <a:pt x="12065" y="42228"/>
                    <a:pt x="6033" y="60325"/>
                    <a:pt x="3016" y="81439"/>
                  </a:cubicBezTo>
                  <a:cubicBezTo>
                    <a:pt x="0" y="99536"/>
                    <a:pt x="0" y="123666"/>
                    <a:pt x="0" y="150813"/>
                  </a:cubicBezTo>
                  <a:lnTo>
                    <a:pt x="0" y="392113"/>
                  </a:lnTo>
                  <a:cubicBezTo>
                    <a:pt x="0" y="419259"/>
                    <a:pt x="0" y="443389"/>
                    <a:pt x="3016" y="461486"/>
                  </a:cubicBezTo>
                  <a:cubicBezTo>
                    <a:pt x="6033" y="482600"/>
                    <a:pt x="12065" y="500698"/>
                    <a:pt x="27146" y="515779"/>
                  </a:cubicBezTo>
                  <a:cubicBezTo>
                    <a:pt x="42228" y="530860"/>
                    <a:pt x="60325" y="536893"/>
                    <a:pt x="81439" y="539909"/>
                  </a:cubicBezTo>
                  <a:cubicBezTo>
                    <a:pt x="99536" y="542925"/>
                    <a:pt x="123666" y="542925"/>
                    <a:pt x="150813" y="542925"/>
                  </a:cubicBezTo>
                  <a:lnTo>
                    <a:pt x="452438" y="542925"/>
                  </a:lnTo>
                  <a:cubicBezTo>
                    <a:pt x="479584" y="542925"/>
                    <a:pt x="503714" y="542925"/>
                    <a:pt x="521811" y="539909"/>
                  </a:cubicBezTo>
                  <a:cubicBezTo>
                    <a:pt x="542925" y="536893"/>
                    <a:pt x="561023" y="530860"/>
                    <a:pt x="576104" y="515779"/>
                  </a:cubicBezTo>
                  <a:cubicBezTo>
                    <a:pt x="591185" y="500698"/>
                    <a:pt x="597218" y="482600"/>
                    <a:pt x="600234" y="461486"/>
                  </a:cubicBezTo>
                  <a:cubicBezTo>
                    <a:pt x="603250" y="443389"/>
                    <a:pt x="603250" y="419259"/>
                    <a:pt x="603250" y="392113"/>
                  </a:cubicBezTo>
                  <a:lnTo>
                    <a:pt x="603250" y="150813"/>
                  </a:lnTo>
                  <a:cubicBezTo>
                    <a:pt x="603250" y="123666"/>
                    <a:pt x="603250" y="99536"/>
                    <a:pt x="600234" y="81439"/>
                  </a:cubicBezTo>
                  <a:close/>
                  <a:moveTo>
                    <a:pt x="539909" y="455454"/>
                  </a:moveTo>
                  <a:cubicBezTo>
                    <a:pt x="536893" y="467519"/>
                    <a:pt x="533876" y="473551"/>
                    <a:pt x="533876" y="473551"/>
                  </a:cubicBezTo>
                  <a:cubicBezTo>
                    <a:pt x="533876" y="473551"/>
                    <a:pt x="527844" y="479584"/>
                    <a:pt x="515779" y="479584"/>
                  </a:cubicBezTo>
                  <a:cubicBezTo>
                    <a:pt x="500698" y="482600"/>
                    <a:pt x="482600" y="482600"/>
                    <a:pt x="452438" y="482600"/>
                  </a:cubicBezTo>
                  <a:lnTo>
                    <a:pt x="150813" y="482600"/>
                  </a:lnTo>
                  <a:cubicBezTo>
                    <a:pt x="120650" y="482600"/>
                    <a:pt x="102553" y="482600"/>
                    <a:pt x="87471" y="479584"/>
                  </a:cubicBezTo>
                  <a:cubicBezTo>
                    <a:pt x="75406" y="476568"/>
                    <a:pt x="69374" y="473551"/>
                    <a:pt x="69374" y="473551"/>
                  </a:cubicBezTo>
                  <a:cubicBezTo>
                    <a:pt x="69374" y="473551"/>
                    <a:pt x="63341" y="467519"/>
                    <a:pt x="63341" y="455454"/>
                  </a:cubicBezTo>
                  <a:cubicBezTo>
                    <a:pt x="60325" y="440373"/>
                    <a:pt x="60325" y="422275"/>
                    <a:pt x="60325" y="392113"/>
                  </a:cubicBezTo>
                  <a:lnTo>
                    <a:pt x="60325" y="150813"/>
                  </a:lnTo>
                  <a:cubicBezTo>
                    <a:pt x="60325" y="120650"/>
                    <a:pt x="60325" y="102553"/>
                    <a:pt x="63341" y="87471"/>
                  </a:cubicBezTo>
                  <a:cubicBezTo>
                    <a:pt x="66358" y="75406"/>
                    <a:pt x="69374" y="69374"/>
                    <a:pt x="69374" y="69374"/>
                  </a:cubicBezTo>
                  <a:cubicBezTo>
                    <a:pt x="69374" y="69374"/>
                    <a:pt x="75406" y="63341"/>
                    <a:pt x="87471" y="63341"/>
                  </a:cubicBezTo>
                  <a:cubicBezTo>
                    <a:pt x="102553" y="60325"/>
                    <a:pt x="120650" y="60325"/>
                    <a:pt x="150813" y="60325"/>
                  </a:cubicBezTo>
                  <a:lnTo>
                    <a:pt x="452438" y="60325"/>
                  </a:lnTo>
                  <a:cubicBezTo>
                    <a:pt x="482600" y="60325"/>
                    <a:pt x="500698" y="60325"/>
                    <a:pt x="515779" y="63341"/>
                  </a:cubicBezTo>
                  <a:cubicBezTo>
                    <a:pt x="527844" y="66358"/>
                    <a:pt x="533876" y="69374"/>
                    <a:pt x="533876" y="69374"/>
                  </a:cubicBezTo>
                  <a:cubicBezTo>
                    <a:pt x="533876" y="69374"/>
                    <a:pt x="539909" y="75406"/>
                    <a:pt x="539909" y="87471"/>
                  </a:cubicBezTo>
                  <a:cubicBezTo>
                    <a:pt x="542925" y="102553"/>
                    <a:pt x="542925" y="120650"/>
                    <a:pt x="542925" y="150813"/>
                  </a:cubicBezTo>
                  <a:lnTo>
                    <a:pt x="542925" y="392113"/>
                  </a:lnTo>
                  <a:cubicBezTo>
                    <a:pt x="542925" y="422275"/>
                    <a:pt x="542925" y="440373"/>
                    <a:pt x="539909" y="455454"/>
                  </a:cubicBezTo>
                  <a:close/>
                </a:path>
              </a:pathLst>
            </a:custGeom>
            <a:grpFill/>
            <a:ln w="300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D81A9863-42FA-4887-82E1-13FC1486CF94}"/>
              </a:ext>
            </a:extLst>
          </p:cNvPr>
          <p:cNvSpPr txBox="1"/>
          <p:nvPr/>
        </p:nvSpPr>
        <p:spPr>
          <a:xfrm>
            <a:off x="531455" y="3647728"/>
            <a:ext cx="2698128" cy="73129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d-ID"/>
            </a:defPPr>
            <a:lvl1pPr>
              <a:lnSpc>
                <a:spcPct val="130000"/>
              </a:lnSpc>
              <a:defRPr sz="1400" b="0" i="0" u="none" strike="noStrike" cap="none">
                <a:solidFill>
                  <a:schemeClr val="bg1"/>
                </a:solidFill>
                <a:ea typeface="Arial"/>
                <a:cs typeface="Arial"/>
              </a:defRPr>
            </a:lvl1pPr>
          </a:lstStyle>
          <a:p>
            <a:r>
              <a:rPr lang="en-US" sz="1100" dirty="0"/>
              <a:t>Lorem ipsum dolor sit </a:t>
            </a:r>
            <a:r>
              <a:rPr lang="en-US" sz="1100" dirty="0" err="1"/>
              <a:t>amet</a:t>
            </a:r>
            <a:r>
              <a:rPr lang="en-US" sz="1100" dirty="0"/>
              <a:t>, </a:t>
            </a:r>
            <a:r>
              <a:rPr lang="en-US" sz="1100" dirty="0" err="1"/>
              <a:t>consectetur</a:t>
            </a:r>
            <a:r>
              <a:rPr lang="en-US" sz="1100" dirty="0"/>
              <a:t> </a:t>
            </a:r>
            <a:r>
              <a:rPr lang="en-US" sz="1100" dirty="0" err="1"/>
              <a:t>adipiscing</a:t>
            </a:r>
            <a:r>
              <a:rPr lang="en-US" sz="1100" dirty="0"/>
              <a:t> </a:t>
            </a:r>
            <a:r>
              <a:rPr lang="en-US" sz="1100" dirty="0" err="1"/>
              <a:t>elit</a:t>
            </a:r>
            <a:r>
              <a:rPr lang="en-US" sz="1100" dirty="0"/>
              <a:t>. </a:t>
            </a:r>
            <a:r>
              <a:rPr lang="en-US" sz="1100"/>
              <a:t>Proin dum </a:t>
            </a:r>
            <a:r>
              <a:rPr lang="en-US" sz="1100" dirty="0" err="1"/>
              <a:t>risus</a:t>
            </a:r>
            <a:r>
              <a:rPr lang="en-US" sz="1100" dirty="0"/>
              <a:t> sit </a:t>
            </a:r>
            <a:r>
              <a:rPr lang="en-US" sz="1100" err="1"/>
              <a:t>amet</a:t>
            </a:r>
            <a:r>
              <a:rPr lang="en-US" sz="1100"/>
              <a:t> venen </a:t>
            </a:r>
            <a:r>
              <a:rPr lang="en-US" sz="1100" err="1"/>
              <a:t>atis</a:t>
            </a:r>
            <a:r>
              <a:rPr lang="en-US" sz="1100"/>
              <a:t> tristique</a:t>
            </a:r>
            <a:r>
              <a:rPr lang="id-ID" sz="1100"/>
              <a:t>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9613A80-8B04-4A31-9826-AE4ACC77FECB}"/>
              </a:ext>
            </a:extLst>
          </p:cNvPr>
          <p:cNvSpPr txBox="1"/>
          <p:nvPr/>
        </p:nvSpPr>
        <p:spPr>
          <a:xfrm>
            <a:off x="531456" y="3228945"/>
            <a:ext cx="260521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>
                <a:solidFill>
                  <a:schemeClr val="bg1"/>
                </a:solidFill>
                <a:latin typeface="+mj-lt"/>
              </a:rPr>
              <a:t>NEXT STEPS FOCUS 01</a:t>
            </a:r>
            <a:endParaRPr lang="en-US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E69B8C3-33B3-48F1-8F74-61AF463F8E47}"/>
              </a:ext>
            </a:extLst>
          </p:cNvPr>
          <p:cNvSpPr txBox="1"/>
          <p:nvPr/>
        </p:nvSpPr>
        <p:spPr>
          <a:xfrm flipH="1">
            <a:off x="3097968" y="3390316"/>
            <a:ext cx="19460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4800">
                <a:solidFill>
                  <a:schemeClr val="bg1"/>
                </a:solidFill>
                <a:latin typeface="Funnel Display ExtraBold" pitchFamily="2" charset="0"/>
              </a:rPr>
              <a:t>12%</a:t>
            </a:r>
            <a:endParaRPr lang="en-ID" sz="4400" dirty="0">
              <a:solidFill>
                <a:schemeClr val="bg1"/>
              </a:solidFill>
              <a:latin typeface="Funnel Display ExtraBold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38A1C75-F428-4BC5-8AF8-4E273EB9DC5F}"/>
              </a:ext>
            </a:extLst>
          </p:cNvPr>
          <p:cNvSpPr txBox="1"/>
          <p:nvPr/>
        </p:nvSpPr>
        <p:spPr>
          <a:xfrm>
            <a:off x="7069796" y="3647728"/>
            <a:ext cx="2698128" cy="73129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d-ID"/>
            </a:defPPr>
            <a:lvl1pPr>
              <a:lnSpc>
                <a:spcPct val="130000"/>
              </a:lnSpc>
              <a:defRPr sz="1400" b="0" i="0" u="none" strike="noStrike" cap="none">
                <a:solidFill>
                  <a:schemeClr val="bg1"/>
                </a:solidFill>
                <a:ea typeface="Arial"/>
                <a:cs typeface="Arial"/>
              </a:defRPr>
            </a:lvl1pPr>
          </a:lstStyle>
          <a:p>
            <a:r>
              <a:rPr lang="en-US" sz="1100" dirty="0"/>
              <a:t>Lorem ipsum dolor sit </a:t>
            </a:r>
            <a:r>
              <a:rPr lang="en-US" sz="1100" dirty="0" err="1"/>
              <a:t>amet</a:t>
            </a:r>
            <a:r>
              <a:rPr lang="en-US" sz="1100" dirty="0"/>
              <a:t>, </a:t>
            </a:r>
            <a:r>
              <a:rPr lang="en-US" sz="1100" dirty="0" err="1"/>
              <a:t>consectetur</a:t>
            </a:r>
            <a:r>
              <a:rPr lang="en-US" sz="1100" dirty="0"/>
              <a:t> </a:t>
            </a:r>
            <a:r>
              <a:rPr lang="en-US" sz="1100" dirty="0" err="1"/>
              <a:t>adipiscing</a:t>
            </a:r>
            <a:r>
              <a:rPr lang="en-US" sz="1100" dirty="0"/>
              <a:t> </a:t>
            </a:r>
            <a:r>
              <a:rPr lang="en-US" sz="1100" dirty="0" err="1"/>
              <a:t>elit</a:t>
            </a:r>
            <a:r>
              <a:rPr lang="en-US" sz="1100" dirty="0"/>
              <a:t>. </a:t>
            </a:r>
            <a:r>
              <a:rPr lang="en-US" sz="1100"/>
              <a:t>Proin dum </a:t>
            </a:r>
            <a:r>
              <a:rPr lang="en-US" sz="1100" dirty="0" err="1"/>
              <a:t>risus</a:t>
            </a:r>
            <a:r>
              <a:rPr lang="en-US" sz="1100" dirty="0"/>
              <a:t> sit </a:t>
            </a:r>
            <a:r>
              <a:rPr lang="en-US" sz="1100" err="1"/>
              <a:t>amet</a:t>
            </a:r>
            <a:r>
              <a:rPr lang="en-US" sz="1100"/>
              <a:t> venen </a:t>
            </a:r>
            <a:r>
              <a:rPr lang="en-US" sz="1100" err="1"/>
              <a:t>atis</a:t>
            </a:r>
            <a:r>
              <a:rPr lang="en-US" sz="1100"/>
              <a:t> tristique</a:t>
            </a:r>
            <a:r>
              <a:rPr lang="id-ID" sz="1100"/>
              <a:t>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0209F03-ED1B-4405-A337-97A787E4E834}"/>
              </a:ext>
            </a:extLst>
          </p:cNvPr>
          <p:cNvSpPr txBox="1"/>
          <p:nvPr/>
        </p:nvSpPr>
        <p:spPr>
          <a:xfrm>
            <a:off x="7069797" y="3228945"/>
            <a:ext cx="260521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>
                <a:solidFill>
                  <a:schemeClr val="bg1"/>
                </a:solidFill>
                <a:latin typeface="+mj-lt"/>
              </a:rPr>
              <a:t>NEXT STEPS FOCUS 02</a:t>
            </a:r>
            <a:endParaRPr lang="en-US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6917D3-4E4C-4E77-92A2-D346CE62A4E1}"/>
              </a:ext>
            </a:extLst>
          </p:cNvPr>
          <p:cNvSpPr txBox="1"/>
          <p:nvPr/>
        </p:nvSpPr>
        <p:spPr>
          <a:xfrm flipH="1">
            <a:off x="9636309" y="3390316"/>
            <a:ext cx="19460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4800">
                <a:solidFill>
                  <a:schemeClr val="bg1"/>
                </a:solidFill>
                <a:latin typeface="Funnel Display ExtraBold" pitchFamily="2" charset="0"/>
              </a:rPr>
              <a:t>54%</a:t>
            </a:r>
            <a:endParaRPr lang="en-ID" sz="4400" dirty="0">
              <a:solidFill>
                <a:schemeClr val="bg1"/>
              </a:solidFill>
              <a:latin typeface="Funnel Display ExtraBold" pitchFamily="2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052B000-A6E9-4250-AB66-FE409F8B1A5E}"/>
              </a:ext>
            </a:extLst>
          </p:cNvPr>
          <p:cNvSpPr txBox="1"/>
          <p:nvPr/>
        </p:nvSpPr>
        <p:spPr>
          <a:xfrm rot="10800000" flipV="1">
            <a:off x="10721339" y="262912"/>
            <a:ext cx="8677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spcBef>
                <a:spcPts val="1200"/>
              </a:spcBef>
              <a:defRPr sz="1050" spc="300">
                <a:solidFill>
                  <a:srgbClr val="2C4166"/>
                </a:solidFill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algn="r"/>
            <a:r>
              <a:rPr lang="id-ID" sz="1800" spc="0">
                <a:solidFill>
                  <a:schemeClr val="bg1"/>
                </a:solidFill>
                <a:latin typeface="+mj-lt"/>
              </a:rPr>
              <a:t>0</a:t>
            </a:r>
            <a:fld id="{260E2A6B-A809-4840-BF14-8648BC0BDF87}" type="slidenum">
              <a:rPr lang="id-ID" sz="1800" spc="0" smtClean="0">
                <a:solidFill>
                  <a:schemeClr val="bg1"/>
                </a:solidFill>
                <a:latin typeface="+mj-lt"/>
              </a:rPr>
              <a:pPr algn="r"/>
              <a:t>5</a:t>
            </a:fld>
            <a:endParaRPr lang="id-ID" sz="1800" spc="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26A39E4C-F38E-4396-85B6-AB7EB780EAB5}"/>
              </a:ext>
            </a:extLst>
          </p:cNvPr>
          <p:cNvCxnSpPr>
            <a:cxnSpLocks/>
          </p:cNvCxnSpPr>
          <p:nvPr/>
        </p:nvCxnSpPr>
        <p:spPr>
          <a:xfrm>
            <a:off x="5998845" y="3805815"/>
            <a:ext cx="257251" cy="0"/>
          </a:xfrm>
          <a:prstGeom prst="straightConnector1">
            <a:avLst/>
          </a:prstGeom>
          <a:ln w="25400">
            <a:solidFill>
              <a:schemeClr val="bg1"/>
            </a:solidFill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150797E6-F5B7-46A8-BC71-C86C8852FC0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8855287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icture Placeholder 43">
            <a:extLst>
              <a:ext uri="{FF2B5EF4-FFF2-40B4-BE49-F238E27FC236}">
                <a16:creationId xmlns:a16="http://schemas.microsoft.com/office/drawing/2014/main" id="{0C68EC57-07B0-42EB-9D7C-08F04118BA94}"/>
              </a:ext>
            </a:extLst>
          </p:cNvPr>
          <p:cNvSpPr txBox="1">
            <a:spLocks/>
          </p:cNvSpPr>
          <p:nvPr/>
        </p:nvSpPr>
        <p:spPr>
          <a:xfrm>
            <a:off x="4272505" y="1025643"/>
            <a:ext cx="1827836" cy="2512582"/>
          </a:xfrm>
          <a:custGeom>
            <a:avLst/>
            <a:gdLst>
              <a:gd name="connsiteX0" fmla="*/ 121770 w 1827836"/>
              <a:gd name="connsiteY0" fmla="*/ 0 h 2512582"/>
              <a:gd name="connsiteX1" fmla="*/ 1706066 w 1827836"/>
              <a:gd name="connsiteY1" fmla="*/ 0 h 2512582"/>
              <a:gd name="connsiteX2" fmla="*/ 1827836 w 1827836"/>
              <a:gd name="connsiteY2" fmla="*/ 121770 h 2512582"/>
              <a:gd name="connsiteX3" fmla="*/ 1827836 w 1827836"/>
              <a:gd name="connsiteY3" fmla="*/ 2390812 h 2512582"/>
              <a:gd name="connsiteX4" fmla="*/ 1706066 w 1827836"/>
              <a:gd name="connsiteY4" fmla="*/ 2512582 h 2512582"/>
              <a:gd name="connsiteX5" fmla="*/ 121770 w 1827836"/>
              <a:gd name="connsiteY5" fmla="*/ 2512582 h 2512582"/>
              <a:gd name="connsiteX6" fmla="*/ 0 w 1827836"/>
              <a:gd name="connsiteY6" fmla="*/ 2390812 h 2512582"/>
              <a:gd name="connsiteX7" fmla="*/ 0 w 1827836"/>
              <a:gd name="connsiteY7" fmla="*/ 121770 h 2512582"/>
              <a:gd name="connsiteX8" fmla="*/ 121770 w 1827836"/>
              <a:gd name="connsiteY8" fmla="*/ 0 h 2512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27836" h="2512582">
                <a:moveTo>
                  <a:pt x="121770" y="0"/>
                </a:moveTo>
                <a:lnTo>
                  <a:pt x="1706066" y="0"/>
                </a:lnTo>
                <a:cubicBezTo>
                  <a:pt x="1773318" y="0"/>
                  <a:pt x="1827836" y="54518"/>
                  <a:pt x="1827836" y="121770"/>
                </a:cubicBezTo>
                <a:lnTo>
                  <a:pt x="1827836" y="2390812"/>
                </a:lnTo>
                <a:cubicBezTo>
                  <a:pt x="1827836" y="2458064"/>
                  <a:pt x="1773318" y="2512582"/>
                  <a:pt x="1706066" y="2512582"/>
                </a:cubicBezTo>
                <a:lnTo>
                  <a:pt x="121770" y="2512582"/>
                </a:lnTo>
                <a:cubicBezTo>
                  <a:pt x="54518" y="2512582"/>
                  <a:pt x="0" y="2458064"/>
                  <a:pt x="0" y="2390812"/>
                </a:cubicBezTo>
                <a:lnTo>
                  <a:pt x="0" y="121770"/>
                </a:lnTo>
                <a:cubicBezTo>
                  <a:pt x="0" y="54518"/>
                  <a:pt x="54518" y="0"/>
                  <a:pt x="121770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50000"/>
            </a:schemeClr>
          </a:solidFill>
        </p:spPr>
      </p:sp>
      <p:sp>
        <p:nvSpPr>
          <p:cNvPr id="47" name="Picture Placeholder 44">
            <a:extLst>
              <a:ext uri="{FF2B5EF4-FFF2-40B4-BE49-F238E27FC236}">
                <a16:creationId xmlns:a16="http://schemas.microsoft.com/office/drawing/2014/main" id="{828FD228-FCAF-496A-80EB-364E7801B528}"/>
              </a:ext>
            </a:extLst>
          </p:cNvPr>
          <p:cNvSpPr txBox="1">
            <a:spLocks/>
          </p:cNvSpPr>
          <p:nvPr/>
        </p:nvSpPr>
        <p:spPr>
          <a:xfrm>
            <a:off x="7925283" y="1025643"/>
            <a:ext cx="1827836" cy="2512582"/>
          </a:xfrm>
          <a:custGeom>
            <a:avLst/>
            <a:gdLst>
              <a:gd name="connsiteX0" fmla="*/ 121770 w 1827836"/>
              <a:gd name="connsiteY0" fmla="*/ 0 h 2512582"/>
              <a:gd name="connsiteX1" fmla="*/ 1706066 w 1827836"/>
              <a:gd name="connsiteY1" fmla="*/ 0 h 2512582"/>
              <a:gd name="connsiteX2" fmla="*/ 1827836 w 1827836"/>
              <a:gd name="connsiteY2" fmla="*/ 121770 h 2512582"/>
              <a:gd name="connsiteX3" fmla="*/ 1827836 w 1827836"/>
              <a:gd name="connsiteY3" fmla="*/ 2390812 h 2512582"/>
              <a:gd name="connsiteX4" fmla="*/ 1706066 w 1827836"/>
              <a:gd name="connsiteY4" fmla="*/ 2512582 h 2512582"/>
              <a:gd name="connsiteX5" fmla="*/ 121770 w 1827836"/>
              <a:gd name="connsiteY5" fmla="*/ 2512582 h 2512582"/>
              <a:gd name="connsiteX6" fmla="*/ 0 w 1827836"/>
              <a:gd name="connsiteY6" fmla="*/ 2390812 h 2512582"/>
              <a:gd name="connsiteX7" fmla="*/ 0 w 1827836"/>
              <a:gd name="connsiteY7" fmla="*/ 121770 h 2512582"/>
              <a:gd name="connsiteX8" fmla="*/ 121770 w 1827836"/>
              <a:gd name="connsiteY8" fmla="*/ 0 h 2512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27836" h="2512582">
                <a:moveTo>
                  <a:pt x="121770" y="0"/>
                </a:moveTo>
                <a:lnTo>
                  <a:pt x="1706066" y="0"/>
                </a:lnTo>
                <a:cubicBezTo>
                  <a:pt x="1773318" y="0"/>
                  <a:pt x="1827836" y="54518"/>
                  <a:pt x="1827836" y="121770"/>
                </a:cubicBezTo>
                <a:lnTo>
                  <a:pt x="1827836" y="2390812"/>
                </a:lnTo>
                <a:cubicBezTo>
                  <a:pt x="1827836" y="2458064"/>
                  <a:pt x="1773318" y="2512582"/>
                  <a:pt x="1706066" y="2512582"/>
                </a:cubicBezTo>
                <a:lnTo>
                  <a:pt x="121770" y="2512582"/>
                </a:lnTo>
                <a:cubicBezTo>
                  <a:pt x="54518" y="2512582"/>
                  <a:pt x="0" y="2458064"/>
                  <a:pt x="0" y="2390812"/>
                </a:cubicBezTo>
                <a:lnTo>
                  <a:pt x="0" y="121770"/>
                </a:lnTo>
                <a:cubicBezTo>
                  <a:pt x="0" y="54518"/>
                  <a:pt x="54518" y="0"/>
                  <a:pt x="121770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50000"/>
            </a:schemeClr>
          </a:solidFill>
        </p:spPr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CE100A3E-3AD2-4921-9CAA-1BCBF70B90F8}"/>
              </a:ext>
            </a:extLst>
          </p:cNvPr>
          <p:cNvGrpSpPr/>
          <p:nvPr/>
        </p:nvGrpSpPr>
        <p:grpSpPr>
          <a:xfrm>
            <a:off x="-1524933" y="3495686"/>
            <a:ext cx="6954634" cy="6916616"/>
            <a:chOff x="7731847" y="-2754327"/>
            <a:chExt cx="7264438" cy="7224728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42764395-044E-4A23-88E6-E39E5DF3F509}"/>
                </a:ext>
              </a:extLst>
            </p:cNvPr>
            <p:cNvSpPr/>
            <p:nvPr/>
          </p:nvSpPr>
          <p:spPr>
            <a:xfrm>
              <a:off x="8654776" y="-1836722"/>
              <a:ext cx="5418580" cy="5389516"/>
            </a:xfrm>
            <a:custGeom>
              <a:avLst/>
              <a:gdLst>
                <a:gd name="connsiteX0" fmla="*/ 5418581 w 5418580"/>
                <a:gd name="connsiteY0" fmla="*/ 2694758 h 5389516"/>
                <a:gd name="connsiteX1" fmla="*/ 4701640 w 5418580"/>
                <a:gd name="connsiteY1" fmla="*/ 2904443 h 5389516"/>
                <a:gd name="connsiteX2" fmla="*/ 5359759 w 5418580"/>
                <a:gd name="connsiteY2" fmla="*/ 3258069 h 5389516"/>
                <a:gd name="connsiteX3" fmla="*/ 4615137 w 5418580"/>
                <a:gd name="connsiteY3" fmla="*/ 3314123 h 5389516"/>
                <a:gd name="connsiteX4" fmla="*/ 5184676 w 5418580"/>
                <a:gd name="connsiteY4" fmla="*/ 3797159 h 5389516"/>
                <a:gd name="connsiteX5" fmla="*/ 4444897 w 5418580"/>
                <a:gd name="connsiteY5" fmla="*/ 3696123 h 5389516"/>
                <a:gd name="connsiteX6" fmla="*/ 4900944 w 5418580"/>
                <a:gd name="connsiteY6" fmla="*/ 4287807 h 5389516"/>
                <a:gd name="connsiteX7" fmla="*/ 4197843 w 5418580"/>
                <a:gd name="connsiteY7" fmla="*/ 4035217 h 5389516"/>
                <a:gd name="connsiteX8" fmla="*/ 4521713 w 5418580"/>
                <a:gd name="connsiteY8" fmla="*/ 4707869 h 5389516"/>
                <a:gd name="connsiteX9" fmla="*/ 3886430 w 5418580"/>
                <a:gd name="connsiteY9" fmla="*/ 4315488 h 5389516"/>
                <a:gd name="connsiteX10" fmla="*/ 4064282 w 5418580"/>
                <a:gd name="connsiteY10" fmla="*/ 5041426 h 5389516"/>
                <a:gd name="connsiteX11" fmla="*/ 3523808 w 5418580"/>
                <a:gd name="connsiteY11" fmla="*/ 4525173 h 5389516"/>
                <a:gd name="connsiteX12" fmla="*/ 3546645 w 5418580"/>
                <a:gd name="connsiteY12" fmla="*/ 5271872 h 5389516"/>
                <a:gd name="connsiteX13" fmla="*/ 3125892 w 5418580"/>
                <a:gd name="connsiteY13" fmla="*/ 4654582 h 5389516"/>
                <a:gd name="connsiteX14" fmla="*/ 2991638 w 5418580"/>
                <a:gd name="connsiteY14" fmla="*/ 5389516 h 5389516"/>
                <a:gd name="connsiteX15" fmla="*/ 2709291 w 5418580"/>
                <a:gd name="connsiteY15" fmla="*/ 4698180 h 5389516"/>
                <a:gd name="connsiteX16" fmla="*/ 2426251 w 5418580"/>
                <a:gd name="connsiteY16" fmla="*/ 5389516 h 5389516"/>
                <a:gd name="connsiteX17" fmla="*/ 2291998 w 5418580"/>
                <a:gd name="connsiteY17" fmla="*/ 4654582 h 5389516"/>
                <a:gd name="connsiteX18" fmla="*/ 1871936 w 5418580"/>
                <a:gd name="connsiteY18" fmla="*/ 5271872 h 5389516"/>
                <a:gd name="connsiteX19" fmla="*/ 1894081 w 5418580"/>
                <a:gd name="connsiteY19" fmla="*/ 4525173 h 5389516"/>
                <a:gd name="connsiteX20" fmla="*/ 1354299 w 5418580"/>
                <a:gd name="connsiteY20" fmla="*/ 5041426 h 5389516"/>
                <a:gd name="connsiteX21" fmla="*/ 1531458 w 5418580"/>
                <a:gd name="connsiteY21" fmla="*/ 4315488 h 5389516"/>
                <a:gd name="connsiteX22" fmla="*/ 896177 w 5418580"/>
                <a:gd name="connsiteY22" fmla="*/ 4707869 h 5389516"/>
                <a:gd name="connsiteX23" fmla="*/ 1220046 w 5418580"/>
                <a:gd name="connsiteY23" fmla="*/ 4035217 h 5389516"/>
                <a:gd name="connsiteX24" fmla="*/ 517637 w 5418580"/>
                <a:gd name="connsiteY24" fmla="*/ 4287807 h 5389516"/>
                <a:gd name="connsiteX25" fmla="*/ 973684 w 5418580"/>
                <a:gd name="connsiteY25" fmla="*/ 3696123 h 5389516"/>
                <a:gd name="connsiteX26" fmla="*/ 233906 w 5418580"/>
                <a:gd name="connsiteY26" fmla="*/ 3797159 h 5389516"/>
                <a:gd name="connsiteX27" fmla="*/ 803445 w 5418580"/>
                <a:gd name="connsiteY27" fmla="*/ 3314123 h 5389516"/>
                <a:gd name="connsiteX28" fmla="*/ 58822 w 5418580"/>
                <a:gd name="connsiteY28" fmla="*/ 3258069 h 5389516"/>
                <a:gd name="connsiteX29" fmla="*/ 716941 w 5418580"/>
                <a:gd name="connsiteY29" fmla="*/ 2904443 h 5389516"/>
                <a:gd name="connsiteX30" fmla="*/ 0 w 5418580"/>
                <a:gd name="connsiteY30" fmla="*/ 2694758 h 5389516"/>
                <a:gd name="connsiteX31" fmla="*/ 716941 w 5418580"/>
                <a:gd name="connsiteY31" fmla="*/ 2485074 h 5389516"/>
                <a:gd name="connsiteX32" fmla="*/ 58822 w 5418580"/>
                <a:gd name="connsiteY32" fmla="*/ 2131447 h 5389516"/>
                <a:gd name="connsiteX33" fmla="*/ 803445 w 5418580"/>
                <a:gd name="connsiteY33" fmla="*/ 2075393 h 5389516"/>
                <a:gd name="connsiteX34" fmla="*/ 233906 w 5418580"/>
                <a:gd name="connsiteY34" fmla="*/ 1592357 h 5389516"/>
                <a:gd name="connsiteX35" fmla="*/ 973684 w 5418580"/>
                <a:gd name="connsiteY35" fmla="*/ 1693393 h 5389516"/>
                <a:gd name="connsiteX36" fmla="*/ 517637 w 5418580"/>
                <a:gd name="connsiteY36" fmla="*/ 1101709 h 5389516"/>
                <a:gd name="connsiteX37" fmla="*/ 1220046 w 5418580"/>
                <a:gd name="connsiteY37" fmla="*/ 1354299 h 5389516"/>
                <a:gd name="connsiteX38" fmla="*/ 896177 w 5418580"/>
                <a:gd name="connsiteY38" fmla="*/ 681648 h 5389516"/>
                <a:gd name="connsiteX39" fmla="*/ 1532150 w 5418580"/>
                <a:gd name="connsiteY39" fmla="*/ 1074028 h 5389516"/>
                <a:gd name="connsiteX40" fmla="*/ 1354299 w 5418580"/>
                <a:gd name="connsiteY40" fmla="*/ 348090 h 5389516"/>
                <a:gd name="connsiteX41" fmla="*/ 1894081 w 5418580"/>
                <a:gd name="connsiteY41" fmla="*/ 863651 h 5389516"/>
                <a:gd name="connsiteX42" fmla="*/ 1871936 w 5418580"/>
                <a:gd name="connsiteY42" fmla="*/ 117645 h 5389516"/>
                <a:gd name="connsiteX43" fmla="*/ 2291998 w 5418580"/>
                <a:gd name="connsiteY43" fmla="*/ 734934 h 5389516"/>
                <a:gd name="connsiteX44" fmla="*/ 2426251 w 5418580"/>
                <a:gd name="connsiteY44" fmla="*/ 0 h 5389516"/>
                <a:gd name="connsiteX45" fmla="*/ 2709291 w 5418580"/>
                <a:gd name="connsiteY45" fmla="*/ 691336 h 5389516"/>
                <a:gd name="connsiteX46" fmla="*/ 2992330 w 5418580"/>
                <a:gd name="connsiteY46" fmla="*/ 0 h 5389516"/>
                <a:gd name="connsiteX47" fmla="*/ 3125892 w 5418580"/>
                <a:gd name="connsiteY47" fmla="*/ 734934 h 5389516"/>
                <a:gd name="connsiteX48" fmla="*/ 3546645 w 5418580"/>
                <a:gd name="connsiteY48" fmla="*/ 117645 h 5389516"/>
                <a:gd name="connsiteX49" fmla="*/ 3523808 w 5418580"/>
                <a:gd name="connsiteY49" fmla="*/ 864343 h 5389516"/>
                <a:gd name="connsiteX50" fmla="*/ 4064282 w 5418580"/>
                <a:gd name="connsiteY50" fmla="*/ 348090 h 5389516"/>
                <a:gd name="connsiteX51" fmla="*/ 3886430 w 5418580"/>
                <a:gd name="connsiteY51" fmla="*/ 1074028 h 5389516"/>
                <a:gd name="connsiteX52" fmla="*/ 4522405 w 5418580"/>
                <a:gd name="connsiteY52" fmla="*/ 681648 h 5389516"/>
                <a:gd name="connsiteX53" fmla="*/ 4197843 w 5418580"/>
                <a:gd name="connsiteY53" fmla="*/ 1354299 h 5389516"/>
                <a:gd name="connsiteX54" fmla="*/ 4900944 w 5418580"/>
                <a:gd name="connsiteY54" fmla="*/ 1101709 h 5389516"/>
                <a:gd name="connsiteX55" fmla="*/ 4444897 w 5418580"/>
                <a:gd name="connsiteY55" fmla="*/ 1693393 h 5389516"/>
                <a:gd name="connsiteX56" fmla="*/ 5184676 w 5418580"/>
                <a:gd name="connsiteY56" fmla="*/ 1592357 h 5389516"/>
                <a:gd name="connsiteX57" fmla="*/ 4615137 w 5418580"/>
                <a:gd name="connsiteY57" fmla="*/ 2075393 h 5389516"/>
                <a:gd name="connsiteX58" fmla="*/ 5359759 w 5418580"/>
                <a:gd name="connsiteY58" fmla="*/ 2131447 h 5389516"/>
                <a:gd name="connsiteX59" fmla="*/ 4701640 w 5418580"/>
                <a:gd name="connsiteY59" fmla="*/ 2485074 h 5389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418580" h="5389516">
                  <a:moveTo>
                    <a:pt x="5418581" y="2694758"/>
                  </a:moveTo>
                  <a:lnTo>
                    <a:pt x="4701640" y="2904443"/>
                  </a:lnTo>
                  <a:lnTo>
                    <a:pt x="5359759" y="3258069"/>
                  </a:lnTo>
                  <a:lnTo>
                    <a:pt x="4615137" y="3314123"/>
                  </a:lnTo>
                  <a:lnTo>
                    <a:pt x="5184676" y="3797159"/>
                  </a:lnTo>
                  <a:lnTo>
                    <a:pt x="4444897" y="3696123"/>
                  </a:lnTo>
                  <a:lnTo>
                    <a:pt x="4900944" y="4287807"/>
                  </a:lnTo>
                  <a:lnTo>
                    <a:pt x="4197843" y="4035217"/>
                  </a:lnTo>
                  <a:lnTo>
                    <a:pt x="4521713" y="4707869"/>
                  </a:lnTo>
                  <a:lnTo>
                    <a:pt x="3886430" y="4315488"/>
                  </a:lnTo>
                  <a:lnTo>
                    <a:pt x="4064282" y="5041426"/>
                  </a:lnTo>
                  <a:lnTo>
                    <a:pt x="3523808" y="4525173"/>
                  </a:lnTo>
                  <a:lnTo>
                    <a:pt x="3546645" y="5271872"/>
                  </a:lnTo>
                  <a:lnTo>
                    <a:pt x="3125892" y="4654582"/>
                  </a:lnTo>
                  <a:lnTo>
                    <a:pt x="2991638" y="5389516"/>
                  </a:lnTo>
                  <a:lnTo>
                    <a:pt x="2709291" y="4698180"/>
                  </a:lnTo>
                  <a:lnTo>
                    <a:pt x="2426251" y="5389516"/>
                  </a:lnTo>
                  <a:lnTo>
                    <a:pt x="2291998" y="4654582"/>
                  </a:lnTo>
                  <a:lnTo>
                    <a:pt x="1871936" y="5271872"/>
                  </a:lnTo>
                  <a:lnTo>
                    <a:pt x="1894081" y="4525173"/>
                  </a:lnTo>
                  <a:lnTo>
                    <a:pt x="1354299" y="5041426"/>
                  </a:lnTo>
                  <a:lnTo>
                    <a:pt x="1531458" y="4315488"/>
                  </a:lnTo>
                  <a:lnTo>
                    <a:pt x="896177" y="4707869"/>
                  </a:lnTo>
                  <a:lnTo>
                    <a:pt x="1220046" y="4035217"/>
                  </a:lnTo>
                  <a:lnTo>
                    <a:pt x="517637" y="4287807"/>
                  </a:lnTo>
                  <a:lnTo>
                    <a:pt x="973684" y="3696123"/>
                  </a:lnTo>
                  <a:lnTo>
                    <a:pt x="233906" y="3797159"/>
                  </a:lnTo>
                  <a:lnTo>
                    <a:pt x="803445" y="3314123"/>
                  </a:lnTo>
                  <a:lnTo>
                    <a:pt x="58822" y="3258069"/>
                  </a:lnTo>
                  <a:lnTo>
                    <a:pt x="716941" y="2904443"/>
                  </a:lnTo>
                  <a:lnTo>
                    <a:pt x="0" y="2694758"/>
                  </a:lnTo>
                  <a:lnTo>
                    <a:pt x="716941" y="2485074"/>
                  </a:lnTo>
                  <a:lnTo>
                    <a:pt x="58822" y="2131447"/>
                  </a:lnTo>
                  <a:lnTo>
                    <a:pt x="803445" y="2075393"/>
                  </a:lnTo>
                  <a:lnTo>
                    <a:pt x="233906" y="1592357"/>
                  </a:lnTo>
                  <a:lnTo>
                    <a:pt x="973684" y="1693393"/>
                  </a:lnTo>
                  <a:lnTo>
                    <a:pt x="517637" y="1101709"/>
                  </a:lnTo>
                  <a:lnTo>
                    <a:pt x="1220046" y="1354299"/>
                  </a:lnTo>
                  <a:lnTo>
                    <a:pt x="896177" y="681648"/>
                  </a:lnTo>
                  <a:lnTo>
                    <a:pt x="1532150" y="1074028"/>
                  </a:lnTo>
                  <a:lnTo>
                    <a:pt x="1354299" y="348090"/>
                  </a:lnTo>
                  <a:lnTo>
                    <a:pt x="1894081" y="863651"/>
                  </a:lnTo>
                  <a:lnTo>
                    <a:pt x="1871936" y="117645"/>
                  </a:lnTo>
                  <a:lnTo>
                    <a:pt x="2291998" y="734934"/>
                  </a:lnTo>
                  <a:lnTo>
                    <a:pt x="2426251" y="0"/>
                  </a:lnTo>
                  <a:lnTo>
                    <a:pt x="2709291" y="691336"/>
                  </a:lnTo>
                  <a:lnTo>
                    <a:pt x="2992330" y="0"/>
                  </a:lnTo>
                  <a:lnTo>
                    <a:pt x="3125892" y="734934"/>
                  </a:lnTo>
                  <a:lnTo>
                    <a:pt x="3546645" y="117645"/>
                  </a:lnTo>
                  <a:lnTo>
                    <a:pt x="3523808" y="864343"/>
                  </a:lnTo>
                  <a:lnTo>
                    <a:pt x="4064282" y="348090"/>
                  </a:lnTo>
                  <a:lnTo>
                    <a:pt x="3886430" y="1074028"/>
                  </a:lnTo>
                  <a:lnTo>
                    <a:pt x="4522405" y="681648"/>
                  </a:lnTo>
                  <a:lnTo>
                    <a:pt x="4197843" y="1354299"/>
                  </a:lnTo>
                  <a:lnTo>
                    <a:pt x="4900944" y="1101709"/>
                  </a:lnTo>
                  <a:lnTo>
                    <a:pt x="4444897" y="1693393"/>
                  </a:lnTo>
                  <a:lnTo>
                    <a:pt x="5184676" y="1592357"/>
                  </a:lnTo>
                  <a:lnTo>
                    <a:pt x="4615137" y="2075393"/>
                  </a:lnTo>
                  <a:lnTo>
                    <a:pt x="5359759" y="2131447"/>
                  </a:lnTo>
                  <a:lnTo>
                    <a:pt x="4701640" y="2485074"/>
                  </a:lnTo>
                  <a:close/>
                </a:path>
              </a:pathLst>
            </a:custGeom>
            <a:noFill/>
            <a:ln w="20743" cap="flat">
              <a:solidFill>
                <a:schemeClr val="accent1">
                  <a:lumMod val="60000"/>
                  <a:lumOff val="40000"/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B75C99C6-A861-47CF-BD9A-A8DCADC86EBD}"/>
                </a:ext>
              </a:extLst>
            </p:cNvPr>
            <p:cNvSpPr/>
            <p:nvPr/>
          </p:nvSpPr>
          <p:spPr>
            <a:xfrm>
              <a:off x="7731847" y="-2754327"/>
              <a:ext cx="7264438" cy="7224728"/>
            </a:xfrm>
            <a:custGeom>
              <a:avLst/>
              <a:gdLst>
                <a:gd name="connsiteX0" fmla="*/ 6835855 w 6835854"/>
                <a:gd name="connsiteY0" fmla="*/ 3399243 h 6798485"/>
                <a:gd name="connsiteX1" fmla="*/ 6115453 w 6835854"/>
                <a:gd name="connsiteY1" fmla="*/ 3682974 h 6798485"/>
                <a:gd name="connsiteX2" fmla="*/ 6761808 w 6835854"/>
                <a:gd name="connsiteY2" fmla="*/ 4109956 h 6798485"/>
                <a:gd name="connsiteX3" fmla="*/ 5997809 w 6835854"/>
                <a:gd name="connsiteY3" fmla="*/ 4237289 h 6798485"/>
                <a:gd name="connsiteX4" fmla="*/ 6541051 w 6835854"/>
                <a:gd name="connsiteY4" fmla="*/ 4789528 h 6798485"/>
                <a:gd name="connsiteX5" fmla="*/ 5767363 w 6835854"/>
                <a:gd name="connsiteY5" fmla="*/ 4754926 h 6798485"/>
                <a:gd name="connsiteX6" fmla="*/ 6183272 w 6835854"/>
                <a:gd name="connsiteY6" fmla="*/ 5408201 h 6798485"/>
                <a:gd name="connsiteX7" fmla="*/ 5433114 w 6835854"/>
                <a:gd name="connsiteY7" fmla="*/ 5213741 h 6798485"/>
                <a:gd name="connsiteX8" fmla="*/ 5705081 w 6835854"/>
                <a:gd name="connsiteY8" fmla="*/ 5938987 h 6798485"/>
                <a:gd name="connsiteX9" fmla="*/ 5011668 w 6835854"/>
                <a:gd name="connsiteY9" fmla="*/ 5593665 h 6798485"/>
                <a:gd name="connsiteX10" fmla="*/ 5127237 w 6835854"/>
                <a:gd name="connsiteY10" fmla="*/ 6359740 h 6798485"/>
                <a:gd name="connsiteX11" fmla="*/ 4521021 w 6835854"/>
                <a:gd name="connsiteY11" fmla="*/ 5877396 h 6798485"/>
                <a:gd name="connsiteX12" fmla="*/ 4473962 w 6835854"/>
                <a:gd name="connsiteY12" fmla="*/ 6650392 h 6798485"/>
                <a:gd name="connsiteX13" fmla="*/ 3981930 w 6835854"/>
                <a:gd name="connsiteY13" fmla="*/ 6052479 h 6798485"/>
                <a:gd name="connsiteX14" fmla="*/ 3775014 w 6835854"/>
                <a:gd name="connsiteY14" fmla="*/ 6798486 h 6798485"/>
                <a:gd name="connsiteX15" fmla="*/ 3417927 w 6835854"/>
                <a:gd name="connsiteY15" fmla="*/ 6111302 h 6798485"/>
                <a:gd name="connsiteX16" fmla="*/ 3060841 w 6835854"/>
                <a:gd name="connsiteY16" fmla="*/ 6798486 h 6798485"/>
                <a:gd name="connsiteX17" fmla="*/ 2853232 w 6835854"/>
                <a:gd name="connsiteY17" fmla="*/ 6052479 h 6798485"/>
                <a:gd name="connsiteX18" fmla="*/ 2361200 w 6835854"/>
                <a:gd name="connsiteY18" fmla="*/ 6650392 h 6798485"/>
                <a:gd name="connsiteX19" fmla="*/ 2314835 w 6835854"/>
                <a:gd name="connsiteY19" fmla="*/ 5877396 h 6798485"/>
                <a:gd name="connsiteX20" fmla="*/ 1708618 w 6835854"/>
                <a:gd name="connsiteY20" fmla="*/ 6359740 h 6798485"/>
                <a:gd name="connsiteX21" fmla="*/ 1824187 w 6835854"/>
                <a:gd name="connsiteY21" fmla="*/ 5593665 h 6798485"/>
                <a:gd name="connsiteX22" fmla="*/ 1130774 w 6835854"/>
                <a:gd name="connsiteY22" fmla="*/ 5938987 h 6798485"/>
                <a:gd name="connsiteX23" fmla="*/ 1402049 w 6835854"/>
                <a:gd name="connsiteY23" fmla="*/ 5213741 h 6798485"/>
                <a:gd name="connsiteX24" fmla="*/ 652583 w 6835854"/>
                <a:gd name="connsiteY24" fmla="*/ 5408201 h 6798485"/>
                <a:gd name="connsiteX25" fmla="*/ 1068492 w 6835854"/>
                <a:gd name="connsiteY25" fmla="*/ 4754926 h 6798485"/>
                <a:gd name="connsiteX26" fmla="*/ 294804 w 6835854"/>
                <a:gd name="connsiteY26" fmla="*/ 4789528 h 6798485"/>
                <a:gd name="connsiteX27" fmla="*/ 838046 w 6835854"/>
                <a:gd name="connsiteY27" fmla="*/ 4237289 h 6798485"/>
                <a:gd name="connsiteX28" fmla="*/ 74047 w 6835854"/>
                <a:gd name="connsiteY28" fmla="*/ 4109956 h 6798485"/>
                <a:gd name="connsiteX29" fmla="*/ 720401 w 6835854"/>
                <a:gd name="connsiteY29" fmla="*/ 3682974 h 6798485"/>
                <a:gd name="connsiteX30" fmla="*/ 0 w 6835854"/>
                <a:gd name="connsiteY30" fmla="*/ 3399243 h 6798485"/>
                <a:gd name="connsiteX31" fmla="*/ 720401 w 6835854"/>
                <a:gd name="connsiteY31" fmla="*/ 3115511 h 6798485"/>
                <a:gd name="connsiteX32" fmla="*/ 74047 w 6835854"/>
                <a:gd name="connsiteY32" fmla="*/ 2688530 h 6798485"/>
                <a:gd name="connsiteX33" fmla="*/ 838046 w 6835854"/>
                <a:gd name="connsiteY33" fmla="*/ 2561197 h 6798485"/>
                <a:gd name="connsiteX34" fmla="*/ 294804 w 6835854"/>
                <a:gd name="connsiteY34" fmla="*/ 2008266 h 6798485"/>
                <a:gd name="connsiteX35" fmla="*/ 1068492 w 6835854"/>
                <a:gd name="connsiteY35" fmla="*/ 2043559 h 6798485"/>
                <a:gd name="connsiteX36" fmla="*/ 652583 w 6835854"/>
                <a:gd name="connsiteY36" fmla="*/ 1390285 h 6798485"/>
                <a:gd name="connsiteX37" fmla="*/ 1402049 w 6835854"/>
                <a:gd name="connsiteY37" fmla="*/ 1584745 h 6798485"/>
                <a:gd name="connsiteX38" fmla="*/ 1130774 w 6835854"/>
                <a:gd name="connsiteY38" fmla="*/ 859499 h 6798485"/>
                <a:gd name="connsiteX39" fmla="*/ 1824187 w 6835854"/>
                <a:gd name="connsiteY39" fmla="*/ 1204821 h 6798485"/>
                <a:gd name="connsiteX40" fmla="*/ 1708618 w 6835854"/>
                <a:gd name="connsiteY40" fmla="*/ 438746 h 6798485"/>
                <a:gd name="connsiteX41" fmla="*/ 2314835 w 6835854"/>
                <a:gd name="connsiteY41" fmla="*/ 921090 h 6798485"/>
                <a:gd name="connsiteX42" fmla="*/ 2361200 w 6835854"/>
                <a:gd name="connsiteY42" fmla="*/ 148094 h 6798485"/>
                <a:gd name="connsiteX43" fmla="*/ 2853232 w 6835854"/>
                <a:gd name="connsiteY43" fmla="*/ 746007 h 6798485"/>
                <a:gd name="connsiteX44" fmla="*/ 3060841 w 6835854"/>
                <a:gd name="connsiteY44" fmla="*/ 0 h 6798485"/>
                <a:gd name="connsiteX45" fmla="*/ 3417927 w 6835854"/>
                <a:gd name="connsiteY45" fmla="*/ 687184 h 6798485"/>
                <a:gd name="connsiteX46" fmla="*/ 3775014 w 6835854"/>
                <a:gd name="connsiteY46" fmla="*/ 0 h 6798485"/>
                <a:gd name="connsiteX47" fmla="*/ 3981930 w 6835854"/>
                <a:gd name="connsiteY47" fmla="*/ 746007 h 6798485"/>
                <a:gd name="connsiteX48" fmla="*/ 4473962 w 6835854"/>
                <a:gd name="connsiteY48" fmla="*/ 148094 h 6798485"/>
                <a:gd name="connsiteX49" fmla="*/ 4521021 w 6835854"/>
                <a:gd name="connsiteY49" fmla="*/ 921090 h 6798485"/>
                <a:gd name="connsiteX50" fmla="*/ 5127237 w 6835854"/>
                <a:gd name="connsiteY50" fmla="*/ 438746 h 6798485"/>
                <a:gd name="connsiteX51" fmla="*/ 5011668 w 6835854"/>
                <a:gd name="connsiteY51" fmla="*/ 1204821 h 6798485"/>
                <a:gd name="connsiteX52" fmla="*/ 5705081 w 6835854"/>
                <a:gd name="connsiteY52" fmla="*/ 859499 h 6798485"/>
                <a:gd name="connsiteX53" fmla="*/ 5433114 w 6835854"/>
                <a:gd name="connsiteY53" fmla="*/ 1584745 h 6798485"/>
                <a:gd name="connsiteX54" fmla="*/ 6183272 w 6835854"/>
                <a:gd name="connsiteY54" fmla="*/ 1390285 h 6798485"/>
                <a:gd name="connsiteX55" fmla="*/ 5767363 w 6835854"/>
                <a:gd name="connsiteY55" fmla="*/ 2043559 h 6798485"/>
                <a:gd name="connsiteX56" fmla="*/ 6541051 w 6835854"/>
                <a:gd name="connsiteY56" fmla="*/ 2008958 h 6798485"/>
                <a:gd name="connsiteX57" fmla="*/ 5997809 w 6835854"/>
                <a:gd name="connsiteY57" fmla="*/ 2561197 h 6798485"/>
                <a:gd name="connsiteX58" fmla="*/ 6761808 w 6835854"/>
                <a:gd name="connsiteY58" fmla="*/ 2688530 h 6798485"/>
                <a:gd name="connsiteX59" fmla="*/ 6115453 w 6835854"/>
                <a:gd name="connsiteY59" fmla="*/ 3115511 h 6798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835854" h="6798485">
                  <a:moveTo>
                    <a:pt x="6835855" y="3399243"/>
                  </a:moveTo>
                  <a:lnTo>
                    <a:pt x="6115453" y="3682974"/>
                  </a:lnTo>
                  <a:lnTo>
                    <a:pt x="6761808" y="4109956"/>
                  </a:lnTo>
                  <a:lnTo>
                    <a:pt x="5997809" y="4237289"/>
                  </a:lnTo>
                  <a:lnTo>
                    <a:pt x="6541051" y="4789528"/>
                  </a:lnTo>
                  <a:lnTo>
                    <a:pt x="5767363" y="4754926"/>
                  </a:lnTo>
                  <a:lnTo>
                    <a:pt x="6183272" y="5408201"/>
                  </a:lnTo>
                  <a:lnTo>
                    <a:pt x="5433114" y="5213741"/>
                  </a:lnTo>
                  <a:lnTo>
                    <a:pt x="5705081" y="5938987"/>
                  </a:lnTo>
                  <a:lnTo>
                    <a:pt x="5011668" y="5593665"/>
                  </a:lnTo>
                  <a:lnTo>
                    <a:pt x="5127237" y="6359740"/>
                  </a:lnTo>
                  <a:lnTo>
                    <a:pt x="4521021" y="5877396"/>
                  </a:lnTo>
                  <a:lnTo>
                    <a:pt x="4473962" y="6650392"/>
                  </a:lnTo>
                  <a:lnTo>
                    <a:pt x="3981930" y="6052479"/>
                  </a:lnTo>
                  <a:lnTo>
                    <a:pt x="3775014" y="6798486"/>
                  </a:lnTo>
                  <a:lnTo>
                    <a:pt x="3417927" y="6111302"/>
                  </a:lnTo>
                  <a:lnTo>
                    <a:pt x="3060841" y="6798486"/>
                  </a:lnTo>
                  <a:lnTo>
                    <a:pt x="2853232" y="6052479"/>
                  </a:lnTo>
                  <a:lnTo>
                    <a:pt x="2361200" y="6650392"/>
                  </a:lnTo>
                  <a:lnTo>
                    <a:pt x="2314835" y="5877396"/>
                  </a:lnTo>
                  <a:lnTo>
                    <a:pt x="1708618" y="6359740"/>
                  </a:lnTo>
                  <a:lnTo>
                    <a:pt x="1824187" y="5593665"/>
                  </a:lnTo>
                  <a:lnTo>
                    <a:pt x="1130774" y="5938987"/>
                  </a:lnTo>
                  <a:lnTo>
                    <a:pt x="1402049" y="5213741"/>
                  </a:lnTo>
                  <a:lnTo>
                    <a:pt x="652583" y="5408201"/>
                  </a:lnTo>
                  <a:lnTo>
                    <a:pt x="1068492" y="4754926"/>
                  </a:lnTo>
                  <a:lnTo>
                    <a:pt x="294804" y="4789528"/>
                  </a:lnTo>
                  <a:lnTo>
                    <a:pt x="838046" y="4237289"/>
                  </a:lnTo>
                  <a:lnTo>
                    <a:pt x="74047" y="4109956"/>
                  </a:lnTo>
                  <a:lnTo>
                    <a:pt x="720401" y="3682974"/>
                  </a:lnTo>
                  <a:lnTo>
                    <a:pt x="0" y="3399243"/>
                  </a:lnTo>
                  <a:lnTo>
                    <a:pt x="720401" y="3115511"/>
                  </a:lnTo>
                  <a:lnTo>
                    <a:pt x="74047" y="2688530"/>
                  </a:lnTo>
                  <a:lnTo>
                    <a:pt x="838046" y="2561197"/>
                  </a:lnTo>
                  <a:lnTo>
                    <a:pt x="294804" y="2008266"/>
                  </a:lnTo>
                  <a:lnTo>
                    <a:pt x="1068492" y="2043559"/>
                  </a:lnTo>
                  <a:lnTo>
                    <a:pt x="652583" y="1390285"/>
                  </a:lnTo>
                  <a:lnTo>
                    <a:pt x="1402049" y="1584745"/>
                  </a:lnTo>
                  <a:lnTo>
                    <a:pt x="1130774" y="859499"/>
                  </a:lnTo>
                  <a:lnTo>
                    <a:pt x="1824187" y="1204821"/>
                  </a:lnTo>
                  <a:lnTo>
                    <a:pt x="1708618" y="438746"/>
                  </a:lnTo>
                  <a:lnTo>
                    <a:pt x="2314835" y="921090"/>
                  </a:lnTo>
                  <a:lnTo>
                    <a:pt x="2361200" y="148094"/>
                  </a:lnTo>
                  <a:lnTo>
                    <a:pt x="2853232" y="746007"/>
                  </a:lnTo>
                  <a:lnTo>
                    <a:pt x="3060841" y="0"/>
                  </a:lnTo>
                  <a:lnTo>
                    <a:pt x="3417927" y="687184"/>
                  </a:lnTo>
                  <a:lnTo>
                    <a:pt x="3775014" y="0"/>
                  </a:lnTo>
                  <a:lnTo>
                    <a:pt x="3981930" y="746007"/>
                  </a:lnTo>
                  <a:lnTo>
                    <a:pt x="4473962" y="148094"/>
                  </a:lnTo>
                  <a:lnTo>
                    <a:pt x="4521021" y="921090"/>
                  </a:lnTo>
                  <a:lnTo>
                    <a:pt x="5127237" y="438746"/>
                  </a:lnTo>
                  <a:lnTo>
                    <a:pt x="5011668" y="1204821"/>
                  </a:lnTo>
                  <a:lnTo>
                    <a:pt x="5705081" y="859499"/>
                  </a:lnTo>
                  <a:lnTo>
                    <a:pt x="5433114" y="1584745"/>
                  </a:lnTo>
                  <a:lnTo>
                    <a:pt x="6183272" y="1390285"/>
                  </a:lnTo>
                  <a:lnTo>
                    <a:pt x="5767363" y="2043559"/>
                  </a:lnTo>
                  <a:lnTo>
                    <a:pt x="6541051" y="2008958"/>
                  </a:lnTo>
                  <a:lnTo>
                    <a:pt x="5997809" y="2561197"/>
                  </a:lnTo>
                  <a:lnTo>
                    <a:pt x="6761808" y="2688530"/>
                  </a:lnTo>
                  <a:lnTo>
                    <a:pt x="6115453" y="3115511"/>
                  </a:lnTo>
                  <a:close/>
                </a:path>
              </a:pathLst>
            </a:custGeom>
            <a:noFill/>
            <a:ln w="20743" cap="flat">
              <a:solidFill>
                <a:schemeClr val="accent1">
                  <a:lumMod val="60000"/>
                  <a:lumOff val="40000"/>
                  <a:alpha val="2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04EA11A-EEF7-4FAE-A2DA-93732DE89F70}"/>
              </a:ext>
            </a:extLst>
          </p:cNvPr>
          <p:cNvSpPr txBox="1"/>
          <p:nvPr/>
        </p:nvSpPr>
        <p:spPr>
          <a:xfrm>
            <a:off x="521120" y="914362"/>
            <a:ext cx="3518564" cy="3139321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>
            <a:defPPr>
              <a:defRPr lang="id-ID"/>
            </a:defPPr>
            <a:lvl1pPr>
              <a:lnSpc>
                <a:spcPct val="90000"/>
              </a:lnSpc>
              <a:defRPr sz="4800">
                <a:latin typeface="+mj-lt"/>
              </a:defRPr>
            </a:lvl1pPr>
          </a:lstStyle>
          <a:p>
            <a:r>
              <a:rPr lang="en-US" sz="4400"/>
              <a:t>VISUALIZING COMPLEX PROCESSES IN A CLEAR </a:t>
            </a:r>
            <a:r>
              <a:rPr lang="en-US" sz="4400">
                <a:solidFill>
                  <a:schemeClr val="accent1"/>
                </a:solidFill>
              </a:rPr>
              <a:t>SIMPLE WAY</a:t>
            </a:r>
            <a:endParaRPr lang="id-ID" sz="4400">
              <a:solidFill>
                <a:schemeClr val="accent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DB517E4-1F56-4325-AEC3-9F14C8772793}"/>
              </a:ext>
            </a:extLst>
          </p:cNvPr>
          <p:cNvSpPr txBox="1"/>
          <p:nvPr/>
        </p:nvSpPr>
        <p:spPr>
          <a:xfrm>
            <a:off x="536535" y="5268735"/>
            <a:ext cx="2831698" cy="79316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d-ID"/>
            </a:defPPr>
            <a:lvl1pPr>
              <a:lnSpc>
                <a:spcPct val="130000"/>
              </a:lnSpc>
              <a:defRPr sz="1400" b="0" i="0" u="none" strike="noStrike" cap="none">
                <a:solidFill>
                  <a:schemeClr val="bg1"/>
                </a:solidFill>
                <a:ea typeface="Arial"/>
                <a:cs typeface="Arial"/>
              </a:defRPr>
            </a:lvl1pPr>
          </a:lstStyle>
          <a:p>
            <a:r>
              <a:rPr lang="en-US" sz="1200" dirty="0">
                <a:solidFill>
                  <a:schemeClr val="tx1"/>
                </a:solidFill>
              </a:rPr>
              <a:t>Lorem ipsum dolor sit </a:t>
            </a:r>
            <a:r>
              <a:rPr lang="en-US" sz="1200" dirty="0" err="1">
                <a:solidFill>
                  <a:schemeClr val="tx1"/>
                </a:solidFill>
              </a:rPr>
              <a:t>amet</a:t>
            </a:r>
            <a:r>
              <a:rPr lang="en-US" sz="1200" dirty="0">
                <a:solidFill>
                  <a:schemeClr val="tx1"/>
                </a:solidFill>
              </a:rPr>
              <a:t>, </a:t>
            </a:r>
            <a:r>
              <a:rPr lang="en-US" sz="1200" dirty="0" err="1">
                <a:solidFill>
                  <a:schemeClr val="tx1"/>
                </a:solidFill>
              </a:rPr>
              <a:t>consectetur</a:t>
            </a:r>
            <a:r>
              <a:rPr lang="en-US" sz="1200" dirty="0">
                <a:solidFill>
                  <a:schemeClr val="tx1"/>
                </a:solidFill>
              </a:rPr>
              <a:t> </a:t>
            </a:r>
            <a:r>
              <a:rPr lang="en-US" sz="1200" dirty="0" err="1">
                <a:solidFill>
                  <a:schemeClr val="tx1"/>
                </a:solidFill>
              </a:rPr>
              <a:t>adipiscing</a:t>
            </a:r>
            <a:r>
              <a:rPr lang="en-US" sz="1200" dirty="0">
                <a:solidFill>
                  <a:schemeClr val="tx1"/>
                </a:solidFill>
              </a:rPr>
              <a:t> </a:t>
            </a:r>
            <a:r>
              <a:rPr lang="en-US" sz="1200" dirty="0" err="1">
                <a:solidFill>
                  <a:schemeClr val="tx1"/>
                </a:solidFill>
              </a:rPr>
              <a:t>elit</a:t>
            </a:r>
            <a:r>
              <a:rPr lang="en-US" sz="1200" dirty="0">
                <a:solidFill>
                  <a:schemeClr val="tx1"/>
                </a:solidFill>
              </a:rPr>
              <a:t>. </a:t>
            </a:r>
            <a:r>
              <a:rPr lang="en-US" sz="1200">
                <a:solidFill>
                  <a:schemeClr val="tx1"/>
                </a:solidFill>
              </a:rPr>
              <a:t>Proin dum </a:t>
            </a:r>
            <a:r>
              <a:rPr lang="en-US" sz="1200" dirty="0" err="1">
                <a:solidFill>
                  <a:schemeClr val="tx1"/>
                </a:solidFill>
              </a:rPr>
              <a:t>risus</a:t>
            </a:r>
            <a:r>
              <a:rPr lang="en-US" sz="1200" dirty="0">
                <a:solidFill>
                  <a:schemeClr val="tx1"/>
                </a:solidFill>
              </a:rPr>
              <a:t> sit </a:t>
            </a:r>
            <a:r>
              <a:rPr lang="en-US" sz="1200" err="1">
                <a:solidFill>
                  <a:schemeClr val="tx1"/>
                </a:solidFill>
              </a:rPr>
              <a:t>amet</a:t>
            </a:r>
            <a:r>
              <a:rPr lang="en-US" sz="1200">
                <a:solidFill>
                  <a:schemeClr val="tx1"/>
                </a:solidFill>
              </a:rPr>
              <a:t> venen </a:t>
            </a:r>
            <a:r>
              <a:rPr lang="en-US" sz="1200" dirty="0" err="1">
                <a:solidFill>
                  <a:schemeClr val="tx1"/>
                </a:solidFill>
              </a:rPr>
              <a:t>atis</a:t>
            </a:r>
            <a:r>
              <a:rPr lang="en-US" sz="1200" dirty="0">
                <a:solidFill>
                  <a:schemeClr val="tx1"/>
                </a:solidFill>
              </a:rPr>
              <a:t> </a:t>
            </a:r>
            <a:r>
              <a:rPr lang="en-US" sz="1200" dirty="0" err="1">
                <a:solidFill>
                  <a:schemeClr val="tx1"/>
                </a:solidFill>
              </a:rPr>
              <a:t>tristique</a:t>
            </a:r>
            <a:r>
              <a:rPr lang="en-US" sz="1200">
                <a:solidFill>
                  <a:schemeClr val="tx1"/>
                </a:solidFill>
              </a:rPr>
              <a:t>. Morbi</a:t>
            </a:r>
            <a:endParaRPr lang="id-ID" sz="1200">
              <a:solidFill>
                <a:schemeClr val="tx1"/>
              </a:solidFill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D0AD5E37-B537-411E-B218-7B2011D5358F}"/>
              </a:ext>
            </a:extLst>
          </p:cNvPr>
          <p:cNvSpPr/>
          <p:nvPr/>
        </p:nvSpPr>
        <p:spPr>
          <a:xfrm>
            <a:off x="6096000" y="3533825"/>
            <a:ext cx="1827836" cy="2512582"/>
          </a:xfrm>
          <a:prstGeom prst="roundRect">
            <a:avLst>
              <a:gd name="adj" fmla="val 6662"/>
            </a:avLst>
          </a:prstGeom>
          <a:gradFill flip="none" rotWithShape="1">
            <a:gsLst>
              <a:gs pos="4000">
                <a:schemeClr val="accent1"/>
              </a:gs>
              <a:gs pos="100000">
                <a:schemeClr val="accent2">
                  <a:lumMod val="5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951D9575-4450-4D2A-B44F-3A9F81A033A4}"/>
              </a:ext>
            </a:extLst>
          </p:cNvPr>
          <p:cNvSpPr/>
          <p:nvPr/>
        </p:nvSpPr>
        <p:spPr>
          <a:xfrm>
            <a:off x="9751671" y="3533825"/>
            <a:ext cx="1827836" cy="2512582"/>
          </a:xfrm>
          <a:prstGeom prst="roundRect">
            <a:avLst>
              <a:gd name="adj" fmla="val 6662"/>
            </a:avLst>
          </a:prstGeom>
          <a:gradFill flip="none" rotWithShape="1">
            <a:gsLst>
              <a:gs pos="4000">
                <a:schemeClr val="accent1"/>
              </a:gs>
              <a:gs pos="100000">
                <a:schemeClr val="accent2">
                  <a:lumMod val="5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46C56AA0-D7C7-4585-A38C-B3460A8BC210}"/>
              </a:ext>
            </a:extLst>
          </p:cNvPr>
          <p:cNvGrpSpPr/>
          <p:nvPr/>
        </p:nvGrpSpPr>
        <p:grpSpPr>
          <a:xfrm>
            <a:off x="4447837" y="2004306"/>
            <a:ext cx="1508265" cy="1358009"/>
            <a:chOff x="4447837" y="2004306"/>
            <a:chExt cx="1508265" cy="1358009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3C27AB8-325F-4FE6-837C-CC31FDA98C6C}"/>
                </a:ext>
              </a:extLst>
            </p:cNvPr>
            <p:cNvSpPr txBox="1"/>
            <p:nvPr/>
          </p:nvSpPr>
          <p:spPr>
            <a:xfrm>
              <a:off x="4447837" y="2841531"/>
              <a:ext cx="1508265" cy="520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Lorem ipsum dolor sit amet. </a:t>
              </a:r>
              <a:r>
                <a:rPr lang="en-US" sz="1200">
                  <a:solidFill>
                    <a:schemeClr val="bg1"/>
                  </a:solidFill>
                </a:rPr>
                <a:t>Qui sint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C723D9F-24CE-4EF8-8453-9A34A61D18B9}"/>
                </a:ext>
              </a:extLst>
            </p:cNvPr>
            <p:cNvSpPr txBox="1"/>
            <p:nvPr/>
          </p:nvSpPr>
          <p:spPr>
            <a:xfrm>
              <a:off x="4447837" y="2319523"/>
              <a:ext cx="128561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1400">
                  <a:solidFill>
                    <a:schemeClr val="bg1"/>
                  </a:solidFill>
                  <a:latin typeface="+mj-lt"/>
                </a:rPr>
                <a:t>ANALYZING DIFFERENCES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49DD4C3-3272-4167-9C19-09ECE774A365}"/>
                </a:ext>
              </a:extLst>
            </p:cNvPr>
            <p:cNvSpPr txBox="1"/>
            <p:nvPr/>
          </p:nvSpPr>
          <p:spPr>
            <a:xfrm>
              <a:off x="4447837" y="2004306"/>
              <a:ext cx="1038281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1400">
                  <a:solidFill>
                    <a:schemeClr val="bg1"/>
                  </a:solidFill>
                  <a:latin typeface="+mj-lt"/>
                </a:rPr>
                <a:t>STEPS 01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10D7629-403F-4F17-969B-20FD0096BCD8}"/>
              </a:ext>
            </a:extLst>
          </p:cNvPr>
          <p:cNvGrpSpPr/>
          <p:nvPr/>
        </p:nvGrpSpPr>
        <p:grpSpPr>
          <a:xfrm>
            <a:off x="8083621" y="2004306"/>
            <a:ext cx="1508265" cy="1358009"/>
            <a:chOff x="4447837" y="2004306"/>
            <a:chExt cx="1508265" cy="1358009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F54D72D-4F08-49F6-801E-89782CC54922}"/>
                </a:ext>
              </a:extLst>
            </p:cNvPr>
            <p:cNvSpPr txBox="1"/>
            <p:nvPr/>
          </p:nvSpPr>
          <p:spPr>
            <a:xfrm>
              <a:off x="4447837" y="2841531"/>
              <a:ext cx="1508265" cy="520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Lorem ipsum dolor sit amet. </a:t>
              </a:r>
              <a:r>
                <a:rPr lang="en-US" sz="1200">
                  <a:solidFill>
                    <a:schemeClr val="bg1"/>
                  </a:solidFill>
                </a:rPr>
                <a:t>Qui sint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1BB4A62-2F0D-4A58-B28E-ECB1CFE2A16F}"/>
                </a:ext>
              </a:extLst>
            </p:cNvPr>
            <p:cNvSpPr txBox="1"/>
            <p:nvPr/>
          </p:nvSpPr>
          <p:spPr>
            <a:xfrm>
              <a:off x="4447837" y="2319523"/>
              <a:ext cx="128561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1400">
                  <a:solidFill>
                    <a:schemeClr val="bg1"/>
                  </a:solidFill>
                  <a:latin typeface="+mj-lt"/>
                </a:rPr>
                <a:t>ANALYZING DIFFERENCES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2F096CF-D2FD-4BD3-91BB-0C6EC5A4AAB6}"/>
                </a:ext>
              </a:extLst>
            </p:cNvPr>
            <p:cNvSpPr txBox="1"/>
            <p:nvPr/>
          </p:nvSpPr>
          <p:spPr>
            <a:xfrm>
              <a:off x="4447837" y="2004306"/>
              <a:ext cx="1038281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1400">
                  <a:solidFill>
                    <a:schemeClr val="bg1"/>
                  </a:solidFill>
                  <a:latin typeface="+mj-lt"/>
                </a:rPr>
                <a:t>STEPS 02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7656735-560B-4EA5-8324-A3B11B13CC75}"/>
              </a:ext>
            </a:extLst>
          </p:cNvPr>
          <p:cNvGrpSpPr/>
          <p:nvPr/>
        </p:nvGrpSpPr>
        <p:grpSpPr>
          <a:xfrm>
            <a:off x="6265729" y="4516888"/>
            <a:ext cx="1508265" cy="1358009"/>
            <a:chOff x="4447837" y="2004306"/>
            <a:chExt cx="1508265" cy="1358009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0449010A-08CD-429B-92D0-A5503C391785}"/>
                </a:ext>
              </a:extLst>
            </p:cNvPr>
            <p:cNvSpPr txBox="1"/>
            <p:nvPr/>
          </p:nvSpPr>
          <p:spPr>
            <a:xfrm>
              <a:off x="4447837" y="2841531"/>
              <a:ext cx="1508265" cy="520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Lorem ipsum dolor sit amet. </a:t>
              </a:r>
              <a:r>
                <a:rPr lang="en-US" sz="1200">
                  <a:solidFill>
                    <a:schemeClr val="bg1"/>
                  </a:solidFill>
                </a:rPr>
                <a:t>Qui sint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ADA1C1A-2E80-4692-AD84-9A4560E786DB}"/>
                </a:ext>
              </a:extLst>
            </p:cNvPr>
            <p:cNvSpPr txBox="1"/>
            <p:nvPr/>
          </p:nvSpPr>
          <p:spPr>
            <a:xfrm>
              <a:off x="4447837" y="2319523"/>
              <a:ext cx="128561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1400">
                  <a:solidFill>
                    <a:schemeClr val="bg1"/>
                  </a:solidFill>
                  <a:latin typeface="+mj-lt"/>
                </a:rPr>
                <a:t>ANALYZING DIFFERENCES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B41A6240-C8D6-42AF-9D78-6B9C29DB1AA7}"/>
                </a:ext>
              </a:extLst>
            </p:cNvPr>
            <p:cNvSpPr txBox="1"/>
            <p:nvPr/>
          </p:nvSpPr>
          <p:spPr>
            <a:xfrm>
              <a:off x="4447837" y="2004306"/>
              <a:ext cx="1038281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1400">
                  <a:solidFill>
                    <a:schemeClr val="bg1"/>
                  </a:solidFill>
                  <a:latin typeface="+mj-lt"/>
                </a:rPr>
                <a:t>STEPS 03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0E999AE-2E6D-44E4-A69A-A66953611AAA}"/>
              </a:ext>
            </a:extLst>
          </p:cNvPr>
          <p:cNvGrpSpPr/>
          <p:nvPr/>
        </p:nvGrpSpPr>
        <p:grpSpPr>
          <a:xfrm>
            <a:off x="9901513" y="4516888"/>
            <a:ext cx="1508265" cy="1358009"/>
            <a:chOff x="4447837" y="2004306"/>
            <a:chExt cx="1508265" cy="1358009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F751EB6C-407B-4C8A-8870-0F99586C0542}"/>
                </a:ext>
              </a:extLst>
            </p:cNvPr>
            <p:cNvSpPr txBox="1"/>
            <p:nvPr/>
          </p:nvSpPr>
          <p:spPr>
            <a:xfrm>
              <a:off x="4447837" y="2841531"/>
              <a:ext cx="1508265" cy="520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Lorem ipsum dolor sit amet. </a:t>
              </a:r>
              <a:r>
                <a:rPr lang="en-US" sz="1200">
                  <a:solidFill>
                    <a:schemeClr val="bg1"/>
                  </a:solidFill>
                </a:rPr>
                <a:t>Qui sint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975B35E-0CA2-4A0A-B1F0-8ABA6A4A07E2}"/>
                </a:ext>
              </a:extLst>
            </p:cNvPr>
            <p:cNvSpPr txBox="1"/>
            <p:nvPr/>
          </p:nvSpPr>
          <p:spPr>
            <a:xfrm>
              <a:off x="4447837" y="2319523"/>
              <a:ext cx="128561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1400">
                  <a:solidFill>
                    <a:schemeClr val="bg1"/>
                  </a:solidFill>
                  <a:latin typeface="+mj-lt"/>
                </a:rPr>
                <a:t>ANALYZING DIFFERENCES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5478796B-E667-4F48-9EDD-0201DCF1DB76}"/>
                </a:ext>
              </a:extLst>
            </p:cNvPr>
            <p:cNvSpPr txBox="1"/>
            <p:nvPr/>
          </p:nvSpPr>
          <p:spPr>
            <a:xfrm>
              <a:off x="4447837" y="2004306"/>
              <a:ext cx="1038281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1400">
                  <a:solidFill>
                    <a:schemeClr val="bg1"/>
                  </a:solidFill>
                  <a:latin typeface="+mj-lt"/>
                </a:rPr>
                <a:t>STEPS 04</a:t>
              </a:r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A55B32B6-7988-4DE5-9DFE-6277C9C5BAF8}"/>
              </a:ext>
            </a:extLst>
          </p:cNvPr>
          <p:cNvSpPr txBox="1"/>
          <p:nvPr/>
        </p:nvSpPr>
        <p:spPr>
          <a:xfrm flipH="1">
            <a:off x="6265729" y="2120974"/>
            <a:ext cx="1436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800">
                <a:solidFill>
                  <a:schemeClr val="accent1"/>
                </a:solidFill>
                <a:latin typeface="Funnel Display ExtraBold" pitchFamily="2" charset="0"/>
              </a:rPr>
              <a:t>22%</a:t>
            </a:r>
            <a:endParaRPr lang="en-ID" sz="2400" dirty="0">
              <a:solidFill>
                <a:schemeClr val="accent1"/>
              </a:solidFill>
              <a:latin typeface="Funnel Display ExtraBold" pitchFamily="2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8BF5D4C-7B4D-4987-B036-53C6D6E7D1E5}"/>
              </a:ext>
            </a:extLst>
          </p:cNvPr>
          <p:cNvSpPr txBox="1"/>
          <p:nvPr/>
        </p:nvSpPr>
        <p:spPr>
          <a:xfrm>
            <a:off x="6265729" y="2635845"/>
            <a:ext cx="1498321" cy="742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Lorem ipsum </a:t>
            </a:r>
            <a:r>
              <a:rPr lang="en-ID" sz="1200" b="0" i="0" u="none" strike="noStrike" cap="none" err="1">
                <a:ea typeface="Arial"/>
                <a:cs typeface="Arial"/>
                <a:sym typeface="Arial"/>
              </a:rPr>
              <a:t>dolor</a:t>
            </a:r>
            <a:r>
              <a:rPr lang="en-ID" sz="1200" b="0" i="0" u="none" strike="noStrike" cap="none">
                <a:ea typeface="Arial"/>
                <a:cs typeface="Arial"/>
                <a:sym typeface="Arial"/>
              </a:rPr>
              <a:t> </a:t>
            </a:r>
            <a:endParaRPr lang="id-ID" sz="1200" b="0" i="0" u="none" strike="noStrike" cap="none">
              <a:ea typeface="Arial"/>
              <a:cs typeface="Arial"/>
              <a:sym typeface="Arial"/>
            </a:endParaRPr>
          </a:p>
          <a:p>
            <a:pPr>
              <a:lnSpc>
                <a:spcPct val="120000"/>
              </a:lnSpc>
            </a:pPr>
            <a:r>
              <a:rPr lang="en-ID" sz="1200" b="0" i="0" u="none" strike="noStrike" cap="none">
                <a:ea typeface="Arial"/>
                <a:cs typeface="Arial"/>
                <a:sym typeface="Arial"/>
              </a:rPr>
              <a:t>sit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amet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,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consectetur</a:t>
            </a:r>
            <a:r>
              <a:rPr lang="id-ID" sz="1200" b="0" i="0" u="none" strike="noStrike" cap="none" dirty="0">
                <a:ea typeface="Arial"/>
                <a:cs typeface="Arial"/>
                <a:sym typeface="Arial"/>
              </a:rPr>
              <a:t>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sed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 </a:t>
            </a:r>
            <a:r>
              <a:rPr lang="en-ID" sz="1200" b="0" i="0" u="none" strike="noStrike" cap="none">
                <a:ea typeface="Arial"/>
                <a:cs typeface="Arial"/>
                <a:sym typeface="Arial"/>
              </a:rPr>
              <a:t>do adipiscin</a:t>
            </a:r>
            <a:endParaRPr lang="id-ID" sz="1200" b="0" i="0" u="none" strike="noStrike" cap="none">
              <a:ea typeface="Arial"/>
              <a:cs typeface="Arial"/>
              <a:sym typeface="Arial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3A21131-7325-4FFD-B04F-97EF1125D4A2}"/>
              </a:ext>
            </a:extLst>
          </p:cNvPr>
          <p:cNvSpPr txBox="1"/>
          <p:nvPr/>
        </p:nvSpPr>
        <p:spPr>
          <a:xfrm flipH="1">
            <a:off x="9901513" y="2120974"/>
            <a:ext cx="1436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800">
                <a:solidFill>
                  <a:schemeClr val="accent1"/>
                </a:solidFill>
                <a:latin typeface="Funnel Display ExtraBold" pitchFamily="2" charset="0"/>
              </a:rPr>
              <a:t>72%</a:t>
            </a:r>
            <a:endParaRPr lang="en-ID" sz="2400" dirty="0">
              <a:solidFill>
                <a:schemeClr val="accent1"/>
              </a:solidFill>
              <a:latin typeface="Funnel Display ExtraBold" pitchFamily="2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A0832D5-A8AE-4AFB-AB92-6C04F163D199}"/>
              </a:ext>
            </a:extLst>
          </p:cNvPr>
          <p:cNvSpPr txBox="1"/>
          <p:nvPr/>
        </p:nvSpPr>
        <p:spPr>
          <a:xfrm>
            <a:off x="9901513" y="2635845"/>
            <a:ext cx="1498321" cy="742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Lorem ipsum </a:t>
            </a:r>
            <a:r>
              <a:rPr lang="en-ID" sz="1200" b="0" i="0" u="none" strike="noStrike" cap="none" err="1">
                <a:ea typeface="Arial"/>
                <a:cs typeface="Arial"/>
                <a:sym typeface="Arial"/>
              </a:rPr>
              <a:t>dolor</a:t>
            </a:r>
            <a:r>
              <a:rPr lang="en-ID" sz="1200" b="0" i="0" u="none" strike="noStrike" cap="none">
                <a:ea typeface="Arial"/>
                <a:cs typeface="Arial"/>
                <a:sym typeface="Arial"/>
              </a:rPr>
              <a:t> </a:t>
            </a:r>
            <a:endParaRPr lang="id-ID" sz="1200" b="0" i="0" u="none" strike="noStrike" cap="none">
              <a:ea typeface="Arial"/>
              <a:cs typeface="Arial"/>
              <a:sym typeface="Arial"/>
            </a:endParaRPr>
          </a:p>
          <a:p>
            <a:pPr>
              <a:lnSpc>
                <a:spcPct val="120000"/>
              </a:lnSpc>
            </a:pPr>
            <a:r>
              <a:rPr lang="en-ID" sz="1200" b="0" i="0" u="none" strike="noStrike" cap="none">
                <a:ea typeface="Arial"/>
                <a:cs typeface="Arial"/>
                <a:sym typeface="Arial"/>
              </a:rPr>
              <a:t>sit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amet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,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consectetur</a:t>
            </a:r>
            <a:r>
              <a:rPr lang="id-ID" sz="1200" b="0" i="0" u="none" strike="noStrike" cap="none" dirty="0">
                <a:ea typeface="Arial"/>
                <a:cs typeface="Arial"/>
                <a:sym typeface="Arial"/>
              </a:rPr>
              <a:t>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sed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 </a:t>
            </a:r>
            <a:r>
              <a:rPr lang="en-ID" sz="1200" b="0" i="0" u="none" strike="noStrike" cap="none">
                <a:ea typeface="Arial"/>
                <a:cs typeface="Arial"/>
                <a:sym typeface="Arial"/>
              </a:rPr>
              <a:t>do adipiscin</a:t>
            </a:r>
            <a:endParaRPr lang="id-ID" sz="1200" b="0" i="0" u="none" strike="noStrike" cap="none">
              <a:ea typeface="Arial"/>
              <a:cs typeface="Arial"/>
              <a:sym typeface="Arial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ADB933C-981E-4AD2-91D4-D66860CA85BD}"/>
              </a:ext>
            </a:extLst>
          </p:cNvPr>
          <p:cNvSpPr txBox="1"/>
          <p:nvPr/>
        </p:nvSpPr>
        <p:spPr>
          <a:xfrm flipH="1">
            <a:off x="4447837" y="3732374"/>
            <a:ext cx="1436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800">
                <a:solidFill>
                  <a:schemeClr val="accent1"/>
                </a:solidFill>
                <a:latin typeface="Funnel Display ExtraBold" pitchFamily="2" charset="0"/>
              </a:rPr>
              <a:t>12%</a:t>
            </a:r>
            <a:endParaRPr lang="en-ID" sz="2400" dirty="0">
              <a:solidFill>
                <a:schemeClr val="accent1"/>
              </a:solidFill>
              <a:latin typeface="Funnel Display ExtraBold" pitchFamily="2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BE2825C-BCE2-4EF0-B0C0-98A849401429}"/>
              </a:ext>
            </a:extLst>
          </p:cNvPr>
          <p:cNvSpPr txBox="1"/>
          <p:nvPr/>
        </p:nvSpPr>
        <p:spPr>
          <a:xfrm>
            <a:off x="4447837" y="4247245"/>
            <a:ext cx="1498321" cy="742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Lorem ipsum </a:t>
            </a:r>
            <a:r>
              <a:rPr lang="en-ID" sz="1200" b="0" i="0" u="none" strike="noStrike" cap="none" err="1">
                <a:ea typeface="Arial"/>
                <a:cs typeface="Arial"/>
                <a:sym typeface="Arial"/>
              </a:rPr>
              <a:t>dolor</a:t>
            </a:r>
            <a:r>
              <a:rPr lang="en-ID" sz="1200" b="0" i="0" u="none" strike="noStrike" cap="none">
                <a:ea typeface="Arial"/>
                <a:cs typeface="Arial"/>
                <a:sym typeface="Arial"/>
              </a:rPr>
              <a:t> </a:t>
            </a:r>
            <a:endParaRPr lang="id-ID" sz="1200" b="0" i="0" u="none" strike="noStrike" cap="none">
              <a:ea typeface="Arial"/>
              <a:cs typeface="Arial"/>
              <a:sym typeface="Arial"/>
            </a:endParaRPr>
          </a:p>
          <a:p>
            <a:pPr>
              <a:lnSpc>
                <a:spcPct val="120000"/>
              </a:lnSpc>
            </a:pPr>
            <a:r>
              <a:rPr lang="en-ID" sz="1200" b="0" i="0" u="none" strike="noStrike" cap="none">
                <a:ea typeface="Arial"/>
                <a:cs typeface="Arial"/>
                <a:sym typeface="Arial"/>
              </a:rPr>
              <a:t>sit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amet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,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consectetur</a:t>
            </a:r>
            <a:r>
              <a:rPr lang="id-ID" sz="1200" b="0" i="0" u="none" strike="noStrike" cap="none" dirty="0">
                <a:ea typeface="Arial"/>
                <a:cs typeface="Arial"/>
                <a:sym typeface="Arial"/>
              </a:rPr>
              <a:t>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sed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 </a:t>
            </a:r>
            <a:r>
              <a:rPr lang="en-ID" sz="1200" b="0" i="0" u="none" strike="noStrike" cap="none">
                <a:ea typeface="Arial"/>
                <a:cs typeface="Arial"/>
                <a:sym typeface="Arial"/>
              </a:rPr>
              <a:t>do adipiscin</a:t>
            </a:r>
            <a:endParaRPr lang="id-ID" sz="1200" b="0" i="0" u="none" strike="noStrike" cap="none">
              <a:ea typeface="Arial"/>
              <a:cs typeface="Arial"/>
              <a:sym typeface="Arial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4211A66-A797-428F-B0FA-62B27597DFED}"/>
              </a:ext>
            </a:extLst>
          </p:cNvPr>
          <p:cNvSpPr txBox="1"/>
          <p:nvPr/>
        </p:nvSpPr>
        <p:spPr>
          <a:xfrm flipH="1">
            <a:off x="8083621" y="3732374"/>
            <a:ext cx="1436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800">
                <a:solidFill>
                  <a:schemeClr val="accent1"/>
                </a:solidFill>
                <a:latin typeface="Funnel Display ExtraBold" pitchFamily="2" charset="0"/>
              </a:rPr>
              <a:t>42%</a:t>
            </a:r>
            <a:endParaRPr lang="en-ID" sz="2400" dirty="0">
              <a:solidFill>
                <a:schemeClr val="accent1"/>
              </a:solidFill>
              <a:latin typeface="Funnel Display ExtraBold" pitchFamily="2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33CDC8C-3CF9-48B8-8DCF-20BA013B268E}"/>
              </a:ext>
            </a:extLst>
          </p:cNvPr>
          <p:cNvSpPr txBox="1"/>
          <p:nvPr/>
        </p:nvSpPr>
        <p:spPr>
          <a:xfrm>
            <a:off x="8083621" y="4247245"/>
            <a:ext cx="1498321" cy="742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Lorem ipsum </a:t>
            </a:r>
            <a:r>
              <a:rPr lang="en-ID" sz="1200" b="0" i="0" u="none" strike="noStrike" cap="none" err="1">
                <a:ea typeface="Arial"/>
                <a:cs typeface="Arial"/>
                <a:sym typeface="Arial"/>
              </a:rPr>
              <a:t>dolor</a:t>
            </a:r>
            <a:r>
              <a:rPr lang="en-ID" sz="1200" b="0" i="0" u="none" strike="noStrike" cap="none">
                <a:ea typeface="Arial"/>
                <a:cs typeface="Arial"/>
                <a:sym typeface="Arial"/>
              </a:rPr>
              <a:t> </a:t>
            </a:r>
            <a:endParaRPr lang="id-ID" sz="1200" b="0" i="0" u="none" strike="noStrike" cap="none">
              <a:ea typeface="Arial"/>
              <a:cs typeface="Arial"/>
              <a:sym typeface="Arial"/>
            </a:endParaRPr>
          </a:p>
          <a:p>
            <a:pPr>
              <a:lnSpc>
                <a:spcPct val="120000"/>
              </a:lnSpc>
            </a:pPr>
            <a:r>
              <a:rPr lang="en-ID" sz="1200" b="0" i="0" u="none" strike="noStrike" cap="none">
                <a:ea typeface="Arial"/>
                <a:cs typeface="Arial"/>
                <a:sym typeface="Arial"/>
              </a:rPr>
              <a:t>sit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amet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,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consectetur</a:t>
            </a:r>
            <a:r>
              <a:rPr lang="id-ID" sz="1200" b="0" i="0" u="none" strike="noStrike" cap="none" dirty="0">
                <a:ea typeface="Arial"/>
                <a:cs typeface="Arial"/>
                <a:sym typeface="Arial"/>
              </a:rPr>
              <a:t> </a:t>
            </a:r>
            <a:r>
              <a:rPr lang="en-ID" sz="1200" b="0" i="0" u="none" strike="noStrike" cap="none" dirty="0" err="1">
                <a:ea typeface="Arial"/>
                <a:cs typeface="Arial"/>
                <a:sym typeface="Arial"/>
              </a:rPr>
              <a:t>sed</a:t>
            </a:r>
            <a:r>
              <a:rPr lang="en-ID" sz="1200" b="0" i="0" u="none" strike="noStrike" cap="none" dirty="0">
                <a:ea typeface="Arial"/>
                <a:cs typeface="Arial"/>
                <a:sym typeface="Arial"/>
              </a:rPr>
              <a:t> </a:t>
            </a:r>
            <a:r>
              <a:rPr lang="en-ID" sz="1200" b="0" i="0" u="none" strike="noStrike" cap="none">
                <a:ea typeface="Arial"/>
                <a:cs typeface="Arial"/>
                <a:sym typeface="Arial"/>
              </a:rPr>
              <a:t>do adipiscin</a:t>
            </a:r>
            <a:endParaRPr lang="id-ID" sz="1200" b="0" i="0" u="none" strike="noStrike" cap="none">
              <a:ea typeface="Arial"/>
              <a:cs typeface="Arial"/>
              <a:sym typeface="Arial"/>
            </a:endParaRPr>
          </a:p>
        </p:txBody>
      </p:sp>
      <p:sp>
        <p:nvSpPr>
          <p:cNvPr id="53" name="Picture Placeholder 52">
            <a:extLst>
              <a:ext uri="{FF2B5EF4-FFF2-40B4-BE49-F238E27FC236}">
                <a16:creationId xmlns:a16="http://schemas.microsoft.com/office/drawing/2014/main" id="{96115F54-5EE4-48C6-B691-29FDF723D2B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5" name="Picture Placeholder 54">
            <a:extLst>
              <a:ext uri="{FF2B5EF4-FFF2-40B4-BE49-F238E27FC236}">
                <a16:creationId xmlns:a16="http://schemas.microsoft.com/office/drawing/2014/main" id="{0F016142-9551-4DB6-9DCA-397A48CF4EE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40764204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42">
            <a:extLst>
              <a:ext uri="{FF2B5EF4-FFF2-40B4-BE49-F238E27FC236}">
                <a16:creationId xmlns:a16="http://schemas.microsoft.com/office/drawing/2014/main" id="{F49CEB73-577E-4B9D-9C24-949DCEB6FD94}"/>
              </a:ext>
            </a:extLst>
          </p:cNvPr>
          <p:cNvSpPr txBox="1">
            <a:spLocks/>
          </p:cNvSpPr>
          <p:nvPr/>
        </p:nvSpPr>
        <p:spPr>
          <a:xfrm>
            <a:off x="4360723" y="3925703"/>
            <a:ext cx="2030946" cy="2374312"/>
          </a:xfrm>
          <a:custGeom>
            <a:avLst/>
            <a:gdLst>
              <a:gd name="connsiteX0" fmla="*/ 169137 w 2030946"/>
              <a:gd name="connsiteY0" fmla="*/ 0 h 2374312"/>
              <a:gd name="connsiteX1" fmla="*/ 1861809 w 2030946"/>
              <a:gd name="connsiteY1" fmla="*/ 0 h 2374312"/>
              <a:gd name="connsiteX2" fmla="*/ 2030946 w 2030946"/>
              <a:gd name="connsiteY2" fmla="*/ 169137 h 2374312"/>
              <a:gd name="connsiteX3" fmla="*/ 2030946 w 2030946"/>
              <a:gd name="connsiteY3" fmla="*/ 2205175 h 2374312"/>
              <a:gd name="connsiteX4" fmla="*/ 1861809 w 2030946"/>
              <a:gd name="connsiteY4" fmla="*/ 2374312 h 2374312"/>
              <a:gd name="connsiteX5" fmla="*/ 169137 w 2030946"/>
              <a:gd name="connsiteY5" fmla="*/ 2374312 h 2374312"/>
              <a:gd name="connsiteX6" fmla="*/ 0 w 2030946"/>
              <a:gd name="connsiteY6" fmla="*/ 2205175 h 2374312"/>
              <a:gd name="connsiteX7" fmla="*/ 0 w 2030946"/>
              <a:gd name="connsiteY7" fmla="*/ 169137 h 2374312"/>
              <a:gd name="connsiteX8" fmla="*/ 169137 w 2030946"/>
              <a:gd name="connsiteY8" fmla="*/ 0 h 2374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0946" h="2374312">
                <a:moveTo>
                  <a:pt x="169137" y="0"/>
                </a:moveTo>
                <a:lnTo>
                  <a:pt x="1861809" y="0"/>
                </a:lnTo>
                <a:cubicBezTo>
                  <a:pt x="1955221" y="0"/>
                  <a:pt x="2030946" y="75725"/>
                  <a:pt x="2030946" y="169137"/>
                </a:cubicBezTo>
                <a:lnTo>
                  <a:pt x="2030946" y="2205175"/>
                </a:lnTo>
                <a:cubicBezTo>
                  <a:pt x="2030946" y="2298587"/>
                  <a:pt x="1955221" y="2374312"/>
                  <a:pt x="1861809" y="2374312"/>
                </a:cubicBezTo>
                <a:lnTo>
                  <a:pt x="169137" y="2374312"/>
                </a:lnTo>
                <a:cubicBezTo>
                  <a:pt x="75725" y="2374312"/>
                  <a:pt x="0" y="2298587"/>
                  <a:pt x="0" y="2205175"/>
                </a:cubicBezTo>
                <a:lnTo>
                  <a:pt x="0" y="169137"/>
                </a:lnTo>
                <a:cubicBezTo>
                  <a:pt x="0" y="75725"/>
                  <a:pt x="75725" y="0"/>
                  <a:pt x="169137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50000"/>
            </a:schemeClr>
          </a:solidFill>
        </p:spPr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8A144A6-6BBA-4234-9916-0E4783B25F94}"/>
              </a:ext>
            </a:extLst>
          </p:cNvPr>
          <p:cNvGrpSpPr/>
          <p:nvPr/>
        </p:nvGrpSpPr>
        <p:grpSpPr>
          <a:xfrm>
            <a:off x="-1075494" y="-4151278"/>
            <a:ext cx="6954634" cy="6916616"/>
            <a:chOff x="7731847" y="-2754327"/>
            <a:chExt cx="7264438" cy="7224728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3FFDB8D1-F441-4C64-BD9B-AF5EC61FACEC}"/>
                </a:ext>
              </a:extLst>
            </p:cNvPr>
            <p:cNvSpPr/>
            <p:nvPr/>
          </p:nvSpPr>
          <p:spPr>
            <a:xfrm>
              <a:off x="8654776" y="-1836722"/>
              <a:ext cx="5418580" cy="5389516"/>
            </a:xfrm>
            <a:custGeom>
              <a:avLst/>
              <a:gdLst>
                <a:gd name="connsiteX0" fmla="*/ 5418581 w 5418580"/>
                <a:gd name="connsiteY0" fmla="*/ 2694758 h 5389516"/>
                <a:gd name="connsiteX1" fmla="*/ 4701640 w 5418580"/>
                <a:gd name="connsiteY1" fmla="*/ 2904443 h 5389516"/>
                <a:gd name="connsiteX2" fmla="*/ 5359759 w 5418580"/>
                <a:gd name="connsiteY2" fmla="*/ 3258069 h 5389516"/>
                <a:gd name="connsiteX3" fmla="*/ 4615137 w 5418580"/>
                <a:gd name="connsiteY3" fmla="*/ 3314123 h 5389516"/>
                <a:gd name="connsiteX4" fmla="*/ 5184676 w 5418580"/>
                <a:gd name="connsiteY4" fmla="*/ 3797159 h 5389516"/>
                <a:gd name="connsiteX5" fmla="*/ 4444897 w 5418580"/>
                <a:gd name="connsiteY5" fmla="*/ 3696123 h 5389516"/>
                <a:gd name="connsiteX6" fmla="*/ 4900944 w 5418580"/>
                <a:gd name="connsiteY6" fmla="*/ 4287807 h 5389516"/>
                <a:gd name="connsiteX7" fmla="*/ 4197843 w 5418580"/>
                <a:gd name="connsiteY7" fmla="*/ 4035217 h 5389516"/>
                <a:gd name="connsiteX8" fmla="*/ 4521713 w 5418580"/>
                <a:gd name="connsiteY8" fmla="*/ 4707869 h 5389516"/>
                <a:gd name="connsiteX9" fmla="*/ 3886430 w 5418580"/>
                <a:gd name="connsiteY9" fmla="*/ 4315488 h 5389516"/>
                <a:gd name="connsiteX10" fmla="*/ 4064282 w 5418580"/>
                <a:gd name="connsiteY10" fmla="*/ 5041426 h 5389516"/>
                <a:gd name="connsiteX11" fmla="*/ 3523808 w 5418580"/>
                <a:gd name="connsiteY11" fmla="*/ 4525173 h 5389516"/>
                <a:gd name="connsiteX12" fmla="*/ 3546645 w 5418580"/>
                <a:gd name="connsiteY12" fmla="*/ 5271872 h 5389516"/>
                <a:gd name="connsiteX13" fmla="*/ 3125892 w 5418580"/>
                <a:gd name="connsiteY13" fmla="*/ 4654582 h 5389516"/>
                <a:gd name="connsiteX14" fmla="*/ 2991638 w 5418580"/>
                <a:gd name="connsiteY14" fmla="*/ 5389516 h 5389516"/>
                <a:gd name="connsiteX15" fmla="*/ 2709291 w 5418580"/>
                <a:gd name="connsiteY15" fmla="*/ 4698180 h 5389516"/>
                <a:gd name="connsiteX16" fmla="*/ 2426251 w 5418580"/>
                <a:gd name="connsiteY16" fmla="*/ 5389516 h 5389516"/>
                <a:gd name="connsiteX17" fmla="*/ 2291998 w 5418580"/>
                <a:gd name="connsiteY17" fmla="*/ 4654582 h 5389516"/>
                <a:gd name="connsiteX18" fmla="*/ 1871936 w 5418580"/>
                <a:gd name="connsiteY18" fmla="*/ 5271872 h 5389516"/>
                <a:gd name="connsiteX19" fmla="*/ 1894081 w 5418580"/>
                <a:gd name="connsiteY19" fmla="*/ 4525173 h 5389516"/>
                <a:gd name="connsiteX20" fmla="*/ 1354299 w 5418580"/>
                <a:gd name="connsiteY20" fmla="*/ 5041426 h 5389516"/>
                <a:gd name="connsiteX21" fmla="*/ 1531458 w 5418580"/>
                <a:gd name="connsiteY21" fmla="*/ 4315488 h 5389516"/>
                <a:gd name="connsiteX22" fmla="*/ 896177 w 5418580"/>
                <a:gd name="connsiteY22" fmla="*/ 4707869 h 5389516"/>
                <a:gd name="connsiteX23" fmla="*/ 1220046 w 5418580"/>
                <a:gd name="connsiteY23" fmla="*/ 4035217 h 5389516"/>
                <a:gd name="connsiteX24" fmla="*/ 517637 w 5418580"/>
                <a:gd name="connsiteY24" fmla="*/ 4287807 h 5389516"/>
                <a:gd name="connsiteX25" fmla="*/ 973684 w 5418580"/>
                <a:gd name="connsiteY25" fmla="*/ 3696123 h 5389516"/>
                <a:gd name="connsiteX26" fmla="*/ 233906 w 5418580"/>
                <a:gd name="connsiteY26" fmla="*/ 3797159 h 5389516"/>
                <a:gd name="connsiteX27" fmla="*/ 803445 w 5418580"/>
                <a:gd name="connsiteY27" fmla="*/ 3314123 h 5389516"/>
                <a:gd name="connsiteX28" fmla="*/ 58822 w 5418580"/>
                <a:gd name="connsiteY28" fmla="*/ 3258069 h 5389516"/>
                <a:gd name="connsiteX29" fmla="*/ 716941 w 5418580"/>
                <a:gd name="connsiteY29" fmla="*/ 2904443 h 5389516"/>
                <a:gd name="connsiteX30" fmla="*/ 0 w 5418580"/>
                <a:gd name="connsiteY30" fmla="*/ 2694758 h 5389516"/>
                <a:gd name="connsiteX31" fmla="*/ 716941 w 5418580"/>
                <a:gd name="connsiteY31" fmla="*/ 2485074 h 5389516"/>
                <a:gd name="connsiteX32" fmla="*/ 58822 w 5418580"/>
                <a:gd name="connsiteY32" fmla="*/ 2131447 h 5389516"/>
                <a:gd name="connsiteX33" fmla="*/ 803445 w 5418580"/>
                <a:gd name="connsiteY33" fmla="*/ 2075393 h 5389516"/>
                <a:gd name="connsiteX34" fmla="*/ 233906 w 5418580"/>
                <a:gd name="connsiteY34" fmla="*/ 1592357 h 5389516"/>
                <a:gd name="connsiteX35" fmla="*/ 973684 w 5418580"/>
                <a:gd name="connsiteY35" fmla="*/ 1693393 h 5389516"/>
                <a:gd name="connsiteX36" fmla="*/ 517637 w 5418580"/>
                <a:gd name="connsiteY36" fmla="*/ 1101709 h 5389516"/>
                <a:gd name="connsiteX37" fmla="*/ 1220046 w 5418580"/>
                <a:gd name="connsiteY37" fmla="*/ 1354299 h 5389516"/>
                <a:gd name="connsiteX38" fmla="*/ 896177 w 5418580"/>
                <a:gd name="connsiteY38" fmla="*/ 681648 h 5389516"/>
                <a:gd name="connsiteX39" fmla="*/ 1532150 w 5418580"/>
                <a:gd name="connsiteY39" fmla="*/ 1074028 h 5389516"/>
                <a:gd name="connsiteX40" fmla="*/ 1354299 w 5418580"/>
                <a:gd name="connsiteY40" fmla="*/ 348090 h 5389516"/>
                <a:gd name="connsiteX41" fmla="*/ 1894081 w 5418580"/>
                <a:gd name="connsiteY41" fmla="*/ 863651 h 5389516"/>
                <a:gd name="connsiteX42" fmla="*/ 1871936 w 5418580"/>
                <a:gd name="connsiteY42" fmla="*/ 117645 h 5389516"/>
                <a:gd name="connsiteX43" fmla="*/ 2291998 w 5418580"/>
                <a:gd name="connsiteY43" fmla="*/ 734934 h 5389516"/>
                <a:gd name="connsiteX44" fmla="*/ 2426251 w 5418580"/>
                <a:gd name="connsiteY44" fmla="*/ 0 h 5389516"/>
                <a:gd name="connsiteX45" fmla="*/ 2709291 w 5418580"/>
                <a:gd name="connsiteY45" fmla="*/ 691336 h 5389516"/>
                <a:gd name="connsiteX46" fmla="*/ 2992330 w 5418580"/>
                <a:gd name="connsiteY46" fmla="*/ 0 h 5389516"/>
                <a:gd name="connsiteX47" fmla="*/ 3125892 w 5418580"/>
                <a:gd name="connsiteY47" fmla="*/ 734934 h 5389516"/>
                <a:gd name="connsiteX48" fmla="*/ 3546645 w 5418580"/>
                <a:gd name="connsiteY48" fmla="*/ 117645 h 5389516"/>
                <a:gd name="connsiteX49" fmla="*/ 3523808 w 5418580"/>
                <a:gd name="connsiteY49" fmla="*/ 864343 h 5389516"/>
                <a:gd name="connsiteX50" fmla="*/ 4064282 w 5418580"/>
                <a:gd name="connsiteY50" fmla="*/ 348090 h 5389516"/>
                <a:gd name="connsiteX51" fmla="*/ 3886430 w 5418580"/>
                <a:gd name="connsiteY51" fmla="*/ 1074028 h 5389516"/>
                <a:gd name="connsiteX52" fmla="*/ 4522405 w 5418580"/>
                <a:gd name="connsiteY52" fmla="*/ 681648 h 5389516"/>
                <a:gd name="connsiteX53" fmla="*/ 4197843 w 5418580"/>
                <a:gd name="connsiteY53" fmla="*/ 1354299 h 5389516"/>
                <a:gd name="connsiteX54" fmla="*/ 4900944 w 5418580"/>
                <a:gd name="connsiteY54" fmla="*/ 1101709 h 5389516"/>
                <a:gd name="connsiteX55" fmla="*/ 4444897 w 5418580"/>
                <a:gd name="connsiteY55" fmla="*/ 1693393 h 5389516"/>
                <a:gd name="connsiteX56" fmla="*/ 5184676 w 5418580"/>
                <a:gd name="connsiteY56" fmla="*/ 1592357 h 5389516"/>
                <a:gd name="connsiteX57" fmla="*/ 4615137 w 5418580"/>
                <a:gd name="connsiteY57" fmla="*/ 2075393 h 5389516"/>
                <a:gd name="connsiteX58" fmla="*/ 5359759 w 5418580"/>
                <a:gd name="connsiteY58" fmla="*/ 2131447 h 5389516"/>
                <a:gd name="connsiteX59" fmla="*/ 4701640 w 5418580"/>
                <a:gd name="connsiteY59" fmla="*/ 2485074 h 5389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418580" h="5389516">
                  <a:moveTo>
                    <a:pt x="5418581" y="2694758"/>
                  </a:moveTo>
                  <a:lnTo>
                    <a:pt x="4701640" y="2904443"/>
                  </a:lnTo>
                  <a:lnTo>
                    <a:pt x="5359759" y="3258069"/>
                  </a:lnTo>
                  <a:lnTo>
                    <a:pt x="4615137" y="3314123"/>
                  </a:lnTo>
                  <a:lnTo>
                    <a:pt x="5184676" y="3797159"/>
                  </a:lnTo>
                  <a:lnTo>
                    <a:pt x="4444897" y="3696123"/>
                  </a:lnTo>
                  <a:lnTo>
                    <a:pt x="4900944" y="4287807"/>
                  </a:lnTo>
                  <a:lnTo>
                    <a:pt x="4197843" y="4035217"/>
                  </a:lnTo>
                  <a:lnTo>
                    <a:pt x="4521713" y="4707869"/>
                  </a:lnTo>
                  <a:lnTo>
                    <a:pt x="3886430" y="4315488"/>
                  </a:lnTo>
                  <a:lnTo>
                    <a:pt x="4064282" y="5041426"/>
                  </a:lnTo>
                  <a:lnTo>
                    <a:pt x="3523808" y="4525173"/>
                  </a:lnTo>
                  <a:lnTo>
                    <a:pt x="3546645" y="5271872"/>
                  </a:lnTo>
                  <a:lnTo>
                    <a:pt x="3125892" y="4654582"/>
                  </a:lnTo>
                  <a:lnTo>
                    <a:pt x="2991638" y="5389516"/>
                  </a:lnTo>
                  <a:lnTo>
                    <a:pt x="2709291" y="4698180"/>
                  </a:lnTo>
                  <a:lnTo>
                    <a:pt x="2426251" y="5389516"/>
                  </a:lnTo>
                  <a:lnTo>
                    <a:pt x="2291998" y="4654582"/>
                  </a:lnTo>
                  <a:lnTo>
                    <a:pt x="1871936" y="5271872"/>
                  </a:lnTo>
                  <a:lnTo>
                    <a:pt x="1894081" y="4525173"/>
                  </a:lnTo>
                  <a:lnTo>
                    <a:pt x="1354299" y="5041426"/>
                  </a:lnTo>
                  <a:lnTo>
                    <a:pt x="1531458" y="4315488"/>
                  </a:lnTo>
                  <a:lnTo>
                    <a:pt x="896177" y="4707869"/>
                  </a:lnTo>
                  <a:lnTo>
                    <a:pt x="1220046" y="4035217"/>
                  </a:lnTo>
                  <a:lnTo>
                    <a:pt x="517637" y="4287807"/>
                  </a:lnTo>
                  <a:lnTo>
                    <a:pt x="973684" y="3696123"/>
                  </a:lnTo>
                  <a:lnTo>
                    <a:pt x="233906" y="3797159"/>
                  </a:lnTo>
                  <a:lnTo>
                    <a:pt x="803445" y="3314123"/>
                  </a:lnTo>
                  <a:lnTo>
                    <a:pt x="58822" y="3258069"/>
                  </a:lnTo>
                  <a:lnTo>
                    <a:pt x="716941" y="2904443"/>
                  </a:lnTo>
                  <a:lnTo>
                    <a:pt x="0" y="2694758"/>
                  </a:lnTo>
                  <a:lnTo>
                    <a:pt x="716941" y="2485074"/>
                  </a:lnTo>
                  <a:lnTo>
                    <a:pt x="58822" y="2131447"/>
                  </a:lnTo>
                  <a:lnTo>
                    <a:pt x="803445" y="2075393"/>
                  </a:lnTo>
                  <a:lnTo>
                    <a:pt x="233906" y="1592357"/>
                  </a:lnTo>
                  <a:lnTo>
                    <a:pt x="973684" y="1693393"/>
                  </a:lnTo>
                  <a:lnTo>
                    <a:pt x="517637" y="1101709"/>
                  </a:lnTo>
                  <a:lnTo>
                    <a:pt x="1220046" y="1354299"/>
                  </a:lnTo>
                  <a:lnTo>
                    <a:pt x="896177" y="681648"/>
                  </a:lnTo>
                  <a:lnTo>
                    <a:pt x="1532150" y="1074028"/>
                  </a:lnTo>
                  <a:lnTo>
                    <a:pt x="1354299" y="348090"/>
                  </a:lnTo>
                  <a:lnTo>
                    <a:pt x="1894081" y="863651"/>
                  </a:lnTo>
                  <a:lnTo>
                    <a:pt x="1871936" y="117645"/>
                  </a:lnTo>
                  <a:lnTo>
                    <a:pt x="2291998" y="734934"/>
                  </a:lnTo>
                  <a:lnTo>
                    <a:pt x="2426251" y="0"/>
                  </a:lnTo>
                  <a:lnTo>
                    <a:pt x="2709291" y="691336"/>
                  </a:lnTo>
                  <a:lnTo>
                    <a:pt x="2992330" y="0"/>
                  </a:lnTo>
                  <a:lnTo>
                    <a:pt x="3125892" y="734934"/>
                  </a:lnTo>
                  <a:lnTo>
                    <a:pt x="3546645" y="117645"/>
                  </a:lnTo>
                  <a:lnTo>
                    <a:pt x="3523808" y="864343"/>
                  </a:lnTo>
                  <a:lnTo>
                    <a:pt x="4064282" y="348090"/>
                  </a:lnTo>
                  <a:lnTo>
                    <a:pt x="3886430" y="1074028"/>
                  </a:lnTo>
                  <a:lnTo>
                    <a:pt x="4522405" y="681648"/>
                  </a:lnTo>
                  <a:lnTo>
                    <a:pt x="4197843" y="1354299"/>
                  </a:lnTo>
                  <a:lnTo>
                    <a:pt x="4900944" y="1101709"/>
                  </a:lnTo>
                  <a:lnTo>
                    <a:pt x="4444897" y="1693393"/>
                  </a:lnTo>
                  <a:lnTo>
                    <a:pt x="5184676" y="1592357"/>
                  </a:lnTo>
                  <a:lnTo>
                    <a:pt x="4615137" y="2075393"/>
                  </a:lnTo>
                  <a:lnTo>
                    <a:pt x="5359759" y="2131447"/>
                  </a:lnTo>
                  <a:lnTo>
                    <a:pt x="4701640" y="2485074"/>
                  </a:lnTo>
                  <a:close/>
                </a:path>
              </a:pathLst>
            </a:custGeom>
            <a:noFill/>
            <a:ln w="20743" cap="flat">
              <a:solidFill>
                <a:schemeClr val="accent1">
                  <a:lumMod val="60000"/>
                  <a:lumOff val="40000"/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A6EC826E-0BC7-4D7E-B79B-749ED6E8ECD0}"/>
                </a:ext>
              </a:extLst>
            </p:cNvPr>
            <p:cNvSpPr/>
            <p:nvPr/>
          </p:nvSpPr>
          <p:spPr>
            <a:xfrm>
              <a:off x="7731847" y="-2754327"/>
              <a:ext cx="7264438" cy="7224728"/>
            </a:xfrm>
            <a:custGeom>
              <a:avLst/>
              <a:gdLst>
                <a:gd name="connsiteX0" fmla="*/ 6835855 w 6835854"/>
                <a:gd name="connsiteY0" fmla="*/ 3399243 h 6798485"/>
                <a:gd name="connsiteX1" fmla="*/ 6115453 w 6835854"/>
                <a:gd name="connsiteY1" fmla="*/ 3682974 h 6798485"/>
                <a:gd name="connsiteX2" fmla="*/ 6761808 w 6835854"/>
                <a:gd name="connsiteY2" fmla="*/ 4109956 h 6798485"/>
                <a:gd name="connsiteX3" fmla="*/ 5997809 w 6835854"/>
                <a:gd name="connsiteY3" fmla="*/ 4237289 h 6798485"/>
                <a:gd name="connsiteX4" fmla="*/ 6541051 w 6835854"/>
                <a:gd name="connsiteY4" fmla="*/ 4789528 h 6798485"/>
                <a:gd name="connsiteX5" fmla="*/ 5767363 w 6835854"/>
                <a:gd name="connsiteY5" fmla="*/ 4754926 h 6798485"/>
                <a:gd name="connsiteX6" fmla="*/ 6183272 w 6835854"/>
                <a:gd name="connsiteY6" fmla="*/ 5408201 h 6798485"/>
                <a:gd name="connsiteX7" fmla="*/ 5433114 w 6835854"/>
                <a:gd name="connsiteY7" fmla="*/ 5213741 h 6798485"/>
                <a:gd name="connsiteX8" fmla="*/ 5705081 w 6835854"/>
                <a:gd name="connsiteY8" fmla="*/ 5938987 h 6798485"/>
                <a:gd name="connsiteX9" fmla="*/ 5011668 w 6835854"/>
                <a:gd name="connsiteY9" fmla="*/ 5593665 h 6798485"/>
                <a:gd name="connsiteX10" fmla="*/ 5127237 w 6835854"/>
                <a:gd name="connsiteY10" fmla="*/ 6359740 h 6798485"/>
                <a:gd name="connsiteX11" fmla="*/ 4521021 w 6835854"/>
                <a:gd name="connsiteY11" fmla="*/ 5877396 h 6798485"/>
                <a:gd name="connsiteX12" fmla="*/ 4473962 w 6835854"/>
                <a:gd name="connsiteY12" fmla="*/ 6650392 h 6798485"/>
                <a:gd name="connsiteX13" fmla="*/ 3981930 w 6835854"/>
                <a:gd name="connsiteY13" fmla="*/ 6052479 h 6798485"/>
                <a:gd name="connsiteX14" fmla="*/ 3775014 w 6835854"/>
                <a:gd name="connsiteY14" fmla="*/ 6798486 h 6798485"/>
                <a:gd name="connsiteX15" fmla="*/ 3417927 w 6835854"/>
                <a:gd name="connsiteY15" fmla="*/ 6111302 h 6798485"/>
                <a:gd name="connsiteX16" fmla="*/ 3060841 w 6835854"/>
                <a:gd name="connsiteY16" fmla="*/ 6798486 h 6798485"/>
                <a:gd name="connsiteX17" fmla="*/ 2853232 w 6835854"/>
                <a:gd name="connsiteY17" fmla="*/ 6052479 h 6798485"/>
                <a:gd name="connsiteX18" fmla="*/ 2361200 w 6835854"/>
                <a:gd name="connsiteY18" fmla="*/ 6650392 h 6798485"/>
                <a:gd name="connsiteX19" fmla="*/ 2314835 w 6835854"/>
                <a:gd name="connsiteY19" fmla="*/ 5877396 h 6798485"/>
                <a:gd name="connsiteX20" fmla="*/ 1708618 w 6835854"/>
                <a:gd name="connsiteY20" fmla="*/ 6359740 h 6798485"/>
                <a:gd name="connsiteX21" fmla="*/ 1824187 w 6835854"/>
                <a:gd name="connsiteY21" fmla="*/ 5593665 h 6798485"/>
                <a:gd name="connsiteX22" fmla="*/ 1130774 w 6835854"/>
                <a:gd name="connsiteY22" fmla="*/ 5938987 h 6798485"/>
                <a:gd name="connsiteX23" fmla="*/ 1402049 w 6835854"/>
                <a:gd name="connsiteY23" fmla="*/ 5213741 h 6798485"/>
                <a:gd name="connsiteX24" fmla="*/ 652583 w 6835854"/>
                <a:gd name="connsiteY24" fmla="*/ 5408201 h 6798485"/>
                <a:gd name="connsiteX25" fmla="*/ 1068492 w 6835854"/>
                <a:gd name="connsiteY25" fmla="*/ 4754926 h 6798485"/>
                <a:gd name="connsiteX26" fmla="*/ 294804 w 6835854"/>
                <a:gd name="connsiteY26" fmla="*/ 4789528 h 6798485"/>
                <a:gd name="connsiteX27" fmla="*/ 838046 w 6835854"/>
                <a:gd name="connsiteY27" fmla="*/ 4237289 h 6798485"/>
                <a:gd name="connsiteX28" fmla="*/ 74047 w 6835854"/>
                <a:gd name="connsiteY28" fmla="*/ 4109956 h 6798485"/>
                <a:gd name="connsiteX29" fmla="*/ 720401 w 6835854"/>
                <a:gd name="connsiteY29" fmla="*/ 3682974 h 6798485"/>
                <a:gd name="connsiteX30" fmla="*/ 0 w 6835854"/>
                <a:gd name="connsiteY30" fmla="*/ 3399243 h 6798485"/>
                <a:gd name="connsiteX31" fmla="*/ 720401 w 6835854"/>
                <a:gd name="connsiteY31" fmla="*/ 3115511 h 6798485"/>
                <a:gd name="connsiteX32" fmla="*/ 74047 w 6835854"/>
                <a:gd name="connsiteY32" fmla="*/ 2688530 h 6798485"/>
                <a:gd name="connsiteX33" fmla="*/ 838046 w 6835854"/>
                <a:gd name="connsiteY33" fmla="*/ 2561197 h 6798485"/>
                <a:gd name="connsiteX34" fmla="*/ 294804 w 6835854"/>
                <a:gd name="connsiteY34" fmla="*/ 2008266 h 6798485"/>
                <a:gd name="connsiteX35" fmla="*/ 1068492 w 6835854"/>
                <a:gd name="connsiteY35" fmla="*/ 2043559 h 6798485"/>
                <a:gd name="connsiteX36" fmla="*/ 652583 w 6835854"/>
                <a:gd name="connsiteY36" fmla="*/ 1390285 h 6798485"/>
                <a:gd name="connsiteX37" fmla="*/ 1402049 w 6835854"/>
                <a:gd name="connsiteY37" fmla="*/ 1584745 h 6798485"/>
                <a:gd name="connsiteX38" fmla="*/ 1130774 w 6835854"/>
                <a:gd name="connsiteY38" fmla="*/ 859499 h 6798485"/>
                <a:gd name="connsiteX39" fmla="*/ 1824187 w 6835854"/>
                <a:gd name="connsiteY39" fmla="*/ 1204821 h 6798485"/>
                <a:gd name="connsiteX40" fmla="*/ 1708618 w 6835854"/>
                <a:gd name="connsiteY40" fmla="*/ 438746 h 6798485"/>
                <a:gd name="connsiteX41" fmla="*/ 2314835 w 6835854"/>
                <a:gd name="connsiteY41" fmla="*/ 921090 h 6798485"/>
                <a:gd name="connsiteX42" fmla="*/ 2361200 w 6835854"/>
                <a:gd name="connsiteY42" fmla="*/ 148094 h 6798485"/>
                <a:gd name="connsiteX43" fmla="*/ 2853232 w 6835854"/>
                <a:gd name="connsiteY43" fmla="*/ 746007 h 6798485"/>
                <a:gd name="connsiteX44" fmla="*/ 3060841 w 6835854"/>
                <a:gd name="connsiteY44" fmla="*/ 0 h 6798485"/>
                <a:gd name="connsiteX45" fmla="*/ 3417927 w 6835854"/>
                <a:gd name="connsiteY45" fmla="*/ 687184 h 6798485"/>
                <a:gd name="connsiteX46" fmla="*/ 3775014 w 6835854"/>
                <a:gd name="connsiteY46" fmla="*/ 0 h 6798485"/>
                <a:gd name="connsiteX47" fmla="*/ 3981930 w 6835854"/>
                <a:gd name="connsiteY47" fmla="*/ 746007 h 6798485"/>
                <a:gd name="connsiteX48" fmla="*/ 4473962 w 6835854"/>
                <a:gd name="connsiteY48" fmla="*/ 148094 h 6798485"/>
                <a:gd name="connsiteX49" fmla="*/ 4521021 w 6835854"/>
                <a:gd name="connsiteY49" fmla="*/ 921090 h 6798485"/>
                <a:gd name="connsiteX50" fmla="*/ 5127237 w 6835854"/>
                <a:gd name="connsiteY50" fmla="*/ 438746 h 6798485"/>
                <a:gd name="connsiteX51" fmla="*/ 5011668 w 6835854"/>
                <a:gd name="connsiteY51" fmla="*/ 1204821 h 6798485"/>
                <a:gd name="connsiteX52" fmla="*/ 5705081 w 6835854"/>
                <a:gd name="connsiteY52" fmla="*/ 859499 h 6798485"/>
                <a:gd name="connsiteX53" fmla="*/ 5433114 w 6835854"/>
                <a:gd name="connsiteY53" fmla="*/ 1584745 h 6798485"/>
                <a:gd name="connsiteX54" fmla="*/ 6183272 w 6835854"/>
                <a:gd name="connsiteY54" fmla="*/ 1390285 h 6798485"/>
                <a:gd name="connsiteX55" fmla="*/ 5767363 w 6835854"/>
                <a:gd name="connsiteY55" fmla="*/ 2043559 h 6798485"/>
                <a:gd name="connsiteX56" fmla="*/ 6541051 w 6835854"/>
                <a:gd name="connsiteY56" fmla="*/ 2008958 h 6798485"/>
                <a:gd name="connsiteX57" fmla="*/ 5997809 w 6835854"/>
                <a:gd name="connsiteY57" fmla="*/ 2561197 h 6798485"/>
                <a:gd name="connsiteX58" fmla="*/ 6761808 w 6835854"/>
                <a:gd name="connsiteY58" fmla="*/ 2688530 h 6798485"/>
                <a:gd name="connsiteX59" fmla="*/ 6115453 w 6835854"/>
                <a:gd name="connsiteY59" fmla="*/ 3115511 h 6798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835854" h="6798485">
                  <a:moveTo>
                    <a:pt x="6835855" y="3399243"/>
                  </a:moveTo>
                  <a:lnTo>
                    <a:pt x="6115453" y="3682974"/>
                  </a:lnTo>
                  <a:lnTo>
                    <a:pt x="6761808" y="4109956"/>
                  </a:lnTo>
                  <a:lnTo>
                    <a:pt x="5997809" y="4237289"/>
                  </a:lnTo>
                  <a:lnTo>
                    <a:pt x="6541051" y="4789528"/>
                  </a:lnTo>
                  <a:lnTo>
                    <a:pt x="5767363" y="4754926"/>
                  </a:lnTo>
                  <a:lnTo>
                    <a:pt x="6183272" y="5408201"/>
                  </a:lnTo>
                  <a:lnTo>
                    <a:pt x="5433114" y="5213741"/>
                  </a:lnTo>
                  <a:lnTo>
                    <a:pt x="5705081" y="5938987"/>
                  </a:lnTo>
                  <a:lnTo>
                    <a:pt x="5011668" y="5593665"/>
                  </a:lnTo>
                  <a:lnTo>
                    <a:pt x="5127237" y="6359740"/>
                  </a:lnTo>
                  <a:lnTo>
                    <a:pt x="4521021" y="5877396"/>
                  </a:lnTo>
                  <a:lnTo>
                    <a:pt x="4473962" y="6650392"/>
                  </a:lnTo>
                  <a:lnTo>
                    <a:pt x="3981930" y="6052479"/>
                  </a:lnTo>
                  <a:lnTo>
                    <a:pt x="3775014" y="6798486"/>
                  </a:lnTo>
                  <a:lnTo>
                    <a:pt x="3417927" y="6111302"/>
                  </a:lnTo>
                  <a:lnTo>
                    <a:pt x="3060841" y="6798486"/>
                  </a:lnTo>
                  <a:lnTo>
                    <a:pt x="2853232" y="6052479"/>
                  </a:lnTo>
                  <a:lnTo>
                    <a:pt x="2361200" y="6650392"/>
                  </a:lnTo>
                  <a:lnTo>
                    <a:pt x="2314835" y="5877396"/>
                  </a:lnTo>
                  <a:lnTo>
                    <a:pt x="1708618" y="6359740"/>
                  </a:lnTo>
                  <a:lnTo>
                    <a:pt x="1824187" y="5593665"/>
                  </a:lnTo>
                  <a:lnTo>
                    <a:pt x="1130774" y="5938987"/>
                  </a:lnTo>
                  <a:lnTo>
                    <a:pt x="1402049" y="5213741"/>
                  </a:lnTo>
                  <a:lnTo>
                    <a:pt x="652583" y="5408201"/>
                  </a:lnTo>
                  <a:lnTo>
                    <a:pt x="1068492" y="4754926"/>
                  </a:lnTo>
                  <a:lnTo>
                    <a:pt x="294804" y="4789528"/>
                  </a:lnTo>
                  <a:lnTo>
                    <a:pt x="838046" y="4237289"/>
                  </a:lnTo>
                  <a:lnTo>
                    <a:pt x="74047" y="4109956"/>
                  </a:lnTo>
                  <a:lnTo>
                    <a:pt x="720401" y="3682974"/>
                  </a:lnTo>
                  <a:lnTo>
                    <a:pt x="0" y="3399243"/>
                  </a:lnTo>
                  <a:lnTo>
                    <a:pt x="720401" y="3115511"/>
                  </a:lnTo>
                  <a:lnTo>
                    <a:pt x="74047" y="2688530"/>
                  </a:lnTo>
                  <a:lnTo>
                    <a:pt x="838046" y="2561197"/>
                  </a:lnTo>
                  <a:lnTo>
                    <a:pt x="294804" y="2008266"/>
                  </a:lnTo>
                  <a:lnTo>
                    <a:pt x="1068492" y="2043559"/>
                  </a:lnTo>
                  <a:lnTo>
                    <a:pt x="652583" y="1390285"/>
                  </a:lnTo>
                  <a:lnTo>
                    <a:pt x="1402049" y="1584745"/>
                  </a:lnTo>
                  <a:lnTo>
                    <a:pt x="1130774" y="859499"/>
                  </a:lnTo>
                  <a:lnTo>
                    <a:pt x="1824187" y="1204821"/>
                  </a:lnTo>
                  <a:lnTo>
                    <a:pt x="1708618" y="438746"/>
                  </a:lnTo>
                  <a:lnTo>
                    <a:pt x="2314835" y="921090"/>
                  </a:lnTo>
                  <a:lnTo>
                    <a:pt x="2361200" y="148094"/>
                  </a:lnTo>
                  <a:lnTo>
                    <a:pt x="2853232" y="746007"/>
                  </a:lnTo>
                  <a:lnTo>
                    <a:pt x="3060841" y="0"/>
                  </a:lnTo>
                  <a:lnTo>
                    <a:pt x="3417927" y="687184"/>
                  </a:lnTo>
                  <a:lnTo>
                    <a:pt x="3775014" y="0"/>
                  </a:lnTo>
                  <a:lnTo>
                    <a:pt x="3981930" y="746007"/>
                  </a:lnTo>
                  <a:lnTo>
                    <a:pt x="4473962" y="148094"/>
                  </a:lnTo>
                  <a:lnTo>
                    <a:pt x="4521021" y="921090"/>
                  </a:lnTo>
                  <a:lnTo>
                    <a:pt x="5127237" y="438746"/>
                  </a:lnTo>
                  <a:lnTo>
                    <a:pt x="5011668" y="1204821"/>
                  </a:lnTo>
                  <a:lnTo>
                    <a:pt x="5705081" y="859499"/>
                  </a:lnTo>
                  <a:lnTo>
                    <a:pt x="5433114" y="1584745"/>
                  </a:lnTo>
                  <a:lnTo>
                    <a:pt x="6183272" y="1390285"/>
                  </a:lnTo>
                  <a:lnTo>
                    <a:pt x="5767363" y="2043559"/>
                  </a:lnTo>
                  <a:lnTo>
                    <a:pt x="6541051" y="2008958"/>
                  </a:lnTo>
                  <a:lnTo>
                    <a:pt x="5997809" y="2561197"/>
                  </a:lnTo>
                  <a:lnTo>
                    <a:pt x="6761808" y="2688530"/>
                  </a:lnTo>
                  <a:lnTo>
                    <a:pt x="6115453" y="3115511"/>
                  </a:lnTo>
                  <a:close/>
                </a:path>
              </a:pathLst>
            </a:custGeom>
            <a:noFill/>
            <a:ln w="20743" cap="flat">
              <a:solidFill>
                <a:schemeClr val="accent1">
                  <a:lumMod val="60000"/>
                  <a:lumOff val="40000"/>
                  <a:alpha val="2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3A7F41D-002D-4046-AD5E-3D84A7C912F4}"/>
              </a:ext>
            </a:extLst>
          </p:cNvPr>
          <p:cNvSpPr txBox="1"/>
          <p:nvPr/>
        </p:nvSpPr>
        <p:spPr>
          <a:xfrm>
            <a:off x="2118360" y="914362"/>
            <a:ext cx="9583645" cy="1421928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>
            <a:defPPr>
              <a:defRPr lang="id-ID"/>
            </a:defPPr>
            <a:lvl1pPr>
              <a:lnSpc>
                <a:spcPct val="90000"/>
              </a:lnSpc>
              <a:defRPr sz="4800">
                <a:latin typeface="+mj-lt"/>
              </a:defRPr>
            </a:lvl1pPr>
          </a:lstStyle>
          <a:p>
            <a:pPr algn="r"/>
            <a:r>
              <a:rPr lang="en-US"/>
              <a:t>VISUALIZING COMPLEX PROCESSES IN A CLEAR AND </a:t>
            </a:r>
            <a:r>
              <a:rPr lang="en-US">
                <a:solidFill>
                  <a:schemeClr val="accent1"/>
                </a:solidFill>
              </a:rPr>
              <a:t>SIMPLE WAY</a:t>
            </a:r>
            <a:endParaRPr lang="id-ID">
              <a:solidFill>
                <a:schemeClr val="accent1"/>
              </a:solidFill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F50B5BD-1497-4393-A53F-F4C84F09CB6D}"/>
              </a:ext>
            </a:extLst>
          </p:cNvPr>
          <p:cNvSpPr/>
          <p:nvPr/>
        </p:nvSpPr>
        <p:spPr>
          <a:xfrm>
            <a:off x="609600" y="2696849"/>
            <a:ext cx="3440220" cy="1077092"/>
          </a:xfrm>
          <a:prstGeom prst="roundRect">
            <a:avLst>
              <a:gd name="adj" fmla="val 13331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B3638A6-FA7D-4D1F-B388-F56564067D0C}"/>
              </a:ext>
            </a:extLst>
          </p:cNvPr>
          <p:cNvSpPr txBox="1"/>
          <p:nvPr/>
        </p:nvSpPr>
        <p:spPr>
          <a:xfrm>
            <a:off x="893128" y="3228883"/>
            <a:ext cx="3017391" cy="29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ID" sz="1200" b="0" i="0" u="none" strike="noStrike" cap="none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Lorem ipsum </a:t>
            </a:r>
            <a:r>
              <a:rPr lang="en-ID" sz="1200" b="0" i="0" u="none" strike="noStrike" cap="none" err="1">
                <a:solidFill>
                  <a:schemeClr val="bg1"/>
                </a:solidFill>
                <a:ea typeface="Arial"/>
                <a:cs typeface="Arial"/>
                <a:sym typeface="Arial"/>
              </a:rPr>
              <a:t>dolor</a:t>
            </a:r>
            <a:r>
              <a:rPr lang="en-ID" sz="1200" b="0" i="0" u="none" strike="noStrike" cap="none">
                <a:solidFill>
                  <a:schemeClr val="bg1"/>
                </a:solidFill>
                <a:ea typeface="Arial"/>
                <a:cs typeface="Arial"/>
                <a:sym typeface="Arial"/>
              </a:rPr>
              <a:t> sit </a:t>
            </a:r>
            <a:r>
              <a:rPr lang="en-ID" sz="1200" b="0" i="0" u="none" strike="noStrike" cap="none" dirty="0" err="1">
                <a:solidFill>
                  <a:schemeClr val="bg1"/>
                </a:solidFill>
                <a:ea typeface="Arial"/>
                <a:cs typeface="Arial"/>
                <a:sym typeface="Arial"/>
              </a:rPr>
              <a:t>amet</a:t>
            </a:r>
            <a:r>
              <a:rPr lang="en-ID" sz="1200" b="0" i="0" u="none" strike="noStrike" cap="none">
                <a:solidFill>
                  <a:schemeClr val="bg1"/>
                </a:solidFill>
                <a:ea typeface="Arial"/>
                <a:cs typeface="Arial"/>
                <a:sym typeface="Arial"/>
              </a:rPr>
              <a:t>, consectetur</a:t>
            </a:r>
            <a:endParaRPr lang="id-ID" sz="1200" b="0" i="0" u="none" strike="noStrike" cap="none">
              <a:solidFill>
                <a:schemeClr val="bg1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23356D-543E-42B5-ADF2-2237375EF3EA}"/>
              </a:ext>
            </a:extLst>
          </p:cNvPr>
          <p:cNvSpPr txBox="1"/>
          <p:nvPr/>
        </p:nvSpPr>
        <p:spPr>
          <a:xfrm>
            <a:off x="893129" y="2869397"/>
            <a:ext cx="18792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>
                <a:solidFill>
                  <a:schemeClr val="bg1"/>
                </a:solidFill>
                <a:latin typeface="+mj-lt"/>
              </a:rPr>
              <a:t>EXAMPLES 01</a:t>
            </a:r>
            <a:endParaRPr lang="id-ID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7253758-D1BF-4861-AB96-743A6FE03512}"/>
              </a:ext>
            </a:extLst>
          </p:cNvPr>
          <p:cNvSpPr/>
          <p:nvPr/>
        </p:nvSpPr>
        <p:spPr>
          <a:xfrm>
            <a:off x="609600" y="3915736"/>
            <a:ext cx="3440220" cy="2384280"/>
          </a:xfrm>
          <a:prstGeom prst="roundRect">
            <a:avLst>
              <a:gd name="adj" fmla="val 540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2BAAC4D2-5308-42C7-8F73-0B92E7325514}"/>
              </a:ext>
            </a:extLst>
          </p:cNvPr>
          <p:cNvGrpSpPr/>
          <p:nvPr/>
        </p:nvGrpSpPr>
        <p:grpSpPr>
          <a:xfrm>
            <a:off x="882183" y="4123854"/>
            <a:ext cx="2360890" cy="698105"/>
            <a:chOff x="990404" y="3956799"/>
            <a:chExt cx="2016957" cy="698105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2444EFF-F9E0-418D-B9AF-B0229DF5F02A}"/>
                </a:ext>
              </a:extLst>
            </p:cNvPr>
            <p:cNvSpPr txBox="1"/>
            <p:nvPr/>
          </p:nvSpPr>
          <p:spPr>
            <a:xfrm>
              <a:off x="990404" y="4285572"/>
              <a:ext cx="201695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>
                  <a:latin typeface="+mj-lt"/>
                </a:rPr>
                <a:t>EXAMPLES 06</a:t>
              </a:r>
              <a:endParaRPr lang="id-ID" dirty="0">
                <a:latin typeface="+mj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C9CBF36-7216-4ABB-9F4D-E42B714D2FB5}"/>
                </a:ext>
              </a:extLst>
            </p:cNvPr>
            <p:cNvSpPr txBox="1"/>
            <p:nvPr/>
          </p:nvSpPr>
          <p:spPr>
            <a:xfrm>
              <a:off x="990404" y="3956799"/>
              <a:ext cx="192021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1600">
                  <a:latin typeface="+mj-lt"/>
                </a:rPr>
                <a:t>STEP 02</a:t>
              </a:r>
              <a:endParaRPr lang="id-ID" sz="1600" dirty="0">
                <a:latin typeface="+mj-lt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B27CF367-C598-4840-8EA9-E85009ACBA3D}"/>
              </a:ext>
            </a:extLst>
          </p:cNvPr>
          <p:cNvSpPr txBox="1"/>
          <p:nvPr/>
        </p:nvSpPr>
        <p:spPr>
          <a:xfrm>
            <a:off x="882183" y="4856432"/>
            <a:ext cx="34585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600">
                <a:solidFill>
                  <a:schemeClr val="accent1"/>
                </a:solidFill>
                <a:latin typeface="+mj-lt"/>
                <a:ea typeface="Roboto" panose="02000000000000000000" pitchFamily="2" charset="0"/>
              </a:rPr>
              <a:t>$4.567.747.32</a:t>
            </a:r>
            <a:endParaRPr lang="id-ID" sz="3600" dirty="0">
              <a:solidFill>
                <a:schemeClr val="accent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3B18564-0EFD-416C-B2F7-786BBAAF83AC}"/>
              </a:ext>
            </a:extLst>
          </p:cNvPr>
          <p:cNvSpPr txBox="1"/>
          <p:nvPr/>
        </p:nvSpPr>
        <p:spPr>
          <a:xfrm>
            <a:off x="882183" y="5480518"/>
            <a:ext cx="2799801" cy="5531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d-ID"/>
            </a:defPPr>
            <a:lvl1pPr>
              <a:lnSpc>
                <a:spcPct val="130000"/>
              </a:lnSpc>
              <a:defRPr sz="1400" b="0" i="0" u="none" strike="noStrike" cap="none">
                <a:solidFill>
                  <a:schemeClr val="bg1"/>
                </a:solidFill>
                <a:ea typeface="Arial"/>
                <a:cs typeface="Arial"/>
              </a:defRPr>
            </a:lvl1pPr>
          </a:lstStyle>
          <a:p>
            <a:r>
              <a:rPr lang="en-US" sz="1200" dirty="0">
                <a:solidFill>
                  <a:schemeClr val="tx1"/>
                </a:solidFill>
              </a:rPr>
              <a:t>Lorem ipsum dolor sit </a:t>
            </a:r>
            <a:r>
              <a:rPr lang="en-US" sz="1200" dirty="0" err="1">
                <a:solidFill>
                  <a:schemeClr val="tx1"/>
                </a:solidFill>
              </a:rPr>
              <a:t>amet</a:t>
            </a:r>
            <a:r>
              <a:rPr lang="en-US" sz="1200">
                <a:solidFill>
                  <a:schemeClr val="tx1"/>
                </a:solidFill>
              </a:rPr>
              <a:t>, consectetur</a:t>
            </a:r>
            <a:r>
              <a:rPr lang="id-ID" sz="1200">
                <a:solidFill>
                  <a:schemeClr val="tx1"/>
                </a:solidFill>
              </a:rPr>
              <a:t> </a:t>
            </a:r>
            <a:r>
              <a:rPr lang="en-US" sz="1200">
                <a:solidFill>
                  <a:schemeClr val="tx1"/>
                </a:solidFill>
              </a:rPr>
              <a:t>adipiscingelit</a:t>
            </a:r>
            <a:r>
              <a:rPr lang="en-US" sz="1200" dirty="0">
                <a:solidFill>
                  <a:schemeClr val="tx1"/>
                </a:solidFill>
              </a:rPr>
              <a:t>. </a:t>
            </a:r>
            <a:r>
              <a:rPr lang="en-US" sz="1200">
                <a:solidFill>
                  <a:schemeClr val="tx1"/>
                </a:solidFill>
              </a:rPr>
              <a:t>Proin dum</a:t>
            </a:r>
            <a:r>
              <a:rPr lang="id-ID" sz="1200">
                <a:solidFill>
                  <a:schemeClr val="tx1"/>
                </a:solidFill>
              </a:rPr>
              <a:t>.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27733271-F340-472F-BE51-8652F63EB4C1}"/>
              </a:ext>
            </a:extLst>
          </p:cNvPr>
          <p:cNvSpPr/>
          <p:nvPr/>
        </p:nvSpPr>
        <p:spPr>
          <a:xfrm>
            <a:off x="4352529" y="2696849"/>
            <a:ext cx="2030946" cy="1077092"/>
          </a:xfrm>
          <a:prstGeom prst="roundRect">
            <a:avLst>
              <a:gd name="adj" fmla="val 1333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A838E90-9557-4DD3-B9E8-7C90A3EFFF78}"/>
              </a:ext>
            </a:extLst>
          </p:cNvPr>
          <p:cNvSpPr txBox="1"/>
          <p:nvPr/>
        </p:nvSpPr>
        <p:spPr>
          <a:xfrm>
            <a:off x="4636058" y="3228883"/>
            <a:ext cx="1092098" cy="29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ID" sz="1200" b="0" i="0" u="none" strike="noStrike" cap="none">
                <a:ea typeface="Arial"/>
                <a:cs typeface="Arial"/>
                <a:sym typeface="Arial"/>
              </a:rPr>
              <a:t>Lorem ipsum</a:t>
            </a:r>
            <a:r>
              <a:rPr lang="id-ID" sz="1200" b="0" i="0" u="none" strike="noStrike" cap="none">
                <a:ea typeface="Arial"/>
                <a:cs typeface="Arial"/>
                <a:sym typeface="Arial"/>
              </a:rPr>
              <a:t>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5E8F0A0-A559-4497-A83F-8D48AFA86842}"/>
              </a:ext>
            </a:extLst>
          </p:cNvPr>
          <p:cNvSpPr txBox="1"/>
          <p:nvPr/>
        </p:nvSpPr>
        <p:spPr>
          <a:xfrm>
            <a:off x="4636058" y="2869397"/>
            <a:ext cx="15721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>
                <a:latin typeface="+mj-lt"/>
              </a:rPr>
              <a:t>EXAMPLES 03</a:t>
            </a:r>
            <a:endParaRPr lang="id-ID" dirty="0">
              <a:latin typeface="+mj-lt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A879F037-8E35-4491-A5F7-5F548B7B17E7}"/>
              </a:ext>
            </a:extLst>
          </p:cNvPr>
          <p:cNvSpPr/>
          <p:nvPr/>
        </p:nvSpPr>
        <p:spPr>
          <a:xfrm>
            <a:off x="6694666" y="4030784"/>
            <a:ext cx="2030946" cy="1077092"/>
          </a:xfrm>
          <a:prstGeom prst="roundRect">
            <a:avLst>
              <a:gd name="adj" fmla="val 13331"/>
            </a:avLst>
          </a:prstGeom>
          <a:gradFill flip="none" rotWithShape="1">
            <a:gsLst>
              <a:gs pos="4000">
                <a:schemeClr val="accent1"/>
              </a:gs>
              <a:gs pos="100000">
                <a:schemeClr val="accent2">
                  <a:lumMod val="5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7CD9865-8C84-4A01-88BE-BC1390D18D98}"/>
              </a:ext>
            </a:extLst>
          </p:cNvPr>
          <p:cNvSpPr txBox="1"/>
          <p:nvPr/>
        </p:nvSpPr>
        <p:spPr>
          <a:xfrm>
            <a:off x="6978195" y="4562818"/>
            <a:ext cx="1092098" cy="29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ID" sz="1200" b="0" i="0" u="none" strike="noStrike" cap="none">
                <a:solidFill>
                  <a:schemeClr val="bg1"/>
                </a:solidFill>
                <a:ea typeface="Arial"/>
                <a:cs typeface="Arial"/>
                <a:sym typeface="Arial"/>
              </a:rPr>
              <a:t>Lorem ipsum</a:t>
            </a:r>
            <a:r>
              <a:rPr lang="id-ID" sz="1200" b="0" i="0" u="none" strike="noStrike" cap="none">
                <a:solidFill>
                  <a:schemeClr val="bg1"/>
                </a:solidFill>
                <a:ea typeface="Arial"/>
                <a:cs typeface="Arial"/>
                <a:sym typeface="Arial"/>
              </a:rPr>
              <a:t>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DF1E41E-E744-4913-BC3D-A589E0E2EE4A}"/>
              </a:ext>
            </a:extLst>
          </p:cNvPr>
          <p:cNvSpPr txBox="1"/>
          <p:nvPr/>
        </p:nvSpPr>
        <p:spPr>
          <a:xfrm>
            <a:off x="6978195" y="4203332"/>
            <a:ext cx="15721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>
                <a:solidFill>
                  <a:schemeClr val="bg1"/>
                </a:solidFill>
                <a:latin typeface="+mj-lt"/>
              </a:rPr>
              <a:t>EXAMPLES 05</a:t>
            </a:r>
            <a:endParaRPr lang="id-ID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3BA8F09D-87E3-4AB9-875D-CD2CFE61DC05}"/>
              </a:ext>
            </a:extLst>
          </p:cNvPr>
          <p:cNvSpPr/>
          <p:nvPr/>
        </p:nvSpPr>
        <p:spPr>
          <a:xfrm>
            <a:off x="6694666" y="5222924"/>
            <a:ext cx="2030946" cy="1077092"/>
          </a:xfrm>
          <a:prstGeom prst="roundRect">
            <a:avLst>
              <a:gd name="adj" fmla="val 1333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136D846-88B3-4525-999A-7EC0C4A179D1}"/>
              </a:ext>
            </a:extLst>
          </p:cNvPr>
          <p:cNvSpPr txBox="1"/>
          <p:nvPr/>
        </p:nvSpPr>
        <p:spPr>
          <a:xfrm>
            <a:off x="6978195" y="5754958"/>
            <a:ext cx="1092098" cy="29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ID" sz="1200" b="0" i="0" u="none" strike="noStrike" cap="none">
                <a:ea typeface="Arial"/>
                <a:cs typeface="Arial"/>
                <a:sym typeface="Arial"/>
              </a:rPr>
              <a:t>Lorem ipsum</a:t>
            </a:r>
            <a:r>
              <a:rPr lang="id-ID" sz="1200" b="0" i="0" u="none" strike="noStrike" cap="none">
                <a:ea typeface="Arial"/>
                <a:cs typeface="Arial"/>
                <a:sym typeface="Arial"/>
              </a:rPr>
              <a:t>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23BD30C-B8B4-4CC1-BF11-C92C0CAA1155}"/>
              </a:ext>
            </a:extLst>
          </p:cNvPr>
          <p:cNvSpPr txBox="1"/>
          <p:nvPr/>
        </p:nvSpPr>
        <p:spPr>
          <a:xfrm>
            <a:off x="6978195" y="5395472"/>
            <a:ext cx="15721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>
                <a:latin typeface="+mj-lt"/>
              </a:rPr>
              <a:t>EXAMPLES 06</a:t>
            </a:r>
            <a:endParaRPr lang="id-ID" dirty="0">
              <a:latin typeface="+mj-lt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4785656-B7A6-4407-A642-69E9E4E50164}"/>
              </a:ext>
            </a:extLst>
          </p:cNvPr>
          <p:cNvSpPr txBox="1"/>
          <p:nvPr/>
        </p:nvSpPr>
        <p:spPr>
          <a:xfrm>
            <a:off x="7453625" y="2793314"/>
            <a:ext cx="2391100" cy="7347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d-ID"/>
            </a:defPPr>
            <a:lvl1pPr>
              <a:lnSpc>
                <a:spcPct val="130000"/>
              </a:lnSpc>
              <a:defRPr sz="1400" b="0" i="0" u="none" strike="noStrike" cap="none">
                <a:solidFill>
                  <a:schemeClr val="bg1"/>
                </a:solidFill>
                <a:ea typeface="Arial"/>
                <a:cs typeface="Arial"/>
              </a:defRPr>
            </a:lvl1pPr>
          </a:lstStyle>
          <a:p>
            <a:r>
              <a:rPr lang="en-US" sz="1100" dirty="0">
                <a:solidFill>
                  <a:schemeClr val="tx1"/>
                </a:solidFill>
              </a:rPr>
              <a:t>Lorem ipsum dolor sit </a:t>
            </a:r>
            <a:r>
              <a:rPr lang="en-US" sz="1100" dirty="0" err="1">
                <a:solidFill>
                  <a:schemeClr val="tx1"/>
                </a:solidFill>
              </a:rPr>
              <a:t>amet</a:t>
            </a:r>
            <a:r>
              <a:rPr lang="en-US" sz="1100" dirty="0">
                <a:solidFill>
                  <a:schemeClr val="tx1"/>
                </a:solidFill>
              </a:rPr>
              <a:t>, </a:t>
            </a:r>
            <a:r>
              <a:rPr lang="en-US" sz="1100" dirty="0" err="1">
                <a:solidFill>
                  <a:schemeClr val="tx1"/>
                </a:solidFill>
              </a:rPr>
              <a:t>consectetur</a:t>
            </a:r>
            <a:r>
              <a:rPr lang="en-US" sz="1100" dirty="0">
                <a:solidFill>
                  <a:schemeClr val="tx1"/>
                </a:solidFill>
              </a:rPr>
              <a:t> </a:t>
            </a:r>
            <a:r>
              <a:rPr lang="en-US" sz="1100" dirty="0" err="1">
                <a:solidFill>
                  <a:schemeClr val="tx1"/>
                </a:solidFill>
              </a:rPr>
              <a:t>adipiscing</a:t>
            </a:r>
            <a:r>
              <a:rPr lang="en-US" sz="1100" dirty="0">
                <a:solidFill>
                  <a:schemeClr val="tx1"/>
                </a:solidFill>
              </a:rPr>
              <a:t> </a:t>
            </a:r>
            <a:r>
              <a:rPr lang="en-US" sz="1100" dirty="0" err="1">
                <a:solidFill>
                  <a:schemeClr val="tx1"/>
                </a:solidFill>
              </a:rPr>
              <a:t>elit</a:t>
            </a:r>
            <a:r>
              <a:rPr lang="en-US" sz="1100" dirty="0">
                <a:solidFill>
                  <a:schemeClr val="tx1"/>
                </a:solidFill>
              </a:rPr>
              <a:t>. </a:t>
            </a:r>
            <a:r>
              <a:rPr lang="en-US" sz="1100">
                <a:solidFill>
                  <a:schemeClr val="tx1"/>
                </a:solidFill>
              </a:rPr>
              <a:t>Proin dum </a:t>
            </a:r>
            <a:r>
              <a:rPr lang="en-US" sz="1100" dirty="0" err="1">
                <a:solidFill>
                  <a:schemeClr val="tx1"/>
                </a:solidFill>
              </a:rPr>
              <a:t>risus</a:t>
            </a:r>
            <a:r>
              <a:rPr lang="en-US" sz="1100" dirty="0">
                <a:solidFill>
                  <a:schemeClr val="tx1"/>
                </a:solidFill>
              </a:rPr>
              <a:t> sit </a:t>
            </a:r>
            <a:r>
              <a:rPr lang="en-US" sz="1100" err="1">
                <a:solidFill>
                  <a:schemeClr val="tx1"/>
                </a:solidFill>
              </a:rPr>
              <a:t>amet</a:t>
            </a:r>
            <a:r>
              <a:rPr lang="en-US" sz="1100">
                <a:solidFill>
                  <a:schemeClr val="tx1"/>
                </a:solidFill>
              </a:rPr>
              <a:t> venen </a:t>
            </a:r>
            <a:r>
              <a:rPr lang="en-US" sz="1100" err="1">
                <a:solidFill>
                  <a:schemeClr val="tx1"/>
                </a:solidFill>
              </a:rPr>
              <a:t>atis</a:t>
            </a:r>
            <a:r>
              <a:rPr lang="en-US" sz="1100">
                <a:solidFill>
                  <a:schemeClr val="tx1"/>
                </a:solidFill>
              </a:rPr>
              <a:t> tristique</a:t>
            </a:r>
            <a:r>
              <a:rPr lang="id-ID" sz="1100">
                <a:solidFill>
                  <a:schemeClr val="tx1"/>
                </a:solidFill>
              </a:rPr>
              <a:t>.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178ED97C-11EB-42B1-823E-CA670822DEB4}"/>
              </a:ext>
            </a:extLst>
          </p:cNvPr>
          <p:cNvCxnSpPr>
            <a:cxnSpLocks/>
          </p:cNvCxnSpPr>
          <p:nvPr/>
        </p:nvCxnSpPr>
        <p:spPr>
          <a:xfrm>
            <a:off x="6950239" y="3186254"/>
            <a:ext cx="197527" cy="1"/>
          </a:xfrm>
          <a:prstGeom prst="straightConnector1">
            <a:avLst/>
          </a:prstGeom>
          <a:ln w="12700"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D3028837-3286-499E-A9FD-8C9FD39286AC}"/>
              </a:ext>
            </a:extLst>
          </p:cNvPr>
          <p:cNvSpPr txBox="1"/>
          <p:nvPr/>
        </p:nvSpPr>
        <p:spPr>
          <a:xfrm>
            <a:off x="9671059" y="4123854"/>
            <a:ext cx="2030946" cy="7347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d-ID"/>
            </a:defPPr>
            <a:lvl1pPr>
              <a:lnSpc>
                <a:spcPct val="130000"/>
              </a:lnSpc>
              <a:defRPr sz="1400" b="0" i="0" u="none" strike="noStrike" cap="none">
                <a:solidFill>
                  <a:schemeClr val="bg1"/>
                </a:solidFill>
                <a:ea typeface="Arial"/>
                <a:cs typeface="Arial"/>
              </a:defRPr>
            </a:lvl1pPr>
          </a:lstStyle>
          <a:p>
            <a:r>
              <a:rPr lang="en-US" sz="1100" dirty="0">
                <a:solidFill>
                  <a:schemeClr val="tx1"/>
                </a:solidFill>
              </a:rPr>
              <a:t>Lorem ipsum dolor sit </a:t>
            </a:r>
            <a:r>
              <a:rPr lang="en-US" sz="1100" dirty="0" err="1">
                <a:solidFill>
                  <a:schemeClr val="tx1"/>
                </a:solidFill>
              </a:rPr>
              <a:t>amet</a:t>
            </a:r>
            <a:r>
              <a:rPr lang="en-US" sz="1100" dirty="0">
                <a:solidFill>
                  <a:schemeClr val="tx1"/>
                </a:solidFill>
              </a:rPr>
              <a:t>, </a:t>
            </a:r>
            <a:r>
              <a:rPr lang="en-US" sz="1100" dirty="0" err="1">
                <a:solidFill>
                  <a:schemeClr val="tx1"/>
                </a:solidFill>
              </a:rPr>
              <a:t>consectetur</a:t>
            </a:r>
            <a:r>
              <a:rPr lang="en-US" sz="1100" dirty="0">
                <a:solidFill>
                  <a:schemeClr val="tx1"/>
                </a:solidFill>
              </a:rPr>
              <a:t> </a:t>
            </a:r>
            <a:r>
              <a:rPr lang="en-US" sz="1100" dirty="0" err="1">
                <a:solidFill>
                  <a:schemeClr val="tx1"/>
                </a:solidFill>
              </a:rPr>
              <a:t>adipiscing</a:t>
            </a:r>
            <a:r>
              <a:rPr lang="en-US" sz="1100" dirty="0">
                <a:solidFill>
                  <a:schemeClr val="tx1"/>
                </a:solidFill>
              </a:rPr>
              <a:t> </a:t>
            </a:r>
            <a:r>
              <a:rPr lang="en-US" sz="1100" dirty="0" err="1">
                <a:solidFill>
                  <a:schemeClr val="tx1"/>
                </a:solidFill>
              </a:rPr>
              <a:t>elit</a:t>
            </a:r>
            <a:r>
              <a:rPr lang="en-US" sz="1100" dirty="0">
                <a:solidFill>
                  <a:schemeClr val="tx1"/>
                </a:solidFill>
              </a:rPr>
              <a:t>. </a:t>
            </a:r>
            <a:r>
              <a:rPr lang="en-US" sz="1100">
                <a:solidFill>
                  <a:schemeClr val="tx1"/>
                </a:solidFill>
              </a:rPr>
              <a:t>Proin dum </a:t>
            </a:r>
            <a:r>
              <a:rPr lang="en-US" sz="1100" dirty="0" err="1">
                <a:solidFill>
                  <a:schemeClr val="tx1"/>
                </a:solidFill>
              </a:rPr>
              <a:t>risus</a:t>
            </a:r>
            <a:r>
              <a:rPr lang="en-US" sz="1100" dirty="0">
                <a:solidFill>
                  <a:schemeClr val="tx1"/>
                </a:solidFill>
              </a:rPr>
              <a:t> </a:t>
            </a:r>
            <a:r>
              <a:rPr lang="en-US" sz="1100">
                <a:solidFill>
                  <a:schemeClr val="tx1"/>
                </a:solidFill>
              </a:rPr>
              <a:t>sit amet</a:t>
            </a:r>
            <a:endParaRPr lang="id-ID" sz="1100">
              <a:solidFill>
                <a:schemeClr val="tx1"/>
              </a:solidFill>
            </a:endParaRP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38C86228-0FD7-4EA4-A2E2-05A09DB4C0FA}"/>
              </a:ext>
            </a:extLst>
          </p:cNvPr>
          <p:cNvCxnSpPr>
            <a:cxnSpLocks/>
          </p:cNvCxnSpPr>
          <p:nvPr/>
        </p:nvCxnSpPr>
        <p:spPr>
          <a:xfrm>
            <a:off x="9122722" y="4516794"/>
            <a:ext cx="197527" cy="1"/>
          </a:xfrm>
          <a:prstGeom prst="straightConnector1">
            <a:avLst/>
          </a:prstGeom>
          <a:ln w="12700"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D99261ED-A303-46EB-960B-B9E047625E83}"/>
              </a:ext>
            </a:extLst>
          </p:cNvPr>
          <p:cNvSpPr txBox="1"/>
          <p:nvPr/>
        </p:nvSpPr>
        <p:spPr>
          <a:xfrm>
            <a:off x="9671059" y="5383309"/>
            <a:ext cx="2030946" cy="7347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d-ID"/>
            </a:defPPr>
            <a:lvl1pPr>
              <a:lnSpc>
                <a:spcPct val="130000"/>
              </a:lnSpc>
              <a:defRPr sz="1400" b="0" i="0" u="none" strike="noStrike" cap="none">
                <a:solidFill>
                  <a:schemeClr val="bg1"/>
                </a:solidFill>
                <a:ea typeface="Arial"/>
                <a:cs typeface="Arial"/>
              </a:defRPr>
            </a:lvl1pPr>
          </a:lstStyle>
          <a:p>
            <a:r>
              <a:rPr lang="en-US" sz="1100" dirty="0">
                <a:solidFill>
                  <a:schemeClr val="tx1"/>
                </a:solidFill>
              </a:rPr>
              <a:t>Lorem ipsum dolor sit </a:t>
            </a:r>
            <a:r>
              <a:rPr lang="en-US" sz="1100" dirty="0" err="1">
                <a:solidFill>
                  <a:schemeClr val="tx1"/>
                </a:solidFill>
              </a:rPr>
              <a:t>amet</a:t>
            </a:r>
            <a:r>
              <a:rPr lang="en-US" sz="1100" dirty="0">
                <a:solidFill>
                  <a:schemeClr val="tx1"/>
                </a:solidFill>
              </a:rPr>
              <a:t>, </a:t>
            </a:r>
            <a:r>
              <a:rPr lang="en-US" sz="1100" dirty="0" err="1">
                <a:solidFill>
                  <a:schemeClr val="tx1"/>
                </a:solidFill>
              </a:rPr>
              <a:t>consectetur</a:t>
            </a:r>
            <a:r>
              <a:rPr lang="en-US" sz="1100" dirty="0">
                <a:solidFill>
                  <a:schemeClr val="tx1"/>
                </a:solidFill>
              </a:rPr>
              <a:t> </a:t>
            </a:r>
            <a:r>
              <a:rPr lang="en-US" sz="1100" dirty="0" err="1">
                <a:solidFill>
                  <a:schemeClr val="tx1"/>
                </a:solidFill>
              </a:rPr>
              <a:t>adipiscing</a:t>
            </a:r>
            <a:r>
              <a:rPr lang="en-US" sz="1100" dirty="0">
                <a:solidFill>
                  <a:schemeClr val="tx1"/>
                </a:solidFill>
              </a:rPr>
              <a:t> </a:t>
            </a:r>
            <a:r>
              <a:rPr lang="en-US" sz="1100" dirty="0" err="1">
                <a:solidFill>
                  <a:schemeClr val="tx1"/>
                </a:solidFill>
              </a:rPr>
              <a:t>elit</a:t>
            </a:r>
            <a:r>
              <a:rPr lang="en-US" sz="1100" dirty="0">
                <a:solidFill>
                  <a:schemeClr val="tx1"/>
                </a:solidFill>
              </a:rPr>
              <a:t>. </a:t>
            </a:r>
            <a:r>
              <a:rPr lang="en-US" sz="1100">
                <a:solidFill>
                  <a:schemeClr val="tx1"/>
                </a:solidFill>
              </a:rPr>
              <a:t>Proin dum </a:t>
            </a:r>
            <a:r>
              <a:rPr lang="en-US" sz="1100" dirty="0" err="1">
                <a:solidFill>
                  <a:schemeClr val="tx1"/>
                </a:solidFill>
              </a:rPr>
              <a:t>risus</a:t>
            </a:r>
            <a:r>
              <a:rPr lang="en-US" sz="1100" dirty="0">
                <a:solidFill>
                  <a:schemeClr val="tx1"/>
                </a:solidFill>
              </a:rPr>
              <a:t> </a:t>
            </a:r>
            <a:r>
              <a:rPr lang="en-US" sz="1100">
                <a:solidFill>
                  <a:schemeClr val="tx1"/>
                </a:solidFill>
              </a:rPr>
              <a:t>sit amet</a:t>
            </a:r>
            <a:endParaRPr lang="id-ID" sz="1100">
              <a:solidFill>
                <a:schemeClr val="tx1"/>
              </a:solidFill>
            </a:endParaRP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305E992E-D95E-4A72-A228-10DCC96D3A93}"/>
              </a:ext>
            </a:extLst>
          </p:cNvPr>
          <p:cNvCxnSpPr>
            <a:cxnSpLocks/>
          </p:cNvCxnSpPr>
          <p:nvPr/>
        </p:nvCxnSpPr>
        <p:spPr>
          <a:xfrm>
            <a:off x="9122722" y="5776249"/>
            <a:ext cx="197527" cy="1"/>
          </a:xfrm>
          <a:prstGeom prst="straightConnector1">
            <a:avLst/>
          </a:prstGeom>
          <a:ln w="12700"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02903C37-9423-4A93-BBD5-316D5BE63C36}"/>
              </a:ext>
            </a:extLst>
          </p:cNvPr>
          <p:cNvSpPr txBox="1"/>
          <p:nvPr/>
        </p:nvSpPr>
        <p:spPr>
          <a:xfrm>
            <a:off x="4557707" y="4485839"/>
            <a:ext cx="1538293" cy="520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ID" sz="1200" b="0" i="0" u="none" strike="noStrike" cap="none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Lorem ipsum </a:t>
            </a:r>
            <a:r>
              <a:rPr lang="en-ID" sz="1200" b="0" i="0" u="none" strike="noStrike" cap="none" err="1">
                <a:solidFill>
                  <a:schemeClr val="bg1"/>
                </a:solidFill>
                <a:ea typeface="Arial"/>
                <a:cs typeface="Arial"/>
                <a:sym typeface="Arial"/>
              </a:rPr>
              <a:t>dolor</a:t>
            </a:r>
            <a:r>
              <a:rPr lang="en-ID" sz="1200" b="0" i="0" u="none" strike="noStrike" cap="none">
                <a:solidFill>
                  <a:schemeClr val="bg1"/>
                </a:solidFill>
                <a:ea typeface="Arial"/>
                <a:cs typeface="Arial"/>
                <a:sym typeface="Arial"/>
              </a:rPr>
              <a:t> sit </a:t>
            </a:r>
            <a:r>
              <a:rPr lang="en-ID" sz="1200" b="0" i="0" u="none" strike="noStrike" cap="none" dirty="0" err="1">
                <a:solidFill>
                  <a:schemeClr val="bg1"/>
                </a:solidFill>
                <a:ea typeface="Arial"/>
                <a:cs typeface="Arial"/>
                <a:sym typeface="Arial"/>
              </a:rPr>
              <a:t>amet</a:t>
            </a:r>
            <a:r>
              <a:rPr lang="en-ID" sz="1200" b="0" i="0" u="none" strike="noStrike" cap="none">
                <a:solidFill>
                  <a:schemeClr val="bg1"/>
                </a:solidFill>
                <a:ea typeface="Arial"/>
                <a:cs typeface="Arial"/>
                <a:sym typeface="Arial"/>
              </a:rPr>
              <a:t>, consectetur</a:t>
            </a:r>
            <a:endParaRPr lang="id-ID" sz="1200" b="0" i="0" u="none" strike="noStrike" cap="none">
              <a:solidFill>
                <a:schemeClr val="bg1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AAE5067-CEC9-412D-A2B5-7572C8CA4942}"/>
              </a:ext>
            </a:extLst>
          </p:cNvPr>
          <p:cNvSpPr txBox="1"/>
          <p:nvPr/>
        </p:nvSpPr>
        <p:spPr>
          <a:xfrm>
            <a:off x="4557708" y="4126353"/>
            <a:ext cx="15763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>
                <a:solidFill>
                  <a:schemeClr val="bg1"/>
                </a:solidFill>
                <a:latin typeface="+mj-lt"/>
              </a:rPr>
              <a:t>EXAMPLES 04</a:t>
            </a:r>
            <a:endParaRPr lang="id-ID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8" name="Picture Placeholder 47">
            <a:extLst>
              <a:ext uri="{FF2B5EF4-FFF2-40B4-BE49-F238E27FC236}">
                <a16:creationId xmlns:a16="http://schemas.microsoft.com/office/drawing/2014/main" id="{5323541D-66E3-44D9-B51A-E6F9E95813A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1782323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18FE525F-F1AD-4700-9040-29EDEC72F749}"/>
              </a:ext>
            </a:extLst>
          </p:cNvPr>
          <p:cNvSpPr/>
          <p:nvPr/>
        </p:nvSpPr>
        <p:spPr>
          <a:xfrm rot="10800000" flipH="1">
            <a:off x="0" y="-561"/>
            <a:ext cx="2295043" cy="3138703"/>
          </a:xfrm>
          <a:custGeom>
            <a:avLst/>
            <a:gdLst>
              <a:gd name="connsiteX0" fmla="*/ 482995 w 2295043"/>
              <a:gd name="connsiteY0" fmla="*/ 0 h 3138703"/>
              <a:gd name="connsiteX1" fmla="*/ 361019 w 2295043"/>
              <a:gd name="connsiteY1" fmla="*/ 812341 h 3138703"/>
              <a:gd name="connsiteX2" fmla="*/ 1096652 w 2295043"/>
              <a:gd name="connsiteY2" fmla="*/ 446410 h 3138703"/>
              <a:gd name="connsiteX3" fmla="*/ 808686 w 2295043"/>
              <a:gd name="connsiteY3" fmla="*/ 1214739 h 3138703"/>
              <a:gd name="connsiteX4" fmla="*/ 1604679 w 2295043"/>
              <a:gd name="connsiteY4" fmla="*/ 1008510 h 3138703"/>
              <a:gd name="connsiteX5" fmla="*/ 1163299 w 2295043"/>
              <a:gd name="connsiteY5" fmla="*/ 1701388 h 3138703"/>
              <a:gd name="connsiteX6" fmla="*/ 1984442 w 2295043"/>
              <a:gd name="connsiteY6" fmla="*/ 1664921 h 3138703"/>
              <a:gd name="connsiteX7" fmla="*/ 1405995 w 2295043"/>
              <a:gd name="connsiteY7" fmla="*/ 2250913 h 3138703"/>
              <a:gd name="connsiteX8" fmla="*/ 2215821 w 2295043"/>
              <a:gd name="connsiteY8" fmla="*/ 2385464 h 3138703"/>
              <a:gd name="connsiteX9" fmla="*/ 1530487 w 2295043"/>
              <a:gd name="connsiteY9" fmla="*/ 2838162 h 3138703"/>
              <a:gd name="connsiteX10" fmla="*/ 2295043 w 2295043"/>
              <a:gd name="connsiteY10" fmla="*/ 3138703 h 3138703"/>
              <a:gd name="connsiteX11" fmla="*/ 2238456 w 2295043"/>
              <a:gd name="connsiteY11" fmla="*/ 3138703 h 3138703"/>
              <a:gd name="connsiteX12" fmla="*/ 1486475 w 2295043"/>
              <a:gd name="connsiteY12" fmla="*/ 2841934 h 3138703"/>
              <a:gd name="connsiteX13" fmla="*/ 2161749 w 2295043"/>
              <a:gd name="connsiteY13" fmla="*/ 2396782 h 3138703"/>
              <a:gd name="connsiteX14" fmla="*/ 1364498 w 2295043"/>
              <a:gd name="connsiteY14" fmla="*/ 2263488 h 3138703"/>
              <a:gd name="connsiteX15" fmla="*/ 1931627 w 2295043"/>
              <a:gd name="connsiteY15" fmla="*/ 1687556 h 3138703"/>
              <a:gd name="connsiteX16" fmla="*/ 1124317 w 2295043"/>
              <a:gd name="connsiteY16" fmla="*/ 1724023 h 3138703"/>
              <a:gd name="connsiteX17" fmla="*/ 1558152 w 2295043"/>
              <a:gd name="connsiteY17" fmla="*/ 1042462 h 3138703"/>
              <a:gd name="connsiteX18" fmla="*/ 774734 w 2295043"/>
              <a:gd name="connsiteY18" fmla="*/ 1244918 h 3138703"/>
              <a:gd name="connsiteX19" fmla="*/ 1058927 w 2295043"/>
              <a:gd name="connsiteY19" fmla="*/ 487908 h 3138703"/>
              <a:gd name="connsiteX20" fmla="*/ 334611 w 2295043"/>
              <a:gd name="connsiteY20" fmla="*/ 848808 h 3138703"/>
              <a:gd name="connsiteX21" fmla="*/ 455331 w 2295043"/>
              <a:gd name="connsiteY21" fmla="*/ 49043 h 3138703"/>
              <a:gd name="connsiteX22" fmla="*/ 0 w 2295043"/>
              <a:gd name="connsiteY22" fmla="*/ 411135 h 3138703"/>
              <a:gd name="connsiteX23" fmla="*/ 0 w 2295043"/>
              <a:gd name="connsiteY23" fmla="*/ 385450 h 3138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95043" h="3138703">
                <a:moveTo>
                  <a:pt x="482995" y="0"/>
                </a:moveTo>
                <a:lnTo>
                  <a:pt x="361019" y="812341"/>
                </a:lnTo>
                <a:lnTo>
                  <a:pt x="1096652" y="446410"/>
                </a:lnTo>
                <a:lnTo>
                  <a:pt x="808686" y="1214739"/>
                </a:lnTo>
                <a:lnTo>
                  <a:pt x="1604679" y="1008510"/>
                </a:lnTo>
                <a:lnTo>
                  <a:pt x="1163299" y="1701388"/>
                </a:lnTo>
                <a:lnTo>
                  <a:pt x="1984442" y="1664921"/>
                </a:lnTo>
                <a:lnTo>
                  <a:pt x="1405995" y="2250913"/>
                </a:lnTo>
                <a:lnTo>
                  <a:pt x="2215821" y="2385464"/>
                </a:lnTo>
                <a:lnTo>
                  <a:pt x="1530487" y="2838162"/>
                </a:lnTo>
                <a:lnTo>
                  <a:pt x="2295043" y="3138703"/>
                </a:lnTo>
                <a:lnTo>
                  <a:pt x="2238456" y="3138703"/>
                </a:lnTo>
                <a:lnTo>
                  <a:pt x="1486475" y="2841934"/>
                </a:lnTo>
                <a:lnTo>
                  <a:pt x="2161749" y="2396782"/>
                </a:lnTo>
                <a:lnTo>
                  <a:pt x="1364498" y="2263488"/>
                </a:lnTo>
                <a:lnTo>
                  <a:pt x="1931627" y="1687556"/>
                </a:lnTo>
                <a:lnTo>
                  <a:pt x="1124317" y="1724023"/>
                </a:lnTo>
                <a:lnTo>
                  <a:pt x="1558152" y="1042462"/>
                </a:lnTo>
                <a:lnTo>
                  <a:pt x="774734" y="1244918"/>
                </a:lnTo>
                <a:lnTo>
                  <a:pt x="1058927" y="487908"/>
                </a:lnTo>
                <a:lnTo>
                  <a:pt x="334611" y="848808"/>
                </a:lnTo>
                <a:lnTo>
                  <a:pt x="455331" y="49043"/>
                </a:lnTo>
                <a:lnTo>
                  <a:pt x="0" y="411135"/>
                </a:lnTo>
                <a:lnTo>
                  <a:pt x="0" y="38545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017E89E-82EF-4B26-8FC3-0631C4FA2C91}"/>
              </a:ext>
            </a:extLst>
          </p:cNvPr>
          <p:cNvGrpSpPr/>
          <p:nvPr/>
        </p:nvGrpSpPr>
        <p:grpSpPr>
          <a:xfrm>
            <a:off x="8928621" y="3661441"/>
            <a:ext cx="6926342" cy="6888480"/>
            <a:chOff x="7731847" y="-2754327"/>
            <a:chExt cx="7264438" cy="7224728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4B72FCD1-3758-499E-B819-35B30C2E2C31}"/>
                </a:ext>
              </a:extLst>
            </p:cNvPr>
            <p:cNvSpPr/>
            <p:nvPr/>
          </p:nvSpPr>
          <p:spPr>
            <a:xfrm>
              <a:off x="9692262" y="-813768"/>
              <a:ext cx="3343608" cy="3343608"/>
            </a:xfrm>
            <a:custGeom>
              <a:avLst/>
              <a:gdLst>
                <a:gd name="connsiteX0" fmla="*/ 3539032 w 3539032"/>
                <a:gd name="connsiteY0" fmla="*/ 1769516 h 3539032"/>
                <a:gd name="connsiteX1" fmla="*/ 1769516 w 3539032"/>
                <a:gd name="connsiteY1" fmla="*/ 3539033 h 3539032"/>
                <a:gd name="connsiteX2" fmla="*/ 0 w 3539032"/>
                <a:gd name="connsiteY2" fmla="*/ 1769516 h 3539032"/>
                <a:gd name="connsiteX3" fmla="*/ 1769516 w 3539032"/>
                <a:gd name="connsiteY3" fmla="*/ 0 h 3539032"/>
                <a:gd name="connsiteX4" fmla="*/ 3539032 w 3539032"/>
                <a:gd name="connsiteY4" fmla="*/ 1769516 h 3539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39032" h="3539032">
                  <a:moveTo>
                    <a:pt x="3539032" y="1769516"/>
                  </a:moveTo>
                  <a:cubicBezTo>
                    <a:pt x="3539032" y="2746793"/>
                    <a:pt x="2746793" y="3539033"/>
                    <a:pt x="1769516" y="3539033"/>
                  </a:cubicBezTo>
                  <a:cubicBezTo>
                    <a:pt x="792239" y="3539033"/>
                    <a:pt x="0" y="2746793"/>
                    <a:pt x="0" y="1769516"/>
                  </a:cubicBezTo>
                  <a:cubicBezTo>
                    <a:pt x="0" y="792239"/>
                    <a:pt x="792239" y="0"/>
                    <a:pt x="1769516" y="0"/>
                  </a:cubicBezTo>
                  <a:cubicBezTo>
                    <a:pt x="2746793" y="0"/>
                    <a:pt x="3539032" y="792239"/>
                    <a:pt x="3539032" y="1769516"/>
                  </a:cubicBezTo>
                  <a:close/>
                </a:path>
              </a:pathLst>
            </a:custGeom>
            <a:solidFill>
              <a:schemeClr val="accent1"/>
            </a:solidFill>
            <a:ln w="69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DC5EAC35-6FA3-4003-9BE5-D78F3241F29F}"/>
                </a:ext>
              </a:extLst>
            </p:cNvPr>
            <p:cNvSpPr/>
            <p:nvPr/>
          </p:nvSpPr>
          <p:spPr>
            <a:xfrm>
              <a:off x="8654776" y="-1836722"/>
              <a:ext cx="5418580" cy="5389516"/>
            </a:xfrm>
            <a:custGeom>
              <a:avLst/>
              <a:gdLst>
                <a:gd name="connsiteX0" fmla="*/ 5418581 w 5418580"/>
                <a:gd name="connsiteY0" fmla="*/ 2694758 h 5389516"/>
                <a:gd name="connsiteX1" fmla="*/ 4701640 w 5418580"/>
                <a:gd name="connsiteY1" fmla="*/ 2904443 h 5389516"/>
                <a:gd name="connsiteX2" fmla="*/ 5359759 w 5418580"/>
                <a:gd name="connsiteY2" fmla="*/ 3258069 h 5389516"/>
                <a:gd name="connsiteX3" fmla="*/ 4615137 w 5418580"/>
                <a:gd name="connsiteY3" fmla="*/ 3314123 h 5389516"/>
                <a:gd name="connsiteX4" fmla="*/ 5184676 w 5418580"/>
                <a:gd name="connsiteY4" fmla="*/ 3797159 h 5389516"/>
                <a:gd name="connsiteX5" fmla="*/ 4444897 w 5418580"/>
                <a:gd name="connsiteY5" fmla="*/ 3696123 h 5389516"/>
                <a:gd name="connsiteX6" fmla="*/ 4900944 w 5418580"/>
                <a:gd name="connsiteY6" fmla="*/ 4287807 h 5389516"/>
                <a:gd name="connsiteX7" fmla="*/ 4197843 w 5418580"/>
                <a:gd name="connsiteY7" fmla="*/ 4035217 h 5389516"/>
                <a:gd name="connsiteX8" fmla="*/ 4521713 w 5418580"/>
                <a:gd name="connsiteY8" fmla="*/ 4707869 h 5389516"/>
                <a:gd name="connsiteX9" fmla="*/ 3886430 w 5418580"/>
                <a:gd name="connsiteY9" fmla="*/ 4315488 h 5389516"/>
                <a:gd name="connsiteX10" fmla="*/ 4064282 w 5418580"/>
                <a:gd name="connsiteY10" fmla="*/ 5041426 h 5389516"/>
                <a:gd name="connsiteX11" fmla="*/ 3523808 w 5418580"/>
                <a:gd name="connsiteY11" fmla="*/ 4525173 h 5389516"/>
                <a:gd name="connsiteX12" fmla="*/ 3546645 w 5418580"/>
                <a:gd name="connsiteY12" fmla="*/ 5271872 h 5389516"/>
                <a:gd name="connsiteX13" fmla="*/ 3125892 w 5418580"/>
                <a:gd name="connsiteY13" fmla="*/ 4654582 h 5389516"/>
                <a:gd name="connsiteX14" fmla="*/ 2991638 w 5418580"/>
                <a:gd name="connsiteY14" fmla="*/ 5389516 h 5389516"/>
                <a:gd name="connsiteX15" fmla="*/ 2709291 w 5418580"/>
                <a:gd name="connsiteY15" fmla="*/ 4698180 h 5389516"/>
                <a:gd name="connsiteX16" fmla="*/ 2426251 w 5418580"/>
                <a:gd name="connsiteY16" fmla="*/ 5389516 h 5389516"/>
                <a:gd name="connsiteX17" fmla="*/ 2291998 w 5418580"/>
                <a:gd name="connsiteY17" fmla="*/ 4654582 h 5389516"/>
                <a:gd name="connsiteX18" fmla="*/ 1871936 w 5418580"/>
                <a:gd name="connsiteY18" fmla="*/ 5271872 h 5389516"/>
                <a:gd name="connsiteX19" fmla="*/ 1894081 w 5418580"/>
                <a:gd name="connsiteY19" fmla="*/ 4525173 h 5389516"/>
                <a:gd name="connsiteX20" fmla="*/ 1354299 w 5418580"/>
                <a:gd name="connsiteY20" fmla="*/ 5041426 h 5389516"/>
                <a:gd name="connsiteX21" fmla="*/ 1531458 w 5418580"/>
                <a:gd name="connsiteY21" fmla="*/ 4315488 h 5389516"/>
                <a:gd name="connsiteX22" fmla="*/ 896177 w 5418580"/>
                <a:gd name="connsiteY22" fmla="*/ 4707869 h 5389516"/>
                <a:gd name="connsiteX23" fmla="*/ 1220046 w 5418580"/>
                <a:gd name="connsiteY23" fmla="*/ 4035217 h 5389516"/>
                <a:gd name="connsiteX24" fmla="*/ 517637 w 5418580"/>
                <a:gd name="connsiteY24" fmla="*/ 4287807 h 5389516"/>
                <a:gd name="connsiteX25" fmla="*/ 973684 w 5418580"/>
                <a:gd name="connsiteY25" fmla="*/ 3696123 h 5389516"/>
                <a:gd name="connsiteX26" fmla="*/ 233906 w 5418580"/>
                <a:gd name="connsiteY26" fmla="*/ 3797159 h 5389516"/>
                <a:gd name="connsiteX27" fmla="*/ 803445 w 5418580"/>
                <a:gd name="connsiteY27" fmla="*/ 3314123 h 5389516"/>
                <a:gd name="connsiteX28" fmla="*/ 58822 w 5418580"/>
                <a:gd name="connsiteY28" fmla="*/ 3258069 h 5389516"/>
                <a:gd name="connsiteX29" fmla="*/ 716941 w 5418580"/>
                <a:gd name="connsiteY29" fmla="*/ 2904443 h 5389516"/>
                <a:gd name="connsiteX30" fmla="*/ 0 w 5418580"/>
                <a:gd name="connsiteY30" fmla="*/ 2694758 h 5389516"/>
                <a:gd name="connsiteX31" fmla="*/ 716941 w 5418580"/>
                <a:gd name="connsiteY31" fmla="*/ 2485074 h 5389516"/>
                <a:gd name="connsiteX32" fmla="*/ 58822 w 5418580"/>
                <a:gd name="connsiteY32" fmla="*/ 2131447 h 5389516"/>
                <a:gd name="connsiteX33" fmla="*/ 803445 w 5418580"/>
                <a:gd name="connsiteY33" fmla="*/ 2075393 h 5389516"/>
                <a:gd name="connsiteX34" fmla="*/ 233906 w 5418580"/>
                <a:gd name="connsiteY34" fmla="*/ 1592357 h 5389516"/>
                <a:gd name="connsiteX35" fmla="*/ 973684 w 5418580"/>
                <a:gd name="connsiteY35" fmla="*/ 1693393 h 5389516"/>
                <a:gd name="connsiteX36" fmla="*/ 517637 w 5418580"/>
                <a:gd name="connsiteY36" fmla="*/ 1101709 h 5389516"/>
                <a:gd name="connsiteX37" fmla="*/ 1220046 w 5418580"/>
                <a:gd name="connsiteY37" fmla="*/ 1354299 h 5389516"/>
                <a:gd name="connsiteX38" fmla="*/ 896177 w 5418580"/>
                <a:gd name="connsiteY38" fmla="*/ 681648 h 5389516"/>
                <a:gd name="connsiteX39" fmla="*/ 1532150 w 5418580"/>
                <a:gd name="connsiteY39" fmla="*/ 1074028 h 5389516"/>
                <a:gd name="connsiteX40" fmla="*/ 1354299 w 5418580"/>
                <a:gd name="connsiteY40" fmla="*/ 348090 h 5389516"/>
                <a:gd name="connsiteX41" fmla="*/ 1894081 w 5418580"/>
                <a:gd name="connsiteY41" fmla="*/ 863651 h 5389516"/>
                <a:gd name="connsiteX42" fmla="*/ 1871936 w 5418580"/>
                <a:gd name="connsiteY42" fmla="*/ 117645 h 5389516"/>
                <a:gd name="connsiteX43" fmla="*/ 2291998 w 5418580"/>
                <a:gd name="connsiteY43" fmla="*/ 734934 h 5389516"/>
                <a:gd name="connsiteX44" fmla="*/ 2426251 w 5418580"/>
                <a:gd name="connsiteY44" fmla="*/ 0 h 5389516"/>
                <a:gd name="connsiteX45" fmla="*/ 2709291 w 5418580"/>
                <a:gd name="connsiteY45" fmla="*/ 691336 h 5389516"/>
                <a:gd name="connsiteX46" fmla="*/ 2992330 w 5418580"/>
                <a:gd name="connsiteY46" fmla="*/ 0 h 5389516"/>
                <a:gd name="connsiteX47" fmla="*/ 3125892 w 5418580"/>
                <a:gd name="connsiteY47" fmla="*/ 734934 h 5389516"/>
                <a:gd name="connsiteX48" fmla="*/ 3546645 w 5418580"/>
                <a:gd name="connsiteY48" fmla="*/ 117645 h 5389516"/>
                <a:gd name="connsiteX49" fmla="*/ 3523808 w 5418580"/>
                <a:gd name="connsiteY49" fmla="*/ 864343 h 5389516"/>
                <a:gd name="connsiteX50" fmla="*/ 4064282 w 5418580"/>
                <a:gd name="connsiteY50" fmla="*/ 348090 h 5389516"/>
                <a:gd name="connsiteX51" fmla="*/ 3886430 w 5418580"/>
                <a:gd name="connsiteY51" fmla="*/ 1074028 h 5389516"/>
                <a:gd name="connsiteX52" fmla="*/ 4522405 w 5418580"/>
                <a:gd name="connsiteY52" fmla="*/ 681648 h 5389516"/>
                <a:gd name="connsiteX53" fmla="*/ 4197843 w 5418580"/>
                <a:gd name="connsiteY53" fmla="*/ 1354299 h 5389516"/>
                <a:gd name="connsiteX54" fmla="*/ 4900944 w 5418580"/>
                <a:gd name="connsiteY54" fmla="*/ 1101709 h 5389516"/>
                <a:gd name="connsiteX55" fmla="*/ 4444897 w 5418580"/>
                <a:gd name="connsiteY55" fmla="*/ 1693393 h 5389516"/>
                <a:gd name="connsiteX56" fmla="*/ 5184676 w 5418580"/>
                <a:gd name="connsiteY56" fmla="*/ 1592357 h 5389516"/>
                <a:gd name="connsiteX57" fmla="*/ 4615137 w 5418580"/>
                <a:gd name="connsiteY57" fmla="*/ 2075393 h 5389516"/>
                <a:gd name="connsiteX58" fmla="*/ 5359759 w 5418580"/>
                <a:gd name="connsiteY58" fmla="*/ 2131447 h 5389516"/>
                <a:gd name="connsiteX59" fmla="*/ 4701640 w 5418580"/>
                <a:gd name="connsiteY59" fmla="*/ 2485074 h 5389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418580" h="5389516">
                  <a:moveTo>
                    <a:pt x="5418581" y="2694758"/>
                  </a:moveTo>
                  <a:lnTo>
                    <a:pt x="4701640" y="2904443"/>
                  </a:lnTo>
                  <a:lnTo>
                    <a:pt x="5359759" y="3258069"/>
                  </a:lnTo>
                  <a:lnTo>
                    <a:pt x="4615137" y="3314123"/>
                  </a:lnTo>
                  <a:lnTo>
                    <a:pt x="5184676" y="3797159"/>
                  </a:lnTo>
                  <a:lnTo>
                    <a:pt x="4444897" y="3696123"/>
                  </a:lnTo>
                  <a:lnTo>
                    <a:pt x="4900944" y="4287807"/>
                  </a:lnTo>
                  <a:lnTo>
                    <a:pt x="4197843" y="4035217"/>
                  </a:lnTo>
                  <a:lnTo>
                    <a:pt x="4521713" y="4707869"/>
                  </a:lnTo>
                  <a:lnTo>
                    <a:pt x="3886430" y="4315488"/>
                  </a:lnTo>
                  <a:lnTo>
                    <a:pt x="4064282" y="5041426"/>
                  </a:lnTo>
                  <a:lnTo>
                    <a:pt x="3523808" y="4525173"/>
                  </a:lnTo>
                  <a:lnTo>
                    <a:pt x="3546645" y="5271872"/>
                  </a:lnTo>
                  <a:lnTo>
                    <a:pt x="3125892" y="4654582"/>
                  </a:lnTo>
                  <a:lnTo>
                    <a:pt x="2991638" y="5389516"/>
                  </a:lnTo>
                  <a:lnTo>
                    <a:pt x="2709291" y="4698180"/>
                  </a:lnTo>
                  <a:lnTo>
                    <a:pt x="2426251" y="5389516"/>
                  </a:lnTo>
                  <a:lnTo>
                    <a:pt x="2291998" y="4654582"/>
                  </a:lnTo>
                  <a:lnTo>
                    <a:pt x="1871936" y="5271872"/>
                  </a:lnTo>
                  <a:lnTo>
                    <a:pt x="1894081" y="4525173"/>
                  </a:lnTo>
                  <a:lnTo>
                    <a:pt x="1354299" y="5041426"/>
                  </a:lnTo>
                  <a:lnTo>
                    <a:pt x="1531458" y="4315488"/>
                  </a:lnTo>
                  <a:lnTo>
                    <a:pt x="896177" y="4707869"/>
                  </a:lnTo>
                  <a:lnTo>
                    <a:pt x="1220046" y="4035217"/>
                  </a:lnTo>
                  <a:lnTo>
                    <a:pt x="517637" y="4287807"/>
                  </a:lnTo>
                  <a:lnTo>
                    <a:pt x="973684" y="3696123"/>
                  </a:lnTo>
                  <a:lnTo>
                    <a:pt x="233906" y="3797159"/>
                  </a:lnTo>
                  <a:lnTo>
                    <a:pt x="803445" y="3314123"/>
                  </a:lnTo>
                  <a:lnTo>
                    <a:pt x="58822" y="3258069"/>
                  </a:lnTo>
                  <a:lnTo>
                    <a:pt x="716941" y="2904443"/>
                  </a:lnTo>
                  <a:lnTo>
                    <a:pt x="0" y="2694758"/>
                  </a:lnTo>
                  <a:lnTo>
                    <a:pt x="716941" y="2485074"/>
                  </a:lnTo>
                  <a:lnTo>
                    <a:pt x="58822" y="2131447"/>
                  </a:lnTo>
                  <a:lnTo>
                    <a:pt x="803445" y="2075393"/>
                  </a:lnTo>
                  <a:lnTo>
                    <a:pt x="233906" y="1592357"/>
                  </a:lnTo>
                  <a:lnTo>
                    <a:pt x="973684" y="1693393"/>
                  </a:lnTo>
                  <a:lnTo>
                    <a:pt x="517637" y="1101709"/>
                  </a:lnTo>
                  <a:lnTo>
                    <a:pt x="1220046" y="1354299"/>
                  </a:lnTo>
                  <a:lnTo>
                    <a:pt x="896177" y="681648"/>
                  </a:lnTo>
                  <a:lnTo>
                    <a:pt x="1532150" y="1074028"/>
                  </a:lnTo>
                  <a:lnTo>
                    <a:pt x="1354299" y="348090"/>
                  </a:lnTo>
                  <a:lnTo>
                    <a:pt x="1894081" y="863651"/>
                  </a:lnTo>
                  <a:lnTo>
                    <a:pt x="1871936" y="117645"/>
                  </a:lnTo>
                  <a:lnTo>
                    <a:pt x="2291998" y="734934"/>
                  </a:lnTo>
                  <a:lnTo>
                    <a:pt x="2426251" y="0"/>
                  </a:lnTo>
                  <a:lnTo>
                    <a:pt x="2709291" y="691336"/>
                  </a:lnTo>
                  <a:lnTo>
                    <a:pt x="2992330" y="0"/>
                  </a:lnTo>
                  <a:lnTo>
                    <a:pt x="3125892" y="734934"/>
                  </a:lnTo>
                  <a:lnTo>
                    <a:pt x="3546645" y="117645"/>
                  </a:lnTo>
                  <a:lnTo>
                    <a:pt x="3523808" y="864343"/>
                  </a:lnTo>
                  <a:lnTo>
                    <a:pt x="4064282" y="348090"/>
                  </a:lnTo>
                  <a:lnTo>
                    <a:pt x="3886430" y="1074028"/>
                  </a:lnTo>
                  <a:lnTo>
                    <a:pt x="4522405" y="681648"/>
                  </a:lnTo>
                  <a:lnTo>
                    <a:pt x="4197843" y="1354299"/>
                  </a:lnTo>
                  <a:lnTo>
                    <a:pt x="4900944" y="1101709"/>
                  </a:lnTo>
                  <a:lnTo>
                    <a:pt x="4444897" y="1693393"/>
                  </a:lnTo>
                  <a:lnTo>
                    <a:pt x="5184676" y="1592357"/>
                  </a:lnTo>
                  <a:lnTo>
                    <a:pt x="4615137" y="2075393"/>
                  </a:lnTo>
                  <a:lnTo>
                    <a:pt x="5359759" y="2131447"/>
                  </a:lnTo>
                  <a:lnTo>
                    <a:pt x="4701640" y="2485074"/>
                  </a:lnTo>
                  <a:close/>
                </a:path>
              </a:pathLst>
            </a:custGeom>
            <a:noFill/>
            <a:ln w="20743" cap="flat">
              <a:solidFill>
                <a:schemeClr val="accent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D27F6776-6283-4782-B85C-F8D67DBA12CA}"/>
                </a:ext>
              </a:extLst>
            </p:cNvPr>
            <p:cNvSpPr/>
            <p:nvPr/>
          </p:nvSpPr>
          <p:spPr>
            <a:xfrm>
              <a:off x="7731847" y="-2754327"/>
              <a:ext cx="7264438" cy="7224728"/>
            </a:xfrm>
            <a:custGeom>
              <a:avLst/>
              <a:gdLst>
                <a:gd name="connsiteX0" fmla="*/ 6835855 w 6835854"/>
                <a:gd name="connsiteY0" fmla="*/ 3399243 h 6798485"/>
                <a:gd name="connsiteX1" fmla="*/ 6115453 w 6835854"/>
                <a:gd name="connsiteY1" fmla="*/ 3682974 h 6798485"/>
                <a:gd name="connsiteX2" fmla="*/ 6761808 w 6835854"/>
                <a:gd name="connsiteY2" fmla="*/ 4109956 h 6798485"/>
                <a:gd name="connsiteX3" fmla="*/ 5997809 w 6835854"/>
                <a:gd name="connsiteY3" fmla="*/ 4237289 h 6798485"/>
                <a:gd name="connsiteX4" fmla="*/ 6541051 w 6835854"/>
                <a:gd name="connsiteY4" fmla="*/ 4789528 h 6798485"/>
                <a:gd name="connsiteX5" fmla="*/ 5767363 w 6835854"/>
                <a:gd name="connsiteY5" fmla="*/ 4754926 h 6798485"/>
                <a:gd name="connsiteX6" fmla="*/ 6183272 w 6835854"/>
                <a:gd name="connsiteY6" fmla="*/ 5408201 h 6798485"/>
                <a:gd name="connsiteX7" fmla="*/ 5433114 w 6835854"/>
                <a:gd name="connsiteY7" fmla="*/ 5213741 h 6798485"/>
                <a:gd name="connsiteX8" fmla="*/ 5705081 w 6835854"/>
                <a:gd name="connsiteY8" fmla="*/ 5938987 h 6798485"/>
                <a:gd name="connsiteX9" fmla="*/ 5011668 w 6835854"/>
                <a:gd name="connsiteY9" fmla="*/ 5593665 h 6798485"/>
                <a:gd name="connsiteX10" fmla="*/ 5127237 w 6835854"/>
                <a:gd name="connsiteY10" fmla="*/ 6359740 h 6798485"/>
                <a:gd name="connsiteX11" fmla="*/ 4521021 w 6835854"/>
                <a:gd name="connsiteY11" fmla="*/ 5877396 h 6798485"/>
                <a:gd name="connsiteX12" fmla="*/ 4473962 w 6835854"/>
                <a:gd name="connsiteY12" fmla="*/ 6650392 h 6798485"/>
                <a:gd name="connsiteX13" fmla="*/ 3981930 w 6835854"/>
                <a:gd name="connsiteY13" fmla="*/ 6052479 h 6798485"/>
                <a:gd name="connsiteX14" fmla="*/ 3775014 w 6835854"/>
                <a:gd name="connsiteY14" fmla="*/ 6798486 h 6798485"/>
                <a:gd name="connsiteX15" fmla="*/ 3417927 w 6835854"/>
                <a:gd name="connsiteY15" fmla="*/ 6111302 h 6798485"/>
                <a:gd name="connsiteX16" fmla="*/ 3060841 w 6835854"/>
                <a:gd name="connsiteY16" fmla="*/ 6798486 h 6798485"/>
                <a:gd name="connsiteX17" fmla="*/ 2853232 w 6835854"/>
                <a:gd name="connsiteY17" fmla="*/ 6052479 h 6798485"/>
                <a:gd name="connsiteX18" fmla="*/ 2361200 w 6835854"/>
                <a:gd name="connsiteY18" fmla="*/ 6650392 h 6798485"/>
                <a:gd name="connsiteX19" fmla="*/ 2314835 w 6835854"/>
                <a:gd name="connsiteY19" fmla="*/ 5877396 h 6798485"/>
                <a:gd name="connsiteX20" fmla="*/ 1708618 w 6835854"/>
                <a:gd name="connsiteY20" fmla="*/ 6359740 h 6798485"/>
                <a:gd name="connsiteX21" fmla="*/ 1824187 w 6835854"/>
                <a:gd name="connsiteY21" fmla="*/ 5593665 h 6798485"/>
                <a:gd name="connsiteX22" fmla="*/ 1130774 w 6835854"/>
                <a:gd name="connsiteY22" fmla="*/ 5938987 h 6798485"/>
                <a:gd name="connsiteX23" fmla="*/ 1402049 w 6835854"/>
                <a:gd name="connsiteY23" fmla="*/ 5213741 h 6798485"/>
                <a:gd name="connsiteX24" fmla="*/ 652583 w 6835854"/>
                <a:gd name="connsiteY24" fmla="*/ 5408201 h 6798485"/>
                <a:gd name="connsiteX25" fmla="*/ 1068492 w 6835854"/>
                <a:gd name="connsiteY25" fmla="*/ 4754926 h 6798485"/>
                <a:gd name="connsiteX26" fmla="*/ 294804 w 6835854"/>
                <a:gd name="connsiteY26" fmla="*/ 4789528 h 6798485"/>
                <a:gd name="connsiteX27" fmla="*/ 838046 w 6835854"/>
                <a:gd name="connsiteY27" fmla="*/ 4237289 h 6798485"/>
                <a:gd name="connsiteX28" fmla="*/ 74047 w 6835854"/>
                <a:gd name="connsiteY28" fmla="*/ 4109956 h 6798485"/>
                <a:gd name="connsiteX29" fmla="*/ 720401 w 6835854"/>
                <a:gd name="connsiteY29" fmla="*/ 3682974 h 6798485"/>
                <a:gd name="connsiteX30" fmla="*/ 0 w 6835854"/>
                <a:gd name="connsiteY30" fmla="*/ 3399243 h 6798485"/>
                <a:gd name="connsiteX31" fmla="*/ 720401 w 6835854"/>
                <a:gd name="connsiteY31" fmla="*/ 3115511 h 6798485"/>
                <a:gd name="connsiteX32" fmla="*/ 74047 w 6835854"/>
                <a:gd name="connsiteY32" fmla="*/ 2688530 h 6798485"/>
                <a:gd name="connsiteX33" fmla="*/ 838046 w 6835854"/>
                <a:gd name="connsiteY33" fmla="*/ 2561197 h 6798485"/>
                <a:gd name="connsiteX34" fmla="*/ 294804 w 6835854"/>
                <a:gd name="connsiteY34" fmla="*/ 2008266 h 6798485"/>
                <a:gd name="connsiteX35" fmla="*/ 1068492 w 6835854"/>
                <a:gd name="connsiteY35" fmla="*/ 2043559 h 6798485"/>
                <a:gd name="connsiteX36" fmla="*/ 652583 w 6835854"/>
                <a:gd name="connsiteY36" fmla="*/ 1390285 h 6798485"/>
                <a:gd name="connsiteX37" fmla="*/ 1402049 w 6835854"/>
                <a:gd name="connsiteY37" fmla="*/ 1584745 h 6798485"/>
                <a:gd name="connsiteX38" fmla="*/ 1130774 w 6835854"/>
                <a:gd name="connsiteY38" fmla="*/ 859499 h 6798485"/>
                <a:gd name="connsiteX39" fmla="*/ 1824187 w 6835854"/>
                <a:gd name="connsiteY39" fmla="*/ 1204821 h 6798485"/>
                <a:gd name="connsiteX40" fmla="*/ 1708618 w 6835854"/>
                <a:gd name="connsiteY40" fmla="*/ 438746 h 6798485"/>
                <a:gd name="connsiteX41" fmla="*/ 2314835 w 6835854"/>
                <a:gd name="connsiteY41" fmla="*/ 921090 h 6798485"/>
                <a:gd name="connsiteX42" fmla="*/ 2361200 w 6835854"/>
                <a:gd name="connsiteY42" fmla="*/ 148094 h 6798485"/>
                <a:gd name="connsiteX43" fmla="*/ 2853232 w 6835854"/>
                <a:gd name="connsiteY43" fmla="*/ 746007 h 6798485"/>
                <a:gd name="connsiteX44" fmla="*/ 3060841 w 6835854"/>
                <a:gd name="connsiteY44" fmla="*/ 0 h 6798485"/>
                <a:gd name="connsiteX45" fmla="*/ 3417927 w 6835854"/>
                <a:gd name="connsiteY45" fmla="*/ 687184 h 6798485"/>
                <a:gd name="connsiteX46" fmla="*/ 3775014 w 6835854"/>
                <a:gd name="connsiteY46" fmla="*/ 0 h 6798485"/>
                <a:gd name="connsiteX47" fmla="*/ 3981930 w 6835854"/>
                <a:gd name="connsiteY47" fmla="*/ 746007 h 6798485"/>
                <a:gd name="connsiteX48" fmla="*/ 4473962 w 6835854"/>
                <a:gd name="connsiteY48" fmla="*/ 148094 h 6798485"/>
                <a:gd name="connsiteX49" fmla="*/ 4521021 w 6835854"/>
                <a:gd name="connsiteY49" fmla="*/ 921090 h 6798485"/>
                <a:gd name="connsiteX50" fmla="*/ 5127237 w 6835854"/>
                <a:gd name="connsiteY50" fmla="*/ 438746 h 6798485"/>
                <a:gd name="connsiteX51" fmla="*/ 5011668 w 6835854"/>
                <a:gd name="connsiteY51" fmla="*/ 1204821 h 6798485"/>
                <a:gd name="connsiteX52" fmla="*/ 5705081 w 6835854"/>
                <a:gd name="connsiteY52" fmla="*/ 859499 h 6798485"/>
                <a:gd name="connsiteX53" fmla="*/ 5433114 w 6835854"/>
                <a:gd name="connsiteY53" fmla="*/ 1584745 h 6798485"/>
                <a:gd name="connsiteX54" fmla="*/ 6183272 w 6835854"/>
                <a:gd name="connsiteY54" fmla="*/ 1390285 h 6798485"/>
                <a:gd name="connsiteX55" fmla="*/ 5767363 w 6835854"/>
                <a:gd name="connsiteY55" fmla="*/ 2043559 h 6798485"/>
                <a:gd name="connsiteX56" fmla="*/ 6541051 w 6835854"/>
                <a:gd name="connsiteY56" fmla="*/ 2008958 h 6798485"/>
                <a:gd name="connsiteX57" fmla="*/ 5997809 w 6835854"/>
                <a:gd name="connsiteY57" fmla="*/ 2561197 h 6798485"/>
                <a:gd name="connsiteX58" fmla="*/ 6761808 w 6835854"/>
                <a:gd name="connsiteY58" fmla="*/ 2688530 h 6798485"/>
                <a:gd name="connsiteX59" fmla="*/ 6115453 w 6835854"/>
                <a:gd name="connsiteY59" fmla="*/ 3115511 h 6798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835854" h="6798485">
                  <a:moveTo>
                    <a:pt x="6835855" y="3399243"/>
                  </a:moveTo>
                  <a:lnTo>
                    <a:pt x="6115453" y="3682974"/>
                  </a:lnTo>
                  <a:lnTo>
                    <a:pt x="6761808" y="4109956"/>
                  </a:lnTo>
                  <a:lnTo>
                    <a:pt x="5997809" y="4237289"/>
                  </a:lnTo>
                  <a:lnTo>
                    <a:pt x="6541051" y="4789528"/>
                  </a:lnTo>
                  <a:lnTo>
                    <a:pt x="5767363" y="4754926"/>
                  </a:lnTo>
                  <a:lnTo>
                    <a:pt x="6183272" y="5408201"/>
                  </a:lnTo>
                  <a:lnTo>
                    <a:pt x="5433114" y="5213741"/>
                  </a:lnTo>
                  <a:lnTo>
                    <a:pt x="5705081" y="5938987"/>
                  </a:lnTo>
                  <a:lnTo>
                    <a:pt x="5011668" y="5593665"/>
                  </a:lnTo>
                  <a:lnTo>
                    <a:pt x="5127237" y="6359740"/>
                  </a:lnTo>
                  <a:lnTo>
                    <a:pt x="4521021" y="5877396"/>
                  </a:lnTo>
                  <a:lnTo>
                    <a:pt x="4473962" y="6650392"/>
                  </a:lnTo>
                  <a:lnTo>
                    <a:pt x="3981930" y="6052479"/>
                  </a:lnTo>
                  <a:lnTo>
                    <a:pt x="3775014" y="6798486"/>
                  </a:lnTo>
                  <a:lnTo>
                    <a:pt x="3417927" y="6111302"/>
                  </a:lnTo>
                  <a:lnTo>
                    <a:pt x="3060841" y="6798486"/>
                  </a:lnTo>
                  <a:lnTo>
                    <a:pt x="2853232" y="6052479"/>
                  </a:lnTo>
                  <a:lnTo>
                    <a:pt x="2361200" y="6650392"/>
                  </a:lnTo>
                  <a:lnTo>
                    <a:pt x="2314835" y="5877396"/>
                  </a:lnTo>
                  <a:lnTo>
                    <a:pt x="1708618" y="6359740"/>
                  </a:lnTo>
                  <a:lnTo>
                    <a:pt x="1824187" y="5593665"/>
                  </a:lnTo>
                  <a:lnTo>
                    <a:pt x="1130774" y="5938987"/>
                  </a:lnTo>
                  <a:lnTo>
                    <a:pt x="1402049" y="5213741"/>
                  </a:lnTo>
                  <a:lnTo>
                    <a:pt x="652583" y="5408201"/>
                  </a:lnTo>
                  <a:lnTo>
                    <a:pt x="1068492" y="4754926"/>
                  </a:lnTo>
                  <a:lnTo>
                    <a:pt x="294804" y="4789528"/>
                  </a:lnTo>
                  <a:lnTo>
                    <a:pt x="838046" y="4237289"/>
                  </a:lnTo>
                  <a:lnTo>
                    <a:pt x="74047" y="4109956"/>
                  </a:lnTo>
                  <a:lnTo>
                    <a:pt x="720401" y="3682974"/>
                  </a:lnTo>
                  <a:lnTo>
                    <a:pt x="0" y="3399243"/>
                  </a:lnTo>
                  <a:lnTo>
                    <a:pt x="720401" y="3115511"/>
                  </a:lnTo>
                  <a:lnTo>
                    <a:pt x="74047" y="2688530"/>
                  </a:lnTo>
                  <a:lnTo>
                    <a:pt x="838046" y="2561197"/>
                  </a:lnTo>
                  <a:lnTo>
                    <a:pt x="294804" y="2008266"/>
                  </a:lnTo>
                  <a:lnTo>
                    <a:pt x="1068492" y="2043559"/>
                  </a:lnTo>
                  <a:lnTo>
                    <a:pt x="652583" y="1390285"/>
                  </a:lnTo>
                  <a:lnTo>
                    <a:pt x="1402049" y="1584745"/>
                  </a:lnTo>
                  <a:lnTo>
                    <a:pt x="1130774" y="859499"/>
                  </a:lnTo>
                  <a:lnTo>
                    <a:pt x="1824187" y="1204821"/>
                  </a:lnTo>
                  <a:lnTo>
                    <a:pt x="1708618" y="438746"/>
                  </a:lnTo>
                  <a:lnTo>
                    <a:pt x="2314835" y="921090"/>
                  </a:lnTo>
                  <a:lnTo>
                    <a:pt x="2361200" y="148094"/>
                  </a:lnTo>
                  <a:lnTo>
                    <a:pt x="2853232" y="746007"/>
                  </a:lnTo>
                  <a:lnTo>
                    <a:pt x="3060841" y="0"/>
                  </a:lnTo>
                  <a:lnTo>
                    <a:pt x="3417927" y="687184"/>
                  </a:lnTo>
                  <a:lnTo>
                    <a:pt x="3775014" y="0"/>
                  </a:lnTo>
                  <a:lnTo>
                    <a:pt x="3981930" y="746007"/>
                  </a:lnTo>
                  <a:lnTo>
                    <a:pt x="4473962" y="148094"/>
                  </a:lnTo>
                  <a:lnTo>
                    <a:pt x="4521021" y="921090"/>
                  </a:lnTo>
                  <a:lnTo>
                    <a:pt x="5127237" y="438746"/>
                  </a:lnTo>
                  <a:lnTo>
                    <a:pt x="5011668" y="1204821"/>
                  </a:lnTo>
                  <a:lnTo>
                    <a:pt x="5705081" y="859499"/>
                  </a:lnTo>
                  <a:lnTo>
                    <a:pt x="5433114" y="1584745"/>
                  </a:lnTo>
                  <a:lnTo>
                    <a:pt x="6183272" y="1390285"/>
                  </a:lnTo>
                  <a:lnTo>
                    <a:pt x="5767363" y="2043559"/>
                  </a:lnTo>
                  <a:lnTo>
                    <a:pt x="6541051" y="2008958"/>
                  </a:lnTo>
                  <a:lnTo>
                    <a:pt x="5997809" y="2561197"/>
                  </a:lnTo>
                  <a:lnTo>
                    <a:pt x="6761808" y="2688530"/>
                  </a:lnTo>
                  <a:lnTo>
                    <a:pt x="6115453" y="3115511"/>
                  </a:lnTo>
                  <a:close/>
                </a:path>
              </a:pathLst>
            </a:custGeom>
            <a:noFill/>
            <a:ln w="20743" cap="flat">
              <a:solidFill>
                <a:schemeClr val="accent1">
                  <a:alpha val="2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591AEC88-3DB8-4A28-BD32-89A427FFD023}"/>
              </a:ext>
            </a:extLst>
          </p:cNvPr>
          <p:cNvGrpSpPr/>
          <p:nvPr/>
        </p:nvGrpSpPr>
        <p:grpSpPr>
          <a:xfrm>
            <a:off x="609600" y="3523938"/>
            <a:ext cx="1107260" cy="511626"/>
            <a:chOff x="2466520" y="3263834"/>
            <a:chExt cx="2318840" cy="411387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E7D0367D-6DCC-4E8F-8427-08F59FA7D477}"/>
                </a:ext>
              </a:extLst>
            </p:cNvPr>
            <p:cNvSpPr/>
            <p:nvPr/>
          </p:nvSpPr>
          <p:spPr>
            <a:xfrm>
              <a:off x="2466520" y="3263834"/>
              <a:ext cx="2318840" cy="411387"/>
            </a:xfrm>
            <a:prstGeom prst="roundRect">
              <a:avLst/>
            </a:prstGeom>
            <a:solidFill>
              <a:schemeClr val="bg1">
                <a:lumMod val="85000"/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F1F1A83E-D718-4D8B-B92A-E96E35004C77}"/>
                </a:ext>
              </a:extLst>
            </p:cNvPr>
            <p:cNvSpPr/>
            <p:nvPr/>
          </p:nvSpPr>
          <p:spPr>
            <a:xfrm>
              <a:off x="2466521" y="3263834"/>
              <a:ext cx="1059000" cy="41138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3CD27A1A-0C18-4D5D-B05C-5CEEAE9B67C0}"/>
              </a:ext>
            </a:extLst>
          </p:cNvPr>
          <p:cNvSpPr txBox="1"/>
          <p:nvPr/>
        </p:nvSpPr>
        <p:spPr>
          <a:xfrm>
            <a:off x="536454" y="4189331"/>
            <a:ext cx="11804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1"/>
                </a:solidFill>
                <a:latin typeface="+mj-lt"/>
                <a:ea typeface="Roboto" panose="02000000000000000000" pitchFamily="2" charset="0"/>
              </a:rPr>
              <a:t>28.5%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78DE856-6F38-4950-81C8-B0C08BC806BE}"/>
              </a:ext>
            </a:extLst>
          </p:cNvPr>
          <p:cNvSpPr txBox="1"/>
          <p:nvPr/>
        </p:nvSpPr>
        <p:spPr>
          <a:xfrm>
            <a:off x="536455" y="4871455"/>
            <a:ext cx="1349054" cy="79316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d-ID"/>
            </a:defPPr>
            <a:lvl1pPr>
              <a:lnSpc>
                <a:spcPct val="130000"/>
              </a:lnSpc>
              <a:defRPr sz="1400" b="0" i="0" u="none" strike="noStrike" cap="none">
                <a:solidFill>
                  <a:schemeClr val="bg1"/>
                </a:solidFill>
                <a:ea typeface="Arial"/>
                <a:cs typeface="Arial"/>
              </a:defRPr>
            </a:lvl1pPr>
          </a:lstStyle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, consectetur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1417063-316C-47A3-8F43-112328DF4DE1}"/>
              </a:ext>
            </a:extLst>
          </p:cNvPr>
          <p:cNvSpPr txBox="1"/>
          <p:nvPr/>
        </p:nvSpPr>
        <p:spPr>
          <a:xfrm>
            <a:off x="536453" y="3077447"/>
            <a:ext cx="103648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1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STEPS 01</a:t>
            </a:r>
            <a:endParaRPr lang="id-ID" sz="16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8B2F8C0-DEDE-4882-913E-031382A7CA85}"/>
              </a:ext>
            </a:extLst>
          </p:cNvPr>
          <p:cNvSpPr txBox="1"/>
          <p:nvPr/>
        </p:nvSpPr>
        <p:spPr>
          <a:xfrm>
            <a:off x="521118" y="914362"/>
            <a:ext cx="9537281" cy="1421928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>
            <a:defPPr>
              <a:defRPr lang="id-ID"/>
            </a:defPPr>
            <a:lvl1pPr>
              <a:lnSpc>
                <a:spcPct val="90000"/>
              </a:lnSpc>
              <a:defRPr sz="4800">
                <a:latin typeface="+mj-lt"/>
              </a:defRPr>
            </a:lvl1pPr>
          </a:lstStyle>
          <a:p>
            <a:r>
              <a:rPr lang="en-US"/>
              <a:t>VISUALIZING COMPLEX PROCESSES IN A CLEAR AND </a:t>
            </a:r>
            <a:r>
              <a:rPr lang="en-US">
                <a:solidFill>
                  <a:schemeClr val="accent1"/>
                </a:solidFill>
              </a:rPr>
              <a:t>SIMPLE WAY</a:t>
            </a:r>
            <a:endParaRPr lang="id-ID">
              <a:solidFill>
                <a:schemeClr val="accent1"/>
              </a:solidFill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DCD9A7D0-22B2-4638-88A7-0F65668022BA}"/>
              </a:ext>
            </a:extLst>
          </p:cNvPr>
          <p:cNvGrpSpPr/>
          <p:nvPr/>
        </p:nvGrpSpPr>
        <p:grpSpPr>
          <a:xfrm>
            <a:off x="2284598" y="3523938"/>
            <a:ext cx="1107260" cy="511626"/>
            <a:chOff x="2466520" y="3263834"/>
            <a:chExt cx="2318840" cy="411387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FD313BBF-D9A8-4E82-B76D-2B78B0936936}"/>
                </a:ext>
              </a:extLst>
            </p:cNvPr>
            <p:cNvSpPr/>
            <p:nvPr/>
          </p:nvSpPr>
          <p:spPr>
            <a:xfrm>
              <a:off x="2466520" y="3263834"/>
              <a:ext cx="2318840" cy="411387"/>
            </a:xfrm>
            <a:prstGeom prst="roundRect">
              <a:avLst/>
            </a:prstGeom>
            <a:solidFill>
              <a:schemeClr val="bg1">
                <a:lumMod val="85000"/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D265A187-E0AD-4CC4-B93C-A2E1F5375BA0}"/>
                </a:ext>
              </a:extLst>
            </p:cNvPr>
            <p:cNvSpPr/>
            <p:nvPr/>
          </p:nvSpPr>
          <p:spPr>
            <a:xfrm>
              <a:off x="2466520" y="3263834"/>
              <a:ext cx="1566939" cy="411387"/>
            </a:xfrm>
            <a:prstGeom prst="roundRect">
              <a:avLst/>
            </a:prstGeom>
            <a:gradFill flip="none" rotWithShape="1">
              <a:gsLst>
                <a:gs pos="100000">
                  <a:schemeClr val="accent2"/>
                </a:gs>
                <a:gs pos="17000">
                  <a:schemeClr val="accent1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CBED1C46-04D2-450E-8908-1D8AB37E04A6}"/>
              </a:ext>
            </a:extLst>
          </p:cNvPr>
          <p:cNvSpPr txBox="1"/>
          <p:nvPr/>
        </p:nvSpPr>
        <p:spPr>
          <a:xfrm>
            <a:off x="2211452" y="4189331"/>
            <a:ext cx="11804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800">
                <a:solidFill>
                  <a:schemeClr val="accent1"/>
                </a:solidFill>
                <a:latin typeface="+mj-lt"/>
                <a:ea typeface="Roboto" panose="02000000000000000000" pitchFamily="2" charset="0"/>
              </a:rPr>
              <a:t>3</a:t>
            </a:r>
            <a:r>
              <a:rPr lang="en-US" sz="2800">
                <a:solidFill>
                  <a:schemeClr val="accent1"/>
                </a:solidFill>
                <a:latin typeface="+mj-lt"/>
                <a:ea typeface="Roboto" panose="02000000000000000000" pitchFamily="2" charset="0"/>
              </a:rPr>
              <a:t>8.5</a:t>
            </a:r>
            <a:r>
              <a:rPr lang="en-US" sz="2800" dirty="0">
                <a:solidFill>
                  <a:schemeClr val="accent1"/>
                </a:solidFill>
                <a:latin typeface="+mj-lt"/>
                <a:ea typeface="Roboto" panose="02000000000000000000" pitchFamily="2" charset="0"/>
              </a:rPr>
              <a:t>%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841C315-5867-417E-AAFA-ACB7BBFE6C4A}"/>
              </a:ext>
            </a:extLst>
          </p:cNvPr>
          <p:cNvSpPr txBox="1"/>
          <p:nvPr/>
        </p:nvSpPr>
        <p:spPr>
          <a:xfrm>
            <a:off x="2211453" y="4871455"/>
            <a:ext cx="1349054" cy="79316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d-ID"/>
            </a:defPPr>
            <a:lvl1pPr>
              <a:lnSpc>
                <a:spcPct val="130000"/>
              </a:lnSpc>
              <a:defRPr sz="1400" b="0" i="0" u="none" strike="noStrike" cap="none">
                <a:solidFill>
                  <a:schemeClr val="bg1"/>
                </a:solidFill>
                <a:ea typeface="Arial"/>
                <a:cs typeface="Arial"/>
              </a:defRPr>
            </a:lvl1pPr>
          </a:lstStyle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, consectetur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DCD1316-20A6-47EF-8E17-87DB3E265D73}"/>
              </a:ext>
            </a:extLst>
          </p:cNvPr>
          <p:cNvSpPr txBox="1"/>
          <p:nvPr/>
        </p:nvSpPr>
        <p:spPr>
          <a:xfrm>
            <a:off x="2211451" y="3077447"/>
            <a:ext cx="103648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1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STEPS 02</a:t>
            </a:r>
            <a:endParaRPr lang="id-ID" sz="16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84C50F63-A65F-4B51-B98C-44FE59CC9ABC}"/>
              </a:ext>
            </a:extLst>
          </p:cNvPr>
          <p:cNvGrpSpPr/>
          <p:nvPr/>
        </p:nvGrpSpPr>
        <p:grpSpPr>
          <a:xfrm>
            <a:off x="3870936" y="3523938"/>
            <a:ext cx="1349054" cy="511626"/>
            <a:chOff x="2466520" y="3263834"/>
            <a:chExt cx="2318840" cy="411387"/>
          </a:xfrm>
        </p:grpSpPr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B4CE745B-24E0-4C1C-9CA3-BFD8C0E2F134}"/>
                </a:ext>
              </a:extLst>
            </p:cNvPr>
            <p:cNvSpPr/>
            <p:nvPr/>
          </p:nvSpPr>
          <p:spPr>
            <a:xfrm>
              <a:off x="2466520" y="3263834"/>
              <a:ext cx="2318840" cy="411387"/>
            </a:xfrm>
            <a:prstGeom prst="roundRect">
              <a:avLst/>
            </a:prstGeom>
            <a:solidFill>
              <a:schemeClr val="bg1">
                <a:lumMod val="85000"/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D52CA36C-2647-4DA5-B687-4C54A6883898}"/>
                </a:ext>
              </a:extLst>
            </p:cNvPr>
            <p:cNvSpPr/>
            <p:nvPr/>
          </p:nvSpPr>
          <p:spPr>
            <a:xfrm>
              <a:off x="2466520" y="3263834"/>
              <a:ext cx="1566939" cy="41138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F946BC02-1316-47DE-9ED9-57CB9D08F8F6}"/>
              </a:ext>
            </a:extLst>
          </p:cNvPr>
          <p:cNvSpPr txBox="1"/>
          <p:nvPr/>
        </p:nvSpPr>
        <p:spPr>
          <a:xfrm>
            <a:off x="3797790" y="4189331"/>
            <a:ext cx="11804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800">
                <a:solidFill>
                  <a:schemeClr val="accent2"/>
                </a:solidFill>
                <a:latin typeface="+mj-lt"/>
                <a:ea typeface="Roboto" panose="02000000000000000000" pitchFamily="2" charset="0"/>
              </a:rPr>
              <a:t>4</a:t>
            </a:r>
            <a:r>
              <a:rPr lang="en-US" sz="2800">
                <a:solidFill>
                  <a:schemeClr val="accent2"/>
                </a:solidFill>
                <a:latin typeface="+mj-lt"/>
                <a:ea typeface="Roboto" panose="02000000000000000000" pitchFamily="2" charset="0"/>
              </a:rPr>
              <a:t>8.5</a:t>
            </a:r>
            <a:r>
              <a:rPr lang="en-US" sz="2800" dirty="0">
                <a:solidFill>
                  <a:schemeClr val="accent2"/>
                </a:solidFill>
                <a:latin typeface="+mj-lt"/>
                <a:ea typeface="Roboto" panose="02000000000000000000" pitchFamily="2" charset="0"/>
              </a:rPr>
              <a:t>%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F9C2ED7-D87C-419F-A91B-22D935BA621A}"/>
              </a:ext>
            </a:extLst>
          </p:cNvPr>
          <p:cNvSpPr txBox="1"/>
          <p:nvPr/>
        </p:nvSpPr>
        <p:spPr>
          <a:xfrm>
            <a:off x="3797791" y="4871455"/>
            <a:ext cx="1349054" cy="79316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d-ID"/>
            </a:defPPr>
            <a:lvl1pPr>
              <a:lnSpc>
                <a:spcPct val="130000"/>
              </a:lnSpc>
              <a:defRPr sz="1400" b="0" i="0" u="none" strike="noStrike" cap="none">
                <a:solidFill>
                  <a:schemeClr val="bg1"/>
                </a:solidFill>
                <a:ea typeface="Arial"/>
                <a:cs typeface="Arial"/>
              </a:defRPr>
            </a:lvl1pPr>
          </a:lstStyle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, consectetur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6E99737-09F2-42F8-BA60-0DAC7CCB7C5C}"/>
              </a:ext>
            </a:extLst>
          </p:cNvPr>
          <p:cNvSpPr txBox="1"/>
          <p:nvPr/>
        </p:nvSpPr>
        <p:spPr>
          <a:xfrm>
            <a:off x="3797789" y="3077447"/>
            <a:ext cx="103648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1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STEPS 03</a:t>
            </a:r>
            <a:endParaRPr lang="id-ID" sz="16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9609B3D9-EE25-4D81-90F3-E0EB53DA518F}"/>
              </a:ext>
            </a:extLst>
          </p:cNvPr>
          <p:cNvGrpSpPr/>
          <p:nvPr/>
        </p:nvGrpSpPr>
        <p:grpSpPr>
          <a:xfrm>
            <a:off x="5688703" y="3523938"/>
            <a:ext cx="1275909" cy="511626"/>
            <a:chOff x="2466520" y="3263834"/>
            <a:chExt cx="2318840" cy="411387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18FB9D83-61B9-44EA-8468-2472045BC842}"/>
                </a:ext>
              </a:extLst>
            </p:cNvPr>
            <p:cNvSpPr/>
            <p:nvPr/>
          </p:nvSpPr>
          <p:spPr>
            <a:xfrm>
              <a:off x="2466520" y="3263834"/>
              <a:ext cx="2318840" cy="411387"/>
            </a:xfrm>
            <a:prstGeom prst="roundRect">
              <a:avLst/>
            </a:prstGeom>
            <a:solidFill>
              <a:schemeClr val="bg1">
                <a:lumMod val="85000"/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920BA23A-10EB-4C1C-AB97-A35C42847690}"/>
                </a:ext>
              </a:extLst>
            </p:cNvPr>
            <p:cNvSpPr/>
            <p:nvPr/>
          </p:nvSpPr>
          <p:spPr>
            <a:xfrm>
              <a:off x="2466520" y="3263834"/>
              <a:ext cx="1619026" cy="41138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F9829CE2-835F-4489-87B1-D0EDB6CB2074}"/>
              </a:ext>
            </a:extLst>
          </p:cNvPr>
          <p:cNvSpPr txBox="1"/>
          <p:nvPr/>
        </p:nvSpPr>
        <p:spPr>
          <a:xfrm>
            <a:off x="5615557" y="4189331"/>
            <a:ext cx="11804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800">
                <a:solidFill>
                  <a:schemeClr val="accent1"/>
                </a:solidFill>
                <a:latin typeface="+mj-lt"/>
                <a:ea typeface="Roboto" panose="02000000000000000000" pitchFamily="2" charset="0"/>
              </a:rPr>
              <a:t>5</a:t>
            </a:r>
            <a:r>
              <a:rPr lang="en-US" sz="2800">
                <a:solidFill>
                  <a:schemeClr val="accent1"/>
                </a:solidFill>
                <a:latin typeface="+mj-lt"/>
                <a:ea typeface="Roboto" panose="02000000000000000000" pitchFamily="2" charset="0"/>
              </a:rPr>
              <a:t>8.5</a:t>
            </a:r>
            <a:r>
              <a:rPr lang="en-US" sz="2800" dirty="0">
                <a:solidFill>
                  <a:schemeClr val="accent1"/>
                </a:solidFill>
                <a:latin typeface="+mj-lt"/>
                <a:ea typeface="Roboto" panose="02000000000000000000" pitchFamily="2" charset="0"/>
              </a:rPr>
              <a:t>%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7B15649-FFA6-4CA1-B164-5C6A631B29C6}"/>
              </a:ext>
            </a:extLst>
          </p:cNvPr>
          <p:cNvSpPr txBox="1"/>
          <p:nvPr/>
        </p:nvSpPr>
        <p:spPr>
          <a:xfrm>
            <a:off x="5615558" y="4871455"/>
            <a:ext cx="1349054" cy="79316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d-ID"/>
            </a:defPPr>
            <a:lvl1pPr>
              <a:lnSpc>
                <a:spcPct val="130000"/>
              </a:lnSpc>
              <a:defRPr sz="1400" b="0" i="0" u="none" strike="noStrike" cap="none">
                <a:solidFill>
                  <a:schemeClr val="bg1"/>
                </a:solidFill>
                <a:ea typeface="Arial"/>
                <a:cs typeface="Arial"/>
              </a:defRPr>
            </a:lvl1pPr>
          </a:lstStyle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, consectetur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1E31334-6581-44FC-BCF1-AB15368BE8B7}"/>
              </a:ext>
            </a:extLst>
          </p:cNvPr>
          <p:cNvSpPr txBox="1"/>
          <p:nvPr/>
        </p:nvSpPr>
        <p:spPr>
          <a:xfrm>
            <a:off x="5615556" y="3077447"/>
            <a:ext cx="103648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1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STEPS 04</a:t>
            </a:r>
            <a:endParaRPr lang="id-ID" sz="16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FB450758-A006-4FFC-9755-3F2F2BF74DA1}"/>
              </a:ext>
            </a:extLst>
          </p:cNvPr>
          <p:cNvGrpSpPr/>
          <p:nvPr/>
        </p:nvGrpSpPr>
        <p:grpSpPr>
          <a:xfrm>
            <a:off x="7462797" y="3523938"/>
            <a:ext cx="1349054" cy="511626"/>
            <a:chOff x="2466520" y="3263834"/>
            <a:chExt cx="2318840" cy="411387"/>
          </a:xfrm>
        </p:grpSpPr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58B2B7AC-2C6A-4811-AEB1-58F421F350FF}"/>
                </a:ext>
              </a:extLst>
            </p:cNvPr>
            <p:cNvSpPr/>
            <p:nvPr/>
          </p:nvSpPr>
          <p:spPr>
            <a:xfrm>
              <a:off x="2466520" y="3263834"/>
              <a:ext cx="2318840" cy="411387"/>
            </a:xfrm>
            <a:prstGeom prst="roundRect">
              <a:avLst/>
            </a:prstGeom>
            <a:solidFill>
              <a:schemeClr val="bg1">
                <a:lumMod val="85000"/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E221D63F-450B-46D8-9100-AC56D8CBEBFB}"/>
                </a:ext>
              </a:extLst>
            </p:cNvPr>
            <p:cNvSpPr/>
            <p:nvPr/>
          </p:nvSpPr>
          <p:spPr>
            <a:xfrm>
              <a:off x="2466520" y="3263834"/>
              <a:ext cx="1893377" cy="411387"/>
            </a:xfrm>
            <a:prstGeom prst="roundRect">
              <a:avLst/>
            </a:prstGeom>
            <a:gradFill flip="none" rotWithShape="1">
              <a:gsLst>
                <a:gs pos="100000">
                  <a:schemeClr val="accent2"/>
                </a:gs>
                <a:gs pos="17000">
                  <a:schemeClr val="accent1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B4C8503E-7727-4001-9B62-DA48CCD44677}"/>
              </a:ext>
            </a:extLst>
          </p:cNvPr>
          <p:cNvSpPr txBox="1"/>
          <p:nvPr/>
        </p:nvSpPr>
        <p:spPr>
          <a:xfrm>
            <a:off x="7389650" y="4189331"/>
            <a:ext cx="11804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800">
                <a:solidFill>
                  <a:schemeClr val="accent2"/>
                </a:solidFill>
                <a:latin typeface="+mj-lt"/>
                <a:ea typeface="Roboto" panose="02000000000000000000" pitchFamily="2" charset="0"/>
              </a:rPr>
              <a:t>6</a:t>
            </a:r>
            <a:r>
              <a:rPr lang="en-US" sz="2800">
                <a:solidFill>
                  <a:schemeClr val="accent2"/>
                </a:solidFill>
                <a:latin typeface="+mj-lt"/>
                <a:ea typeface="Roboto" panose="02000000000000000000" pitchFamily="2" charset="0"/>
              </a:rPr>
              <a:t>8.5</a:t>
            </a:r>
            <a:r>
              <a:rPr lang="en-US" sz="2800" dirty="0">
                <a:solidFill>
                  <a:schemeClr val="accent2"/>
                </a:solidFill>
                <a:latin typeface="+mj-lt"/>
                <a:ea typeface="Roboto" panose="02000000000000000000" pitchFamily="2" charset="0"/>
              </a:rPr>
              <a:t>%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8DB82119-9B5D-40DF-9D90-E926AC393E4D}"/>
              </a:ext>
            </a:extLst>
          </p:cNvPr>
          <p:cNvSpPr txBox="1"/>
          <p:nvPr/>
        </p:nvSpPr>
        <p:spPr>
          <a:xfrm>
            <a:off x="7389651" y="4871455"/>
            <a:ext cx="1349054" cy="79316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d-ID"/>
            </a:defPPr>
            <a:lvl1pPr>
              <a:lnSpc>
                <a:spcPct val="130000"/>
              </a:lnSpc>
              <a:defRPr sz="1400" b="0" i="0" u="none" strike="noStrike" cap="none">
                <a:solidFill>
                  <a:schemeClr val="bg1"/>
                </a:solidFill>
                <a:ea typeface="Arial"/>
                <a:cs typeface="Arial"/>
              </a:defRPr>
            </a:lvl1pPr>
          </a:lstStyle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, consectetur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5857A7B-6D60-42B2-BAF2-4B3D1A2C6078}"/>
              </a:ext>
            </a:extLst>
          </p:cNvPr>
          <p:cNvSpPr txBox="1"/>
          <p:nvPr/>
        </p:nvSpPr>
        <p:spPr>
          <a:xfrm>
            <a:off x="7389649" y="3077447"/>
            <a:ext cx="103648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1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STEPS 05</a:t>
            </a:r>
            <a:endParaRPr lang="id-ID" sz="16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1CD36439-BBF4-4396-890D-9788C2C3BDFD}"/>
              </a:ext>
            </a:extLst>
          </p:cNvPr>
          <p:cNvGrpSpPr/>
          <p:nvPr/>
        </p:nvGrpSpPr>
        <p:grpSpPr>
          <a:xfrm>
            <a:off x="9284168" y="3523938"/>
            <a:ext cx="1349054" cy="511626"/>
            <a:chOff x="2466520" y="3263834"/>
            <a:chExt cx="2318840" cy="411387"/>
          </a:xfrm>
        </p:grpSpPr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348A0BB4-A8A8-425C-800A-13286150E4B3}"/>
                </a:ext>
              </a:extLst>
            </p:cNvPr>
            <p:cNvSpPr/>
            <p:nvPr/>
          </p:nvSpPr>
          <p:spPr>
            <a:xfrm>
              <a:off x="2466520" y="3263834"/>
              <a:ext cx="2318840" cy="411387"/>
            </a:xfrm>
            <a:prstGeom prst="roundRect">
              <a:avLst/>
            </a:prstGeom>
            <a:solidFill>
              <a:schemeClr val="bg1">
                <a:lumMod val="85000"/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8EF6560E-AE13-4B6D-B90E-F14E5B78A9C3}"/>
                </a:ext>
              </a:extLst>
            </p:cNvPr>
            <p:cNvSpPr/>
            <p:nvPr/>
          </p:nvSpPr>
          <p:spPr>
            <a:xfrm>
              <a:off x="2466520" y="3263834"/>
              <a:ext cx="1978072" cy="41138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EC1C73F8-C59A-4B46-8380-7C9CB6182586}"/>
              </a:ext>
            </a:extLst>
          </p:cNvPr>
          <p:cNvSpPr txBox="1"/>
          <p:nvPr/>
        </p:nvSpPr>
        <p:spPr>
          <a:xfrm>
            <a:off x="9211021" y="4189331"/>
            <a:ext cx="11804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800">
                <a:solidFill>
                  <a:schemeClr val="accent1"/>
                </a:solidFill>
                <a:latin typeface="+mj-lt"/>
                <a:ea typeface="Roboto" panose="02000000000000000000" pitchFamily="2" charset="0"/>
              </a:rPr>
              <a:t>7</a:t>
            </a:r>
            <a:r>
              <a:rPr lang="en-US" sz="2800">
                <a:solidFill>
                  <a:schemeClr val="accent1"/>
                </a:solidFill>
                <a:latin typeface="+mj-lt"/>
                <a:ea typeface="Roboto" panose="02000000000000000000" pitchFamily="2" charset="0"/>
              </a:rPr>
              <a:t>8.5</a:t>
            </a:r>
            <a:r>
              <a:rPr lang="en-US" sz="2800" dirty="0">
                <a:solidFill>
                  <a:schemeClr val="accent1"/>
                </a:solidFill>
                <a:latin typeface="+mj-lt"/>
                <a:ea typeface="Roboto" panose="02000000000000000000" pitchFamily="2" charset="0"/>
              </a:rPr>
              <a:t>%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BBE31D2-494F-4477-BD50-6A4FEC27266F}"/>
              </a:ext>
            </a:extLst>
          </p:cNvPr>
          <p:cNvSpPr txBox="1"/>
          <p:nvPr/>
        </p:nvSpPr>
        <p:spPr>
          <a:xfrm>
            <a:off x="9211022" y="4871455"/>
            <a:ext cx="1349054" cy="79316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d-ID"/>
            </a:defPPr>
            <a:lvl1pPr>
              <a:lnSpc>
                <a:spcPct val="130000"/>
              </a:lnSpc>
              <a:defRPr sz="1400" b="0" i="0" u="none" strike="noStrike" cap="none">
                <a:solidFill>
                  <a:schemeClr val="bg1"/>
                </a:solidFill>
                <a:ea typeface="Arial"/>
                <a:cs typeface="Arial"/>
              </a:defRPr>
            </a:lvl1pPr>
          </a:lstStyle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, consectetur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00C20875-63FE-4850-A279-AA898861F53B}"/>
              </a:ext>
            </a:extLst>
          </p:cNvPr>
          <p:cNvSpPr txBox="1"/>
          <p:nvPr/>
        </p:nvSpPr>
        <p:spPr>
          <a:xfrm>
            <a:off x="9211020" y="3077447"/>
            <a:ext cx="103648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1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STEPS 06</a:t>
            </a:r>
            <a:endParaRPr lang="id-ID" sz="16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246865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">
              <a:schemeClr val="accent1"/>
            </a:gs>
            <a:gs pos="100000">
              <a:schemeClr val="accent2">
                <a:lumMod val="5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DE2317A-A6FA-47D4-8C43-2722EA009274}"/>
              </a:ext>
            </a:extLst>
          </p:cNvPr>
          <p:cNvSpPr txBox="1"/>
          <p:nvPr/>
        </p:nvSpPr>
        <p:spPr>
          <a:xfrm>
            <a:off x="520865" y="262912"/>
            <a:ext cx="22330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b="0" i="0" kern="1200" dirty="0">
                <a:solidFill>
                  <a:schemeClr val="bg1"/>
                </a:solidFill>
                <a:latin typeface="+mj-lt"/>
                <a:ea typeface="+mn-ea"/>
                <a:cs typeface="+mn-cs"/>
              </a:rPr>
              <a:t>Step Process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7EBA56B-C796-4428-9609-9589F1EFB40C}"/>
              </a:ext>
            </a:extLst>
          </p:cNvPr>
          <p:cNvSpPr txBox="1"/>
          <p:nvPr/>
        </p:nvSpPr>
        <p:spPr>
          <a:xfrm>
            <a:off x="3673166" y="262912"/>
            <a:ext cx="22330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kern="1200" dirty="0">
                <a:solidFill>
                  <a:schemeClr val="bg1"/>
                </a:solidFill>
                <a:latin typeface="+mj-lt"/>
                <a:ea typeface="+mn-ea"/>
                <a:cs typeface="+mn-cs"/>
              </a:rPr>
              <a:t>Presentation</a:t>
            </a:r>
            <a:endParaRPr lang="en-US" sz="2000" b="0" i="0" kern="1200" dirty="0">
              <a:solidFill>
                <a:schemeClr val="bg1"/>
              </a:solidFill>
              <a:latin typeface="+mj-lt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1ADEB4F-2B14-41AD-9C47-875263BE5DD6}"/>
              </a:ext>
            </a:extLst>
          </p:cNvPr>
          <p:cNvSpPr txBox="1"/>
          <p:nvPr/>
        </p:nvSpPr>
        <p:spPr>
          <a:xfrm rot="10800000" flipV="1">
            <a:off x="10721339" y="262912"/>
            <a:ext cx="8677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spcBef>
                <a:spcPts val="1200"/>
              </a:spcBef>
              <a:defRPr sz="1050" spc="300">
                <a:solidFill>
                  <a:srgbClr val="2C4166"/>
                </a:solidFill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algn="r"/>
            <a:r>
              <a:rPr lang="id-ID" sz="1800" spc="0">
                <a:solidFill>
                  <a:schemeClr val="bg1"/>
                </a:solidFill>
                <a:latin typeface="+mj-lt"/>
              </a:rPr>
              <a:t>0</a:t>
            </a:r>
            <a:fld id="{260E2A6B-A809-4840-BF14-8648BC0BDF87}" type="slidenum">
              <a:rPr lang="id-ID" sz="1800" spc="0" smtClean="0">
                <a:solidFill>
                  <a:schemeClr val="bg1"/>
                </a:solidFill>
                <a:latin typeface="+mj-lt"/>
              </a:rPr>
              <a:pPr algn="r"/>
              <a:t>9</a:t>
            </a:fld>
            <a:endParaRPr lang="id-ID" sz="1800" spc="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487F07-7762-4477-BBCF-569354D38708}"/>
              </a:ext>
            </a:extLst>
          </p:cNvPr>
          <p:cNvSpPr txBox="1"/>
          <p:nvPr/>
        </p:nvSpPr>
        <p:spPr>
          <a:xfrm>
            <a:off x="521118" y="914362"/>
            <a:ext cx="9491561" cy="1421928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>
            <a:defPPr>
              <a:defRPr lang="id-ID"/>
            </a:defPPr>
            <a:lvl1pPr>
              <a:lnSpc>
                <a:spcPct val="90000"/>
              </a:lnSpc>
              <a:defRPr sz="4800">
                <a:latin typeface="+mj-lt"/>
              </a:defRPr>
            </a:lvl1pPr>
          </a:lstStyle>
          <a:p>
            <a:r>
              <a:rPr lang="en-US">
                <a:solidFill>
                  <a:schemeClr val="bg1"/>
                </a:solidFill>
              </a:rPr>
              <a:t>VISUALIZING COMPLEX PROCESSES IN A CLEAR AND SIMPLE WAY</a:t>
            </a:r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AA30F53-7712-4A50-A84B-36F07814A086}"/>
              </a:ext>
            </a:extLst>
          </p:cNvPr>
          <p:cNvGrpSpPr/>
          <p:nvPr/>
        </p:nvGrpSpPr>
        <p:grpSpPr>
          <a:xfrm>
            <a:off x="7748542" y="2124110"/>
            <a:ext cx="7681044" cy="7639056"/>
            <a:chOff x="7731847" y="-2754327"/>
            <a:chExt cx="7264438" cy="7224728"/>
          </a:xfrm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70D0E4F6-1E49-4741-9BBC-30AF0869530F}"/>
                </a:ext>
              </a:extLst>
            </p:cNvPr>
            <p:cNvSpPr/>
            <p:nvPr/>
          </p:nvSpPr>
          <p:spPr>
            <a:xfrm>
              <a:off x="9692262" y="-813768"/>
              <a:ext cx="3343608" cy="3343608"/>
            </a:xfrm>
            <a:custGeom>
              <a:avLst/>
              <a:gdLst>
                <a:gd name="connsiteX0" fmla="*/ 3539032 w 3539032"/>
                <a:gd name="connsiteY0" fmla="*/ 1769516 h 3539032"/>
                <a:gd name="connsiteX1" fmla="*/ 1769516 w 3539032"/>
                <a:gd name="connsiteY1" fmla="*/ 3539033 h 3539032"/>
                <a:gd name="connsiteX2" fmla="*/ 0 w 3539032"/>
                <a:gd name="connsiteY2" fmla="*/ 1769516 h 3539032"/>
                <a:gd name="connsiteX3" fmla="*/ 1769516 w 3539032"/>
                <a:gd name="connsiteY3" fmla="*/ 0 h 3539032"/>
                <a:gd name="connsiteX4" fmla="*/ 3539032 w 3539032"/>
                <a:gd name="connsiteY4" fmla="*/ 1769516 h 3539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39032" h="3539032">
                  <a:moveTo>
                    <a:pt x="3539032" y="1769516"/>
                  </a:moveTo>
                  <a:cubicBezTo>
                    <a:pt x="3539032" y="2746793"/>
                    <a:pt x="2746793" y="3539033"/>
                    <a:pt x="1769516" y="3539033"/>
                  </a:cubicBezTo>
                  <a:cubicBezTo>
                    <a:pt x="792239" y="3539033"/>
                    <a:pt x="0" y="2746793"/>
                    <a:pt x="0" y="1769516"/>
                  </a:cubicBezTo>
                  <a:cubicBezTo>
                    <a:pt x="0" y="792239"/>
                    <a:pt x="792239" y="0"/>
                    <a:pt x="1769516" y="0"/>
                  </a:cubicBezTo>
                  <a:cubicBezTo>
                    <a:pt x="2746793" y="0"/>
                    <a:pt x="3539032" y="792239"/>
                    <a:pt x="3539032" y="1769516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6AB65C1-F847-4D3A-B2CE-6B3F6318B1F5}"/>
                </a:ext>
              </a:extLst>
            </p:cNvPr>
            <p:cNvSpPr/>
            <p:nvPr/>
          </p:nvSpPr>
          <p:spPr>
            <a:xfrm>
              <a:off x="8654776" y="-1836722"/>
              <a:ext cx="5418580" cy="5389516"/>
            </a:xfrm>
            <a:custGeom>
              <a:avLst/>
              <a:gdLst>
                <a:gd name="connsiteX0" fmla="*/ 5418581 w 5418580"/>
                <a:gd name="connsiteY0" fmla="*/ 2694758 h 5389516"/>
                <a:gd name="connsiteX1" fmla="*/ 4701640 w 5418580"/>
                <a:gd name="connsiteY1" fmla="*/ 2904443 h 5389516"/>
                <a:gd name="connsiteX2" fmla="*/ 5359759 w 5418580"/>
                <a:gd name="connsiteY2" fmla="*/ 3258069 h 5389516"/>
                <a:gd name="connsiteX3" fmla="*/ 4615137 w 5418580"/>
                <a:gd name="connsiteY3" fmla="*/ 3314123 h 5389516"/>
                <a:gd name="connsiteX4" fmla="*/ 5184676 w 5418580"/>
                <a:gd name="connsiteY4" fmla="*/ 3797159 h 5389516"/>
                <a:gd name="connsiteX5" fmla="*/ 4444897 w 5418580"/>
                <a:gd name="connsiteY5" fmla="*/ 3696123 h 5389516"/>
                <a:gd name="connsiteX6" fmla="*/ 4900944 w 5418580"/>
                <a:gd name="connsiteY6" fmla="*/ 4287807 h 5389516"/>
                <a:gd name="connsiteX7" fmla="*/ 4197843 w 5418580"/>
                <a:gd name="connsiteY7" fmla="*/ 4035217 h 5389516"/>
                <a:gd name="connsiteX8" fmla="*/ 4521713 w 5418580"/>
                <a:gd name="connsiteY8" fmla="*/ 4707869 h 5389516"/>
                <a:gd name="connsiteX9" fmla="*/ 3886430 w 5418580"/>
                <a:gd name="connsiteY9" fmla="*/ 4315488 h 5389516"/>
                <a:gd name="connsiteX10" fmla="*/ 4064282 w 5418580"/>
                <a:gd name="connsiteY10" fmla="*/ 5041426 h 5389516"/>
                <a:gd name="connsiteX11" fmla="*/ 3523808 w 5418580"/>
                <a:gd name="connsiteY11" fmla="*/ 4525173 h 5389516"/>
                <a:gd name="connsiteX12" fmla="*/ 3546645 w 5418580"/>
                <a:gd name="connsiteY12" fmla="*/ 5271872 h 5389516"/>
                <a:gd name="connsiteX13" fmla="*/ 3125892 w 5418580"/>
                <a:gd name="connsiteY13" fmla="*/ 4654582 h 5389516"/>
                <a:gd name="connsiteX14" fmla="*/ 2991638 w 5418580"/>
                <a:gd name="connsiteY14" fmla="*/ 5389516 h 5389516"/>
                <a:gd name="connsiteX15" fmla="*/ 2709291 w 5418580"/>
                <a:gd name="connsiteY15" fmla="*/ 4698180 h 5389516"/>
                <a:gd name="connsiteX16" fmla="*/ 2426251 w 5418580"/>
                <a:gd name="connsiteY16" fmla="*/ 5389516 h 5389516"/>
                <a:gd name="connsiteX17" fmla="*/ 2291998 w 5418580"/>
                <a:gd name="connsiteY17" fmla="*/ 4654582 h 5389516"/>
                <a:gd name="connsiteX18" fmla="*/ 1871936 w 5418580"/>
                <a:gd name="connsiteY18" fmla="*/ 5271872 h 5389516"/>
                <a:gd name="connsiteX19" fmla="*/ 1894081 w 5418580"/>
                <a:gd name="connsiteY19" fmla="*/ 4525173 h 5389516"/>
                <a:gd name="connsiteX20" fmla="*/ 1354299 w 5418580"/>
                <a:gd name="connsiteY20" fmla="*/ 5041426 h 5389516"/>
                <a:gd name="connsiteX21" fmla="*/ 1531458 w 5418580"/>
                <a:gd name="connsiteY21" fmla="*/ 4315488 h 5389516"/>
                <a:gd name="connsiteX22" fmla="*/ 896177 w 5418580"/>
                <a:gd name="connsiteY22" fmla="*/ 4707869 h 5389516"/>
                <a:gd name="connsiteX23" fmla="*/ 1220046 w 5418580"/>
                <a:gd name="connsiteY23" fmla="*/ 4035217 h 5389516"/>
                <a:gd name="connsiteX24" fmla="*/ 517637 w 5418580"/>
                <a:gd name="connsiteY24" fmla="*/ 4287807 h 5389516"/>
                <a:gd name="connsiteX25" fmla="*/ 973684 w 5418580"/>
                <a:gd name="connsiteY25" fmla="*/ 3696123 h 5389516"/>
                <a:gd name="connsiteX26" fmla="*/ 233906 w 5418580"/>
                <a:gd name="connsiteY26" fmla="*/ 3797159 h 5389516"/>
                <a:gd name="connsiteX27" fmla="*/ 803445 w 5418580"/>
                <a:gd name="connsiteY27" fmla="*/ 3314123 h 5389516"/>
                <a:gd name="connsiteX28" fmla="*/ 58822 w 5418580"/>
                <a:gd name="connsiteY28" fmla="*/ 3258069 h 5389516"/>
                <a:gd name="connsiteX29" fmla="*/ 716941 w 5418580"/>
                <a:gd name="connsiteY29" fmla="*/ 2904443 h 5389516"/>
                <a:gd name="connsiteX30" fmla="*/ 0 w 5418580"/>
                <a:gd name="connsiteY30" fmla="*/ 2694758 h 5389516"/>
                <a:gd name="connsiteX31" fmla="*/ 716941 w 5418580"/>
                <a:gd name="connsiteY31" fmla="*/ 2485074 h 5389516"/>
                <a:gd name="connsiteX32" fmla="*/ 58822 w 5418580"/>
                <a:gd name="connsiteY32" fmla="*/ 2131447 h 5389516"/>
                <a:gd name="connsiteX33" fmla="*/ 803445 w 5418580"/>
                <a:gd name="connsiteY33" fmla="*/ 2075393 h 5389516"/>
                <a:gd name="connsiteX34" fmla="*/ 233906 w 5418580"/>
                <a:gd name="connsiteY34" fmla="*/ 1592357 h 5389516"/>
                <a:gd name="connsiteX35" fmla="*/ 973684 w 5418580"/>
                <a:gd name="connsiteY35" fmla="*/ 1693393 h 5389516"/>
                <a:gd name="connsiteX36" fmla="*/ 517637 w 5418580"/>
                <a:gd name="connsiteY36" fmla="*/ 1101709 h 5389516"/>
                <a:gd name="connsiteX37" fmla="*/ 1220046 w 5418580"/>
                <a:gd name="connsiteY37" fmla="*/ 1354299 h 5389516"/>
                <a:gd name="connsiteX38" fmla="*/ 896177 w 5418580"/>
                <a:gd name="connsiteY38" fmla="*/ 681648 h 5389516"/>
                <a:gd name="connsiteX39" fmla="*/ 1532150 w 5418580"/>
                <a:gd name="connsiteY39" fmla="*/ 1074028 h 5389516"/>
                <a:gd name="connsiteX40" fmla="*/ 1354299 w 5418580"/>
                <a:gd name="connsiteY40" fmla="*/ 348090 h 5389516"/>
                <a:gd name="connsiteX41" fmla="*/ 1894081 w 5418580"/>
                <a:gd name="connsiteY41" fmla="*/ 863651 h 5389516"/>
                <a:gd name="connsiteX42" fmla="*/ 1871936 w 5418580"/>
                <a:gd name="connsiteY42" fmla="*/ 117645 h 5389516"/>
                <a:gd name="connsiteX43" fmla="*/ 2291998 w 5418580"/>
                <a:gd name="connsiteY43" fmla="*/ 734934 h 5389516"/>
                <a:gd name="connsiteX44" fmla="*/ 2426251 w 5418580"/>
                <a:gd name="connsiteY44" fmla="*/ 0 h 5389516"/>
                <a:gd name="connsiteX45" fmla="*/ 2709291 w 5418580"/>
                <a:gd name="connsiteY45" fmla="*/ 691336 h 5389516"/>
                <a:gd name="connsiteX46" fmla="*/ 2992330 w 5418580"/>
                <a:gd name="connsiteY46" fmla="*/ 0 h 5389516"/>
                <a:gd name="connsiteX47" fmla="*/ 3125892 w 5418580"/>
                <a:gd name="connsiteY47" fmla="*/ 734934 h 5389516"/>
                <a:gd name="connsiteX48" fmla="*/ 3546645 w 5418580"/>
                <a:gd name="connsiteY48" fmla="*/ 117645 h 5389516"/>
                <a:gd name="connsiteX49" fmla="*/ 3523808 w 5418580"/>
                <a:gd name="connsiteY49" fmla="*/ 864343 h 5389516"/>
                <a:gd name="connsiteX50" fmla="*/ 4064282 w 5418580"/>
                <a:gd name="connsiteY50" fmla="*/ 348090 h 5389516"/>
                <a:gd name="connsiteX51" fmla="*/ 3886430 w 5418580"/>
                <a:gd name="connsiteY51" fmla="*/ 1074028 h 5389516"/>
                <a:gd name="connsiteX52" fmla="*/ 4522405 w 5418580"/>
                <a:gd name="connsiteY52" fmla="*/ 681648 h 5389516"/>
                <a:gd name="connsiteX53" fmla="*/ 4197843 w 5418580"/>
                <a:gd name="connsiteY53" fmla="*/ 1354299 h 5389516"/>
                <a:gd name="connsiteX54" fmla="*/ 4900944 w 5418580"/>
                <a:gd name="connsiteY54" fmla="*/ 1101709 h 5389516"/>
                <a:gd name="connsiteX55" fmla="*/ 4444897 w 5418580"/>
                <a:gd name="connsiteY55" fmla="*/ 1693393 h 5389516"/>
                <a:gd name="connsiteX56" fmla="*/ 5184676 w 5418580"/>
                <a:gd name="connsiteY56" fmla="*/ 1592357 h 5389516"/>
                <a:gd name="connsiteX57" fmla="*/ 4615137 w 5418580"/>
                <a:gd name="connsiteY57" fmla="*/ 2075393 h 5389516"/>
                <a:gd name="connsiteX58" fmla="*/ 5359759 w 5418580"/>
                <a:gd name="connsiteY58" fmla="*/ 2131447 h 5389516"/>
                <a:gd name="connsiteX59" fmla="*/ 4701640 w 5418580"/>
                <a:gd name="connsiteY59" fmla="*/ 2485074 h 5389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418580" h="5389516">
                  <a:moveTo>
                    <a:pt x="5418581" y="2694758"/>
                  </a:moveTo>
                  <a:lnTo>
                    <a:pt x="4701640" y="2904443"/>
                  </a:lnTo>
                  <a:lnTo>
                    <a:pt x="5359759" y="3258069"/>
                  </a:lnTo>
                  <a:lnTo>
                    <a:pt x="4615137" y="3314123"/>
                  </a:lnTo>
                  <a:lnTo>
                    <a:pt x="5184676" y="3797159"/>
                  </a:lnTo>
                  <a:lnTo>
                    <a:pt x="4444897" y="3696123"/>
                  </a:lnTo>
                  <a:lnTo>
                    <a:pt x="4900944" y="4287807"/>
                  </a:lnTo>
                  <a:lnTo>
                    <a:pt x="4197843" y="4035217"/>
                  </a:lnTo>
                  <a:lnTo>
                    <a:pt x="4521713" y="4707869"/>
                  </a:lnTo>
                  <a:lnTo>
                    <a:pt x="3886430" y="4315488"/>
                  </a:lnTo>
                  <a:lnTo>
                    <a:pt x="4064282" y="5041426"/>
                  </a:lnTo>
                  <a:lnTo>
                    <a:pt x="3523808" y="4525173"/>
                  </a:lnTo>
                  <a:lnTo>
                    <a:pt x="3546645" y="5271872"/>
                  </a:lnTo>
                  <a:lnTo>
                    <a:pt x="3125892" y="4654582"/>
                  </a:lnTo>
                  <a:lnTo>
                    <a:pt x="2991638" y="5389516"/>
                  </a:lnTo>
                  <a:lnTo>
                    <a:pt x="2709291" y="4698180"/>
                  </a:lnTo>
                  <a:lnTo>
                    <a:pt x="2426251" y="5389516"/>
                  </a:lnTo>
                  <a:lnTo>
                    <a:pt x="2291998" y="4654582"/>
                  </a:lnTo>
                  <a:lnTo>
                    <a:pt x="1871936" y="5271872"/>
                  </a:lnTo>
                  <a:lnTo>
                    <a:pt x="1894081" y="4525173"/>
                  </a:lnTo>
                  <a:lnTo>
                    <a:pt x="1354299" y="5041426"/>
                  </a:lnTo>
                  <a:lnTo>
                    <a:pt x="1531458" y="4315488"/>
                  </a:lnTo>
                  <a:lnTo>
                    <a:pt x="896177" y="4707869"/>
                  </a:lnTo>
                  <a:lnTo>
                    <a:pt x="1220046" y="4035217"/>
                  </a:lnTo>
                  <a:lnTo>
                    <a:pt x="517637" y="4287807"/>
                  </a:lnTo>
                  <a:lnTo>
                    <a:pt x="973684" y="3696123"/>
                  </a:lnTo>
                  <a:lnTo>
                    <a:pt x="233906" y="3797159"/>
                  </a:lnTo>
                  <a:lnTo>
                    <a:pt x="803445" y="3314123"/>
                  </a:lnTo>
                  <a:lnTo>
                    <a:pt x="58822" y="3258069"/>
                  </a:lnTo>
                  <a:lnTo>
                    <a:pt x="716941" y="2904443"/>
                  </a:lnTo>
                  <a:lnTo>
                    <a:pt x="0" y="2694758"/>
                  </a:lnTo>
                  <a:lnTo>
                    <a:pt x="716941" y="2485074"/>
                  </a:lnTo>
                  <a:lnTo>
                    <a:pt x="58822" y="2131447"/>
                  </a:lnTo>
                  <a:lnTo>
                    <a:pt x="803445" y="2075393"/>
                  </a:lnTo>
                  <a:lnTo>
                    <a:pt x="233906" y="1592357"/>
                  </a:lnTo>
                  <a:lnTo>
                    <a:pt x="973684" y="1693393"/>
                  </a:lnTo>
                  <a:lnTo>
                    <a:pt x="517637" y="1101709"/>
                  </a:lnTo>
                  <a:lnTo>
                    <a:pt x="1220046" y="1354299"/>
                  </a:lnTo>
                  <a:lnTo>
                    <a:pt x="896177" y="681648"/>
                  </a:lnTo>
                  <a:lnTo>
                    <a:pt x="1532150" y="1074028"/>
                  </a:lnTo>
                  <a:lnTo>
                    <a:pt x="1354299" y="348090"/>
                  </a:lnTo>
                  <a:lnTo>
                    <a:pt x="1894081" y="863651"/>
                  </a:lnTo>
                  <a:lnTo>
                    <a:pt x="1871936" y="117645"/>
                  </a:lnTo>
                  <a:lnTo>
                    <a:pt x="2291998" y="734934"/>
                  </a:lnTo>
                  <a:lnTo>
                    <a:pt x="2426251" y="0"/>
                  </a:lnTo>
                  <a:lnTo>
                    <a:pt x="2709291" y="691336"/>
                  </a:lnTo>
                  <a:lnTo>
                    <a:pt x="2992330" y="0"/>
                  </a:lnTo>
                  <a:lnTo>
                    <a:pt x="3125892" y="734934"/>
                  </a:lnTo>
                  <a:lnTo>
                    <a:pt x="3546645" y="117645"/>
                  </a:lnTo>
                  <a:lnTo>
                    <a:pt x="3523808" y="864343"/>
                  </a:lnTo>
                  <a:lnTo>
                    <a:pt x="4064282" y="348090"/>
                  </a:lnTo>
                  <a:lnTo>
                    <a:pt x="3886430" y="1074028"/>
                  </a:lnTo>
                  <a:lnTo>
                    <a:pt x="4522405" y="681648"/>
                  </a:lnTo>
                  <a:lnTo>
                    <a:pt x="4197843" y="1354299"/>
                  </a:lnTo>
                  <a:lnTo>
                    <a:pt x="4900944" y="1101709"/>
                  </a:lnTo>
                  <a:lnTo>
                    <a:pt x="4444897" y="1693393"/>
                  </a:lnTo>
                  <a:lnTo>
                    <a:pt x="5184676" y="1592357"/>
                  </a:lnTo>
                  <a:lnTo>
                    <a:pt x="4615137" y="2075393"/>
                  </a:lnTo>
                  <a:lnTo>
                    <a:pt x="5359759" y="2131447"/>
                  </a:lnTo>
                  <a:lnTo>
                    <a:pt x="4701640" y="2485074"/>
                  </a:lnTo>
                  <a:close/>
                </a:path>
              </a:pathLst>
            </a:custGeom>
            <a:noFill/>
            <a:ln w="20743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C915F029-EEFA-43DC-A27C-3F654EC0BB94}"/>
                </a:ext>
              </a:extLst>
            </p:cNvPr>
            <p:cNvSpPr/>
            <p:nvPr/>
          </p:nvSpPr>
          <p:spPr>
            <a:xfrm>
              <a:off x="7731847" y="-2754327"/>
              <a:ext cx="7264438" cy="7224728"/>
            </a:xfrm>
            <a:custGeom>
              <a:avLst/>
              <a:gdLst>
                <a:gd name="connsiteX0" fmla="*/ 6835855 w 6835854"/>
                <a:gd name="connsiteY0" fmla="*/ 3399243 h 6798485"/>
                <a:gd name="connsiteX1" fmla="*/ 6115453 w 6835854"/>
                <a:gd name="connsiteY1" fmla="*/ 3682974 h 6798485"/>
                <a:gd name="connsiteX2" fmla="*/ 6761808 w 6835854"/>
                <a:gd name="connsiteY2" fmla="*/ 4109956 h 6798485"/>
                <a:gd name="connsiteX3" fmla="*/ 5997809 w 6835854"/>
                <a:gd name="connsiteY3" fmla="*/ 4237289 h 6798485"/>
                <a:gd name="connsiteX4" fmla="*/ 6541051 w 6835854"/>
                <a:gd name="connsiteY4" fmla="*/ 4789528 h 6798485"/>
                <a:gd name="connsiteX5" fmla="*/ 5767363 w 6835854"/>
                <a:gd name="connsiteY5" fmla="*/ 4754926 h 6798485"/>
                <a:gd name="connsiteX6" fmla="*/ 6183272 w 6835854"/>
                <a:gd name="connsiteY6" fmla="*/ 5408201 h 6798485"/>
                <a:gd name="connsiteX7" fmla="*/ 5433114 w 6835854"/>
                <a:gd name="connsiteY7" fmla="*/ 5213741 h 6798485"/>
                <a:gd name="connsiteX8" fmla="*/ 5705081 w 6835854"/>
                <a:gd name="connsiteY8" fmla="*/ 5938987 h 6798485"/>
                <a:gd name="connsiteX9" fmla="*/ 5011668 w 6835854"/>
                <a:gd name="connsiteY9" fmla="*/ 5593665 h 6798485"/>
                <a:gd name="connsiteX10" fmla="*/ 5127237 w 6835854"/>
                <a:gd name="connsiteY10" fmla="*/ 6359740 h 6798485"/>
                <a:gd name="connsiteX11" fmla="*/ 4521021 w 6835854"/>
                <a:gd name="connsiteY11" fmla="*/ 5877396 h 6798485"/>
                <a:gd name="connsiteX12" fmla="*/ 4473962 w 6835854"/>
                <a:gd name="connsiteY12" fmla="*/ 6650392 h 6798485"/>
                <a:gd name="connsiteX13" fmla="*/ 3981930 w 6835854"/>
                <a:gd name="connsiteY13" fmla="*/ 6052479 h 6798485"/>
                <a:gd name="connsiteX14" fmla="*/ 3775014 w 6835854"/>
                <a:gd name="connsiteY14" fmla="*/ 6798486 h 6798485"/>
                <a:gd name="connsiteX15" fmla="*/ 3417927 w 6835854"/>
                <a:gd name="connsiteY15" fmla="*/ 6111302 h 6798485"/>
                <a:gd name="connsiteX16" fmla="*/ 3060841 w 6835854"/>
                <a:gd name="connsiteY16" fmla="*/ 6798486 h 6798485"/>
                <a:gd name="connsiteX17" fmla="*/ 2853232 w 6835854"/>
                <a:gd name="connsiteY17" fmla="*/ 6052479 h 6798485"/>
                <a:gd name="connsiteX18" fmla="*/ 2361200 w 6835854"/>
                <a:gd name="connsiteY18" fmla="*/ 6650392 h 6798485"/>
                <a:gd name="connsiteX19" fmla="*/ 2314835 w 6835854"/>
                <a:gd name="connsiteY19" fmla="*/ 5877396 h 6798485"/>
                <a:gd name="connsiteX20" fmla="*/ 1708618 w 6835854"/>
                <a:gd name="connsiteY20" fmla="*/ 6359740 h 6798485"/>
                <a:gd name="connsiteX21" fmla="*/ 1824187 w 6835854"/>
                <a:gd name="connsiteY21" fmla="*/ 5593665 h 6798485"/>
                <a:gd name="connsiteX22" fmla="*/ 1130774 w 6835854"/>
                <a:gd name="connsiteY22" fmla="*/ 5938987 h 6798485"/>
                <a:gd name="connsiteX23" fmla="*/ 1402049 w 6835854"/>
                <a:gd name="connsiteY23" fmla="*/ 5213741 h 6798485"/>
                <a:gd name="connsiteX24" fmla="*/ 652583 w 6835854"/>
                <a:gd name="connsiteY24" fmla="*/ 5408201 h 6798485"/>
                <a:gd name="connsiteX25" fmla="*/ 1068492 w 6835854"/>
                <a:gd name="connsiteY25" fmla="*/ 4754926 h 6798485"/>
                <a:gd name="connsiteX26" fmla="*/ 294804 w 6835854"/>
                <a:gd name="connsiteY26" fmla="*/ 4789528 h 6798485"/>
                <a:gd name="connsiteX27" fmla="*/ 838046 w 6835854"/>
                <a:gd name="connsiteY27" fmla="*/ 4237289 h 6798485"/>
                <a:gd name="connsiteX28" fmla="*/ 74047 w 6835854"/>
                <a:gd name="connsiteY28" fmla="*/ 4109956 h 6798485"/>
                <a:gd name="connsiteX29" fmla="*/ 720401 w 6835854"/>
                <a:gd name="connsiteY29" fmla="*/ 3682974 h 6798485"/>
                <a:gd name="connsiteX30" fmla="*/ 0 w 6835854"/>
                <a:gd name="connsiteY30" fmla="*/ 3399243 h 6798485"/>
                <a:gd name="connsiteX31" fmla="*/ 720401 w 6835854"/>
                <a:gd name="connsiteY31" fmla="*/ 3115511 h 6798485"/>
                <a:gd name="connsiteX32" fmla="*/ 74047 w 6835854"/>
                <a:gd name="connsiteY32" fmla="*/ 2688530 h 6798485"/>
                <a:gd name="connsiteX33" fmla="*/ 838046 w 6835854"/>
                <a:gd name="connsiteY33" fmla="*/ 2561197 h 6798485"/>
                <a:gd name="connsiteX34" fmla="*/ 294804 w 6835854"/>
                <a:gd name="connsiteY34" fmla="*/ 2008266 h 6798485"/>
                <a:gd name="connsiteX35" fmla="*/ 1068492 w 6835854"/>
                <a:gd name="connsiteY35" fmla="*/ 2043559 h 6798485"/>
                <a:gd name="connsiteX36" fmla="*/ 652583 w 6835854"/>
                <a:gd name="connsiteY36" fmla="*/ 1390285 h 6798485"/>
                <a:gd name="connsiteX37" fmla="*/ 1402049 w 6835854"/>
                <a:gd name="connsiteY37" fmla="*/ 1584745 h 6798485"/>
                <a:gd name="connsiteX38" fmla="*/ 1130774 w 6835854"/>
                <a:gd name="connsiteY38" fmla="*/ 859499 h 6798485"/>
                <a:gd name="connsiteX39" fmla="*/ 1824187 w 6835854"/>
                <a:gd name="connsiteY39" fmla="*/ 1204821 h 6798485"/>
                <a:gd name="connsiteX40" fmla="*/ 1708618 w 6835854"/>
                <a:gd name="connsiteY40" fmla="*/ 438746 h 6798485"/>
                <a:gd name="connsiteX41" fmla="*/ 2314835 w 6835854"/>
                <a:gd name="connsiteY41" fmla="*/ 921090 h 6798485"/>
                <a:gd name="connsiteX42" fmla="*/ 2361200 w 6835854"/>
                <a:gd name="connsiteY42" fmla="*/ 148094 h 6798485"/>
                <a:gd name="connsiteX43" fmla="*/ 2853232 w 6835854"/>
                <a:gd name="connsiteY43" fmla="*/ 746007 h 6798485"/>
                <a:gd name="connsiteX44" fmla="*/ 3060841 w 6835854"/>
                <a:gd name="connsiteY44" fmla="*/ 0 h 6798485"/>
                <a:gd name="connsiteX45" fmla="*/ 3417927 w 6835854"/>
                <a:gd name="connsiteY45" fmla="*/ 687184 h 6798485"/>
                <a:gd name="connsiteX46" fmla="*/ 3775014 w 6835854"/>
                <a:gd name="connsiteY46" fmla="*/ 0 h 6798485"/>
                <a:gd name="connsiteX47" fmla="*/ 3981930 w 6835854"/>
                <a:gd name="connsiteY47" fmla="*/ 746007 h 6798485"/>
                <a:gd name="connsiteX48" fmla="*/ 4473962 w 6835854"/>
                <a:gd name="connsiteY48" fmla="*/ 148094 h 6798485"/>
                <a:gd name="connsiteX49" fmla="*/ 4521021 w 6835854"/>
                <a:gd name="connsiteY49" fmla="*/ 921090 h 6798485"/>
                <a:gd name="connsiteX50" fmla="*/ 5127237 w 6835854"/>
                <a:gd name="connsiteY50" fmla="*/ 438746 h 6798485"/>
                <a:gd name="connsiteX51" fmla="*/ 5011668 w 6835854"/>
                <a:gd name="connsiteY51" fmla="*/ 1204821 h 6798485"/>
                <a:gd name="connsiteX52" fmla="*/ 5705081 w 6835854"/>
                <a:gd name="connsiteY52" fmla="*/ 859499 h 6798485"/>
                <a:gd name="connsiteX53" fmla="*/ 5433114 w 6835854"/>
                <a:gd name="connsiteY53" fmla="*/ 1584745 h 6798485"/>
                <a:gd name="connsiteX54" fmla="*/ 6183272 w 6835854"/>
                <a:gd name="connsiteY54" fmla="*/ 1390285 h 6798485"/>
                <a:gd name="connsiteX55" fmla="*/ 5767363 w 6835854"/>
                <a:gd name="connsiteY55" fmla="*/ 2043559 h 6798485"/>
                <a:gd name="connsiteX56" fmla="*/ 6541051 w 6835854"/>
                <a:gd name="connsiteY56" fmla="*/ 2008958 h 6798485"/>
                <a:gd name="connsiteX57" fmla="*/ 5997809 w 6835854"/>
                <a:gd name="connsiteY57" fmla="*/ 2561197 h 6798485"/>
                <a:gd name="connsiteX58" fmla="*/ 6761808 w 6835854"/>
                <a:gd name="connsiteY58" fmla="*/ 2688530 h 6798485"/>
                <a:gd name="connsiteX59" fmla="*/ 6115453 w 6835854"/>
                <a:gd name="connsiteY59" fmla="*/ 3115511 h 6798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835854" h="6798485">
                  <a:moveTo>
                    <a:pt x="6835855" y="3399243"/>
                  </a:moveTo>
                  <a:lnTo>
                    <a:pt x="6115453" y="3682974"/>
                  </a:lnTo>
                  <a:lnTo>
                    <a:pt x="6761808" y="4109956"/>
                  </a:lnTo>
                  <a:lnTo>
                    <a:pt x="5997809" y="4237289"/>
                  </a:lnTo>
                  <a:lnTo>
                    <a:pt x="6541051" y="4789528"/>
                  </a:lnTo>
                  <a:lnTo>
                    <a:pt x="5767363" y="4754926"/>
                  </a:lnTo>
                  <a:lnTo>
                    <a:pt x="6183272" y="5408201"/>
                  </a:lnTo>
                  <a:lnTo>
                    <a:pt x="5433114" y="5213741"/>
                  </a:lnTo>
                  <a:lnTo>
                    <a:pt x="5705081" y="5938987"/>
                  </a:lnTo>
                  <a:lnTo>
                    <a:pt x="5011668" y="5593665"/>
                  </a:lnTo>
                  <a:lnTo>
                    <a:pt x="5127237" y="6359740"/>
                  </a:lnTo>
                  <a:lnTo>
                    <a:pt x="4521021" y="5877396"/>
                  </a:lnTo>
                  <a:lnTo>
                    <a:pt x="4473962" y="6650392"/>
                  </a:lnTo>
                  <a:lnTo>
                    <a:pt x="3981930" y="6052479"/>
                  </a:lnTo>
                  <a:lnTo>
                    <a:pt x="3775014" y="6798486"/>
                  </a:lnTo>
                  <a:lnTo>
                    <a:pt x="3417927" y="6111302"/>
                  </a:lnTo>
                  <a:lnTo>
                    <a:pt x="3060841" y="6798486"/>
                  </a:lnTo>
                  <a:lnTo>
                    <a:pt x="2853232" y="6052479"/>
                  </a:lnTo>
                  <a:lnTo>
                    <a:pt x="2361200" y="6650392"/>
                  </a:lnTo>
                  <a:lnTo>
                    <a:pt x="2314835" y="5877396"/>
                  </a:lnTo>
                  <a:lnTo>
                    <a:pt x="1708618" y="6359740"/>
                  </a:lnTo>
                  <a:lnTo>
                    <a:pt x="1824187" y="5593665"/>
                  </a:lnTo>
                  <a:lnTo>
                    <a:pt x="1130774" y="5938987"/>
                  </a:lnTo>
                  <a:lnTo>
                    <a:pt x="1402049" y="5213741"/>
                  </a:lnTo>
                  <a:lnTo>
                    <a:pt x="652583" y="5408201"/>
                  </a:lnTo>
                  <a:lnTo>
                    <a:pt x="1068492" y="4754926"/>
                  </a:lnTo>
                  <a:lnTo>
                    <a:pt x="294804" y="4789528"/>
                  </a:lnTo>
                  <a:lnTo>
                    <a:pt x="838046" y="4237289"/>
                  </a:lnTo>
                  <a:lnTo>
                    <a:pt x="74047" y="4109956"/>
                  </a:lnTo>
                  <a:lnTo>
                    <a:pt x="720401" y="3682974"/>
                  </a:lnTo>
                  <a:lnTo>
                    <a:pt x="0" y="3399243"/>
                  </a:lnTo>
                  <a:lnTo>
                    <a:pt x="720401" y="3115511"/>
                  </a:lnTo>
                  <a:lnTo>
                    <a:pt x="74047" y="2688530"/>
                  </a:lnTo>
                  <a:lnTo>
                    <a:pt x="838046" y="2561197"/>
                  </a:lnTo>
                  <a:lnTo>
                    <a:pt x="294804" y="2008266"/>
                  </a:lnTo>
                  <a:lnTo>
                    <a:pt x="1068492" y="2043559"/>
                  </a:lnTo>
                  <a:lnTo>
                    <a:pt x="652583" y="1390285"/>
                  </a:lnTo>
                  <a:lnTo>
                    <a:pt x="1402049" y="1584745"/>
                  </a:lnTo>
                  <a:lnTo>
                    <a:pt x="1130774" y="859499"/>
                  </a:lnTo>
                  <a:lnTo>
                    <a:pt x="1824187" y="1204821"/>
                  </a:lnTo>
                  <a:lnTo>
                    <a:pt x="1708618" y="438746"/>
                  </a:lnTo>
                  <a:lnTo>
                    <a:pt x="2314835" y="921090"/>
                  </a:lnTo>
                  <a:lnTo>
                    <a:pt x="2361200" y="148094"/>
                  </a:lnTo>
                  <a:lnTo>
                    <a:pt x="2853232" y="746007"/>
                  </a:lnTo>
                  <a:lnTo>
                    <a:pt x="3060841" y="0"/>
                  </a:lnTo>
                  <a:lnTo>
                    <a:pt x="3417927" y="687184"/>
                  </a:lnTo>
                  <a:lnTo>
                    <a:pt x="3775014" y="0"/>
                  </a:lnTo>
                  <a:lnTo>
                    <a:pt x="3981930" y="746007"/>
                  </a:lnTo>
                  <a:lnTo>
                    <a:pt x="4473962" y="148094"/>
                  </a:lnTo>
                  <a:lnTo>
                    <a:pt x="4521021" y="921090"/>
                  </a:lnTo>
                  <a:lnTo>
                    <a:pt x="5127237" y="438746"/>
                  </a:lnTo>
                  <a:lnTo>
                    <a:pt x="5011668" y="1204821"/>
                  </a:lnTo>
                  <a:lnTo>
                    <a:pt x="5705081" y="859499"/>
                  </a:lnTo>
                  <a:lnTo>
                    <a:pt x="5433114" y="1584745"/>
                  </a:lnTo>
                  <a:lnTo>
                    <a:pt x="6183272" y="1390285"/>
                  </a:lnTo>
                  <a:lnTo>
                    <a:pt x="5767363" y="2043559"/>
                  </a:lnTo>
                  <a:lnTo>
                    <a:pt x="6541051" y="2008958"/>
                  </a:lnTo>
                  <a:lnTo>
                    <a:pt x="5997809" y="2561197"/>
                  </a:lnTo>
                  <a:lnTo>
                    <a:pt x="6761808" y="2688530"/>
                  </a:lnTo>
                  <a:lnTo>
                    <a:pt x="6115453" y="3115511"/>
                  </a:lnTo>
                  <a:close/>
                </a:path>
              </a:pathLst>
            </a:custGeom>
            <a:noFill/>
            <a:ln w="20743" cap="flat">
              <a:solidFill>
                <a:schemeClr val="bg1">
                  <a:alpha val="2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73C8A1E-6ABF-4A93-BC4A-5ED77879951A}"/>
              </a:ext>
            </a:extLst>
          </p:cNvPr>
          <p:cNvSpPr txBox="1"/>
          <p:nvPr/>
        </p:nvSpPr>
        <p:spPr>
          <a:xfrm>
            <a:off x="520865" y="5394171"/>
            <a:ext cx="686545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This Presentation Outlines The Planned Actions, Priorities, And Initiatives That Will Guide Our Team And Organization Towards The Next Phase Of Success. It Captures Both Short-term Actions And Long-term Strategies.</a:t>
            </a:r>
            <a:endParaRPr lang="en-ID" dirty="0">
              <a:solidFill>
                <a:schemeClr val="bg1"/>
              </a:solidFill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DBC1B84-3315-4FD2-A41B-8E98A957CA2F}"/>
              </a:ext>
            </a:extLst>
          </p:cNvPr>
          <p:cNvSpPr/>
          <p:nvPr/>
        </p:nvSpPr>
        <p:spPr>
          <a:xfrm>
            <a:off x="6995160" y="2755105"/>
            <a:ext cx="1965960" cy="2315611"/>
          </a:xfrm>
          <a:prstGeom prst="roundRect">
            <a:avLst>
              <a:gd name="adj" fmla="val 6662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330284C3-267B-48C9-B1FC-251EA22D5F8C}"/>
              </a:ext>
            </a:extLst>
          </p:cNvPr>
          <p:cNvGrpSpPr/>
          <p:nvPr/>
        </p:nvGrpSpPr>
        <p:grpSpPr>
          <a:xfrm>
            <a:off x="7174993" y="3394049"/>
            <a:ext cx="1701013" cy="1536437"/>
            <a:chOff x="4447837" y="1816921"/>
            <a:chExt cx="1508265" cy="1667130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D34097DD-D71F-402D-8BA3-38829B5AE492}"/>
                </a:ext>
              </a:extLst>
            </p:cNvPr>
            <p:cNvSpPr txBox="1"/>
            <p:nvPr/>
          </p:nvSpPr>
          <p:spPr>
            <a:xfrm>
              <a:off x="4447837" y="2841531"/>
              <a:ext cx="1508265" cy="6425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/>
                <a:t>Lorem ipsum dolor sit amet. </a:t>
              </a:r>
              <a:r>
                <a:rPr lang="en-US" sz="1400"/>
                <a:t>Qui sint</a:t>
              </a:r>
              <a:endParaRPr lang="en-US" sz="1400" dirty="0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C4D071BF-ED40-4790-8834-A3E72BD5DFFA}"/>
                </a:ext>
              </a:extLst>
            </p:cNvPr>
            <p:cNvSpPr txBox="1"/>
            <p:nvPr/>
          </p:nvSpPr>
          <p:spPr>
            <a:xfrm>
              <a:off x="4447837" y="2170062"/>
              <a:ext cx="1285617" cy="63451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1600">
                  <a:latin typeface="+mj-lt"/>
                </a:rPr>
                <a:t>ANALYZING DIFFERENCES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69B874A8-7A75-4C3F-89C7-0FED76EFED7C}"/>
                </a:ext>
              </a:extLst>
            </p:cNvPr>
            <p:cNvSpPr txBox="1"/>
            <p:nvPr/>
          </p:nvSpPr>
          <p:spPr>
            <a:xfrm>
              <a:off x="4447837" y="1816921"/>
              <a:ext cx="1038281" cy="367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1600">
                  <a:latin typeface="+mj-lt"/>
                </a:rPr>
                <a:t>FINAL STEP</a:t>
              </a:r>
            </a:p>
          </p:txBody>
        </p:sp>
      </p:grpSp>
      <p:sp>
        <p:nvSpPr>
          <p:cNvPr id="39" name="Picture Placeholder 38">
            <a:extLst>
              <a:ext uri="{FF2B5EF4-FFF2-40B4-BE49-F238E27FC236}">
                <a16:creationId xmlns:a16="http://schemas.microsoft.com/office/drawing/2014/main" id="{59FBC934-13B9-4791-AF77-3869435D28E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4926326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55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1A1BB"/>
      </a:accent1>
      <a:accent2>
        <a:srgbClr val="355C6D"/>
      </a:accent2>
      <a:accent3>
        <a:srgbClr val="3F3F3F"/>
      </a:accent3>
      <a:accent4>
        <a:srgbClr val="262626"/>
      </a:accent4>
      <a:accent5>
        <a:srgbClr val="3F3F3F"/>
      </a:accent5>
      <a:accent6>
        <a:srgbClr val="3F3F3F"/>
      </a:accent6>
      <a:hlink>
        <a:srgbClr val="0563C1"/>
      </a:hlink>
      <a:folHlink>
        <a:srgbClr val="954F72"/>
      </a:folHlink>
    </a:clrScheme>
    <a:fontScheme name="Custom 120">
      <a:majorFont>
        <a:latin typeface="Darker Grotesque SemiBold"/>
        <a:ea typeface=""/>
        <a:cs typeface=""/>
      </a:majorFont>
      <a:minorFont>
        <a:latin typeface="DarkerGrotesque-Regul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7549</TotalTime>
  <Words>1464</Words>
  <Application>Microsoft Office PowerPoint</Application>
  <PresentationFormat>Widescreen</PresentationFormat>
  <Paragraphs>318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Darker Grotesque SemiBold</vt:lpstr>
      <vt:lpstr>DarkerGrotesque-Regular</vt:lpstr>
      <vt:lpstr>Funnel Display ExtraBold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taufiq kamil</dc:creator>
  <cp:lastModifiedBy>taufiq kamil</cp:lastModifiedBy>
  <cp:revision>180</cp:revision>
  <dcterms:created xsi:type="dcterms:W3CDTF">2024-11-05T08:51:54Z</dcterms:created>
  <dcterms:modified xsi:type="dcterms:W3CDTF">2025-10-29T02:12:20Z</dcterms:modified>
</cp:coreProperties>
</file>