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898" r:id="rId2"/>
    <p:sldId id="903" r:id="rId3"/>
    <p:sldId id="894" r:id="rId4"/>
    <p:sldId id="925" r:id="rId5"/>
    <p:sldId id="924" r:id="rId6"/>
    <p:sldId id="820" r:id="rId7"/>
    <p:sldId id="895" r:id="rId8"/>
    <p:sldId id="418" r:id="rId9"/>
    <p:sldId id="926" r:id="rId10"/>
    <p:sldId id="408" r:id="rId11"/>
    <p:sldId id="422" r:id="rId12"/>
    <p:sldId id="927" r:id="rId13"/>
    <p:sldId id="892" r:id="rId14"/>
    <p:sldId id="909" r:id="rId15"/>
    <p:sldId id="884" r:id="rId16"/>
    <p:sldId id="899" r:id="rId17"/>
    <p:sldId id="923" r:id="rId18"/>
    <p:sldId id="816" r:id="rId19"/>
    <p:sldId id="308" r:id="rId20"/>
    <p:sldId id="878" r:id="rId21"/>
    <p:sldId id="915" r:id="rId22"/>
    <p:sldId id="864" r:id="rId23"/>
    <p:sldId id="875" r:id="rId24"/>
    <p:sldId id="921" r:id="rId25"/>
    <p:sldId id="804" r:id="rId26"/>
    <p:sldId id="841" r:id="rId27"/>
    <p:sldId id="263" r:id="rId28"/>
    <p:sldId id="928" r:id="rId29"/>
    <p:sldId id="772" r:id="rId30"/>
  </p:sldIdLst>
  <p:sldSz cx="9144000" cy="6858000" type="screen4x3"/>
  <p:notesSz cx="6858000" cy="9144000"/>
  <p:defaultText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val Sh" initials="HS" lastIdx="2" clrIdx="0">
    <p:extLst>
      <p:ext uri="{19B8F6BF-5375-455C-9EA6-DF929625EA0E}">
        <p15:presenceInfo xmlns:p15="http://schemas.microsoft.com/office/powerpoint/2012/main" userId="854ca461d12d590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739E"/>
    <a:srgbClr val="ED1F81"/>
    <a:srgbClr val="E97373"/>
    <a:srgbClr val="FDC113"/>
    <a:srgbClr val="1F3BB6"/>
    <a:srgbClr val="549FD6"/>
    <a:srgbClr val="06CDBA"/>
    <a:srgbClr val="001D35"/>
    <a:srgbClr val="CAD7E7"/>
    <a:srgbClr val="F4F5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802" autoAdjust="0"/>
    <p:restoredTop sz="94960" autoAdjust="0"/>
  </p:normalViewPr>
  <p:slideViewPr>
    <p:cSldViewPr>
      <p:cViewPr varScale="1">
        <p:scale>
          <a:sx n="77" d="100"/>
          <a:sy n="77" d="100"/>
        </p:scale>
        <p:origin x="1152" y="62"/>
      </p:cViewPr>
      <p:guideLst/>
    </p:cSldViewPr>
  </p:slideViewPr>
  <p:outlineViewPr>
    <p:cViewPr>
      <p:scale>
        <a:sx n="33" d="100"/>
        <a:sy n="33" d="100"/>
      </p:scale>
      <p:origin x="0" y="-2736"/>
    </p:cViewPr>
  </p:outlineViewPr>
  <p:notesTextViewPr>
    <p:cViewPr>
      <p:scale>
        <a:sx n="50" d="100"/>
        <a:sy n="50" d="100"/>
      </p:scale>
      <p:origin x="0" y="0"/>
    </p:cViewPr>
  </p:notesTextViewPr>
  <p:sorterViewPr>
    <p:cViewPr>
      <p:scale>
        <a:sx n="75" d="100"/>
        <a:sy n="75" d="100"/>
      </p:scale>
      <p:origin x="0" y="0"/>
    </p:cViewPr>
  </p:sorterViewPr>
  <p:notesViewPr>
    <p:cSldViewPr>
      <p:cViewPr varScale="1">
        <p:scale>
          <a:sx n="62" d="100"/>
          <a:sy n="62" d="100"/>
        </p:scale>
        <p:origin x="2371"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63E9E0-D922-418E-8BFA-E41C87CB1E68}" type="datetimeFigureOut">
              <a:rPr lang="en-US" smtClean="0"/>
              <a:pPr/>
              <a:t>11/24/2023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7D2F9E-D167-4ED3-83EC-AE46EA34BEC3}" type="slidenum">
              <a:rPr lang="en-US" smtClean="0"/>
              <a:pPr/>
              <a:t>‹#›</a:t>
            </a:fld>
            <a:endParaRPr lang="en-US" dirty="0"/>
          </a:p>
        </p:txBody>
      </p:sp>
    </p:spTree>
    <p:extLst>
      <p:ext uri="{BB962C8B-B14F-4D97-AF65-F5344CB8AC3E}">
        <p14:creationId xmlns:p14="http://schemas.microsoft.com/office/powerpoint/2010/main" val="2615155951"/>
      </p:ext>
    </p:extLst>
  </p:cSld>
  <p:clrMap bg1="lt1" tx1="dk1" bg2="lt2" tx2="dk2" accent1="accent1" accent2="accent2" accent3="accent3" accent4="accent4" accent5="accent5" accent6="accent6" hlink="hlink" folHlink="folHlink"/>
  <p:notesStyle>
    <a:lvl1pPr marL="0" algn="l" defTabSz="1219140" rtl="0" eaLnBrk="1" latinLnBrk="0" hangingPunct="1">
      <a:defRPr sz="1600" kern="1200">
        <a:solidFill>
          <a:schemeClr val="tx1"/>
        </a:solidFill>
        <a:latin typeface="+mn-lt"/>
        <a:ea typeface="+mn-ea"/>
        <a:cs typeface="+mn-cs"/>
      </a:defRPr>
    </a:lvl1pPr>
    <a:lvl2pPr marL="609570" algn="l" defTabSz="1219140" rtl="0" eaLnBrk="1" latinLnBrk="0" hangingPunct="1">
      <a:defRPr sz="1600" kern="1200">
        <a:solidFill>
          <a:schemeClr val="tx1"/>
        </a:solidFill>
        <a:latin typeface="+mn-lt"/>
        <a:ea typeface="+mn-ea"/>
        <a:cs typeface="+mn-cs"/>
      </a:defRPr>
    </a:lvl2pPr>
    <a:lvl3pPr marL="1219140" algn="l" defTabSz="1219140" rtl="0" eaLnBrk="1" latinLnBrk="0" hangingPunct="1">
      <a:defRPr sz="1600" kern="1200">
        <a:solidFill>
          <a:schemeClr val="tx1"/>
        </a:solidFill>
        <a:latin typeface="+mn-lt"/>
        <a:ea typeface="+mn-ea"/>
        <a:cs typeface="+mn-cs"/>
      </a:defRPr>
    </a:lvl3pPr>
    <a:lvl4pPr marL="1828709" algn="l" defTabSz="1219140" rtl="0" eaLnBrk="1" latinLnBrk="0" hangingPunct="1">
      <a:defRPr sz="1600" kern="1200">
        <a:solidFill>
          <a:schemeClr val="tx1"/>
        </a:solidFill>
        <a:latin typeface="+mn-lt"/>
        <a:ea typeface="+mn-ea"/>
        <a:cs typeface="+mn-cs"/>
      </a:defRPr>
    </a:lvl4pPr>
    <a:lvl5pPr marL="2438278" algn="l" defTabSz="1219140" rtl="0" eaLnBrk="1" latinLnBrk="0" hangingPunct="1">
      <a:defRPr sz="1600" kern="1200">
        <a:solidFill>
          <a:schemeClr val="tx1"/>
        </a:solidFill>
        <a:latin typeface="+mn-lt"/>
        <a:ea typeface="+mn-ea"/>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2</a:t>
            </a:fld>
            <a:endParaRPr lang="en-US" dirty="0"/>
          </a:p>
        </p:txBody>
      </p:sp>
    </p:spTree>
    <p:extLst>
      <p:ext uri="{BB962C8B-B14F-4D97-AF65-F5344CB8AC3E}">
        <p14:creationId xmlns:p14="http://schemas.microsoft.com/office/powerpoint/2010/main" val="12763920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20</a:t>
            </a:fld>
            <a:endParaRPr lang="en-US" dirty="0"/>
          </a:p>
        </p:txBody>
      </p:sp>
    </p:spTree>
    <p:extLst>
      <p:ext uri="{BB962C8B-B14F-4D97-AF65-F5344CB8AC3E}">
        <p14:creationId xmlns:p14="http://schemas.microsoft.com/office/powerpoint/2010/main" val="1120644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21</a:t>
            </a:fld>
            <a:endParaRPr lang="en-US"/>
          </a:p>
        </p:txBody>
      </p:sp>
    </p:spTree>
    <p:extLst>
      <p:ext uri="{BB962C8B-B14F-4D97-AF65-F5344CB8AC3E}">
        <p14:creationId xmlns:p14="http://schemas.microsoft.com/office/powerpoint/2010/main" val="3296574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23</a:t>
            </a:fld>
            <a:endParaRPr lang="en-US"/>
          </a:p>
        </p:txBody>
      </p:sp>
    </p:spTree>
    <p:extLst>
      <p:ext uri="{BB962C8B-B14F-4D97-AF65-F5344CB8AC3E}">
        <p14:creationId xmlns:p14="http://schemas.microsoft.com/office/powerpoint/2010/main" val="256765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24</a:t>
            </a:fld>
            <a:endParaRPr lang="en-US"/>
          </a:p>
        </p:txBody>
      </p:sp>
    </p:spTree>
    <p:extLst>
      <p:ext uri="{BB962C8B-B14F-4D97-AF65-F5344CB8AC3E}">
        <p14:creationId xmlns:p14="http://schemas.microsoft.com/office/powerpoint/2010/main" val="3984632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25</a:t>
            </a:fld>
            <a:endParaRPr lang="en-US"/>
          </a:p>
        </p:txBody>
      </p:sp>
    </p:spTree>
    <p:extLst>
      <p:ext uri="{BB962C8B-B14F-4D97-AF65-F5344CB8AC3E}">
        <p14:creationId xmlns:p14="http://schemas.microsoft.com/office/powerpoint/2010/main" val="34087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26</a:t>
            </a:fld>
            <a:endParaRPr lang="en-US"/>
          </a:p>
        </p:txBody>
      </p:sp>
    </p:spTree>
    <p:extLst>
      <p:ext uri="{BB962C8B-B14F-4D97-AF65-F5344CB8AC3E}">
        <p14:creationId xmlns:p14="http://schemas.microsoft.com/office/powerpoint/2010/main" val="864209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29</a:t>
            </a:fld>
            <a:endParaRPr lang="en-US"/>
          </a:p>
        </p:txBody>
      </p:sp>
    </p:spTree>
    <p:extLst>
      <p:ext uri="{BB962C8B-B14F-4D97-AF65-F5344CB8AC3E}">
        <p14:creationId xmlns:p14="http://schemas.microsoft.com/office/powerpoint/2010/main" val="2538878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3</a:t>
            </a:fld>
            <a:endParaRPr lang="en-US"/>
          </a:p>
        </p:txBody>
      </p:sp>
    </p:spTree>
    <p:extLst>
      <p:ext uri="{BB962C8B-B14F-4D97-AF65-F5344CB8AC3E}">
        <p14:creationId xmlns:p14="http://schemas.microsoft.com/office/powerpoint/2010/main" val="3793407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5</a:t>
            </a:fld>
            <a:endParaRPr lang="en-US"/>
          </a:p>
        </p:txBody>
      </p:sp>
    </p:spTree>
    <p:extLst>
      <p:ext uri="{BB962C8B-B14F-4D97-AF65-F5344CB8AC3E}">
        <p14:creationId xmlns:p14="http://schemas.microsoft.com/office/powerpoint/2010/main" val="2542272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6</a:t>
            </a:fld>
            <a:endParaRPr lang="en-US"/>
          </a:p>
        </p:txBody>
      </p:sp>
    </p:spTree>
    <p:extLst>
      <p:ext uri="{BB962C8B-B14F-4D97-AF65-F5344CB8AC3E}">
        <p14:creationId xmlns:p14="http://schemas.microsoft.com/office/powerpoint/2010/main" val="320071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7</a:t>
            </a:fld>
            <a:endParaRPr lang="en-US" dirty="0"/>
          </a:p>
        </p:txBody>
      </p:sp>
    </p:spTree>
    <p:extLst>
      <p:ext uri="{BB962C8B-B14F-4D97-AF65-F5344CB8AC3E}">
        <p14:creationId xmlns:p14="http://schemas.microsoft.com/office/powerpoint/2010/main" val="1100461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8</a:t>
            </a:fld>
            <a:endParaRPr lang="en-US"/>
          </a:p>
        </p:txBody>
      </p:sp>
    </p:spTree>
    <p:extLst>
      <p:ext uri="{BB962C8B-B14F-4D97-AF65-F5344CB8AC3E}">
        <p14:creationId xmlns:p14="http://schemas.microsoft.com/office/powerpoint/2010/main" val="1019254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7D2F9E-D167-4ED3-83EC-AE46EA34BEC3}" type="slidenum">
              <a:rPr lang="en-US" smtClean="0"/>
              <a:pPr/>
              <a:t>9</a:t>
            </a:fld>
            <a:endParaRPr lang="en-US" dirty="0"/>
          </a:p>
        </p:txBody>
      </p:sp>
    </p:spTree>
    <p:extLst>
      <p:ext uri="{BB962C8B-B14F-4D97-AF65-F5344CB8AC3E}">
        <p14:creationId xmlns:p14="http://schemas.microsoft.com/office/powerpoint/2010/main" val="3210634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16</a:t>
            </a:fld>
            <a:endParaRPr lang="en-US"/>
          </a:p>
        </p:txBody>
      </p:sp>
    </p:spTree>
    <p:extLst>
      <p:ext uri="{BB962C8B-B14F-4D97-AF65-F5344CB8AC3E}">
        <p14:creationId xmlns:p14="http://schemas.microsoft.com/office/powerpoint/2010/main" val="3346531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E7D2F9E-D167-4ED3-83EC-AE46EA34BEC3}" type="slidenum">
              <a:rPr lang="en-US" smtClean="0"/>
              <a:pPr/>
              <a:t>17</a:t>
            </a:fld>
            <a:endParaRPr lang="en-US" dirty="0"/>
          </a:p>
        </p:txBody>
      </p:sp>
    </p:spTree>
    <p:extLst>
      <p:ext uri="{BB962C8B-B14F-4D97-AF65-F5344CB8AC3E}">
        <p14:creationId xmlns:p14="http://schemas.microsoft.com/office/powerpoint/2010/main" val="2849714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798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Main Title &amp; Subtitle_01">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726EC6E-44AF-4B8F-8148-0F55BF777E12}"/>
              </a:ext>
            </a:extLst>
          </p:cNvPr>
          <p:cNvSpPr>
            <a:spLocks noGrp="1"/>
          </p:cNvSpPr>
          <p:nvPr>
            <p:ph type="body" sz="half" idx="2" hasCustomPrompt="1"/>
          </p:nvPr>
        </p:nvSpPr>
        <p:spPr>
          <a:xfrm>
            <a:off x="387820" y="884975"/>
            <a:ext cx="8368363" cy="199546"/>
          </a:xfrm>
          <a:prstGeom prst="rect">
            <a:avLst/>
          </a:prstGeom>
        </p:spPr>
        <p:txBody>
          <a:bodyPr wrap="none" lIns="0" tIns="0" rIns="0" bIns="0" anchor="ctr">
            <a:noAutofit/>
          </a:bodyPr>
          <a:lstStyle>
            <a:lvl1pPr marL="0" indent="0" algn="l">
              <a:buNone/>
              <a:defRPr sz="1200" b="0" baseline="0">
                <a:solidFill>
                  <a:schemeClr val="tx1">
                    <a:lumMod val="50000"/>
                    <a:lumOff val="50000"/>
                  </a:schemeClr>
                </a:solidFill>
                <a:latin typeface="+mn-lt"/>
                <a:ea typeface="Roboto" panose="02000000000000000000" pitchFamily="2" charset="0"/>
              </a:defRPr>
            </a:lvl1pPr>
            <a:lvl2pPr marL="457166" indent="0">
              <a:buNone/>
              <a:defRPr sz="1200"/>
            </a:lvl2pPr>
            <a:lvl3pPr marL="914331"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en-US" dirty="0"/>
              <a:t>CLICK TO EDITE SUBTITLE</a:t>
            </a:r>
          </a:p>
        </p:txBody>
      </p:sp>
      <p:sp>
        <p:nvSpPr>
          <p:cNvPr id="5" name="Title 2">
            <a:extLst>
              <a:ext uri="{FF2B5EF4-FFF2-40B4-BE49-F238E27FC236}">
                <a16:creationId xmlns:a16="http://schemas.microsoft.com/office/drawing/2014/main" id="{CF3FE2B5-59ED-40B8-B474-81969D1BF5D8}"/>
              </a:ext>
            </a:extLst>
          </p:cNvPr>
          <p:cNvSpPr>
            <a:spLocks noGrp="1"/>
          </p:cNvSpPr>
          <p:nvPr>
            <p:ph type="title"/>
          </p:nvPr>
        </p:nvSpPr>
        <p:spPr>
          <a:xfrm>
            <a:off x="387820" y="382773"/>
            <a:ext cx="8368363" cy="445500"/>
          </a:xfrm>
          <a:prstGeom prst="rect">
            <a:avLst/>
          </a:prstGeom>
        </p:spPr>
        <p:txBody>
          <a:bodyPr lIns="0" tIns="0" rIns="0" bIns="0" anchor="ctr"/>
          <a:lstStyle>
            <a:lvl1pPr algn="l">
              <a:defRPr sz="2800" b="1">
                <a:solidFill>
                  <a:schemeClr val="tx1">
                    <a:lumMod val="75000"/>
                    <a:lumOff val="2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23068519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 id="2147483655" r:id="rId2"/>
  </p:sldLayoutIdLst>
  <p:hf hdr="0" ftr="0" dt="0"/>
  <p:txStyles>
    <p:titleStyle>
      <a:lvl1pPr algn="ctr" defTabSz="914309" rtl="0" eaLnBrk="1" latinLnBrk="0" hangingPunct="1">
        <a:spcBef>
          <a:spcPct val="0"/>
        </a:spcBef>
        <a:buNone/>
        <a:defRPr sz="4400" kern="1200">
          <a:solidFill>
            <a:schemeClr val="tx1"/>
          </a:solidFill>
          <a:latin typeface="+mj-lt"/>
          <a:ea typeface="+mj-ea"/>
          <a:cs typeface="+mj-cs"/>
        </a:defRPr>
      </a:lvl1pPr>
    </p:titleStyle>
    <p:bodyStyle>
      <a:lvl1pPr marL="342866" indent="-342866" algn="l" defTabSz="91430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77" indent="-285723" algn="l" defTabSz="914309"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85" indent="-228576" algn="l" defTabSz="91430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40" indent="-228576" algn="l" defTabSz="91430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95" indent="-228576" algn="l" defTabSz="91430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348" indent="-228576" algn="l" defTabSz="9143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04" indent="-228576" algn="l" defTabSz="9143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57" indent="-228576" algn="l" defTabSz="9143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12" indent="-228576" algn="l" defTabSz="9143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9" algn="l" defTabSz="914309" rtl="0" eaLnBrk="1" latinLnBrk="0" hangingPunct="1">
        <a:defRPr sz="1800" kern="1200">
          <a:solidFill>
            <a:schemeClr val="tx1"/>
          </a:solidFill>
          <a:latin typeface="+mn-lt"/>
          <a:ea typeface="+mn-ea"/>
          <a:cs typeface="+mn-cs"/>
        </a:defRPr>
      </a:lvl5pPr>
      <a:lvl6pPr marL="2285772"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75"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387820" y="884975"/>
            <a:ext cx="8368363" cy="199546"/>
          </a:xfrm>
        </p:spPr>
        <p:txBody>
          <a:bodyPr/>
          <a:lstStyle/>
          <a:p>
            <a:r>
              <a:rPr lang="en-US" dirty="0"/>
              <a:t>Enter your subhead line here</a:t>
            </a:r>
          </a:p>
        </p:txBody>
      </p:sp>
      <p:sp>
        <p:nvSpPr>
          <p:cNvPr id="3" name="Title 2"/>
          <p:cNvSpPr>
            <a:spLocks noGrp="1"/>
          </p:cNvSpPr>
          <p:nvPr>
            <p:ph type="title"/>
          </p:nvPr>
        </p:nvSpPr>
        <p:spPr>
          <a:xfrm>
            <a:off x="387820" y="382773"/>
            <a:ext cx="8368363" cy="445500"/>
          </a:xfrm>
        </p:spPr>
        <p:txBody>
          <a:bodyPr/>
          <a:lstStyle/>
          <a:p>
            <a:r>
              <a:rPr lang="en-US" dirty="0"/>
              <a:t>Timeline Infographics – 8 Steps</a:t>
            </a:r>
          </a:p>
        </p:txBody>
      </p:sp>
      <p:cxnSp>
        <p:nvCxnSpPr>
          <p:cNvPr id="288" name="Straight Connector 287">
            <a:extLst>
              <a:ext uri="{FF2B5EF4-FFF2-40B4-BE49-F238E27FC236}">
                <a16:creationId xmlns:a16="http://schemas.microsoft.com/office/drawing/2014/main" id="{2CCCE9E7-0388-43A5-B565-910705410890}"/>
              </a:ext>
            </a:extLst>
          </p:cNvPr>
          <p:cNvCxnSpPr>
            <a:cxnSpLocks/>
          </p:cNvCxnSpPr>
          <p:nvPr/>
        </p:nvCxnSpPr>
        <p:spPr>
          <a:xfrm flipV="1">
            <a:off x="979909" y="1916288"/>
            <a:ext cx="0" cy="1629402"/>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E1CE7232-D614-41C7-9270-5A00E2087860}"/>
              </a:ext>
            </a:extLst>
          </p:cNvPr>
          <p:cNvCxnSpPr>
            <a:cxnSpLocks/>
          </p:cNvCxnSpPr>
          <p:nvPr/>
        </p:nvCxnSpPr>
        <p:spPr>
          <a:xfrm flipV="1">
            <a:off x="3032530" y="1916288"/>
            <a:ext cx="0" cy="1629402"/>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a16="http://schemas.microsoft.com/office/drawing/2014/main" id="{09643416-A88D-4B0B-94E2-3C409612FFA7}"/>
              </a:ext>
            </a:extLst>
          </p:cNvPr>
          <p:cNvCxnSpPr>
            <a:cxnSpLocks/>
          </p:cNvCxnSpPr>
          <p:nvPr/>
        </p:nvCxnSpPr>
        <p:spPr>
          <a:xfrm flipV="1">
            <a:off x="5085154" y="1916288"/>
            <a:ext cx="0" cy="1629402"/>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91" name="Straight Connector 290">
            <a:extLst>
              <a:ext uri="{FF2B5EF4-FFF2-40B4-BE49-F238E27FC236}">
                <a16:creationId xmlns:a16="http://schemas.microsoft.com/office/drawing/2014/main" id="{2C8E2E51-D25A-4EB5-BC41-EC745F3BD670}"/>
              </a:ext>
            </a:extLst>
          </p:cNvPr>
          <p:cNvCxnSpPr>
            <a:cxnSpLocks/>
          </p:cNvCxnSpPr>
          <p:nvPr/>
        </p:nvCxnSpPr>
        <p:spPr>
          <a:xfrm flipV="1">
            <a:off x="7137776" y="1916288"/>
            <a:ext cx="0" cy="1629402"/>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278" name="Oval 277">
            <a:extLst>
              <a:ext uri="{FF2B5EF4-FFF2-40B4-BE49-F238E27FC236}">
                <a16:creationId xmlns:a16="http://schemas.microsoft.com/office/drawing/2014/main" id="{00BAC4CB-7104-4207-9FA2-CC47AECD4248}"/>
              </a:ext>
            </a:extLst>
          </p:cNvPr>
          <p:cNvSpPr/>
          <p:nvPr/>
        </p:nvSpPr>
        <p:spPr bwMode="auto">
          <a:xfrm>
            <a:off x="773608" y="2567810"/>
            <a:ext cx="412604" cy="413511"/>
          </a:xfrm>
          <a:prstGeom prst="ellipse">
            <a:avLst/>
          </a:prstGeom>
          <a:solidFill>
            <a:schemeClr val="accent1"/>
          </a:solidFill>
          <a:ln w="3175">
            <a:solidFill>
              <a:schemeClr val="bg1"/>
            </a:solidFill>
            <a:round/>
            <a:headEnd/>
            <a:tailEnd/>
          </a:ln>
          <a:effectLst/>
        </p:spPr>
        <p:txBody>
          <a:bodyPr vert="horz" wrap="square" lIns="91440" tIns="45720" rIns="91440" bIns="45720" numCol="1" rtlCol="0" anchor="t" anchorCtr="0" compatLnSpc="1">
            <a:prstTxWarp prst="textNoShape">
              <a:avLst/>
            </a:prstTxWarp>
          </a:bodyPr>
          <a:lstStyle/>
          <a:p>
            <a:pPr algn="ctr"/>
            <a:endParaRPr lang="en-US" sz="3000"/>
          </a:p>
        </p:txBody>
      </p:sp>
      <p:sp>
        <p:nvSpPr>
          <p:cNvPr id="279" name="Oval 278">
            <a:extLst>
              <a:ext uri="{FF2B5EF4-FFF2-40B4-BE49-F238E27FC236}">
                <a16:creationId xmlns:a16="http://schemas.microsoft.com/office/drawing/2014/main" id="{C5F6EDF6-5132-4D7E-9623-E6B5A1EF83BD}"/>
              </a:ext>
            </a:extLst>
          </p:cNvPr>
          <p:cNvSpPr/>
          <p:nvPr/>
        </p:nvSpPr>
        <p:spPr bwMode="auto">
          <a:xfrm>
            <a:off x="2826229" y="2567810"/>
            <a:ext cx="412604" cy="413511"/>
          </a:xfrm>
          <a:prstGeom prst="ellipse">
            <a:avLst/>
          </a:prstGeom>
          <a:solidFill>
            <a:schemeClr val="accent3"/>
          </a:solidFill>
          <a:ln w="3175">
            <a:solidFill>
              <a:schemeClr val="bg1"/>
            </a:solidFill>
            <a:round/>
            <a:headEnd/>
            <a:tailEnd/>
          </a:ln>
          <a:effectLst/>
        </p:spPr>
        <p:txBody>
          <a:bodyPr vert="horz" wrap="square" lIns="91440" tIns="45720" rIns="91440" bIns="45720" numCol="1" rtlCol="0" anchor="t" anchorCtr="0" compatLnSpc="1">
            <a:prstTxWarp prst="textNoShape">
              <a:avLst/>
            </a:prstTxWarp>
          </a:bodyPr>
          <a:lstStyle/>
          <a:p>
            <a:pPr algn="ctr"/>
            <a:endParaRPr lang="en-US" sz="3000"/>
          </a:p>
        </p:txBody>
      </p:sp>
      <p:sp>
        <p:nvSpPr>
          <p:cNvPr id="280" name="Oval 279">
            <a:extLst>
              <a:ext uri="{FF2B5EF4-FFF2-40B4-BE49-F238E27FC236}">
                <a16:creationId xmlns:a16="http://schemas.microsoft.com/office/drawing/2014/main" id="{33E61336-89AF-42C7-B766-35CF1558ED18}"/>
              </a:ext>
            </a:extLst>
          </p:cNvPr>
          <p:cNvSpPr/>
          <p:nvPr/>
        </p:nvSpPr>
        <p:spPr bwMode="auto">
          <a:xfrm>
            <a:off x="4878853" y="2567810"/>
            <a:ext cx="412604" cy="413511"/>
          </a:xfrm>
          <a:prstGeom prst="ellipse">
            <a:avLst/>
          </a:prstGeom>
          <a:solidFill>
            <a:schemeClr val="accent5"/>
          </a:solidFill>
          <a:ln w="3175">
            <a:solidFill>
              <a:schemeClr val="bg1"/>
            </a:solidFill>
            <a:round/>
            <a:headEnd/>
            <a:tailEnd/>
          </a:ln>
          <a:effectLst/>
        </p:spPr>
        <p:txBody>
          <a:bodyPr vert="horz" wrap="square" lIns="91440" tIns="45720" rIns="91440" bIns="45720" numCol="1" rtlCol="0" anchor="t" anchorCtr="0" compatLnSpc="1">
            <a:prstTxWarp prst="textNoShape">
              <a:avLst/>
            </a:prstTxWarp>
          </a:bodyPr>
          <a:lstStyle/>
          <a:p>
            <a:pPr algn="ctr"/>
            <a:endParaRPr lang="en-US" sz="3000"/>
          </a:p>
        </p:txBody>
      </p:sp>
      <p:sp>
        <p:nvSpPr>
          <p:cNvPr id="281" name="Oval 280">
            <a:extLst>
              <a:ext uri="{FF2B5EF4-FFF2-40B4-BE49-F238E27FC236}">
                <a16:creationId xmlns:a16="http://schemas.microsoft.com/office/drawing/2014/main" id="{0EF6FA38-DA0B-4C5C-AFD6-0941C38FC338}"/>
              </a:ext>
            </a:extLst>
          </p:cNvPr>
          <p:cNvSpPr/>
          <p:nvPr/>
        </p:nvSpPr>
        <p:spPr bwMode="auto">
          <a:xfrm>
            <a:off x="6931474" y="2567810"/>
            <a:ext cx="412604" cy="413511"/>
          </a:xfrm>
          <a:prstGeom prst="ellipse">
            <a:avLst/>
          </a:prstGeom>
          <a:solidFill>
            <a:schemeClr val="tx1">
              <a:lumMod val="75000"/>
              <a:lumOff val="25000"/>
            </a:schemeClr>
          </a:solidFill>
          <a:ln w="3175">
            <a:solidFill>
              <a:schemeClr val="bg1"/>
            </a:solidFill>
            <a:round/>
            <a:headEnd/>
            <a:tailEnd/>
          </a:ln>
          <a:effectLst/>
        </p:spPr>
        <p:txBody>
          <a:bodyPr vert="horz" wrap="square" lIns="91440" tIns="45720" rIns="91440" bIns="45720" numCol="1" rtlCol="0" anchor="t" anchorCtr="0" compatLnSpc="1">
            <a:prstTxWarp prst="textNoShape">
              <a:avLst/>
            </a:prstTxWarp>
          </a:bodyPr>
          <a:lstStyle/>
          <a:p>
            <a:pPr algn="ctr"/>
            <a:endParaRPr lang="en-US" sz="3000" dirty="0"/>
          </a:p>
        </p:txBody>
      </p:sp>
      <p:cxnSp>
        <p:nvCxnSpPr>
          <p:cNvPr id="272" name="Straight Connector 271">
            <a:extLst>
              <a:ext uri="{FF2B5EF4-FFF2-40B4-BE49-F238E27FC236}">
                <a16:creationId xmlns:a16="http://schemas.microsoft.com/office/drawing/2014/main" id="{3113AC24-9421-4691-A767-9EA162D01F7C}"/>
              </a:ext>
            </a:extLst>
          </p:cNvPr>
          <p:cNvCxnSpPr>
            <a:cxnSpLocks/>
          </p:cNvCxnSpPr>
          <p:nvPr/>
        </p:nvCxnSpPr>
        <p:spPr>
          <a:xfrm rot="10800000" flipV="1">
            <a:off x="8164088" y="3944996"/>
            <a:ext cx="0" cy="1629402"/>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73" name="Straight Connector 272">
            <a:extLst>
              <a:ext uri="{FF2B5EF4-FFF2-40B4-BE49-F238E27FC236}">
                <a16:creationId xmlns:a16="http://schemas.microsoft.com/office/drawing/2014/main" id="{A5E78231-138D-44CC-9F33-D47DDA2D4B17}"/>
              </a:ext>
            </a:extLst>
          </p:cNvPr>
          <p:cNvCxnSpPr>
            <a:cxnSpLocks/>
          </p:cNvCxnSpPr>
          <p:nvPr/>
        </p:nvCxnSpPr>
        <p:spPr>
          <a:xfrm rot="10800000" flipV="1">
            <a:off x="6111464" y="3944996"/>
            <a:ext cx="0" cy="1629402"/>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74" name="Straight Connector 273">
            <a:extLst>
              <a:ext uri="{FF2B5EF4-FFF2-40B4-BE49-F238E27FC236}">
                <a16:creationId xmlns:a16="http://schemas.microsoft.com/office/drawing/2014/main" id="{CB65274F-B27D-4441-874B-5FCF8FC18EA2}"/>
              </a:ext>
            </a:extLst>
          </p:cNvPr>
          <p:cNvCxnSpPr>
            <a:cxnSpLocks/>
          </p:cNvCxnSpPr>
          <p:nvPr/>
        </p:nvCxnSpPr>
        <p:spPr>
          <a:xfrm rot="10800000" flipV="1">
            <a:off x="4058842" y="3944996"/>
            <a:ext cx="0" cy="1629402"/>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E3ED4CAA-B33B-4AD6-AA01-84147785F49A}"/>
              </a:ext>
            </a:extLst>
          </p:cNvPr>
          <p:cNvCxnSpPr>
            <a:cxnSpLocks/>
          </p:cNvCxnSpPr>
          <p:nvPr/>
        </p:nvCxnSpPr>
        <p:spPr>
          <a:xfrm rot="10800000" flipV="1">
            <a:off x="2006220" y="3944996"/>
            <a:ext cx="0" cy="1629402"/>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262" name="Oval 261">
            <a:extLst>
              <a:ext uri="{FF2B5EF4-FFF2-40B4-BE49-F238E27FC236}">
                <a16:creationId xmlns:a16="http://schemas.microsoft.com/office/drawing/2014/main" id="{A66796C6-B1E6-42DA-9E1D-7B50905C258B}"/>
              </a:ext>
            </a:extLst>
          </p:cNvPr>
          <p:cNvSpPr/>
          <p:nvPr/>
        </p:nvSpPr>
        <p:spPr bwMode="auto">
          <a:xfrm>
            <a:off x="7957786" y="4509365"/>
            <a:ext cx="412604" cy="413511"/>
          </a:xfrm>
          <a:prstGeom prst="ellipse">
            <a:avLst/>
          </a:prstGeom>
          <a:solidFill>
            <a:schemeClr val="tx1">
              <a:lumMod val="50000"/>
              <a:lumOff val="50000"/>
            </a:schemeClr>
          </a:solidFill>
          <a:ln w="3175">
            <a:solidFill>
              <a:schemeClr val="bg1"/>
            </a:solidFill>
            <a:round/>
            <a:headEnd/>
            <a:tailEnd/>
          </a:ln>
          <a:effectLst/>
        </p:spPr>
        <p:txBody>
          <a:bodyPr vert="horz" wrap="square" lIns="91440" tIns="45720" rIns="91440" bIns="45720" numCol="1" rtlCol="0" anchor="t" anchorCtr="0" compatLnSpc="1">
            <a:prstTxWarp prst="textNoShape">
              <a:avLst/>
            </a:prstTxWarp>
          </a:bodyPr>
          <a:lstStyle/>
          <a:p>
            <a:pPr algn="ctr"/>
            <a:endParaRPr lang="en-US" sz="3000"/>
          </a:p>
        </p:txBody>
      </p:sp>
      <p:sp>
        <p:nvSpPr>
          <p:cNvPr id="263" name="Oval 262">
            <a:extLst>
              <a:ext uri="{FF2B5EF4-FFF2-40B4-BE49-F238E27FC236}">
                <a16:creationId xmlns:a16="http://schemas.microsoft.com/office/drawing/2014/main" id="{DEC0C2AA-4A5B-4E66-8216-3D0E3A5222E6}"/>
              </a:ext>
            </a:extLst>
          </p:cNvPr>
          <p:cNvSpPr/>
          <p:nvPr/>
        </p:nvSpPr>
        <p:spPr bwMode="auto">
          <a:xfrm>
            <a:off x="5905162" y="4509365"/>
            <a:ext cx="412604" cy="413511"/>
          </a:xfrm>
          <a:prstGeom prst="ellipse">
            <a:avLst/>
          </a:prstGeom>
          <a:solidFill>
            <a:schemeClr val="accent6"/>
          </a:solidFill>
          <a:ln w="3175">
            <a:solidFill>
              <a:schemeClr val="bg1"/>
            </a:solidFill>
            <a:round/>
            <a:headEnd/>
            <a:tailEnd/>
          </a:ln>
          <a:effectLst/>
        </p:spPr>
        <p:txBody>
          <a:bodyPr vert="horz" wrap="square" lIns="91440" tIns="45720" rIns="91440" bIns="45720" numCol="1" rtlCol="0" anchor="t" anchorCtr="0" compatLnSpc="1">
            <a:prstTxWarp prst="textNoShape">
              <a:avLst/>
            </a:prstTxWarp>
          </a:bodyPr>
          <a:lstStyle/>
          <a:p>
            <a:pPr algn="ctr"/>
            <a:endParaRPr lang="en-US" sz="3000"/>
          </a:p>
        </p:txBody>
      </p:sp>
      <p:sp>
        <p:nvSpPr>
          <p:cNvPr id="264" name="Oval 263">
            <a:extLst>
              <a:ext uri="{FF2B5EF4-FFF2-40B4-BE49-F238E27FC236}">
                <a16:creationId xmlns:a16="http://schemas.microsoft.com/office/drawing/2014/main" id="{B8BE3C7E-5344-4315-BBCA-E3FF08FF633C}"/>
              </a:ext>
            </a:extLst>
          </p:cNvPr>
          <p:cNvSpPr/>
          <p:nvPr/>
        </p:nvSpPr>
        <p:spPr bwMode="auto">
          <a:xfrm>
            <a:off x="3852541" y="4509365"/>
            <a:ext cx="412604" cy="413511"/>
          </a:xfrm>
          <a:prstGeom prst="ellipse">
            <a:avLst/>
          </a:prstGeom>
          <a:solidFill>
            <a:schemeClr val="accent4"/>
          </a:solidFill>
          <a:ln w="3175">
            <a:solidFill>
              <a:schemeClr val="bg1"/>
            </a:solidFill>
            <a:round/>
            <a:headEnd/>
            <a:tailEnd/>
          </a:ln>
          <a:effectLst/>
        </p:spPr>
        <p:txBody>
          <a:bodyPr vert="horz" wrap="square" lIns="91440" tIns="45720" rIns="91440" bIns="45720" numCol="1" rtlCol="0" anchor="t" anchorCtr="0" compatLnSpc="1">
            <a:prstTxWarp prst="textNoShape">
              <a:avLst/>
            </a:prstTxWarp>
          </a:bodyPr>
          <a:lstStyle/>
          <a:p>
            <a:pPr algn="ctr"/>
            <a:endParaRPr lang="en-US" sz="3000" dirty="0"/>
          </a:p>
        </p:txBody>
      </p:sp>
      <p:sp>
        <p:nvSpPr>
          <p:cNvPr id="265" name="Oval 264">
            <a:extLst>
              <a:ext uri="{FF2B5EF4-FFF2-40B4-BE49-F238E27FC236}">
                <a16:creationId xmlns:a16="http://schemas.microsoft.com/office/drawing/2014/main" id="{D724BCFC-BDF7-44A6-ADA7-E8A3425C496D}"/>
              </a:ext>
            </a:extLst>
          </p:cNvPr>
          <p:cNvSpPr/>
          <p:nvPr/>
        </p:nvSpPr>
        <p:spPr bwMode="auto">
          <a:xfrm>
            <a:off x="1799920" y="4509365"/>
            <a:ext cx="412604" cy="413511"/>
          </a:xfrm>
          <a:prstGeom prst="ellipse">
            <a:avLst/>
          </a:prstGeom>
          <a:solidFill>
            <a:schemeClr val="accent2"/>
          </a:solidFill>
          <a:ln w="3175">
            <a:solidFill>
              <a:schemeClr val="bg1"/>
            </a:solidFill>
            <a:round/>
            <a:headEnd/>
            <a:tailEnd/>
          </a:ln>
          <a:effectLst/>
        </p:spPr>
        <p:txBody>
          <a:bodyPr vert="horz" wrap="square" lIns="91440" tIns="45720" rIns="91440" bIns="45720" numCol="1" rtlCol="0" anchor="t" anchorCtr="0" compatLnSpc="1">
            <a:prstTxWarp prst="textNoShape">
              <a:avLst/>
            </a:prstTxWarp>
          </a:bodyPr>
          <a:lstStyle/>
          <a:p>
            <a:pPr algn="ctr"/>
            <a:endParaRPr lang="en-US" sz="3000"/>
          </a:p>
        </p:txBody>
      </p:sp>
      <p:sp>
        <p:nvSpPr>
          <p:cNvPr id="8" name="Freeform 5"/>
          <p:cNvSpPr>
            <a:spLocks/>
          </p:cNvSpPr>
          <p:nvPr/>
        </p:nvSpPr>
        <p:spPr bwMode="auto">
          <a:xfrm>
            <a:off x="387817" y="3158246"/>
            <a:ext cx="1184186" cy="1174197"/>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1"/>
          </a:solidFill>
          <a:ln>
            <a:noFill/>
          </a:ln>
        </p:spPr>
        <p:txBody>
          <a:bodyPr vert="horz" wrap="square" lIns="91440" tIns="45720" rIns="91440" bIns="45720" numCol="1" anchor="ctr" anchorCtr="0" compatLnSpc="1">
            <a:prstTxWarp prst="textNoShape">
              <a:avLst/>
            </a:prstTxWarp>
          </a:bodyPr>
          <a:lstStyle/>
          <a:p>
            <a:endParaRPr lang="en-US" sz="3000"/>
          </a:p>
        </p:txBody>
      </p:sp>
      <p:sp>
        <p:nvSpPr>
          <p:cNvPr id="47" name="Rectangle 46"/>
          <p:cNvSpPr/>
          <p:nvPr/>
        </p:nvSpPr>
        <p:spPr>
          <a:xfrm>
            <a:off x="542577" y="3629928"/>
            <a:ext cx="874667" cy="230832"/>
          </a:xfrm>
          <a:prstGeom prst="rect">
            <a:avLst/>
          </a:prstGeom>
        </p:spPr>
        <p:txBody>
          <a:bodyPr wrap="square" lIns="0" tIns="0" rIns="0" bIns="0" anchor="ctr">
            <a:spAutoFit/>
          </a:bodyPr>
          <a:lstStyle/>
          <a:p>
            <a:pPr algn="ctr"/>
            <a:r>
              <a:rPr lang="en-US" sz="1500" b="1" dirty="0">
                <a:solidFill>
                  <a:schemeClr val="bg1"/>
                </a:solidFill>
              </a:rPr>
              <a:t>2020</a:t>
            </a:r>
          </a:p>
        </p:txBody>
      </p:sp>
      <p:sp>
        <p:nvSpPr>
          <p:cNvPr id="46" name="Freeform 5"/>
          <p:cNvSpPr>
            <a:spLocks/>
          </p:cNvSpPr>
          <p:nvPr/>
        </p:nvSpPr>
        <p:spPr bwMode="auto">
          <a:xfrm>
            <a:off x="1414129" y="3158246"/>
            <a:ext cx="1184186" cy="1174197"/>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2"/>
          </a:solidFill>
          <a:ln>
            <a:noFill/>
          </a:ln>
          <a:effectLst>
            <a:outerShdw blurRad="177800" dist="127000" dir="9960000" algn="r" rotWithShape="0">
              <a:prstClr val="black">
                <a:alpha val="40000"/>
              </a:prstClr>
            </a:outerShdw>
          </a:effectLst>
        </p:spPr>
        <p:txBody>
          <a:bodyPr vert="horz" wrap="square" lIns="91440" tIns="45720" rIns="91440" bIns="45720" numCol="1" anchor="ctr" anchorCtr="0" compatLnSpc="1">
            <a:prstTxWarp prst="textNoShape">
              <a:avLst/>
            </a:prstTxWarp>
          </a:bodyPr>
          <a:lstStyle/>
          <a:p>
            <a:endParaRPr lang="en-US" sz="3000"/>
          </a:p>
        </p:txBody>
      </p:sp>
      <p:sp>
        <p:nvSpPr>
          <p:cNvPr id="48" name="Rectangle 47"/>
          <p:cNvSpPr/>
          <p:nvPr/>
        </p:nvSpPr>
        <p:spPr>
          <a:xfrm>
            <a:off x="1568888" y="3629928"/>
            <a:ext cx="874667" cy="230832"/>
          </a:xfrm>
          <a:prstGeom prst="rect">
            <a:avLst/>
          </a:prstGeom>
        </p:spPr>
        <p:txBody>
          <a:bodyPr wrap="square" lIns="0" tIns="0" rIns="0" bIns="0" anchor="ctr">
            <a:spAutoFit/>
          </a:bodyPr>
          <a:lstStyle/>
          <a:p>
            <a:pPr algn="ctr"/>
            <a:r>
              <a:rPr lang="en-US" sz="1500" b="1" dirty="0">
                <a:solidFill>
                  <a:schemeClr val="bg1"/>
                </a:solidFill>
              </a:rPr>
              <a:t>2021</a:t>
            </a:r>
          </a:p>
        </p:txBody>
      </p:sp>
      <p:sp>
        <p:nvSpPr>
          <p:cNvPr id="52" name="Freeform 5"/>
          <p:cNvSpPr>
            <a:spLocks/>
          </p:cNvSpPr>
          <p:nvPr/>
        </p:nvSpPr>
        <p:spPr bwMode="auto">
          <a:xfrm>
            <a:off x="2440438" y="3158246"/>
            <a:ext cx="1184186" cy="1174197"/>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3"/>
          </a:solidFill>
          <a:ln>
            <a:noFill/>
          </a:ln>
          <a:effectLst>
            <a:outerShdw blurRad="177800" dist="127000" dir="9960000" algn="r" rotWithShape="0">
              <a:prstClr val="black">
                <a:alpha val="40000"/>
              </a:prstClr>
            </a:outerShdw>
          </a:effectLst>
        </p:spPr>
        <p:txBody>
          <a:bodyPr vert="horz" wrap="square" lIns="91440" tIns="45720" rIns="91440" bIns="45720" numCol="1" anchor="ctr" anchorCtr="0" compatLnSpc="1">
            <a:prstTxWarp prst="textNoShape">
              <a:avLst/>
            </a:prstTxWarp>
          </a:bodyPr>
          <a:lstStyle/>
          <a:p>
            <a:endParaRPr lang="en-US" sz="3000"/>
          </a:p>
        </p:txBody>
      </p:sp>
      <p:sp>
        <p:nvSpPr>
          <p:cNvPr id="55" name="Rectangle 54"/>
          <p:cNvSpPr/>
          <p:nvPr/>
        </p:nvSpPr>
        <p:spPr>
          <a:xfrm>
            <a:off x="2595199" y="3629928"/>
            <a:ext cx="874667" cy="230832"/>
          </a:xfrm>
          <a:prstGeom prst="rect">
            <a:avLst/>
          </a:prstGeom>
        </p:spPr>
        <p:txBody>
          <a:bodyPr wrap="square" lIns="0" tIns="0" rIns="0" bIns="0" anchor="ctr">
            <a:spAutoFit/>
          </a:bodyPr>
          <a:lstStyle/>
          <a:p>
            <a:pPr algn="ctr"/>
            <a:r>
              <a:rPr lang="en-US" sz="1500" b="1" dirty="0">
                <a:solidFill>
                  <a:schemeClr val="bg1"/>
                </a:solidFill>
              </a:rPr>
              <a:t>2022</a:t>
            </a:r>
          </a:p>
        </p:txBody>
      </p:sp>
      <p:sp>
        <p:nvSpPr>
          <p:cNvPr id="63" name="Freeform 5"/>
          <p:cNvSpPr>
            <a:spLocks/>
          </p:cNvSpPr>
          <p:nvPr/>
        </p:nvSpPr>
        <p:spPr bwMode="auto">
          <a:xfrm>
            <a:off x="3466750" y="3158246"/>
            <a:ext cx="1184186" cy="1174197"/>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4"/>
          </a:solidFill>
          <a:ln>
            <a:noFill/>
          </a:ln>
          <a:effectLst>
            <a:outerShdw blurRad="177800" dist="127000" dir="9960000" algn="r" rotWithShape="0">
              <a:prstClr val="black">
                <a:alpha val="40000"/>
              </a:prstClr>
            </a:outerShdw>
          </a:effectLst>
        </p:spPr>
        <p:txBody>
          <a:bodyPr vert="horz" wrap="square" lIns="91440" tIns="45720" rIns="91440" bIns="45720" numCol="1" anchor="ctr" anchorCtr="0" compatLnSpc="1">
            <a:prstTxWarp prst="textNoShape">
              <a:avLst/>
            </a:prstTxWarp>
          </a:bodyPr>
          <a:lstStyle/>
          <a:p>
            <a:endParaRPr lang="en-US" sz="3000"/>
          </a:p>
        </p:txBody>
      </p:sp>
      <p:sp>
        <p:nvSpPr>
          <p:cNvPr id="64" name="Rectangle 63"/>
          <p:cNvSpPr/>
          <p:nvPr/>
        </p:nvSpPr>
        <p:spPr>
          <a:xfrm>
            <a:off x="3621510" y="3629928"/>
            <a:ext cx="874667" cy="230832"/>
          </a:xfrm>
          <a:prstGeom prst="rect">
            <a:avLst/>
          </a:prstGeom>
        </p:spPr>
        <p:txBody>
          <a:bodyPr wrap="square" lIns="0" tIns="0" rIns="0" bIns="0" anchor="ctr">
            <a:spAutoFit/>
          </a:bodyPr>
          <a:lstStyle/>
          <a:p>
            <a:pPr algn="ctr"/>
            <a:r>
              <a:rPr lang="en-US" sz="1500" b="1" dirty="0">
                <a:solidFill>
                  <a:schemeClr val="bg1"/>
                </a:solidFill>
              </a:rPr>
              <a:t>2023</a:t>
            </a:r>
          </a:p>
        </p:txBody>
      </p:sp>
      <p:sp>
        <p:nvSpPr>
          <p:cNvPr id="70" name="Freeform 5"/>
          <p:cNvSpPr>
            <a:spLocks/>
          </p:cNvSpPr>
          <p:nvPr/>
        </p:nvSpPr>
        <p:spPr bwMode="auto">
          <a:xfrm>
            <a:off x="4493061" y="3158246"/>
            <a:ext cx="1184186" cy="1174197"/>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5"/>
          </a:solidFill>
          <a:ln>
            <a:noFill/>
          </a:ln>
          <a:effectLst>
            <a:outerShdw blurRad="177800" dist="127000" dir="9960000" algn="r" rotWithShape="0">
              <a:prstClr val="black">
                <a:alpha val="40000"/>
              </a:prstClr>
            </a:outerShdw>
          </a:effectLst>
        </p:spPr>
        <p:txBody>
          <a:bodyPr vert="horz" wrap="square" lIns="91440" tIns="45720" rIns="91440" bIns="45720" numCol="1" anchor="ctr" anchorCtr="0" compatLnSpc="1">
            <a:prstTxWarp prst="textNoShape">
              <a:avLst/>
            </a:prstTxWarp>
          </a:bodyPr>
          <a:lstStyle/>
          <a:p>
            <a:endParaRPr lang="en-US" sz="3000"/>
          </a:p>
        </p:txBody>
      </p:sp>
      <p:sp>
        <p:nvSpPr>
          <p:cNvPr id="74" name="Rectangle 73"/>
          <p:cNvSpPr/>
          <p:nvPr/>
        </p:nvSpPr>
        <p:spPr>
          <a:xfrm>
            <a:off x="4647821" y="3629928"/>
            <a:ext cx="874667" cy="230832"/>
          </a:xfrm>
          <a:prstGeom prst="rect">
            <a:avLst/>
          </a:prstGeom>
        </p:spPr>
        <p:txBody>
          <a:bodyPr wrap="square" lIns="0" tIns="0" rIns="0" bIns="0" anchor="ctr">
            <a:spAutoFit/>
          </a:bodyPr>
          <a:lstStyle/>
          <a:p>
            <a:pPr algn="ctr"/>
            <a:r>
              <a:rPr lang="en-US" sz="1500" b="1" dirty="0">
                <a:solidFill>
                  <a:schemeClr val="bg1"/>
                </a:solidFill>
              </a:rPr>
              <a:t>2024</a:t>
            </a:r>
          </a:p>
        </p:txBody>
      </p:sp>
      <p:sp>
        <p:nvSpPr>
          <p:cNvPr id="82" name="Freeform 5"/>
          <p:cNvSpPr>
            <a:spLocks/>
          </p:cNvSpPr>
          <p:nvPr/>
        </p:nvSpPr>
        <p:spPr bwMode="auto">
          <a:xfrm>
            <a:off x="5519371" y="3158246"/>
            <a:ext cx="1184186" cy="1174197"/>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accent6"/>
          </a:solidFill>
          <a:ln>
            <a:noFill/>
          </a:ln>
          <a:effectLst>
            <a:outerShdw blurRad="177800" dist="127000" dir="9960000" algn="r" rotWithShape="0">
              <a:prstClr val="black">
                <a:alpha val="40000"/>
              </a:prstClr>
            </a:outerShdw>
          </a:effectLst>
        </p:spPr>
        <p:txBody>
          <a:bodyPr vert="horz" wrap="square" lIns="91440" tIns="45720" rIns="91440" bIns="45720" numCol="1" anchor="ctr" anchorCtr="0" compatLnSpc="1">
            <a:prstTxWarp prst="textNoShape">
              <a:avLst/>
            </a:prstTxWarp>
          </a:bodyPr>
          <a:lstStyle/>
          <a:p>
            <a:endParaRPr lang="en-US" sz="3000"/>
          </a:p>
        </p:txBody>
      </p:sp>
      <p:sp>
        <p:nvSpPr>
          <p:cNvPr id="83" name="Rectangle 82"/>
          <p:cNvSpPr/>
          <p:nvPr/>
        </p:nvSpPr>
        <p:spPr>
          <a:xfrm>
            <a:off x="5674133" y="3629928"/>
            <a:ext cx="874667" cy="230832"/>
          </a:xfrm>
          <a:prstGeom prst="rect">
            <a:avLst/>
          </a:prstGeom>
        </p:spPr>
        <p:txBody>
          <a:bodyPr wrap="square" lIns="0" tIns="0" rIns="0" bIns="0" anchor="ctr">
            <a:spAutoFit/>
          </a:bodyPr>
          <a:lstStyle/>
          <a:p>
            <a:pPr algn="ctr"/>
            <a:r>
              <a:rPr lang="en-US" sz="1500" b="1" dirty="0">
                <a:solidFill>
                  <a:schemeClr val="bg1"/>
                </a:solidFill>
              </a:rPr>
              <a:t>2025</a:t>
            </a:r>
          </a:p>
        </p:txBody>
      </p:sp>
      <p:sp>
        <p:nvSpPr>
          <p:cNvPr id="91" name="Freeform 5"/>
          <p:cNvSpPr>
            <a:spLocks/>
          </p:cNvSpPr>
          <p:nvPr/>
        </p:nvSpPr>
        <p:spPr bwMode="auto">
          <a:xfrm>
            <a:off x="6545683" y="3158246"/>
            <a:ext cx="1184186" cy="1174197"/>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tx1">
              <a:lumMod val="75000"/>
              <a:lumOff val="25000"/>
            </a:schemeClr>
          </a:solidFill>
          <a:ln>
            <a:noFill/>
          </a:ln>
          <a:effectLst>
            <a:outerShdw blurRad="177800" dist="127000" dir="9960000" algn="r" rotWithShape="0">
              <a:prstClr val="black">
                <a:alpha val="40000"/>
              </a:prstClr>
            </a:outerShdw>
          </a:effectLst>
        </p:spPr>
        <p:txBody>
          <a:bodyPr vert="horz" wrap="square" lIns="91440" tIns="45720" rIns="91440" bIns="45720" numCol="1" anchor="ctr" anchorCtr="0" compatLnSpc="1">
            <a:prstTxWarp prst="textNoShape">
              <a:avLst/>
            </a:prstTxWarp>
          </a:bodyPr>
          <a:lstStyle/>
          <a:p>
            <a:endParaRPr lang="en-US" sz="3000"/>
          </a:p>
        </p:txBody>
      </p:sp>
      <p:sp>
        <p:nvSpPr>
          <p:cNvPr id="94" name="Rectangle 93"/>
          <p:cNvSpPr/>
          <p:nvPr/>
        </p:nvSpPr>
        <p:spPr>
          <a:xfrm>
            <a:off x="6700444" y="3629928"/>
            <a:ext cx="874667" cy="230832"/>
          </a:xfrm>
          <a:prstGeom prst="rect">
            <a:avLst/>
          </a:prstGeom>
        </p:spPr>
        <p:txBody>
          <a:bodyPr wrap="square" lIns="0" tIns="0" rIns="0" bIns="0" anchor="ctr">
            <a:spAutoFit/>
          </a:bodyPr>
          <a:lstStyle/>
          <a:p>
            <a:pPr algn="ctr"/>
            <a:r>
              <a:rPr lang="en-US" sz="1500" b="1" dirty="0">
                <a:solidFill>
                  <a:schemeClr val="bg1"/>
                </a:solidFill>
              </a:rPr>
              <a:t>2026</a:t>
            </a:r>
          </a:p>
        </p:txBody>
      </p:sp>
      <p:sp>
        <p:nvSpPr>
          <p:cNvPr id="106" name="Freeform 5"/>
          <p:cNvSpPr>
            <a:spLocks/>
          </p:cNvSpPr>
          <p:nvPr/>
        </p:nvSpPr>
        <p:spPr bwMode="auto">
          <a:xfrm>
            <a:off x="7571995" y="3158246"/>
            <a:ext cx="1184186" cy="1174197"/>
          </a:xfrm>
          <a:custGeom>
            <a:avLst/>
            <a:gdLst>
              <a:gd name="T0" fmla="*/ 6129 w 6129"/>
              <a:gd name="T1" fmla="*/ 292 h 6073"/>
              <a:gd name="T2" fmla="*/ 6129 w 6129"/>
              <a:gd name="T3" fmla="*/ 5781 h 6073"/>
              <a:gd name="T4" fmla="*/ 5815 w 6129"/>
              <a:gd name="T5" fmla="*/ 6038 h 6073"/>
              <a:gd name="T6" fmla="*/ 314 w 6129"/>
              <a:gd name="T7" fmla="*/ 4938 h 6073"/>
              <a:gd name="T8" fmla="*/ 0 w 6129"/>
              <a:gd name="T9" fmla="*/ 4555 h 6073"/>
              <a:gd name="T10" fmla="*/ 0 w 6129"/>
              <a:gd name="T11" fmla="*/ 1518 h 6073"/>
              <a:gd name="T12" fmla="*/ 314 w 6129"/>
              <a:gd name="T13" fmla="*/ 1135 h 6073"/>
              <a:gd name="T14" fmla="*/ 5815 w 6129"/>
              <a:gd name="T15" fmla="*/ 35 h 6073"/>
              <a:gd name="T16" fmla="*/ 6129 w 6129"/>
              <a:gd name="T17" fmla="*/ 292 h 6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9" h="6073">
                <a:moveTo>
                  <a:pt x="6129" y="292"/>
                </a:moveTo>
                <a:cubicBezTo>
                  <a:pt x="6129" y="5781"/>
                  <a:pt x="6129" y="5781"/>
                  <a:pt x="6129" y="5781"/>
                </a:cubicBezTo>
                <a:cubicBezTo>
                  <a:pt x="6129" y="5958"/>
                  <a:pt x="5989" y="6073"/>
                  <a:pt x="5815" y="6038"/>
                </a:cubicBezTo>
                <a:cubicBezTo>
                  <a:pt x="314" y="4938"/>
                  <a:pt x="314" y="4938"/>
                  <a:pt x="314" y="4938"/>
                </a:cubicBezTo>
                <a:cubicBezTo>
                  <a:pt x="141" y="4903"/>
                  <a:pt x="0" y="4732"/>
                  <a:pt x="0" y="4555"/>
                </a:cubicBezTo>
                <a:cubicBezTo>
                  <a:pt x="0" y="1518"/>
                  <a:pt x="0" y="1518"/>
                  <a:pt x="0" y="1518"/>
                </a:cubicBezTo>
                <a:cubicBezTo>
                  <a:pt x="0" y="1341"/>
                  <a:pt x="141" y="1170"/>
                  <a:pt x="314" y="1135"/>
                </a:cubicBezTo>
                <a:cubicBezTo>
                  <a:pt x="5815" y="35"/>
                  <a:pt x="5815" y="35"/>
                  <a:pt x="5815" y="35"/>
                </a:cubicBezTo>
                <a:cubicBezTo>
                  <a:pt x="5989" y="0"/>
                  <a:pt x="6129" y="115"/>
                  <a:pt x="6129" y="292"/>
                </a:cubicBezTo>
                <a:close/>
              </a:path>
            </a:pathLst>
          </a:custGeom>
          <a:solidFill>
            <a:schemeClr val="tx1">
              <a:lumMod val="50000"/>
              <a:lumOff val="50000"/>
            </a:schemeClr>
          </a:solidFill>
          <a:ln>
            <a:noFill/>
          </a:ln>
          <a:effectLst>
            <a:outerShdw blurRad="177800" dist="127000" dir="9960000" algn="r" rotWithShape="0">
              <a:prstClr val="black">
                <a:alpha val="40000"/>
              </a:prstClr>
            </a:outerShdw>
          </a:effectLst>
        </p:spPr>
        <p:txBody>
          <a:bodyPr vert="horz" wrap="square" lIns="91440" tIns="45720" rIns="91440" bIns="45720" numCol="1" anchor="ctr" anchorCtr="0" compatLnSpc="1">
            <a:prstTxWarp prst="textNoShape">
              <a:avLst/>
            </a:prstTxWarp>
          </a:bodyPr>
          <a:lstStyle/>
          <a:p>
            <a:endParaRPr lang="en-US" sz="3000"/>
          </a:p>
        </p:txBody>
      </p:sp>
      <p:sp>
        <p:nvSpPr>
          <p:cNvPr id="110" name="Rectangle 109"/>
          <p:cNvSpPr/>
          <p:nvPr/>
        </p:nvSpPr>
        <p:spPr>
          <a:xfrm>
            <a:off x="7726754" y="3629928"/>
            <a:ext cx="874667" cy="230832"/>
          </a:xfrm>
          <a:prstGeom prst="rect">
            <a:avLst/>
          </a:prstGeom>
        </p:spPr>
        <p:txBody>
          <a:bodyPr wrap="square" lIns="0" tIns="0" rIns="0" bIns="0" anchor="ctr">
            <a:spAutoFit/>
          </a:bodyPr>
          <a:lstStyle/>
          <a:p>
            <a:pPr algn="ctr"/>
            <a:r>
              <a:rPr lang="en-US" sz="1500" b="1" dirty="0">
                <a:solidFill>
                  <a:schemeClr val="bg1"/>
                </a:solidFill>
              </a:rPr>
              <a:t>2027</a:t>
            </a:r>
          </a:p>
        </p:txBody>
      </p:sp>
      <p:sp>
        <p:nvSpPr>
          <p:cNvPr id="293" name="Freeform 11">
            <a:extLst>
              <a:ext uri="{FF2B5EF4-FFF2-40B4-BE49-F238E27FC236}">
                <a16:creationId xmlns:a16="http://schemas.microsoft.com/office/drawing/2014/main" id="{7A98A9EE-70FC-4559-82B1-453DB005EFF9}"/>
              </a:ext>
            </a:extLst>
          </p:cNvPr>
          <p:cNvSpPr>
            <a:spLocks noEditPoints="1"/>
          </p:cNvSpPr>
          <p:nvPr/>
        </p:nvSpPr>
        <p:spPr bwMode="auto">
          <a:xfrm>
            <a:off x="7046699" y="2683844"/>
            <a:ext cx="182153" cy="181443"/>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294" name="Freeform 23">
            <a:extLst>
              <a:ext uri="{FF2B5EF4-FFF2-40B4-BE49-F238E27FC236}">
                <a16:creationId xmlns:a16="http://schemas.microsoft.com/office/drawing/2014/main" id="{AAB4BCC1-09E3-41FD-B8D7-67BBB3F3768E}"/>
              </a:ext>
            </a:extLst>
          </p:cNvPr>
          <p:cNvSpPr>
            <a:spLocks/>
          </p:cNvSpPr>
          <p:nvPr/>
        </p:nvSpPr>
        <p:spPr bwMode="auto">
          <a:xfrm>
            <a:off x="1946603" y="4638240"/>
            <a:ext cx="119237" cy="155760"/>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dirty="0"/>
          </a:p>
        </p:txBody>
      </p:sp>
      <p:sp>
        <p:nvSpPr>
          <p:cNvPr id="295" name="Freeform 20">
            <a:extLst>
              <a:ext uri="{FF2B5EF4-FFF2-40B4-BE49-F238E27FC236}">
                <a16:creationId xmlns:a16="http://schemas.microsoft.com/office/drawing/2014/main" id="{9F6B356E-F318-4EA6-98C0-EC1F4C0F3386}"/>
              </a:ext>
            </a:extLst>
          </p:cNvPr>
          <p:cNvSpPr>
            <a:spLocks noEditPoints="1"/>
          </p:cNvSpPr>
          <p:nvPr/>
        </p:nvSpPr>
        <p:spPr bwMode="auto">
          <a:xfrm>
            <a:off x="885242" y="2679419"/>
            <a:ext cx="189333" cy="190295"/>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297" name="Graphic 43">
            <a:extLst>
              <a:ext uri="{FF2B5EF4-FFF2-40B4-BE49-F238E27FC236}">
                <a16:creationId xmlns:a16="http://schemas.microsoft.com/office/drawing/2014/main" id="{0F1F6F6B-1C4E-4847-99A5-15A2501CD30B}"/>
              </a:ext>
            </a:extLst>
          </p:cNvPr>
          <p:cNvSpPr/>
          <p:nvPr/>
        </p:nvSpPr>
        <p:spPr>
          <a:xfrm>
            <a:off x="4987534" y="2680833"/>
            <a:ext cx="195240" cy="187464"/>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7125EC4B-AD1D-4697-82B1-FF182BA65A1B}"/>
              </a:ext>
            </a:extLst>
          </p:cNvPr>
          <p:cNvSpPr/>
          <p:nvPr/>
        </p:nvSpPr>
        <p:spPr>
          <a:xfrm>
            <a:off x="5984219" y="4631610"/>
            <a:ext cx="254487" cy="169020"/>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dirty="0"/>
          </a:p>
        </p:txBody>
      </p:sp>
      <p:sp>
        <p:nvSpPr>
          <p:cNvPr id="299" name="Freeform 13">
            <a:extLst>
              <a:ext uri="{FF2B5EF4-FFF2-40B4-BE49-F238E27FC236}">
                <a16:creationId xmlns:a16="http://schemas.microsoft.com/office/drawing/2014/main" id="{B8336B9B-A0F5-4867-A644-7E25AA1282E2}"/>
              </a:ext>
            </a:extLst>
          </p:cNvPr>
          <p:cNvSpPr>
            <a:spLocks/>
          </p:cNvSpPr>
          <p:nvPr/>
        </p:nvSpPr>
        <p:spPr bwMode="auto">
          <a:xfrm>
            <a:off x="2940893" y="2684147"/>
            <a:ext cx="183275" cy="180834"/>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dirty="0"/>
          </a:p>
        </p:txBody>
      </p:sp>
      <p:sp>
        <p:nvSpPr>
          <p:cNvPr id="300" name="Freeform 17">
            <a:extLst>
              <a:ext uri="{FF2B5EF4-FFF2-40B4-BE49-F238E27FC236}">
                <a16:creationId xmlns:a16="http://schemas.microsoft.com/office/drawing/2014/main" id="{7A3C3535-F6E6-4193-B907-25CA7BE5B7DF}"/>
              </a:ext>
            </a:extLst>
          </p:cNvPr>
          <p:cNvSpPr>
            <a:spLocks noEditPoints="1"/>
          </p:cNvSpPr>
          <p:nvPr/>
        </p:nvSpPr>
        <p:spPr bwMode="auto">
          <a:xfrm>
            <a:off x="3978904" y="4620006"/>
            <a:ext cx="159876" cy="192228"/>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dirty="0"/>
          </a:p>
        </p:txBody>
      </p:sp>
      <p:sp>
        <p:nvSpPr>
          <p:cNvPr id="302" name="Freeform 28">
            <a:extLst>
              <a:ext uri="{FF2B5EF4-FFF2-40B4-BE49-F238E27FC236}">
                <a16:creationId xmlns:a16="http://schemas.microsoft.com/office/drawing/2014/main" id="{E823F834-E904-46E7-A66D-EE02DB75AE16}"/>
              </a:ext>
            </a:extLst>
          </p:cNvPr>
          <p:cNvSpPr>
            <a:spLocks noEditPoints="1"/>
          </p:cNvSpPr>
          <p:nvPr/>
        </p:nvSpPr>
        <p:spPr bwMode="auto">
          <a:xfrm>
            <a:off x="8075956" y="4638240"/>
            <a:ext cx="176264" cy="155760"/>
          </a:xfrm>
          <a:custGeom>
            <a:avLst/>
            <a:gdLst>
              <a:gd name="T0" fmla="*/ 148 w 280"/>
              <a:gd name="T1" fmla="*/ 189 h 247"/>
              <a:gd name="T2" fmla="*/ 148 w 280"/>
              <a:gd name="T3" fmla="*/ 181 h 247"/>
              <a:gd name="T4" fmla="*/ 132 w 280"/>
              <a:gd name="T5" fmla="*/ 181 h 247"/>
              <a:gd name="T6" fmla="*/ 132 w 280"/>
              <a:gd name="T7" fmla="*/ 189 h 247"/>
              <a:gd name="T8" fmla="*/ 140 w 280"/>
              <a:gd name="T9" fmla="*/ 197 h 247"/>
              <a:gd name="T10" fmla="*/ 148 w 280"/>
              <a:gd name="T11" fmla="*/ 189 h 247"/>
              <a:gd name="T12" fmla="*/ 272 w 280"/>
              <a:gd name="T13" fmla="*/ 65 h 247"/>
              <a:gd name="T14" fmla="*/ 9 w 280"/>
              <a:gd name="T15" fmla="*/ 65 h 247"/>
              <a:gd name="T16" fmla="*/ 0 w 280"/>
              <a:gd name="T17" fmla="*/ 74 h 247"/>
              <a:gd name="T18" fmla="*/ 0 w 280"/>
              <a:gd name="T19" fmla="*/ 111 h 247"/>
              <a:gd name="T20" fmla="*/ 126 w 280"/>
              <a:gd name="T21" fmla="*/ 164 h 247"/>
              <a:gd name="T22" fmla="*/ 155 w 280"/>
              <a:gd name="T23" fmla="*/ 164 h 247"/>
              <a:gd name="T24" fmla="*/ 280 w 280"/>
              <a:gd name="T25" fmla="*/ 111 h 247"/>
              <a:gd name="T26" fmla="*/ 280 w 280"/>
              <a:gd name="T27" fmla="*/ 74 h 247"/>
              <a:gd name="T28" fmla="*/ 272 w 280"/>
              <a:gd name="T29" fmla="*/ 65 h 247"/>
              <a:gd name="T30" fmla="*/ 165 w 280"/>
              <a:gd name="T31" fmla="*/ 189 h 247"/>
              <a:gd name="T32" fmla="*/ 140 w 280"/>
              <a:gd name="T33" fmla="*/ 213 h 247"/>
              <a:gd name="T34" fmla="*/ 116 w 280"/>
              <a:gd name="T35" fmla="*/ 189 h 247"/>
              <a:gd name="T36" fmla="*/ 116 w 280"/>
              <a:gd name="T37" fmla="*/ 178 h 247"/>
              <a:gd name="T38" fmla="*/ 0 w 280"/>
              <a:gd name="T39" fmla="*/ 129 h 247"/>
              <a:gd name="T40" fmla="*/ 0 w 280"/>
              <a:gd name="T41" fmla="*/ 239 h 247"/>
              <a:gd name="T42" fmla="*/ 9 w 280"/>
              <a:gd name="T43" fmla="*/ 247 h 247"/>
              <a:gd name="T44" fmla="*/ 272 w 280"/>
              <a:gd name="T45" fmla="*/ 247 h 247"/>
              <a:gd name="T46" fmla="*/ 280 w 280"/>
              <a:gd name="T47" fmla="*/ 239 h 247"/>
              <a:gd name="T48" fmla="*/ 280 w 280"/>
              <a:gd name="T49" fmla="*/ 129 h 247"/>
              <a:gd name="T50" fmla="*/ 165 w 280"/>
              <a:gd name="T51" fmla="*/ 178 h 247"/>
              <a:gd name="T52" fmla="*/ 165 w 280"/>
              <a:gd name="T53" fmla="*/ 189 h 247"/>
              <a:gd name="T54" fmla="*/ 206 w 280"/>
              <a:gd name="T55" fmla="*/ 197 h 247"/>
              <a:gd name="T56" fmla="*/ 239 w 280"/>
              <a:gd name="T57" fmla="*/ 197 h 247"/>
              <a:gd name="T58" fmla="*/ 247 w 280"/>
              <a:gd name="T59" fmla="*/ 205 h 247"/>
              <a:gd name="T60" fmla="*/ 239 w 280"/>
              <a:gd name="T61" fmla="*/ 213 h 247"/>
              <a:gd name="T62" fmla="*/ 206 w 280"/>
              <a:gd name="T63" fmla="*/ 213 h 247"/>
              <a:gd name="T64" fmla="*/ 198 w 280"/>
              <a:gd name="T65" fmla="*/ 205 h 247"/>
              <a:gd name="T66" fmla="*/ 206 w 280"/>
              <a:gd name="T67" fmla="*/ 197 h 247"/>
              <a:gd name="T68" fmla="*/ 214 w 280"/>
              <a:gd name="T69" fmla="*/ 49 h 247"/>
              <a:gd name="T70" fmla="*/ 214 w 280"/>
              <a:gd name="T71" fmla="*/ 41 h 247"/>
              <a:gd name="T72" fmla="*/ 173 w 280"/>
              <a:gd name="T73" fmla="*/ 0 h 247"/>
              <a:gd name="T74" fmla="*/ 107 w 280"/>
              <a:gd name="T75" fmla="*/ 0 h 247"/>
              <a:gd name="T76" fmla="*/ 67 w 280"/>
              <a:gd name="T77" fmla="*/ 41 h 247"/>
              <a:gd name="T78" fmla="*/ 67 w 280"/>
              <a:gd name="T79" fmla="*/ 49 h 247"/>
              <a:gd name="T80" fmla="*/ 99 w 280"/>
              <a:gd name="T81" fmla="*/ 49 h 247"/>
              <a:gd name="T82" fmla="*/ 99 w 280"/>
              <a:gd name="T83" fmla="*/ 33 h 247"/>
              <a:gd name="T84" fmla="*/ 181 w 280"/>
              <a:gd name="T85" fmla="*/ 33 h 247"/>
              <a:gd name="T86" fmla="*/ 181 w 280"/>
              <a:gd name="T87" fmla="*/ 49 h 247"/>
              <a:gd name="T88" fmla="*/ 214 w 280"/>
              <a:gd name="T89" fmla="*/ 4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0" h="247">
                <a:moveTo>
                  <a:pt x="148" y="189"/>
                </a:moveTo>
                <a:cubicBezTo>
                  <a:pt x="148" y="181"/>
                  <a:pt x="148" y="181"/>
                  <a:pt x="148" y="181"/>
                </a:cubicBezTo>
                <a:cubicBezTo>
                  <a:pt x="132" y="181"/>
                  <a:pt x="132" y="181"/>
                  <a:pt x="132" y="181"/>
                </a:cubicBezTo>
                <a:cubicBezTo>
                  <a:pt x="132" y="189"/>
                  <a:pt x="132" y="189"/>
                  <a:pt x="132" y="189"/>
                </a:cubicBezTo>
                <a:cubicBezTo>
                  <a:pt x="132" y="193"/>
                  <a:pt x="136" y="197"/>
                  <a:pt x="140" y="197"/>
                </a:cubicBezTo>
                <a:cubicBezTo>
                  <a:pt x="145" y="197"/>
                  <a:pt x="148" y="193"/>
                  <a:pt x="148" y="189"/>
                </a:cubicBezTo>
                <a:close/>
                <a:moveTo>
                  <a:pt x="272" y="65"/>
                </a:moveTo>
                <a:cubicBezTo>
                  <a:pt x="9" y="65"/>
                  <a:pt x="9" y="65"/>
                  <a:pt x="9" y="65"/>
                </a:cubicBezTo>
                <a:cubicBezTo>
                  <a:pt x="4" y="65"/>
                  <a:pt x="0" y="69"/>
                  <a:pt x="0" y="74"/>
                </a:cubicBezTo>
                <a:cubicBezTo>
                  <a:pt x="0" y="111"/>
                  <a:pt x="0" y="111"/>
                  <a:pt x="0" y="111"/>
                </a:cubicBezTo>
                <a:cubicBezTo>
                  <a:pt x="126" y="164"/>
                  <a:pt x="126" y="164"/>
                  <a:pt x="126" y="164"/>
                </a:cubicBezTo>
                <a:cubicBezTo>
                  <a:pt x="155" y="164"/>
                  <a:pt x="155" y="164"/>
                  <a:pt x="155" y="164"/>
                </a:cubicBezTo>
                <a:cubicBezTo>
                  <a:pt x="280" y="111"/>
                  <a:pt x="280" y="111"/>
                  <a:pt x="280" y="111"/>
                </a:cubicBezTo>
                <a:cubicBezTo>
                  <a:pt x="280" y="74"/>
                  <a:pt x="280" y="74"/>
                  <a:pt x="280" y="74"/>
                </a:cubicBezTo>
                <a:cubicBezTo>
                  <a:pt x="280" y="69"/>
                  <a:pt x="276" y="65"/>
                  <a:pt x="272" y="65"/>
                </a:cubicBezTo>
                <a:close/>
                <a:moveTo>
                  <a:pt x="165" y="189"/>
                </a:moveTo>
                <a:cubicBezTo>
                  <a:pt x="165" y="202"/>
                  <a:pt x="154" y="213"/>
                  <a:pt x="140" y="213"/>
                </a:cubicBezTo>
                <a:cubicBezTo>
                  <a:pt x="127" y="213"/>
                  <a:pt x="116" y="202"/>
                  <a:pt x="116" y="189"/>
                </a:cubicBezTo>
                <a:cubicBezTo>
                  <a:pt x="116" y="178"/>
                  <a:pt x="116" y="178"/>
                  <a:pt x="116" y="178"/>
                </a:cubicBezTo>
                <a:cubicBezTo>
                  <a:pt x="0" y="129"/>
                  <a:pt x="0" y="129"/>
                  <a:pt x="0" y="129"/>
                </a:cubicBezTo>
                <a:cubicBezTo>
                  <a:pt x="0" y="239"/>
                  <a:pt x="0" y="239"/>
                  <a:pt x="0" y="239"/>
                </a:cubicBezTo>
                <a:cubicBezTo>
                  <a:pt x="0" y="243"/>
                  <a:pt x="4" y="247"/>
                  <a:pt x="9" y="247"/>
                </a:cubicBezTo>
                <a:cubicBezTo>
                  <a:pt x="272" y="247"/>
                  <a:pt x="272" y="247"/>
                  <a:pt x="272" y="247"/>
                </a:cubicBezTo>
                <a:cubicBezTo>
                  <a:pt x="276" y="247"/>
                  <a:pt x="280" y="243"/>
                  <a:pt x="280" y="239"/>
                </a:cubicBezTo>
                <a:cubicBezTo>
                  <a:pt x="280" y="129"/>
                  <a:pt x="280" y="129"/>
                  <a:pt x="280" y="129"/>
                </a:cubicBezTo>
                <a:cubicBezTo>
                  <a:pt x="165" y="178"/>
                  <a:pt x="165" y="178"/>
                  <a:pt x="165" y="178"/>
                </a:cubicBezTo>
                <a:lnTo>
                  <a:pt x="165" y="189"/>
                </a:lnTo>
                <a:close/>
                <a:moveTo>
                  <a:pt x="206" y="197"/>
                </a:moveTo>
                <a:cubicBezTo>
                  <a:pt x="239" y="197"/>
                  <a:pt x="239" y="197"/>
                  <a:pt x="239" y="197"/>
                </a:cubicBezTo>
                <a:cubicBezTo>
                  <a:pt x="243" y="197"/>
                  <a:pt x="247" y="201"/>
                  <a:pt x="247" y="205"/>
                </a:cubicBezTo>
                <a:cubicBezTo>
                  <a:pt x="247" y="210"/>
                  <a:pt x="243" y="213"/>
                  <a:pt x="239" y="213"/>
                </a:cubicBezTo>
                <a:cubicBezTo>
                  <a:pt x="206" y="213"/>
                  <a:pt x="206" y="213"/>
                  <a:pt x="206" y="213"/>
                </a:cubicBezTo>
                <a:cubicBezTo>
                  <a:pt x="201" y="213"/>
                  <a:pt x="198" y="210"/>
                  <a:pt x="198" y="205"/>
                </a:cubicBezTo>
                <a:cubicBezTo>
                  <a:pt x="198" y="201"/>
                  <a:pt x="201" y="197"/>
                  <a:pt x="206" y="197"/>
                </a:cubicBezTo>
                <a:close/>
                <a:moveTo>
                  <a:pt x="214" y="49"/>
                </a:moveTo>
                <a:cubicBezTo>
                  <a:pt x="214" y="41"/>
                  <a:pt x="214" y="41"/>
                  <a:pt x="214" y="41"/>
                </a:cubicBezTo>
                <a:cubicBezTo>
                  <a:pt x="214" y="18"/>
                  <a:pt x="196" y="0"/>
                  <a:pt x="173" y="0"/>
                </a:cubicBezTo>
                <a:cubicBezTo>
                  <a:pt x="107" y="0"/>
                  <a:pt x="107" y="0"/>
                  <a:pt x="107" y="0"/>
                </a:cubicBezTo>
                <a:cubicBezTo>
                  <a:pt x="85" y="0"/>
                  <a:pt x="67" y="18"/>
                  <a:pt x="67" y="41"/>
                </a:cubicBezTo>
                <a:cubicBezTo>
                  <a:pt x="67" y="49"/>
                  <a:pt x="67" y="49"/>
                  <a:pt x="67" y="49"/>
                </a:cubicBezTo>
                <a:cubicBezTo>
                  <a:pt x="99" y="49"/>
                  <a:pt x="99" y="49"/>
                  <a:pt x="99" y="49"/>
                </a:cubicBezTo>
                <a:cubicBezTo>
                  <a:pt x="99" y="33"/>
                  <a:pt x="99" y="33"/>
                  <a:pt x="99" y="33"/>
                </a:cubicBezTo>
                <a:cubicBezTo>
                  <a:pt x="181" y="33"/>
                  <a:pt x="181" y="33"/>
                  <a:pt x="181" y="33"/>
                </a:cubicBezTo>
                <a:cubicBezTo>
                  <a:pt x="181" y="49"/>
                  <a:pt x="181" y="49"/>
                  <a:pt x="181" y="49"/>
                </a:cubicBezTo>
                <a:lnTo>
                  <a:pt x="214" y="4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56" name="TextBox 55">
            <a:extLst>
              <a:ext uri="{FF2B5EF4-FFF2-40B4-BE49-F238E27FC236}">
                <a16:creationId xmlns:a16="http://schemas.microsoft.com/office/drawing/2014/main" id="{4840ED43-0F0F-4050-9D28-AA7979BD97EB}"/>
              </a:ext>
            </a:extLst>
          </p:cNvPr>
          <p:cNvSpPr txBox="1"/>
          <p:nvPr/>
        </p:nvSpPr>
        <p:spPr>
          <a:xfrm flipH="1">
            <a:off x="1245603" y="2031758"/>
            <a:ext cx="1228559" cy="615553"/>
          </a:xfrm>
          <a:prstGeom prst="rect">
            <a:avLst/>
          </a:prstGeom>
          <a:noFill/>
        </p:spPr>
        <p:txBody>
          <a:bodyPr wrap="square" lIns="0" tIns="0" rIns="0" bIns="0" anchor="ctr">
            <a:spAutoFit/>
          </a:bodyPr>
          <a:lstStyle/>
          <a:p>
            <a:pPr>
              <a:spcAft>
                <a:spcPts val="300"/>
              </a:spcAft>
            </a:pPr>
            <a:r>
              <a:rPr lang="en-US" sz="1050" b="1" dirty="0">
                <a:solidFill>
                  <a:schemeClr val="tx1">
                    <a:lumMod val="75000"/>
                    <a:lumOff val="25000"/>
                  </a:schemeClr>
                </a:solidFill>
                <a:cs typeface="Mongolian Baiti" panose="03000500000000000000" pitchFamily="66" charset="0"/>
              </a:rPr>
              <a:t>Date: MM/DD/YY</a:t>
            </a:r>
          </a:p>
          <a:p>
            <a:pP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7" name="TextBox 56">
            <a:extLst>
              <a:ext uri="{FF2B5EF4-FFF2-40B4-BE49-F238E27FC236}">
                <a16:creationId xmlns:a16="http://schemas.microsoft.com/office/drawing/2014/main" id="{D146FA36-D27A-43BC-B76E-72C561D0DC30}"/>
              </a:ext>
            </a:extLst>
          </p:cNvPr>
          <p:cNvSpPr txBox="1"/>
          <p:nvPr/>
        </p:nvSpPr>
        <p:spPr>
          <a:xfrm flipH="1">
            <a:off x="3298226" y="2031759"/>
            <a:ext cx="1228559" cy="615553"/>
          </a:xfrm>
          <a:prstGeom prst="rect">
            <a:avLst/>
          </a:prstGeom>
          <a:noFill/>
        </p:spPr>
        <p:txBody>
          <a:bodyPr wrap="square" lIns="0" tIns="0" rIns="0" bIns="0" anchor="ctr">
            <a:spAutoFit/>
          </a:bodyPr>
          <a:lstStyle/>
          <a:p>
            <a:pPr>
              <a:spcAft>
                <a:spcPts val="300"/>
              </a:spcAft>
            </a:pPr>
            <a:r>
              <a:rPr lang="en-US" sz="1050" b="1" dirty="0">
                <a:solidFill>
                  <a:schemeClr val="tx1">
                    <a:lumMod val="75000"/>
                    <a:lumOff val="25000"/>
                  </a:schemeClr>
                </a:solidFill>
                <a:cs typeface="Mongolian Baiti" panose="03000500000000000000" pitchFamily="66" charset="0"/>
              </a:rPr>
              <a:t>Date: MM/DD/YY</a:t>
            </a:r>
          </a:p>
          <a:p>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8" name="TextBox 57">
            <a:extLst>
              <a:ext uri="{FF2B5EF4-FFF2-40B4-BE49-F238E27FC236}">
                <a16:creationId xmlns:a16="http://schemas.microsoft.com/office/drawing/2014/main" id="{0789B4BC-9DCB-490B-A450-39BC1EDE7D5C}"/>
              </a:ext>
            </a:extLst>
          </p:cNvPr>
          <p:cNvSpPr txBox="1"/>
          <p:nvPr/>
        </p:nvSpPr>
        <p:spPr>
          <a:xfrm flipH="1">
            <a:off x="5350847" y="2031759"/>
            <a:ext cx="1228559" cy="615553"/>
          </a:xfrm>
          <a:prstGeom prst="rect">
            <a:avLst/>
          </a:prstGeom>
          <a:noFill/>
        </p:spPr>
        <p:txBody>
          <a:bodyPr wrap="square" lIns="0" tIns="0" rIns="0" bIns="0" anchor="ctr">
            <a:spAutoFit/>
          </a:bodyPr>
          <a:lstStyle/>
          <a:p>
            <a:pPr>
              <a:spcAft>
                <a:spcPts val="300"/>
              </a:spcAft>
            </a:pPr>
            <a:r>
              <a:rPr lang="en-US" sz="1050" b="1" dirty="0">
                <a:solidFill>
                  <a:schemeClr val="tx1">
                    <a:lumMod val="75000"/>
                    <a:lumOff val="25000"/>
                  </a:schemeClr>
                </a:solidFill>
                <a:cs typeface="Mongolian Baiti" panose="03000500000000000000" pitchFamily="66" charset="0"/>
              </a:rPr>
              <a:t>Date: MM/DD/YY</a:t>
            </a:r>
          </a:p>
          <a:p>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9" name="TextBox 58">
            <a:extLst>
              <a:ext uri="{FF2B5EF4-FFF2-40B4-BE49-F238E27FC236}">
                <a16:creationId xmlns:a16="http://schemas.microsoft.com/office/drawing/2014/main" id="{0E2D68F6-1D3C-4E14-8975-F3F5305EA63E}"/>
              </a:ext>
            </a:extLst>
          </p:cNvPr>
          <p:cNvSpPr txBox="1"/>
          <p:nvPr/>
        </p:nvSpPr>
        <p:spPr>
          <a:xfrm flipH="1">
            <a:off x="7403469" y="2031758"/>
            <a:ext cx="1228559" cy="615553"/>
          </a:xfrm>
          <a:prstGeom prst="rect">
            <a:avLst/>
          </a:prstGeom>
          <a:noFill/>
        </p:spPr>
        <p:txBody>
          <a:bodyPr wrap="square" lIns="0" tIns="0" rIns="0" bIns="0" anchor="ctr">
            <a:spAutoFit/>
          </a:bodyPr>
          <a:lstStyle/>
          <a:p>
            <a:pPr>
              <a:spcAft>
                <a:spcPts val="300"/>
              </a:spcAft>
            </a:pPr>
            <a:r>
              <a:rPr lang="en-US" sz="1050" b="1" dirty="0">
                <a:solidFill>
                  <a:schemeClr val="tx1">
                    <a:lumMod val="75000"/>
                    <a:lumOff val="25000"/>
                  </a:schemeClr>
                </a:solidFill>
                <a:cs typeface="Mongolian Baiti" panose="03000500000000000000" pitchFamily="66" charset="0"/>
              </a:rPr>
              <a:t>Date: MM/DD/YY</a:t>
            </a:r>
          </a:p>
          <a:p>
            <a:pP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0" name="TextBox 59">
            <a:extLst>
              <a:ext uri="{FF2B5EF4-FFF2-40B4-BE49-F238E27FC236}">
                <a16:creationId xmlns:a16="http://schemas.microsoft.com/office/drawing/2014/main" id="{376B18F2-8151-4499-8BD3-3BFF2EC0D96E}"/>
              </a:ext>
            </a:extLst>
          </p:cNvPr>
          <p:cNvSpPr txBox="1"/>
          <p:nvPr/>
        </p:nvSpPr>
        <p:spPr>
          <a:xfrm flipH="1">
            <a:off x="6669835" y="4843375"/>
            <a:ext cx="1228559" cy="615553"/>
          </a:xfrm>
          <a:prstGeom prst="rect">
            <a:avLst/>
          </a:prstGeom>
          <a:noFill/>
        </p:spPr>
        <p:txBody>
          <a:bodyPr wrap="square" lIns="0" tIns="0" rIns="0" bIns="0" anchor="ctr">
            <a:spAutoFit/>
          </a:bodyPr>
          <a:lstStyle/>
          <a:p>
            <a:pPr algn="r">
              <a:spcAft>
                <a:spcPts val="300"/>
              </a:spcAft>
            </a:pPr>
            <a:r>
              <a:rPr lang="en-US" sz="1050" b="1" dirty="0">
                <a:solidFill>
                  <a:schemeClr val="tx1">
                    <a:lumMod val="75000"/>
                    <a:lumOff val="25000"/>
                  </a:schemeClr>
                </a:solidFill>
                <a:cs typeface="Mongolian Baiti" panose="03000500000000000000" pitchFamily="66" charset="0"/>
              </a:rPr>
              <a:t>Date: MM/DD/YY</a:t>
            </a:r>
          </a:p>
          <a:p>
            <a:pPr algn="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1" name="TextBox 60">
            <a:extLst>
              <a:ext uri="{FF2B5EF4-FFF2-40B4-BE49-F238E27FC236}">
                <a16:creationId xmlns:a16="http://schemas.microsoft.com/office/drawing/2014/main" id="{818895FC-FBB2-433A-927D-FADFDBB0B171}"/>
              </a:ext>
            </a:extLst>
          </p:cNvPr>
          <p:cNvSpPr txBox="1"/>
          <p:nvPr/>
        </p:nvSpPr>
        <p:spPr>
          <a:xfrm flipH="1">
            <a:off x="4617213" y="4843376"/>
            <a:ext cx="1228559" cy="615553"/>
          </a:xfrm>
          <a:prstGeom prst="rect">
            <a:avLst/>
          </a:prstGeom>
          <a:noFill/>
        </p:spPr>
        <p:txBody>
          <a:bodyPr wrap="square" lIns="0" tIns="0" rIns="0" bIns="0" anchor="ctr">
            <a:spAutoFit/>
          </a:bodyPr>
          <a:lstStyle/>
          <a:p>
            <a:pPr algn="r">
              <a:spcAft>
                <a:spcPts val="300"/>
              </a:spcAft>
            </a:pPr>
            <a:r>
              <a:rPr lang="en-US" sz="1050" b="1" dirty="0">
                <a:solidFill>
                  <a:schemeClr val="tx1">
                    <a:lumMod val="75000"/>
                    <a:lumOff val="25000"/>
                  </a:schemeClr>
                </a:solidFill>
                <a:cs typeface="Mongolian Baiti" panose="03000500000000000000" pitchFamily="66" charset="0"/>
              </a:rPr>
              <a:t>Date: MM/DD/YY</a:t>
            </a:r>
          </a:p>
          <a:p>
            <a:pPr algn="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2" name="TextBox 61">
            <a:extLst>
              <a:ext uri="{FF2B5EF4-FFF2-40B4-BE49-F238E27FC236}">
                <a16:creationId xmlns:a16="http://schemas.microsoft.com/office/drawing/2014/main" id="{AB6592AA-DE8A-4BC3-88EC-120B639D5502}"/>
              </a:ext>
            </a:extLst>
          </p:cNvPr>
          <p:cNvSpPr txBox="1"/>
          <p:nvPr/>
        </p:nvSpPr>
        <p:spPr>
          <a:xfrm flipH="1">
            <a:off x="2564591" y="4843376"/>
            <a:ext cx="1228559" cy="615553"/>
          </a:xfrm>
          <a:prstGeom prst="rect">
            <a:avLst/>
          </a:prstGeom>
          <a:noFill/>
        </p:spPr>
        <p:txBody>
          <a:bodyPr wrap="square" lIns="0" tIns="0" rIns="0" bIns="0" anchor="ctr">
            <a:spAutoFit/>
          </a:bodyPr>
          <a:lstStyle/>
          <a:p>
            <a:pPr algn="r">
              <a:spcAft>
                <a:spcPts val="300"/>
              </a:spcAft>
            </a:pPr>
            <a:r>
              <a:rPr lang="en-US" sz="1050" b="1" dirty="0">
                <a:solidFill>
                  <a:schemeClr val="tx1">
                    <a:lumMod val="75000"/>
                    <a:lumOff val="25000"/>
                  </a:schemeClr>
                </a:solidFill>
                <a:cs typeface="Mongolian Baiti" panose="03000500000000000000" pitchFamily="66" charset="0"/>
              </a:rPr>
              <a:t>Date: MM/DD/YY</a:t>
            </a:r>
          </a:p>
          <a:p>
            <a:pPr algn="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5" name="TextBox 64">
            <a:extLst>
              <a:ext uri="{FF2B5EF4-FFF2-40B4-BE49-F238E27FC236}">
                <a16:creationId xmlns:a16="http://schemas.microsoft.com/office/drawing/2014/main" id="{026ED93E-E531-4473-AEAF-78A472FC5EB3}"/>
              </a:ext>
            </a:extLst>
          </p:cNvPr>
          <p:cNvSpPr txBox="1"/>
          <p:nvPr/>
        </p:nvSpPr>
        <p:spPr>
          <a:xfrm flipH="1">
            <a:off x="511968" y="4843376"/>
            <a:ext cx="1228559" cy="615553"/>
          </a:xfrm>
          <a:prstGeom prst="rect">
            <a:avLst/>
          </a:prstGeom>
          <a:noFill/>
        </p:spPr>
        <p:txBody>
          <a:bodyPr wrap="square" lIns="0" tIns="0" rIns="0" bIns="0" anchor="ctr">
            <a:spAutoFit/>
          </a:bodyPr>
          <a:lstStyle/>
          <a:p>
            <a:pPr algn="r">
              <a:spcAft>
                <a:spcPts val="300"/>
              </a:spcAft>
            </a:pPr>
            <a:r>
              <a:rPr lang="en-US" sz="1050" b="1" dirty="0">
                <a:solidFill>
                  <a:schemeClr val="tx1">
                    <a:lumMod val="75000"/>
                    <a:lumOff val="25000"/>
                  </a:schemeClr>
                </a:solidFill>
                <a:cs typeface="Mongolian Baiti" panose="03000500000000000000" pitchFamily="66" charset="0"/>
              </a:rPr>
              <a:t>Date: MM/DD/YY</a:t>
            </a:r>
          </a:p>
          <a:p>
            <a:pPr algn="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Tree>
    <p:extLst>
      <p:ext uri="{BB962C8B-B14F-4D97-AF65-F5344CB8AC3E}">
        <p14:creationId xmlns:p14="http://schemas.microsoft.com/office/powerpoint/2010/main" val="1997667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387820" y="884975"/>
            <a:ext cx="8368363" cy="199546"/>
          </a:xfrm>
        </p:spPr>
        <p:txBody>
          <a:bodyPr/>
          <a:lstStyle/>
          <a:p>
            <a:r>
              <a:rPr lang="en-US" dirty="0"/>
              <a:t>Enter your subhead line here</a:t>
            </a:r>
          </a:p>
        </p:txBody>
      </p:sp>
      <p:sp>
        <p:nvSpPr>
          <p:cNvPr id="2" name="Title 1"/>
          <p:cNvSpPr>
            <a:spLocks noGrp="1"/>
          </p:cNvSpPr>
          <p:nvPr>
            <p:ph type="title"/>
          </p:nvPr>
        </p:nvSpPr>
        <p:spPr>
          <a:xfrm>
            <a:off x="387820" y="382773"/>
            <a:ext cx="8368363" cy="445500"/>
          </a:xfrm>
        </p:spPr>
        <p:txBody>
          <a:bodyPr/>
          <a:lstStyle/>
          <a:p>
            <a:r>
              <a:rPr lang="en-US" dirty="0"/>
              <a:t>Timeline Infographics – 8 Steps</a:t>
            </a:r>
          </a:p>
        </p:txBody>
      </p:sp>
      <p:sp>
        <p:nvSpPr>
          <p:cNvPr id="37" name="Oval 36"/>
          <p:cNvSpPr/>
          <p:nvPr/>
        </p:nvSpPr>
        <p:spPr>
          <a:xfrm>
            <a:off x="553558" y="2051860"/>
            <a:ext cx="795170" cy="795165"/>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0" name="Oval 129">
            <a:extLst>
              <a:ext uri="{FF2B5EF4-FFF2-40B4-BE49-F238E27FC236}">
                <a16:creationId xmlns:a16="http://schemas.microsoft.com/office/drawing/2014/main" id="{960AE00C-D205-420C-ADE0-D5623734AC80}"/>
              </a:ext>
            </a:extLst>
          </p:cNvPr>
          <p:cNvSpPr/>
          <p:nvPr/>
        </p:nvSpPr>
        <p:spPr>
          <a:xfrm>
            <a:off x="617416" y="2115717"/>
            <a:ext cx="667454" cy="667451"/>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 name="Oval 38"/>
          <p:cNvSpPr/>
          <p:nvPr/>
        </p:nvSpPr>
        <p:spPr>
          <a:xfrm>
            <a:off x="2622619" y="2051860"/>
            <a:ext cx="795170" cy="795165"/>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1" name="Oval 130">
            <a:extLst>
              <a:ext uri="{FF2B5EF4-FFF2-40B4-BE49-F238E27FC236}">
                <a16:creationId xmlns:a16="http://schemas.microsoft.com/office/drawing/2014/main" id="{C630F157-A86F-4479-97A3-EB89C9A4178A}"/>
              </a:ext>
            </a:extLst>
          </p:cNvPr>
          <p:cNvSpPr/>
          <p:nvPr/>
        </p:nvSpPr>
        <p:spPr>
          <a:xfrm>
            <a:off x="2686477" y="2115717"/>
            <a:ext cx="667454" cy="667451"/>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 name="Oval 48"/>
          <p:cNvSpPr/>
          <p:nvPr/>
        </p:nvSpPr>
        <p:spPr>
          <a:xfrm>
            <a:off x="4691682" y="2051860"/>
            <a:ext cx="795170" cy="795165"/>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2" name="Oval 131">
            <a:extLst>
              <a:ext uri="{FF2B5EF4-FFF2-40B4-BE49-F238E27FC236}">
                <a16:creationId xmlns:a16="http://schemas.microsoft.com/office/drawing/2014/main" id="{E5331247-7CF6-498B-B571-6CEF584C2BDC}"/>
              </a:ext>
            </a:extLst>
          </p:cNvPr>
          <p:cNvSpPr/>
          <p:nvPr/>
        </p:nvSpPr>
        <p:spPr>
          <a:xfrm>
            <a:off x="4755541" y="2115717"/>
            <a:ext cx="667454" cy="667451"/>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9" name="Oval 58"/>
          <p:cNvSpPr/>
          <p:nvPr/>
        </p:nvSpPr>
        <p:spPr>
          <a:xfrm rot="10800000" flipV="1">
            <a:off x="1588089" y="4644060"/>
            <a:ext cx="795168" cy="795167"/>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3" name="Oval 132">
            <a:extLst>
              <a:ext uri="{FF2B5EF4-FFF2-40B4-BE49-F238E27FC236}">
                <a16:creationId xmlns:a16="http://schemas.microsoft.com/office/drawing/2014/main" id="{04317A10-4CF4-482A-98BD-7C3C86B862D4}"/>
              </a:ext>
            </a:extLst>
          </p:cNvPr>
          <p:cNvSpPr/>
          <p:nvPr/>
        </p:nvSpPr>
        <p:spPr>
          <a:xfrm rot="10800000" flipV="1">
            <a:off x="1651948" y="4707917"/>
            <a:ext cx="667453" cy="667452"/>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6" name="Oval 65"/>
          <p:cNvSpPr/>
          <p:nvPr/>
        </p:nvSpPr>
        <p:spPr>
          <a:xfrm rot="10800000" flipV="1">
            <a:off x="3657151" y="4644060"/>
            <a:ext cx="795168" cy="795167"/>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4" name="Oval 133">
            <a:extLst>
              <a:ext uri="{FF2B5EF4-FFF2-40B4-BE49-F238E27FC236}">
                <a16:creationId xmlns:a16="http://schemas.microsoft.com/office/drawing/2014/main" id="{4F33937E-A00F-495F-A194-EDB98D148B6A}"/>
              </a:ext>
            </a:extLst>
          </p:cNvPr>
          <p:cNvSpPr/>
          <p:nvPr/>
        </p:nvSpPr>
        <p:spPr>
          <a:xfrm rot="10800000" flipV="1">
            <a:off x="3721009" y="4707917"/>
            <a:ext cx="667453" cy="667452"/>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8" name="Oval 67"/>
          <p:cNvSpPr/>
          <p:nvPr/>
        </p:nvSpPr>
        <p:spPr>
          <a:xfrm rot="10800000" flipV="1">
            <a:off x="5726213" y="4644060"/>
            <a:ext cx="795168" cy="795167"/>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5" name="Oval 134">
            <a:extLst>
              <a:ext uri="{FF2B5EF4-FFF2-40B4-BE49-F238E27FC236}">
                <a16:creationId xmlns:a16="http://schemas.microsoft.com/office/drawing/2014/main" id="{47390E81-4E1A-46B0-8B34-3FFBCC96F80D}"/>
              </a:ext>
            </a:extLst>
          </p:cNvPr>
          <p:cNvSpPr/>
          <p:nvPr/>
        </p:nvSpPr>
        <p:spPr>
          <a:xfrm rot="10800000" flipV="1">
            <a:off x="5790072" y="4707917"/>
            <a:ext cx="667453" cy="667452"/>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8" name="Oval 107">
            <a:extLst>
              <a:ext uri="{FF2B5EF4-FFF2-40B4-BE49-F238E27FC236}">
                <a16:creationId xmlns:a16="http://schemas.microsoft.com/office/drawing/2014/main" id="{8BD54C5E-E55F-4F1D-853C-1CEFDD8A8BD5}"/>
              </a:ext>
            </a:extLst>
          </p:cNvPr>
          <p:cNvSpPr/>
          <p:nvPr/>
        </p:nvSpPr>
        <p:spPr>
          <a:xfrm>
            <a:off x="6760744" y="2051860"/>
            <a:ext cx="795170" cy="795165"/>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9" name="Oval 108">
            <a:extLst>
              <a:ext uri="{FF2B5EF4-FFF2-40B4-BE49-F238E27FC236}">
                <a16:creationId xmlns:a16="http://schemas.microsoft.com/office/drawing/2014/main" id="{52AE7E85-1DC0-4619-912E-483888AA310F}"/>
              </a:ext>
            </a:extLst>
          </p:cNvPr>
          <p:cNvSpPr/>
          <p:nvPr/>
        </p:nvSpPr>
        <p:spPr>
          <a:xfrm>
            <a:off x="6824602" y="2115717"/>
            <a:ext cx="667454" cy="667451"/>
          </a:xfrm>
          <a:prstGeom prst="ellipse">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6" name="Oval 105">
            <a:extLst>
              <a:ext uri="{FF2B5EF4-FFF2-40B4-BE49-F238E27FC236}">
                <a16:creationId xmlns:a16="http://schemas.microsoft.com/office/drawing/2014/main" id="{B7204BD6-F9F9-4D9E-809D-14FEFC30B1B7}"/>
              </a:ext>
            </a:extLst>
          </p:cNvPr>
          <p:cNvSpPr/>
          <p:nvPr/>
        </p:nvSpPr>
        <p:spPr>
          <a:xfrm rot="10800000" flipV="1">
            <a:off x="7795275" y="4644060"/>
            <a:ext cx="795168" cy="795167"/>
          </a:xfrm>
          <a:prstGeom prst="ellipse">
            <a:avLst/>
          </a:prstGeom>
          <a:gradFill flip="none" rotWithShape="1">
            <a:gsLst>
              <a:gs pos="0">
                <a:schemeClr val="bg1">
                  <a:lumMod val="95000"/>
                  <a:shade val="30000"/>
                  <a:satMod val="115000"/>
                  <a:alpha val="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7" name="Oval 106">
            <a:extLst>
              <a:ext uri="{FF2B5EF4-FFF2-40B4-BE49-F238E27FC236}">
                <a16:creationId xmlns:a16="http://schemas.microsoft.com/office/drawing/2014/main" id="{3BECD680-37BF-4361-B2F2-AFD06405EC98}"/>
              </a:ext>
            </a:extLst>
          </p:cNvPr>
          <p:cNvSpPr/>
          <p:nvPr/>
        </p:nvSpPr>
        <p:spPr>
          <a:xfrm rot="10800000" flipV="1">
            <a:off x="7859134" y="4707917"/>
            <a:ext cx="667453" cy="667452"/>
          </a:xfrm>
          <a:prstGeom prst="ellipse">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0" name="Freeform: Shape 189">
            <a:extLst>
              <a:ext uri="{FF2B5EF4-FFF2-40B4-BE49-F238E27FC236}">
                <a16:creationId xmlns:a16="http://schemas.microsoft.com/office/drawing/2014/main" id="{0017042A-6368-4CE4-8995-EE9B738885D5}"/>
              </a:ext>
            </a:extLst>
          </p:cNvPr>
          <p:cNvSpPr/>
          <p:nvPr/>
        </p:nvSpPr>
        <p:spPr>
          <a:xfrm>
            <a:off x="7622501" y="3589723"/>
            <a:ext cx="1133681" cy="310886"/>
          </a:xfrm>
          <a:custGeom>
            <a:avLst/>
            <a:gdLst>
              <a:gd name="connsiteX0" fmla="*/ 991547 w 1149000"/>
              <a:gd name="connsiteY0" fmla="*/ 314683 h 315086"/>
              <a:gd name="connsiteX1" fmla="*/ 1149090 w 1149000"/>
              <a:gd name="connsiteY1" fmla="*/ 157139 h 315086"/>
              <a:gd name="connsiteX2" fmla="*/ 991547 w 1149000"/>
              <a:gd name="connsiteY2" fmla="*/ -404 h 315086"/>
              <a:gd name="connsiteX3" fmla="*/ 184 w 1149000"/>
              <a:gd name="connsiteY3" fmla="*/ -404 h 315086"/>
              <a:gd name="connsiteX4" fmla="*/ 6661 w 1149000"/>
              <a:gd name="connsiteY4" fmla="*/ 2168 h 315086"/>
              <a:gd name="connsiteX5" fmla="*/ 10566 w 1149000"/>
              <a:gd name="connsiteY5" fmla="*/ 3787 h 315086"/>
              <a:gd name="connsiteX6" fmla="*/ 23901 w 1149000"/>
              <a:gd name="connsiteY6" fmla="*/ 10169 h 315086"/>
              <a:gd name="connsiteX7" fmla="*/ 25425 w 1149000"/>
              <a:gd name="connsiteY7" fmla="*/ 11026 h 315086"/>
              <a:gd name="connsiteX8" fmla="*/ 36475 w 1149000"/>
              <a:gd name="connsiteY8" fmla="*/ 17789 h 315086"/>
              <a:gd name="connsiteX9" fmla="*/ 40380 w 1149000"/>
              <a:gd name="connsiteY9" fmla="*/ 20456 h 315086"/>
              <a:gd name="connsiteX10" fmla="*/ 48476 w 1149000"/>
              <a:gd name="connsiteY10" fmla="*/ 26552 h 315086"/>
              <a:gd name="connsiteX11" fmla="*/ 52381 w 1149000"/>
              <a:gd name="connsiteY11" fmla="*/ 29695 h 315086"/>
              <a:gd name="connsiteX12" fmla="*/ 60478 w 1149000"/>
              <a:gd name="connsiteY12" fmla="*/ 37124 h 315086"/>
              <a:gd name="connsiteX13" fmla="*/ 63144 w 1149000"/>
              <a:gd name="connsiteY13" fmla="*/ 39696 h 315086"/>
              <a:gd name="connsiteX14" fmla="*/ 72669 w 1149000"/>
              <a:gd name="connsiteY14" fmla="*/ 50460 h 315086"/>
              <a:gd name="connsiteX15" fmla="*/ 74765 w 1149000"/>
              <a:gd name="connsiteY15" fmla="*/ 53126 h 315086"/>
              <a:gd name="connsiteX16" fmla="*/ 81528 w 1149000"/>
              <a:gd name="connsiteY16" fmla="*/ 62175 h 315086"/>
              <a:gd name="connsiteX17" fmla="*/ 84290 w 1149000"/>
              <a:gd name="connsiteY17" fmla="*/ 66271 h 315086"/>
              <a:gd name="connsiteX18" fmla="*/ 89529 w 1149000"/>
              <a:gd name="connsiteY18" fmla="*/ 74939 h 315086"/>
              <a:gd name="connsiteX19" fmla="*/ 91910 w 1149000"/>
              <a:gd name="connsiteY19" fmla="*/ 79225 h 315086"/>
              <a:gd name="connsiteX20" fmla="*/ 97244 w 1149000"/>
              <a:gd name="connsiteY20" fmla="*/ 90179 h 315086"/>
              <a:gd name="connsiteX21" fmla="*/ 98292 w 1149000"/>
              <a:gd name="connsiteY21" fmla="*/ 92560 h 315086"/>
              <a:gd name="connsiteX22" fmla="*/ 103435 w 1149000"/>
              <a:gd name="connsiteY22" fmla="*/ 106467 h 315086"/>
              <a:gd name="connsiteX23" fmla="*/ 104579 w 1149000"/>
              <a:gd name="connsiteY23" fmla="*/ 110562 h 315086"/>
              <a:gd name="connsiteX24" fmla="*/ 107341 w 1149000"/>
              <a:gd name="connsiteY24" fmla="*/ 121135 h 315086"/>
              <a:gd name="connsiteX25" fmla="*/ 108388 w 1149000"/>
              <a:gd name="connsiteY25" fmla="*/ 126183 h 315086"/>
              <a:gd name="connsiteX26" fmla="*/ 110007 w 1149000"/>
              <a:gd name="connsiteY26" fmla="*/ 136851 h 315086"/>
              <a:gd name="connsiteX27" fmla="*/ 110579 w 1149000"/>
              <a:gd name="connsiteY27" fmla="*/ 141614 h 315086"/>
              <a:gd name="connsiteX28" fmla="*/ 111341 w 1149000"/>
              <a:gd name="connsiteY28" fmla="*/ 157139 h 315086"/>
              <a:gd name="connsiteX29" fmla="*/ 110579 w 1149000"/>
              <a:gd name="connsiteY29" fmla="*/ 172665 h 315086"/>
              <a:gd name="connsiteX30" fmla="*/ 110007 w 1149000"/>
              <a:gd name="connsiteY30" fmla="*/ 177428 h 315086"/>
              <a:gd name="connsiteX31" fmla="*/ 108388 w 1149000"/>
              <a:gd name="connsiteY31" fmla="*/ 188096 h 315086"/>
              <a:gd name="connsiteX32" fmla="*/ 107341 w 1149000"/>
              <a:gd name="connsiteY32" fmla="*/ 193144 h 315086"/>
              <a:gd name="connsiteX33" fmla="*/ 104579 w 1149000"/>
              <a:gd name="connsiteY33" fmla="*/ 203812 h 315086"/>
              <a:gd name="connsiteX34" fmla="*/ 103435 w 1149000"/>
              <a:gd name="connsiteY34" fmla="*/ 207812 h 315086"/>
              <a:gd name="connsiteX35" fmla="*/ 98292 w 1149000"/>
              <a:gd name="connsiteY35" fmla="*/ 221719 h 315086"/>
              <a:gd name="connsiteX36" fmla="*/ 97244 w 1149000"/>
              <a:gd name="connsiteY36" fmla="*/ 224100 h 315086"/>
              <a:gd name="connsiteX37" fmla="*/ 91910 w 1149000"/>
              <a:gd name="connsiteY37" fmla="*/ 235054 h 315086"/>
              <a:gd name="connsiteX38" fmla="*/ 89529 w 1149000"/>
              <a:gd name="connsiteY38" fmla="*/ 239340 h 315086"/>
              <a:gd name="connsiteX39" fmla="*/ 84290 w 1149000"/>
              <a:gd name="connsiteY39" fmla="*/ 248008 h 315086"/>
              <a:gd name="connsiteX40" fmla="*/ 81528 w 1149000"/>
              <a:gd name="connsiteY40" fmla="*/ 252104 h 315086"/>
              <a:gd name="connsiteX41" fmla="*/ 74765 w 1149000"/>
              <a:gd name="connsiteY41" fmla="*/ 261152 h 315086"/>
              <a:gd name="connsiteX42" fmla="*/ 72669 w 1149000"/>
              <a:gd name="connsiteY42" fmla="*/ 263819 h 315086"/>
              <a:gd name="connsiteX43" fmla="*/ 63144 w 1149000"/>
              <a:gd name="connsiteY43" fmla="*/ 274583 h 315086"/>
              <a:gd name="connsiteX44" fmla="*/ 60382 w 1149000"/>
              <a:gd name="connsiteY44" fmla="*/ 277154 h 315086"/>
              <a:gd name="connsiteX45" fmla="*/ 52286 w 1149000"/>
              <a:gd name="connsiteY45" fmla="*/ 284584 h 315086"/>
              <a:gd name="connsiteX46" fmla="*/ 48381 w 1149000"/>
              <a:gd name="connsiteY46" fmla="*/ 287727 h 315086"/>
              <a:gd name="connsiteX47" fmla="*/ 40285 w 1149000"/>
              <a:gd name="connsiteY47" fmla="*/ 293823 h 315086"/>
              <a:gd name="connsiteX48" fmla="*/ 36379 w 1149000"/>
              <a:gd name="connsiteY48" fmla="*/ 296490 h 315086"/>
              <a:gd name="connsiteX49" fmla="*/ 25425 w 1149000"/>
              <a:gd name="connsiteY49" fmla="*/ 303158 h 315086"/>
              <a:gd name="connsiteX50" fmla="*/ 23806 w 1149000"/>
              <a:gd name="connsiteY50" fmla="*/ 304110 h 315086"/>
              <a:gd name="connsiteX51" fmla="*/ 10566 w 1149000"/>
              <a:gd name="connsiteY51" fmla="*/ 310492 h 315086"/>
              <a:gd name="connsiteX52" fmla="*/ 6566 w 1149000"/>
              <a:gd name="connsiteY52" fmla="*/ 312111 h 315086"/>
              <a:gd name="connsiteX53" fmla="*/ 89 w 1149000"/>
              <a:gd name="connsiteY53" fmla="*/ 314683 h 31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49000" h="315086">
                <a:moveTo>
                  <a:pt x="991547" y="314683"/>
                </a:moveTo>
                <a:cubicBezTo>
                  <a:pt x="1078557" y="314683"/>
                  <a:pt x="1149090" y="244150"/>
                  <a:pt x="1149090" y="157139"/>
                </a:cubicBezTo>
                <a:cubicBezTo>
                  <a:pt x="1149090" y="70129"/>
                  <a:pt x="1078557" y="-404"/>
                  <a:pt x="991547" y="-404"/>
                </a:cubicBezTo>
                <a:lnTo>
                  <a:pt x="184" y="-404"/>
                </a:lnTo>
                <a:cubicBezTo>
                  <a:pt x="2375" y="358"/>
                  <a:pt x="4471" y="1310"/>
                  <a:pt x="6661" y="2168"/>
                </a:cubicBezTo>
                <a:lnTo>
                  <a:pt x="10566" y="3787"/>
                </a:lnTo>
                <a:cubicBezTo>
                  <a:pt x="15129" y="5663"/>
                  <a:pt x="19577" y="7797"/>
                  <a:pt x="23901" y="10169"/>
                </a:cubicBezTo>
                <a:lnTo>
                  <a:pt x="25425" y="11026"/>
                </a:lnTo>
                <a:cubicBezTo>
                  <a:pt x="29235" y="13121"/>
                  <a:pt x="32855" y="15407"/>
                  <a:pt x="36475" y="17789"/>
                </a:cubicBezTo>
                <a:lnTo>
                  <a:pt x="40380" y="20456"/>
                </a:lnTo>
                <a:cubicBezTo>
                  <a:pt x="43142" y="22456"/>
                  <a:pt x="45904" y="24456"/>
                  <a:pt x="48476" y="26552"/>
                </a:cubicBezTo>
                <a:lnTo>
                  <a:pt x="52381" y="29695"/>
                </a:lnTo>
                <a:cubicBezTo>
                  <a:pt x="55144" y="32076"/>
                  <a:pt x="57906" y="34553"/>
                  <a:pt x="60478" y="37124"/>
                </a:cubicBezTo>
                <a:lnTo>
                  <a:pt x="63144" y="39696"/>
                </a:lnTo>
                <a:cubicBezTo>
                  <a:pt x="66516" y="43106"/>
                  <a:pt x="69688" y="46697"/>
                  <a:pt x="72669" y="50460"/>
                </a:cubicBezTo>
                <a:cubicBezTo>
                  <a:pt x="73422" y="51307"/>
                  <a:pt x="74117" y="52193"/>
                  <a:pt x="74765" y="53126"/>
                </a:cubicBezTo>
                <a:cubicBezTo>
                  <a:pt x="77146" y="56079"/>
                  <a:pt x="79337" y="59032"/>
                  <a:pt x="81528" y="62175"/>
                </a:cubicBezTo>
                <a:lnTo>
                  <a:pt x="84290" y="66271"/>
                </a:lnTo>
                <a:cubicBezTo>
                  <a:pt x="86100" y="69128"/>
                  <a:pt x="87910" y="71986"/>
                  <a:pt x="89529" y="74939"/>
                </a:cubicBezTo>
                <a:cubicBezTo>
                  <a:pt x="90386" y="76368"/>
                  <a:pt x="91148" y="77796"/>
                  <a:pt x="91910" y="79225"/>
                </a:cubicBezTo>
                <a:cubicBezTo>
                  <a:pt x="93815" y="82844"/>
                  <a:pt x="95625" y="86464"/>
                  <a:pt x="97244" y="90179"/>
                </a:cubicBezTo>
                <a:cubicBezTo>
                  <a:pt x="97244" y="91036"/>
                  <a:pt x="98006" y="91798"/>
                  <a:pt x="98292" y="92560"/>
                </a:cubicBezTo>
                <a:cubicBezTo>
                  <a:pt x="100197" y="97132"/>
                  <a:pt x="101911" y="102085"/>
                  <a:pt x="103435" y="106467"/>
                </a:cubicBezTo>
                <a:lnTo>
                  <a:pt x="104579" y="110562"/>
                </a:lnTo>
                <a:cubicBezTo>
                  <a:pt x="105626" y="113991"/>
                  <a:pt x="106578" y="117515"/>
                  <a:pt x="107341" y="121135"/>
                </a:cubicBezTo>
                <a:cubicBezTo>
                  <a:pt x="107341" y="122849"/>
                  <a:pt x="108007" y="124469"/>
                  <a:pt x="108388" y="126183"/>
                </a:cubicBezTo>
                <a:cubicBezTo>
                  <a:pt x="109055" y="129707"/>
                  <a:pt x="109531" y="133232"/>
                  <a:pt x="110007" y="136851"/>
                </a:cubicBezTo>
                <a:lnTo>
                  <a:pt x="110579" y="141614"/>
                </a:lnTo>
                <a:cubicBezTo>
                  <a:pt x="110579" y="146757"/>
                  <a:pt x="111341" y="151901"/>
                  <a:pt x="111341" y="157139"/>
                </a:cubicBezTo>
                <a:cubicBezTo>
                  <a:pt x="111341" y="162378"/>
                  <a:pt x="111341" y="167522"/>
                  <a:pt x="110579" y="172665"/>
                </a:cubicBezTo>
                <a:lnTo>
                  <a:pt x="110007" y="177428"/>
                </a:lnTo>
                <a:cubicBezTo>
                  <a:pt x="110007" y="181047"/>
                  <a:pt x="109055" y="184571"/>
                  <a:pt x="108388" y="188096"/>
                </a:cubicBezTo>
                <a:cubicBezTo>
                  <a:pt x="108388" y="189810"/>
                  <a:pt x="107721" y="191429"/>
                  <a:pt x="107341" y="193144"/>
                </a:cubicBezTo>
                <a:cubicBezTo>
                  <a:pt x="106578" y="196763"/>
                  <a:pt x="105626" y="200288"/>
                  <a:pt x="104579" y="203812"/>
                </a:cubicBezTo>
                <a:lnTo>
                  <a:pt x="103435" y="207812"/>
                </a:lnTo>
                <a:cubicBezTo>
                  <a:pt x="101911" y="212480"/>
                  <a:pt x="100197" y="217337"/>
                  <a:pt x="98292" y="221719"/>
                </a:cubicBezTo>
                <a:cubicBezTo>
                  <a:pt x="98292" y="222481"/>
                  <a:pt x="97625" y="223243"/>
                  <a:pt x="97244" y="224100"/>
                </a:cubicBezTo>
                <a:cubicBezTo>
                  <a:pt x="95625" y="227815"/>
                  <a:pt x="93815" y="231435"/>
                  <a:pt x="91910" y="235054"/>
                </a:cubicBezTo>
                <a:cubicBezTo>
                  <a:pt x="91148" y="236483"/>
                  <a:pt x="90386" y="237911"/>
                  <a:pt x="89529" y="239340"/>
                </a:cubicBezTo>
                <a:cubicBezTo>
                  <a:pt x="87910" y="242293"/>
                  <a:pt x="86100" y="245151"/>
                  <a:pt x="84290" y="248008"/>
                </a:cubicBezTo>
                <a:lnTo>
                  <a:pt x="81528" y="252104"/>
                </a:lnTo>
                <a:cubicBezTo>
                  <a:pt x="79337" y="255247"/>
                  <a:pt x="77146" y="258200"/>
                  <a:pt x="74765" y="261152"/>
                </a:cubicBezTo>
                <a:cubicBezTo>
                  <a:pt x="74117" y="262086"/>
                  <a:pt x="73422" y="262972"/>
                  <a:pt x="72669" y="263819"/>
                </a:cubicBezTo>
                <a:cubicBezTo>
                  <a:pt x="69621" y="267534"/>
                  <a:pt x="66288" y="271154"/>
                  <a:pt x="63144" y="274583"/>
                </a:cubicBezTo>
                <a:lnTo>
                  <a:pt x="60382" y="277154"/>
                </a:lnTo>
                <a:cubicBezTo>
                  <a:pt x="57810" y="279726"/>
                  <a:pt x="55048" y="282203"/>
                  <a:pt x="52286" y="284584"/>
                </a:cubicBezTo>
                <a:lnTo>
                  <a:pt x="48381" y="287727"/>
                </a:lnTo>
                <a:cubicBezTo>
                  <a:pt x="45809" y="289823"/>
                  <a:pt x="43047" y="291823"/>
                  <a:pt x="40285" y="293823"/>
                </a:cubicBezTo>
                <a:lnTo>
                  <a:pt x="36379" y="296490"/>
                </a:lnTo>
                <a:cubicBezTo>
                  <a:pt x="32760" y="298871"/>
                  <a:pt x="29140" y="301062"/>
                  <a:pt x="25425" y="303158"/>
                </a:cubicBezTo>
                <a:lnTo>
                  <a:pt x="23806" y="304110"/>
                </a:lnTo>
                <a:cubicBezTo>
                  <a:pt x="19510" y="306463"/>
                  <a:pt x="15091" y="308596"/>
                  <a:pt x="10566" y="310492"/>
                </a:cubicBezTo>
                <a:lnTo>
                  <a:pt x="6566" y="312111"/>
                </a:lnTo>
                <a:cubicBezTo>
                  <a:pt x="4375" y="312968"/>
                  <a:pt x="2280" y="313921"/>
                  <a:pt x="89" y="314683"/>
                </a:cubicBezTo>
                <a:close/>
              </a:path>
            </a:pathLst>
          </a:custGeom>
          <a:solidFill>
            <a:schemeClr val="tx1">
              <a:lumMod val="50000"/>
              <a:lumOff val="50000"/>
            </a:schemeClr>
          </a:solidFill>
          <a:ln w="9525" cap="flat">
            <a:noFill/>
            <a:prstDash val="solid"/>
            <a:miter/>
          </a:ln>
        </p:spPr>
        <p:txBody>
          <a:bodyPr rtlCol="0" anchor="ctr"/>
          <a:lstStyle/>
          <a:p>
            <a:endParaRPr lang="en-US" sz="1800"/>
          </a:p>
        </p:txBody>
      </p:sp>
      <p:sp>
        <p:nvSpPr>
          <p:cNvPr id="191" name="Freeform: Shape 190">
            <a:extLst>
              <a:ext uri="{FF2B5EF4-FFF2-40B4-BE49-F238E27FC236}">
                <a16:creationId xmlns:a16="http://schemas.microsoft.com/office/drawing/2014/main" id="{2805C4A3-9C6F-4F1C-9512-23CD57990A44}"/>
              </a:ext>
            </a:extLst>
          </p:cNvPr>
          <p:cNvSpPr/>
          <p:nvPr/>
        </p:nvSpPr>
        <p:spPr>
          <a:xfrm>
            <a:off x="6588439" y="3590477"/>
            <a:ext cx="1134809" cy="310511"/>
          </a:xfrm>
          <a:custGeom>
            <a:avLst/>
            <a:gdLst>
              <a:gd name="connsiteX0" fmla="*/ 6566 w 1150143"/>
              <a:gd name="connsiteY0" fmla="*/ 1787 h 314706"/>
              <a:gd name="connsiteX1" fmla="*/ 10566 w 1150143"/>
              <a:gd name="connsiteY1" fmla="*/ 3406 h 314706"/>
              <a:gd name="connsiteX2" fmla="*/ 23806 w 1150143"/>
              <a:gd name="connsiteY2" fmla="*/ 9788 h 314706"/>
              <a:gd name="connsiteX3" fmla="*/ 25330 w 1150143"/>
              <a:gd name="connsiteY3" fmla="*/ 10645 h 314706"/>
              <a:gd name="connsiteX4" fmla="*/ 36379 w 1150143"/>
              <a:gd name="connsiteY4" fmla="*/ 17408 h 314706"/>
              <a:gd name="connsiteX5" fmla="*/ 40284 w 1150143"/>
              <a:gd name="connsiteY5" fmla="*/ 20075 h 314706"/>
              <a:gd name="connsiteX6" fmla="*/ 48476 w 1150143"/>
              <a:gd name="connsiteY6" fmla="*/ 26171 h 314706"/>
              <a:gd name="connsiteX7" fmla="*/ 52286 w 1150143"/>
              <a:gd name="connsiteY7" fmla="*/ 29314 h 314706"/>
              <a:gd name="connsiteX8" fmla="*/ 60477 w 1150143"/>
              <a:gd name="connsiteY8" fmla="*/ 36743 h 314706"/>
              <a:gd name="connsiteX9" fmla="*/ 63144 w 1150143"/>
              <a:gd name="connsiteY9" fmla="*/ 39315 h 314706"/>
              <a:gd name="connsiteX10" fmla="*/ 72669 w 1150143"/>
              <a:gd name="connsiteY10" fmla="*/ 50078 h 314706"/>
              <a:gd name="connsiteX11" fmla="*/ 74765 w 1150143"/>
              <a:gd name="connsiteY11" fmla="*/ 52745 h 314706"/>
              <a:gd name="connsiteX12" fmla="*/ 81528 w 1150143"/>
              <a:gd name="connsiteY12" fmla="*/ 61794 h 314706"/>
              <a:gd name="connsiteX13" fmla="*/ 84290 w 1150143"/>
              <a:gd name="connsiteY13" fmla="*/ 65890 h 314706"/>
              <a:gd name="connsiteX14" fmla="*/ 89528 w 1150143"/>
              <a:gd name="connsiteY14" fmla="*/ 74558 h 314706"/>
              <a:gd name="connsiteX15" fmla="*/ 91910 w 1150143"/>
              <a:gd name="connsiteY15" fmla="*/ 78844 h 314706"/>
              <a:gd name="connsiteX16" fmla="*/ 97244 w 1150143"/>
              <a:gd name="connsiteY16" fmla="*/ 89798 h 314706"/>
              <a:gd name="connsiteX17" fmla="*/ 98386 w 1150143"/>
              <a:gd name="connsiteY17" fmla="*/ 92179 h 314706"/>
              <a:gd name="connsiteX18" fmla="*/ 103435 w 1150143"/>
              <a:gd name="connsiteY18" fmla="*/ 106085 h 314706"/>
              <a:gd name="connsiteX19" fmla="*/ 104578 w 1150143"/>
              <a:gd name="connsiteY19" fmla="*/ 110181 h 314706"/>
              <a:gd name="connsiteX20" fmla="*/ 107340 w 1150143"/>
              <a:gd name="connsiteY20" fmla="*/ 120754 h 314706"/>
              <a:gd name="connsiteX21" fmla="*/ 108388 w 1150143"/>
              <a:gd name="connsiteY21" fmla="*/ 125802 h 314706"/>
              <a:gd name="connsiteX22" fmla="*/ 110007 w 1150143"/>
              <a:gd name="connsiteY22" fmla="*/ 136470 h 314706"/>
              <a:gd name="connsiteX23" fmla="*/ 110579 w 1150143"/>
              <a:gd name="connsiteY23" fmla="*/ 141233 h 314706"/>
              <a:gd name="connsiteX24" fmla="*/ 111341 w 1150143"/>
              <a:gd name="connsiteY24" fmla="*/ 156759 h 314706"/>
              <a:gd name="connsiteX25" fmla="*/ 110579 w 1150143"/>
              <a:gd name="connsiteY25" fmla="*/ 172284 h 314706"/>
              <a:gd name="connsiteX26" fmla="*/ 110007 w 1150143"/>
              <a:gd name="connsiteY26" fmla="*/ 177047 h 314706"/>
              <a:gd name="connsiteX27" fmla="*/ 108388 w 1150143"/>
              <a:gd name="connsiteY27" fmla="*/ 187715 h 314706"/>
              <a:gd name="connsiteX28" fmla="*/ 107340 w 1150143"/>
              <a:gd name="connsiteY28" fmla="*/ 192763 h 314706"/>
              <a:gd name="connsiteX29" fmla="*/ 104578 w 1150143"/>
              <a:gd name="connsiteY29" fmla="*/ 203336 h 314706"/>
              <a:gd name="connsiteX30" fmla="*/ 103435 w 1150143"/>
              <a:gd name="connsiteY30" fmla="*/ 207432 h 314706"/>
              <a:gd name="connsiteX31" fmla="*/ 98386 w 1150143"/>
              <a:gd name="connsiteY31" fmla="*/ 221338 h 314706"/>
              <a:gd name="connsiteX32" fmla="*/ 97148 w 1150143"/>
              <a:gd name="connsiteY32" fmla="*/ 223815 h 314706"/>
              <a:gd name="connsiteX33" fmla="*/ 92005 w 1150143"/>
              <a:gd name="connsiteY33" fmla="*/ 234673 h 314706"/>
              <a:gd name="connsiteX34" fmla="*/ 89528 w 1150143"/>
              <a:gd name="connsiteY34" fmla="*/ 238959 h 314706"/>
              <a:gd name="connsiteX35" fmla="*/ 84290 w 1150143"/>
              <a:gd name="connsiteY35" fmla="*/ 247532 h 314706"/>
              <a:gd name="connsiteX36" fmla="*/ 81528 w 1150143"/>
              <a:gd name="connsiteY36" fmla="*/ 251818 h 314706"/>
              <a:gd name="connsiteX37" fmla="*/ 74860 w 1150143"/>
              <a:gd name="connsiteY37" fmla="*/ 260676 h 314706"/>
              <a:gd name="connsiteX38" fmla="*/ 72669 w 1150143"/>
              <a:gd name="connsiteY38" fmla="*/ 263534 h 314706"/>
              <a:gd name="connsiteX39" fmla="*/ 63144 w 1150143"/>
              <a:gd name="connsiteY39" fmla="*/ 274202 h 314706"/>
              <a:gd name="connsiteX40" fmla="*/ 60286 w 1150143"/>
              <a:gd name="connsiteY40" fmla="*/ 276869 h 314706"/>
              <a:gd name="connsiteX41" fmla="*/ 52286 w 1150143"/>
              <a:gd name="connsiteY41" fmla="*/ 284108 h 314706"/>
              <a:gd name="connsiteX42" fmla="*/ 48380 w 1150143"/>
              <a:gd name="connsiteY42" fmla="*/ 287346 h 314706"/>
              <a:gd name="connsiteX43" fmla="*/ 40380 w 1150143"/>
              <a:gd name="connsiteY43" fmla="*/ 293347 h 314706"/>
              <a:gd name="connsiteX44" fmla="*/ 36379 w 1150143"/>
              <a:gd name="connsiteY44" fmla="*/ 296109 h 314706"/>
              <a:gd name="connsiteX45" fmla="*/ 25521 w 1150143"/>
              <a:gd name="connsiteY45" fmla="*/ 302777 h 314706"/>
              <a:gd name="connsiteX46" fmla="*/ 23806 w 1150143"/>
              <a:gd name="connsiteY46" fmla="*/ 303729 h 314706"/>
              <a:gd name="connsiteX47" fmla="*/ 10566 w 1150143"/>
              <a:gd name="connsiteY47" fmla="*/ 310111 h 314706"/>
              <a:gd name="connsiteX48" fmla="*/ 6566 w 1150143"/>
              <a:gd name="connsiteY48" fmla="*/ 311730 h 314706"/>
              <a:gd name="connsiteX49" fmla="*/ 89 w 1150143"/>
              <a:gd name="connsiteY49" fmla="*/ 314302 h 314706"/>
              <a:gd name="connsiteX50" fmla="*/ 992784 w 1150143"/>
              <a:gd name="connsiteY50" fmla="*/ 314302 h 314706"/>
              <a:gd name="connsiteX51" fmla="*/ 1004690 w 1150143"/>
              <a:gd name="connsiteY51" fmla="*/ 313731 h 314706"/>
              <a:gd name="connsiteX52" fmla="*/ 1008882 w 1150143"/>
              <a:gd name="connsiteY52" fmla="*/ 313731 h 314706"/>
              <a:gd name="connsiteX53" fmla="*/ 1023074 w 1150143"/>
              <a:gd name="connsiteY53" fmla="*/ 311635 h 314706"/>
              <a:gd name="connsiteX54" fmla="*/ 1024503 w 1150143"/>
              <a:gd name="connsiteY54" fmla="*/ 311635 h 314706"/>
              <a:gd name="connsiteX55" fmla="*/ 1036314 w 1150143"/>
              <a:gd name="connsiteY55" fmla="*/ 308682 h 314706"/>
              <a:gd name="connsiteX56" fmla="*/ 1071079 w 1150143"/>
              <a:gd name="connsiteY56" fmla="*/ 293823 h 314706"/>
              <a:gd name="connsiteX57" fmla="*/ 1083272 w 1150143"/>
              <a:gd name="connsiteY57" fmla="*/ 286108 h 314706"/>
              <a:gd name="connsiteX58" fmla="*/ 1090606 w 1150143"/>
              <a:gd name="connsiteY58" fmla="*/ 280584 h 314706"/>
              <a:gd name="connsiteX59" fmla="*/ 1092892 w 1150143"/>
              <a:gd name="connsiteY59" fmla="*/ 278869 h 314706"/>
              <a:gd name="connsiteX60" fmla="*/ 1099654 w 1150143"/>
              <a:gd name="connsiteY60" fmla="*/ 272773 h 314706"/>
              <a:gd name="connsiteX61" fmla="*/ 1104132 w 1150143"/>
              <a:gd name="connsiteY61" fmla="*/ 268677 h 314706"/>
              <a:gd name="connsiteX62" fmla="*/ 1107846 w 1150143"/>
              <a:gd name="connsiteY62" fmla="*/ 264582 h 314706"/>
              <a:gd name="connsiteX63" fmla="*/ 1114323 w 1150143"/>
              <a:gd name="connsiteY63" fmla="*/ 257438 h 314706"/>
              <a:gd name="connsiteX64" fmla="*/ 1114323 w 1150143"/>
              <a:gd name="connsiteY64" fmla="*/ 257438 h 314706"/>
              <a:gd name="connsiteX65" fmla="*/ 1123277 w 1150143"/>
              <a:gd name="connsiteY65" fmla="*/ 245532 h 314706"/>
              <a:gd name="connsiteX66" fmla="*/ 1125087 w 1150143"/>
              <a:gd name="connsiteY66" fmla="*/ 242674 h 314706"/>
              <a:gd name="connsiteX67" fmla="*/ 1131183 w 1150143"/>
              <a:gd name="connsiteY67" fmla="*/ 232577 h 314706"/>
              <a:gd name="connsiteX68" fmla="*/ 1131944 w 1150143"/>
              <a:gd name="connsiteY68" fmla="*/ 230958 h 314706"/>
              <a:gd name="connsiteX69" fmla="*/ 1143089 w 1150143"/>
              <a:gd name="connsiteY69" fmla="*/ 204288 h 314706"/>
              <a:gd name="connsiteX70" fmla="*/ 1143661 w 1150143"/>
              <a:gd name="connsiteY70" fmla="*/ 202288 h 314706"/>
              <a:gd name="connsiteX71" fmla="*/ 1146423 w 1150143"/>
              <a:gd name="connsiteY71" fmla="*/ 191525 h 314706"/>
              <a:gd name="connsiteX72" fmla="*/ 1150233 w 1150143"/>
              <a:gd name="connsiteY72" fmla="*/ 157520 h 314706"/>
              <a:gd name="connsiteX73" fmla="*/ 992784 w 1150143"/>
              <a:gd name="connsiteY73" fmla="*/ -404 h 314706"/>
              <a:gd name="connsiteX74" fmla="*/ 89 w 1150143"/>
              <a:gd name="connsiteY74" fmla="*/ -404 h 314706"/>
              <a:gd name="connsiteX75" fmla="*/ 6566 w 1150143"/>
              <a:gd name="connsiteY75" fmla="*/ 1787 h 31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150143" h="314706">
                <a:moveTo>
                  <a:pt x="6566" y="1787"/>
                </a:moveTo>
                <a:lnTo>
                  <a:pt x="10566" y="3406"/>
                </a:lnTo>
                <a:cubicBezTo>
                  <a:pt x="15090" y="5302"/>
                  <a:pt x="19510" y="7435"/>
                  <a:pt x="23806" y="9788"/>
                </a:cubicBezTo>
                <a:lnTo>
                  <a:pt x="25330" y="10645"/>
                </a:lnTo>
                <a:cubicBezTo>
                  <a:pt x="29140" y="12741"/>
                  <a:pt x="32760" y="15026"/>
                  <a:pt x="36379" y="17408"/>
                </a:cubicBezTo>
                <a:lnTo>
                  <a:pt x="40284" y="20075"/>
                </a:lnTo>
                <a:cubicBezTo>
                  <a:pt x="43046" y="22075"/>
                  <a:pt x="45809" y="24075"/>
                  <a:pt x="48476" y="26171"/>
                </a:cubicBezTo>
                <a:lnTo>
                  <a:pt x="52286" y="29314"/>
                </a:lnTo>
                <a:cubicBezTo>
                  <a:pt x="55048" y="31695"/>
                  <a:pt x="57810" y="34172"/>
                  <a:pt x="60477" y="36743"/>
                </a:cubicBezTo>
                <a:lnTo>
                  <a:pt x="63144" y="39315"/>
                </a:lnTo>
                <a:cubicBezTo>
                  <a:pt x="66478" y="42744"/>
                  <a:pt x="69811" y="46268"/>
                  <a:pt x="72669" y="50078"/>
                </a:cubicBezTo>
                <a:cubicBezTo>
                  <a:pt x="73422" y="50926"/>
                  <a:pt x="74117" y="51812"/>
                  <a:pt x="74765" y="52745"/>
                </a:cubicBezTo>
                <a:cubicBezTo>
                  <a:pt x="77146" y="55698"/>
                  <a:pt x="79432" y="58651"/>
                  <a:pt x="81528" y="61794"/>
                </a:cubicBezTo>
                <a:lnTo>
                  <a:pt x="84290" y="65890"/>
                </a:lnTo>
                <a:cubicBezTo>
                  <a:pt x="86099" y="68748"/>
                  <a:pt x="87909" y="71605"/>
                  <a:pt x="89528" y="74558"/>
                </a:cubicBezTo>
                <a:cubicBezTo>
                  <a:pt x="90386" y="75986"/>
                  <a:pt x="91148" y="77415"/>
                  <a:pt x="91910" y="78844"/>
                </a:cubicBezTo>
                <a:cubicBezTo>
                  <a:pt x="93815" y="82464"/>
                  <a:pt x="95624" y="86083"/>
                  <a:pt x="97244" y="89798"/>
                </a:cubicBezTo>
                <a:lnTo>
                  <a:pt x="98386" y="92179"/>
                </a:lnTo>
                <a:cubicBezTo>
                  <a:pt x="100292" y="96751"/>
                  <a:pt x="101911" y="101704"/>
                  <a:pt x="103435" y="106085"/>
                </a:cubicBezTo>
                <a:cubicBezTo>
                  <a:pt x="103911" y="107419"/>
                  <a:pt x="104197" y="108752"/>
                  <a:pt x="104578" y="110181"/>
                </a:cubicBezTo>
                <a:cubicBezTo>
                  <a:pt x="105626" y="113610"/>
                  <a:pt x="106578" y="117135"/>
                  <a:pt x="107340" y="120754"/>
                </a:cubicBezTo>
                <a:cubicBezTo>
                  <a:pt x="107340" y="122468"/>
                  <a:pt x="108007" y="124088"/>
                  <a:pt x="108388" y="125802"/>
                </a:cubicBezTo>
                <a:cubicBezTo>
                  <a:pt x="109054" y="129326"/>
                  <a:pt x="109531" y="132851"/>
                  <a:pt x="110007" y="136470"/>
                </a:cubicBezTo>
                <a:lnTo>
                  <a:pt x="110579" y="141233"/>
                </a:lnTo>
                <a:cubicBezTo>
                  <a:pt x="111055" y="146376"/>
                  <a:pt x="111341" y="151520"/>
                  <a:pt x="111341" y="156759"/>
                </a:cubicBezTo>
                <a:cubicBezTo>
                  <a:pt x="111341" y="161997"/>
                  <a:pt x="111341" y="167141"/>
                  <a:pt x="110579" y="172284"/>
                </a:cubicBezTo>
                <a:lnTo>
                  <a:pt x="110007" y="177047"/>
                </a:lnTo>
                <a:cubicBezTo>
                  <a:pt x="109531" y="180666"/>
                  <a:pt x="109054" y="184191"/>
                  <a:pt x="108388" y="187715"/>
                </a:cubicBezTo>
                <a:cubicBezTo>
                  <a:pt x="108388" y="189429"/>
                  <a:pt x="107721" y="191049"/>
                  <a:pt x="107340" y="192763"/>
                </a:cubicBezTo>
                <a:cubicBezTo>
                  <a:pt x="106578" y="196383"/>
                  <a:pt x="105626" y="199811"/>
                  <a:pt x="104578" y="203336"/>
                </a:cubicBezTo>
                <a:cubicBezTo>
                  <a:pt x="104578" y="204669"/>
                  <a:pt x="103911" y="206098"/>
                  <a:pt x="103435" y="207432"/>
                </a:cubicBezTo>
                <a:cubicBezTo>
                  <a:pt x="101911" y="212194"/>
                  <a:pt x="100292" y="216957"/>
                  <a:pt x="98386" y="221338"/>
                </a:cubicBezTo>
                <a:cubicBezTo>
                  <a:pt x="98386" y="222195"/>
                  <a:pt x="97530" y="222957"/>
                  <a:pt x="97148" y="223815"/>
                </a:cubicBezTo>
                <a:cubicBezTo>
                  <a:pt x="95558" y="227501"/>
                  <a:pt x="93843" y="231120"/>
                  <a:pt x="92005" y="234673"/>
                </a:cubicBezTo>
                <a:lnTo>
                  <a:pt x="89528" y="238959"/>
                </a:lnTo>
                <a:cubicBezTo>
                  <a:pt x="87909" y="241912"/>
                  <a:pt x="86099" y="244769"/>
                  <a:pt x="84290" y="247532"/>
                </a:cubicBezTo>
                <a:cubicBezTo>
                  <a:pt x="82480" y="250294"/>
                  <a:pt x="82480" y="250389"/>
                  <a:pt x="81528" y="251818"/>
                </a:cubicBezTo>
                <a:cubicBezTo>
                  <a:pt x="79432" y="254866"/>
                  <a:pt x="77146" y="257819"/>
                  <a:pt x="74860" y="260676"/>
                </a:cubicBezTo>
                <a:lnTo>
                  <a:pt x="72669" y="263534"/>
                </a:lnTo>
                <a:cubicBezTo>
                  <a:pt x="69621" y="267249"/>
                  <a:pt x="66287" y="270773"/>
                  <a:pt x="63144" y="274202"/>
                </a:cubicBezTo>
                <a:lnTo>
                  <a:pt x="60286" y="276869"/>
                </a:lnTo>
                <a:cubicBezTo>
                  <a:pt x="57715" y="279345"/>
                  <a:pt x="55048" y="281822"/>
                  <a:pt x="52286" y="284108"/>
                </a:cubicBezTo>
                <a:cubicBezTo>
                  <a:pt x="51047" y="285251"/>
                  <a:pt x="49714" y="286299"/>
                  <a:pt x="48380" y="287346"/>
                </a:cubicBezTo>
                <a:cubicBezTo>
                  <a:pt x="47047" y="288394"/>
                  <a:pt x="43046" y="291442"/>
                  <a:pt x="40380" y="293347"/>
                </a:cubicBezTo>
                <a:lnTo>
                  <a:pt x="36379" y="296109"/>
                </a:lnTo>
                <a:cubicBezTo>
                  <a:pt x="32854" y="298491"/>
                  <a:pt x="29235" y="300681"/>
                  <a:pt x="25521" y="302777"/>
                </a:cubicBezTo>
                <a:lnTo>
                  <a:pt x="23806" y="303729"/>
                </a:lnTo>
                <a:cubicBezTo>
                  <a:pt x="19510" y="306082"/>
                  <a:pt x="15090" y="308216"/>
                  <a:pt x="10566" y="310111"/>
                </a:cubicBezTo>
                <a:lnTo>
                  <a:pt x="6566" y="311730"/>
                </a:lnTo>
                <a:cubicBezTo>
                  <a:pt x="4375" y="312587"/>
                  <a:pt x="2280" y="313540"/>
                  <a:pt x="89" y="314302"/>
                </a:cubicBezTo>
                <a:lnTo>
                  <a:pt x="992784" y="314302"/>
                </a:lnTo>
                <a:cubicBezTo>
                  <a:pt x="996785" y="314302"/>
                  <a:pt x="1000690" y="314302"/>
                  <a:pt x="1004690" y="313731"/>
                </a:cubicBezTo>
                <a:lnTo>
                  <a:pt x="1008882" y="313731"/>
                </a:lnTo>
                <a:cubicBezTo>
                  <a:pt x="1013644" y="313254"/>
                  <a:pt x="1018407" y="312492"/>
                  <a:pt x="1023074" y="311635"/>
                </a:cubicBezTo>
                <a:lnTo>
                  <a:pt x="1024503" y="311635"/>
                </a:lnTo>
                <a:cubicBezTo>
                  <a:pt x="1028503" y="310873"/>
                  <a:pt x="1032408" y="309825"/>
                  <a:pt x="1036314" y="308682"/>
                </a:cubicBezTo>
                <a:cubicBezTo>
                  <a:pt x="1048467" y="305177"/>
                  <a:pt x="1060145" y="300186"/>
                  <a:pt x="1071079" y="293823"/>
                </a:cubicBezTo>
                <a:cubicBezTo>
                  <a:pt x="1075271" y="291442"/>
                  <a:pt x="1079367" y="288870"/>
                  <a:pt x="1083272" y="286108"/>
                </a:cubicBezTo>
                <a:cubicBezTo>
                  <a:pt x="1087177" y="283346"/>
                  <a:pt x="1088225" y="282489"/>
                  <a:pt x="1090606" y="280584"/>
                </a:cubicBezTo>
                <a:lnTo>
                  <a:pt x="1092892" y="278869"/>
                </a:lnTo>
                <a:cubicBezTo>
                  <a:pt x="1095273" y="276964"/>
                  <a:pt x="1097464" y="274773"/>
                  <a:pt x="1099654" y="272773"/>
                </a:cubicBezTo>
                <a:cubicBezTo>
                  <a:pt x="1101846" y="270773"/>
                  <a:pt x="1102703" y="270106"/>
                  <a:pt x="1104132" y="268677"/>
                </a:cubicBezTo>
                <a:cubicBezTo>
                  <a:pt x="1105561" y="267249"/>
                  <a:pt x="1106608" y="265915"/>
                  <a:pt x="1107846" y="264582"/>
                </a:cubicBezTo>
                <a:cubicBezTo>
                  <a:pt x="1109085" y="263248"/>
                  <a:pt x="1112228" y="259914"/>
                  <a:pt x="1114323" y="257438"/>
                </a:cubicBezTo>
                <a:lnTo>
                  <a:pt x="1114323" y="257438"/>
                </a:lnTo>
                <a:cubicBezTo>
                  <a:pt x="1117524" y="253637"/>
                  <a:pt x="1120514" y="249665"/>
                  <a:pt x="1123277" y="245532"/>
                </a:cubicBezTo>
                <a:cubicBezTo>
                  <a:pt x="1123944" y="244579"/>
                  <a:pt x="1124420" y="243627"/>
                  <a:pt x="1125087" y="242674"/>
                </a:cubicBezTo>
                <a:cubicBezTo>
                  <a:pt x="1127182" y="239340"/>
                  <a:pt x="1129278" y="236007"/>
                  <a:pt x="1131183" y="232577"/>
                </a:cubicBezTo>
                <a:cubicBezTo>
                  <a:pt x="1131183" y="232006"/>
                  <a:pt x="1131659" y="231435"/>
                  <a:pt x="1131944" y="230958"/>
                </a:cubicBezTo>
                <a:cubicBezTo>
                  <a:pt x="1136488" y="222443"/>
                  <a:pt x="1140222" y="213509"/>
                  <a:pt x="1143089" y="204288"/>
                </a:cubicBezTo>
                <a:cubicBezTo>
                  <a:pt x="1143327" y="203631"/>
                  <a:pt x="1143518" y="202964"/>
                  <a:pt x="1143661" y="202288"/>
                </a:cubicBezTo>
                <a:cubicBezTo>
                  <a:pt x="1144708" y="198764"/>
                  <a:pt x="1145660" y="195144"/>
                  <a:pt x="1146423" y="191525"/>
                </a:cubicBezTo>
                <a:cubicBezTo>
                  <a:pt x="1148956" y="180371"/>
                  <a:pt x="1150233" y="168960"/>
                  <a:pt x="1150233" y="157520"/>
                </a:cubicBezTo>
                <a:cubicBezTo>
                  <a:pt x="1150337" y="70443"/>
                  <a:pt x="1079862" y="-242"/>
                  <a:pt x="992784" y="-404"/>
                </a:cubicBezTo>
                <a:lnTo>
                  <a:pt x="89" y="-404"/>
                </a:lnTo>
                <a:cubicBezTo>
                  <a:pt x="2184" y="-404"/>
                  <a:pt x="4375" y="930"/>
                  <a:pt x="6566" y="1787"/>
                </a:cubicBezTo>
                <a:close/>
              </a:path>
            </a:pathLst>
          </a:custGeom>
          <a:solidFill>
            <a:schemeClr val="tx1">
              <a:lumMod val="75000"/>
              <a:lumOff val="25000"/>
            </a:schemeClr>
          </a:solidFill>
          <a:ln w="9525" cap="flat">
            <a:noFill/>
            <a:prstDash val="solid"/>
            <a:miter/>
          </a:ln>
        </p:spPr>
        <p:txBody>
          <a:bodyPr rtlCol="0" anchor="ctr"/>
          <a:lstStyle/>
          <a:p>
            <a:endParaRPr lang="en-US" sz="1800"/>
          </a:p>
        </p:txBody>
      </p:sp>
      <p:sp>
        <p:nvSpPr>
          <p:cNvPr id="192" name="Freeform: Shape 191">
            <a:extLst>
              <a:ext uri="{FF2B5EF4-FFF2-40B4-BE49-F238E27FC236}">
                <a16:creationId xmlns:a16="http://schemas.microsoft.com/office/drawing/2014/main" id="{5D6CCDC0-D508-494E-9DA1-C00906527884}"/>
              </a:ext>
            </a:extLst>
          </p:cNvPr>
          <p:cNvSpPr/>
          <p:nvPr/>
        </p:nvSpPr>
        <p:spPr>
          <a:xfrm>
            <a:off x="5555316" y="3590100"/>
            <a:ext cx="1133681" cy="310886"/>
          </a:xfrm>
          <a:custGeom>
            <a:avLst/>
            <a:gdLst>
              <a:gd name="connsiteX0" fmla="*/ 6661 w 1149000"/>
              <a:gd name="connsiteY0" fmla="*/ 2168 h 315087"/>
              <a:gd name="connsiteX1" fmla="*/ 10567 w 1149000"/>
              <a:gd name="connsiteY1" fmla="*/ 3787 h 315087"/>
              <a:gd name="connsiteX2" fmla="*/ 23901 w 1149000"/>
              <a:gd name="connsiteY2" fmla="*/ 10169 h 315087"/>
              <a:gd name="connsiteX3" fmla="*/ 25426 w 1149000"/>
              <a:gd name="connsiteY3" fmla="*/ 11026 h 315087"/>
              <a:gd name="connsiteX4" fmla="*/ 36475 w 1149000"/>
              <a:gd name="connsiteY4" fmla="*/ 17789 h 315087"/>
              <a:gd name="connsiteX5" fmla="*/ 40380 w 1149000"/>
              <a:gd name="connsiteY5" fmla="*/ 20456 h 315087"/>
              <a:gd name="connsiteX6" fmla="*/ 48476 w 1149000"/>
              <a:gd name="connsiteY6" fmla="*/ 26552 h 315087"/>
              <a:gd name="connsiteX7" fmla="*/ 52381 w 1149000"/>
              <a:gd name="connsiteY7" fmla="*/ 29695 h 315087"/>
              <a:gd name="connsiteX8" fmla="*/ 60477 w 1149000"/>
              <a:gd name="connsiteY8" fmla="*/ 37125 h 315087"/>
              <a:gd name="connsiteX9" fmla="*/ 63144 w 1149000"/>
              <a:gd name="connsiteY9" fmla="*/ 39697 h 315087"/>
              <a:gd name="connsiteX10" fmla="*/ 72669 w 1149000"/>
              <a:gd name="connsiteY10" fmla="*/ 50460 h 315087"/>
              <a:gd name="connsiteX11" fmla="*/ 74765 w 1149000"/>
              <a:gd name="connsiteY11" fmla="*/ 53126 h 315087"/>
              <a:gd name="connsiteX12" fmla="*/ 81528 w 1149000"/>
              <a:gd name="connsiteY12" fmla="*/ 62175 h 315087"/>
              <a:gd name="connsiteX13" fmla="*/ 84290 w 1149000"/>
              <a:gd name="connsiteY13" fmla="*/ 66271 h 315087"/>
              <a:gd name="connsiteX14" fmla="*/ 89529 w 1149000"/>
              <a:gd name="connsiteY14" fmla="*/ 74939 h 315087"/>
              <a:gd name="connsiteX15" fmla="*/ 91910 w 1149000"/>
              <a:gd name="connsiteY15" fmla="*/ 79225 h 315087"/>
              <a:gd name="connsiteX16" fmla="*/ 97244 w 1149000"/>
              <a:gd name="connsiteY16" fmla="*/ 90179 h 315087"/>
              <a:gd name="connsiteX17" fmla="*/ 98292 w 1149000"/>
              <a:gd name="connsiteY17" fmla="*/ 92560 h 315087"/>
              <a:gd name="connsiteX18" fmla="*/ 103435 w 1149000"/>
              <a:gd name="connsiteY18" fmla="*/ 106467 h 315087"/>
              <a:gd name="connsiteX19" fmla="*/ 104578 w 1149000"/>
              <a:gd name="connsiteY19" fmla="*/ 110562 h 315087"/>
              <a:gd name="connsiteX20" fmla="*/ 107340 w 1149000"/>
              <a:gd name="connsiteY20" fmla="*/ 121135 h 315087"/>
              <a:gd name="connsiteX21" fmla="*/ 108388 w 1149000"/>
              <a:gd name="connsiteY21" fmla="*/ 126183 h 315087"/>
              <a:gd name="connsiteX22" fmla="*/ 110008 w 1149000"/>
              <a:gd name="connsiteY22" fmla="*/ 136851 h 315087"/>
              <a:gd name="connsiteX23" fmla="*/ 110579 w 1149000"/>
              <a:gd name="connsiteY23" fmla="*/ 141614 h 315087"/>
              <a:gd name="connsiteX24" fmla="*/ 111341 w 1149000"/>
              <a:gd name="connsiteY24" fmla="*/ 157140 h 315087"/>
              <a:gd name="connsiteX25" fmla="*/ 110579 w 1149000"/>
              <a:gd name="connsiteY25" fmla="*/ 172665 h 315087"/>
              <a:gd name="connsiteX26" fmla="*/ 110008 w 1149000"/>
              <a:gd name="connsiteY26" fmla="*/ 177428 h 315087"/>
              <a:gd name="connsiteX27" fmla="*/ 108388 w 1149000"/>
              <a:gd name="connsiteY27" fmla="*/ 188096 h 315087"/>
              <a:gd name="connsiteX28" fmla="*/ 107340 w 1149000"/>
              <a:gd name="connsiteY28" fmla="*/ 193144 h 315087"/>
              <a:gd name="connsiteX29" fmla="*/ 104578 w 1149000"/>
              <a:gd name="connsiteY29" fmla="*/ 203812 h 315087"/>
              <a:gd name="connsiteX30" fmla="*/ 103435 w 1149000"/>
              <a:gd name="connsiteY30" fmla="*/ 207813 h 315087"/>
              <a:gd name="connsiteX31" fmla="*/ 98292 w 1149000"/>
              <a:gd name="connsiteY31" fmla="*/ 221719 h 315087"/>
              <a:gd name="connsiteX32" fmla="*/ 97244 w 1149000"/>
              <a:gd name="connsiteY32" fmla="*/ 224100 h 315087"/>
              <a:gd name="connsiteX33" fmla="*/ 91910 w 1149000"/>
              <a:gd name="connsiteY33" fmla="*/ 235054 h 315087"/>
              <a:gd name="connsiteX34" fmla="*/ 89529 w 1149000"/>
              <a:gd name="connsiteY34" fmla="*/ 239340 h 315087"/>
              <a:gd name="connsiteX35" fmla="*/ 84290 w 1149000"/>
              <a:gd name="connsiteY35" fmla="*/ 248008 h 315087"/>
              <a:gd name="connsiteX36" fmla="*/ 81528 w 1149000"/>
              <a:gd name="connsiteY36" fmla="*/ 252104 h 315087"/>
              <a:gd name="connsiteX37" fmla="*/ 74765 w 1149000"/>
              <a:gd name="connsiteY37" fmla="*/ 261153 h 315087"/>
              <a:gd name="connsiteX38" fmla="*/ 72669 w 1149000"/>
              <a:gd name="connsiteY38" fmla="*/ 263820 h 315087"/>
              <a:gd name="connsiteX39" fmla="*/ 63144 w 1149000"/>
              <a:gd name="connsiteY39" fmla="*/ 274583 h 315087"/>
              <a:gd name="connsiteX40" fmla="*/ 60382 w 1149000"/>
              <a:gd name="connsiteY40" fmla="*/ 277155 h 315087"/>
              <a:gd name="connsiteX41" fmla="*/ 52286 w 1149000"/>
              <a:gd name="connsiteY41" fmla="*/ 284584 h 315087"/>
              <a:gd name="connsiteX42" fmla="*/ 48381 w 1149000"/>
              <a:gd name="connsiteY42" fmla="*/ 287727 h 315087"/>
              <a:gd name="connsiteX43" fmla="*/ 40284 w 1149000"/>
              <a:gd name="connsiteY43" fmla="*/ 293823 h 315087"/>
              <a:gd name="connsiteX44" fmla="*/ 36379 w 1149000"/>
              <a:gd name="connsiteY44" fmla="*/ 296490 h 315087"/>
              <a:gd name="connsiteX45" fmla="*/ 25426 w 1149000"/>
              <a:gd name="connsiteY45" fmla="*/ 303158 h 315087"/>
              <a:gd name="connsiteX46" fmla="*/ 23806 w 1149000"/>
              <a:gd name="connsiteY46" fmla="*/ 304110 h 315087"/>
              <a:gd name="connsiteX47" fmla="*/ 10567 w 1149000"/>
              <a:gd name="connsiteY47" fmla="*/ 310492 h 315087"/>
              <a:gd name="connsiteX48" fmla="*/ 6566 w 1149000"/>
              <a:gd name="connsiteY48" fmla="*/ 312111 h 315087"/>
              <a:gd name="connsiteX49" fmla="*/ 89 w 1149000"/>
              <a:gd name="connsiteY49" fmla="*/ 314683 h 315087"/>
              <a:gd name="connsiteX50" fmla="*/ 991546 w 1149000"/>
              <a:gd name="connsiteY50" fmla="*/ 314683 h 315087"/>
              <a:gd name="connsiteX51" fmla="*/ 1149090 w 1149000"/>
              <a:gd name="connsiteY51" fmla="*/ 157140 h 315087"/>
              <a:gd name="connsiteX52" fmla="*/ 991546 w 1149000"/>
              <a:gd name="connsiteY52" fmla="*/ -404 h 315087"/>
              <a:gd name="connsiteX53" fmla="*/ 184 w 1149000"/>
              <a:gd name="connsiteY53" fmla="*/ -404 h 315087"/>
              <a:gd name="connsiteX54" fmla="*/ 6661 w 1149000"/>
              <a:gd name="connsiteY54" fmla="*/ 2168 h 31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49000" h="315087">
                <a:moveTo>
                  <a:pt x="6661" y="2168"/>
                </a:moveTo>
                <a:lnTo>
                  <a:pt x="10567" y="3787"/>
                </a:lnTo>
                <a:cubicBezTo>
                  <a:pt x="15129" y="5663"/>
                  <a:pt x="19577" y="7797"/>
                  <a:pt x="23901" y="10169"/>
                </a:cubicBezTo>
                <a:lnTo>
                  <a:pt x="25426" y="11026"/>
                </a:lnTo>
                <a:cubicBezTo>
                  <a:pt x="29235" y="13122"/>
                  <a:pt x="32855" y="15408"/>
                  <a:pt x="36475" y="17789"/>
                </a:cubicBezTo>
                <a:lnTo>
                  <a:pt x="40380" y="20456"/>
                </a:lnTo>
                <a:cubicBezTo>
                  <a:pt x="43142" y="22456"/>
                  <a:pt x="45904" y="24456"/>
                  <a:pt x="48476" y="26552"/>
                </a:cubicBezTo>
                <a:lnTo>
                  <a:pt x="52381" y="29695"/>
                </a:lnTo>
                <a:cubicBezTo>
                  <a:pt x="55143" y="32076"/>
                  <a:pt x="57906" y="34553"/>
                  <a:pt x="60477" y="37125"/>
                </a:cubicBezTo>
                <a:lnTo>
                  <a:pt x="63144" y="39697"/>
                </a:lnTo>
                <a:cubicBezTo>
                  <a:pt x="66516" y="43106"/>
                  <a:pt x="69698" y="46697"/>
                  <a:pt x="72669" y="50460"/>
                </a:cubicBezTo>
                <a:cubicBezTo>
                  <a:pt x="73422" y="51307"/>
                  <a:pt x="74117" y="52193"/>
                  <a:pt x="74765" y="53126"/>
                </a:cubicBezTo>
                <a:cubicBezTo>
                  <a:pt x="77146" y="56080"/>
                  <a:pt x="79337" y="59032"/>
                  <a:pt x="81528" y="62175"/>
                </a:cubicBezTo>
                <a:lnTo>
                  <a:pt x="84290" y="66271"/>
                </a:lnTo>
                <a:cubicBezTo>
                  <a:pt x="86100" y="69129"/>
                  <a:pt x="87909" y="71986"/>
                  <a:pt x="89529" y="74939"/>
                </a:cubicBezTo>
                <a:cubicBezTo>
                  <a:pt x="90386" y="76368"/>
                  <a:pt x="91148" y="77797"/>
                  <a:pt x="91910" y="79225"/>
                </a:cubicBezTo>
                <a:cubicBezTo>
                  <a:pt x="93815" y="82845"/>
                  <a:pt x="95625" y="86464"/>
                  <a:pt x="97244" y="90179"/>
                </a:cubicBezTo>
                <a:cubicBezTo>
                  <a:pt x="97244" y="91036"/>
                  <a:pt x="98006" y="91798"/>
                  <a:pt x="98292" y="92560"/>
                </a:cubicBezTo>
                <a:cubicBezTo>
                  <a:pt x="100197" y="97132"/>
                  <a:pt x="101911" y="102085"/>
                  <a:pt x="103435" y="106467"/>
                </a:cubicBezTo>
                <a:lnTo>
                  <a:pt x="104578" y="110562"/>
                </a:lnTo>
                <a:cubicBezTo>
                  <a:pt x="105626" y="113991"/>
                  <a:pt x="106578" y="117516"/>
                  <a:pt x="107340" y="121135"/>
                </a:cubicBezTo>
                <a:cubicBezTo>
                  <a:pt x="107340" y="122850"/>
                  <a:pt x="108007" y="124469"/>
                  <a:pt x="108388" y="126183"/>
                </a:cubicBezTo>
                <a:cubicBezTo>
                  <a:pt x="109055" y="129708"/>
                  <a:pt x="109531" y="133232"/>
                  <a:pt x="110008" y="136851"/>
                </a:cubicBezTo>
                <a:lnTo>
                  <a:pt x="110579" y="141614"/>
                </a:lnTo>
                <a:cubicBezTo>
                  <a:pt x="110579" y="146757"/>
                  <a:pt x="111341" y="151901"/>
                  <a:pt x="111341" y="157140"/>
                </a:cubicBezTo>
                <a:cubicBezTo>
                  <a:pt x="111341" y="162378"/>
                  <a:pt x="111341" y="167522"/>
                  <a:pt x="110579" y="172665"/>
                </a:cubicBezTo>
                <a:lnTo>
                  <a:pt x="110008" y="177428"/>
                </a:lnTo>
                <a:cubicBezTo>
                  <a:pt x="109531" y="181047"/>
                  <a:pt x="109055" y="184572"/>
                  <a:pt x="108388" y="188096"/>
                </a:cubicBezTo>
                <a:cubicBezTo>
                  <a:pt x="108388" y="189810"/>
                  <a:pt x="107721" y="191430"/>
                  <a:pt x="107340" y="193144"/>
                </a:cubicBezTo>
                <a:cubicBezTo>
                  <a:pt x="106578" y="196764"/>
                  <a:pt x="105626" y="200288"/>
                  <a:pt x="104578" y="203812"/>
                </a:cubicBezTo>
                <a:lnTo>
                  <a:pt x="103435" y="207813"/>
                </a:lnTo>
                <a:cubicBezTo>
                  <a:pt x="101911" y="212480"/>
                  <a:pt x="100197" y="217338"/>
                  <a:pt x="98292" y="221719"/>
                </a:cubicBezTo>
                <a:cubicBezTo>
                  <a:pt x="98292" y="222481"/>
                  <a:pt x="97625" y="223243"/>
                  <a:pt x="97244" y="224100"/>
                </a:cubicBezTo>
                <a:cubicBezTo>
                  <a:pt x="95625" y="227815"/>
                  <a:pt x="93815" y="231435"/>
                  <a:pt x="91910" y="235054"/>
                </a:cubicBezTo>
                <a:cubicBezTo>
                  <a:pt x="91148" y="236483"/>
                  <a:pt x="90386" y="237912"/>
                  <a:pt x="89529" y="239340"/>
                </a:cubicBezTo>
                <a:cubicBezTo>
                  <a:pt x="87909" y="242293"/>
                  <a:pt x="86100" y="245151"/>
                  <a:pt x="84290" y="248008"/>
                </a:cubicBezTo>
                <a:lnTo>
                  <a:pt x="81528" y="252104"/>
                </a:lnTo>
                <a:cubicBezTo>
                  <a:pt x="79337" y="255247"/>
                  <a:pt x="77146" y="258200"/>
                  <a:pt x="74765" y="261153"/>
                </a:cubicBezTo>
                <a:cubicBezTo>
                  <a:pt x="74117" y="262086"/>
                  <a:pt x="73422" y="262972"/>
                  <a:pt x="72669" y="263820"/>
                </a:cubicBezTo>
                <a:cubicBezTo>
                  <a:pt x="69621" y="267534"/>
                  <a:pt x="66288" y="271154"/>
                  <a:pt x="63144" y="274583"/>
                </a:cubicBezTo>
                <a:lnTo>
                  <a:pt x="60382" y="277155"/>
                </a:lnTo>
                <a:cubicBezTo>
                  <a:pt x="57810" y="279726"/>
                  <a:pt x="55048" y="282203"/>
                  <a:pt x="52286" y="284584"/>
                </a:cubicBezTo>
                <a:lnTo>
                  <a:pt x="48381" y="287727"/>
                </a:lnTo>
                <a:cubicBezTo>
                  <a:pt x="45809" y="289823"/>
                  <a:pt x="43047" y="291823"/>
                  <a:pt x="40284" y="293823"/>
                </a:cubicBezTo>
                <a:lnTo>
                  <a:pt x="36379" y="296490"/>
                </a:lnTo>
                <a:cubicBezTo>
                  <a:pt x="32760" y="298872"/>
                  <a:pt x="29140" y="301062"/>
                  <a:pt x="25426" y="303158"/>
                </a:cubicBezTo>
                <a:lnTo>
                  <a:pt x="23806" y="304110"/>
                </a:lnTo>
                <a:cubicBezTo>
                  <a:pt x="19510" y="306463"/>
                  <a:pt x="15091" y="308597"/>
                  <a:pt x="10567" y="310492"/>
                </a:cubicBezTo>
                <a:lnTo>
                  <a:pt x="6566" y="312111"/>
                </a:lnTo>
                <a:cubicBezTo>
                  <a:pt x="4375" y="312968"/>
                  <a:pt x="2280" y="313921"/>
                  <a:pt x="89" y="314683"/>
                </a:cubicBezTo>
                <a:lnTo>
                  <a:pt x="991546" y="314683"/>
                </a:lnTo>
                <a:cubicBezTo>
                  <a:pt x="1078557" y="314683"/>
                  <a:pt x="1149090" y="244151"/>
                  <a:pt x="1149090" y="157140"/>
                </a:cubicBezTo>
                <a:cubicBezTo>
                  <a:pt x="1149090" y="70129"/>
                  <a:pt x="1078557" y="-404"/>
                  <a:pt x="991546" y="-404"/>
                </a:cubicBezTo>
                <a:lnTo>
                  <a:pt x="184" y="-404"/>
                </a:lnTo>
                <a:cubicBezTo>
                  <a:pt x="2375" y="-23"/>
                  <a:pt x="4470" y="1311"/>
                  <a:pt x="6661" y="2168"/>
                </a:cubicBezTo>
                <a:close/>
              </a:path>
            </a:pathLst>
          </a:custGeom>
          <a:solidFill>
            <a:schemeClr val="accent6"/>
          </a:solidFill>
          <a:ln w="9525" cap="flat">
            <a:noFill/>
            <a:prstDash val="solid"/>
            <a:miter/>
          </a:ln>
        </p:spPr>
        <p:txBody>
          <a:bodyPr rtlCol="0" anchor="ctr"/>
          <a:lstStyle/>
          <a:p>
            <a:endParaRPr lang="en-US" sz="1800"/>
          </a:p>
        </p:txBody>
      </p:sp>
      <p:sp>
        <p:nvSpPr>
          <p:cNvPr id="193" name="Freeform: Shape 192">
            <a:extLst>
              <a:ext uri="{FF2B5EF4-FFF2-40B4-BE49-F238E27FC236}">
                <a16:creationId xmlns:a16="http://schemas.microsoft.com/office/drawing/2014/main" id="{E45BF43A-291C-4D83-BDE6-FB3B29519B97}"/>
              </a:ext>
            </a:extLst>
          </p:cNvPr>
          <p:cNvSpPr/>
          <p:nvPr/>
        </p:nvSpPr>
        <p:spPr>
          <a:xfrm>
            <a:off x="4522284" y="3590477"/>
            <a:ext cx="1133400" cy="310511"/>
          </a:xfrm>
          <a:custGeom>
            <a:avLst/>
            <a:gdLst>
              <a:gd name="connsiteX0" fmla="*/ 6661 w 1148715"/>
              <a:gd name="connsiteY0" fmla="*/ 1787 h 314706"/>
              <a:gd name="connsiteX1" fmla="*/ 10567 w 1148715"/>
              <a:gd name="connsiteY1" fmla="*/ 3406 h 314706"/>
              <a:gd name="connsiteX2" fmla="*/ 23901 w 1148715"/>
              <a:gd name="connsiteY2" fmla="*/ 9788 h 314706"/>
              <a:gd name="connsiteX3" fmla="*/ 25426 w 1148715"/>
              <a:gd name="connsiteY3" fmla="*/ 10645 h 314706"/>
              <a:gd name="connsiteX4" fmla="*/ 36475 w 1148715"/>
              <a:gd name="connsiteY4" fmla="*/ 17408 h 314706"/>
              <a:gd name="connsiteX5" fmla="*/ 40380 w 1148715"/>
              <a:gd name="connsiteY5" fmla="*/ 20075 h 314706"/>
              <a:gd name="connsiteX6" fmla="*/ 48476 w 1148715"/>
              <a:gd name="connsiteY6" fmla="*/ 26171 h 314706"/>
              <a:gd name="connsiteX7" fmla="*/ 52381 w 1148715"/>
              <a:gd name="connsiteY7" fmla="*/ 29314 h 314706"/>
              <a:gd name="connsiteX8" fmla="*/ 60477 w 1148715"/>
              <a:gd name="connsiteY8" fmla="*/ 36743 h 314706"/>
              <a:gd name="connsiteX9" fmla="*/ 63144 w 1148715"/>
              <a:gd name="connsiteY9" fmla="*/ 39315 h 314706"/>
              <a:gd name="connsiteX10" fmla="*/ 72669 w 1148715"/>
              <a:gd name="connsiteY10" fmla="*/ 50078 h 314706"/>
              <a:gd name="connsiteX11" fmla="*/ 74765 w 1148715"/>
              <a:gd name="connsiteY11" fmla="*/ 52745 h 314706"/>
              <a:gd name="connsiteX12" fmla="*/ 81528 w 1148715"/>
              <a:gd name="connsiteY12" fmla="*/ 61794 h 314706"/>
              <a:gd name="connsiteX13" fmla="*/ 84290 w 1148715"/>
              <a:gd name="connsiteY13" fmla="*/ 65890 h 314706"/>
              <a:gd name="connsiteX14" fmla="*/ 89529 w 1148715"/>
              <a:gd name="connsiteY14" fmla="*/ 74558 h 314706"/>
              <a:gd name="connsiteX15" fmla="*/ 91910 w 1148715"/>
              <a:gd name="connsiteY15" fmla="*/ 78844 h 314706"/>
              <a:gd name="connsiteX16" fmla="*/ 97244 w 1148715"/>
              <a:gd name="connsiteY16" fmla="*/ 89798 h 314706"/>
              <a:gd name="connsiteX17" fmla="*/ 98292 w 1148715"/>
              <a:gd name="connsiteY17" fmla="*/ 92179 h 314706"/>
              <a:gd name="connsiteX18" fmla="*/ 103435 w 1148715"/>
              <a:gd name="connsiteY18" fmla="*/ 106085 h 314706"/>
              <a:gd name="connsiteX19" fmla="*/ 104578 w 1148715"/>
              <a:gd name="connsiteY19" fmla="*/ 110181 h 314706"/>
              <a:gd name="connsiteX20" fmla="*/ 107341 w 1148715"/>
              <a:gd name="connsiteY20" fmla="*/ 120754 h 314706"/>
              <a:gd name="connsiteX21" fmla="*/ 108388 w 1148715"/>
              <a:gd name="connsiteY21" fmla="*/ 125802 h 314706"/>
              <a:gd name="connsiteX22" fmla="*/ 110008 w 1148715"/>
              <a:gd name="connsiteY22" fmla="*/ 136470 h 314706"/>
              <a:gd name="connsiteX23" fmla="*/ 110579 w 1148715"/>
              <a:gd name="connsiteY23" fmla="*/ 141233 h 314706"/>
              <a:gd name="connsiteX24" fmla="*/ 111341 w 1148715"/>
              <a:gd name="connsiteY24" fmla="*/ 156759 h 314706"/>
              <a:gd name="connsiteX25" fmla="*/ 110579 w 1148715"/>
              <a:gd name="connsiteY25" fmla="*/ 172284 h 314706"/>
              <a:gd name="connsiteX26" fmla="*/ 110008 w 1148715"/>
              <a:gd name="connsiteY26" fmla="*/ 177047 h 314706"/>
              <a:gd name="connsiteX27" fmla="*/ 108388 w 1148715"/>
              <a:gd name="connsiteY27" fmla="*/ 187715 h 314706"/>
              <a:gd name="connsiteX28" fmla="*/ 107341 w 1148715"/>
              <a:gd name="connsiteY28" fmla="*/ 192763 h 314706"/>
              <a:gd name="connsiteX29" fmla="*/ 104578 w 1148715"/>
              <a:gd name="connsiteY29" fmla="*/ 203431 h 314706"/>
              <a:gd name="connsiteX30" fmla="*/ 103435 w 1148715"/>
              <a:gd name="connsiteY30" fmla="*/ 207432 h 314706"/>
              <a:gd name="connsiteX31" fmla="*/ 98292 w 1148715"/>
              <a:gd name="connsiteY31" fmla="*/ 221338 h 314706"/>
              <a:gd name="connsiteX32" fmla="*/ 97244 w 1148715"/>
              <a:gd name="connsiteY32" fmla="*/ 223719 h 314706"/>
              <a:gd name="connsiteX33" fmla="*/ 91910 w 1148715"/>
              <a:gd name="connsiteY33" fmla="*/ 234673 h 314706"/>
              <a:gd name="connsiteX34" fmla="*/ 89529 w 1148715"/>
              <a:gd name="connsiteY34" fmla="*/ 238959 h 314706"/>
              <a:gd name="connsiteX35" fmla="*/ 84290 w 1148715"/>
              <a:gd name="connsiteY35" fmla="*/ 247627 h 314706"/>
              <a:gd name="connsiteX36" fmla="*/ 81528 w 1148715"/>
              <a:gd name="connsiteY36" fmla="*/ 251723 h 314706"/>
              <a:gd name="connsiteX37" fmla="*/ 74765 w 1148715"/>
              <a:gd name="connsiteY37" fmla="*/ 260772 h 314706"/>
              <a:gd name="connsiteX38" fmla="*/ 72669 w 1148715"/>
              <a:gd name="connsiteY38" fmla="*/ 263439 h 314706"/>
              <a:gd name="connsiteX39" fmla="*/ 63144 w 1148715"/>
              <a:gd name="connsiteY39" fmla="*/ 274202 h 314706"/>
              <a:gd name="connsiteX40" fmla="*/ 60382 w 1148715"/>
              <a:gd name="connsiteY40" fmla="*/ 276774 h 314706"/>
              <a:gd name="connsiteX41" fmla="*/ 52286 w 1148715"/>
              <a:gd name="connsiteY41" fmla="*/ 284203 h 314706"/>
              <a:gd name="connsiteX42" fmla="*/ 48381 w 1148715"/>
              <a:gd name="connsiteY42" fmla="*/ 287346 h 314706"/>
              <a:gd name="connsiteX43" fmla="*/ 40284 w 1148715"/>
              <a:gd name="connsiteY43" fmla="*/ 293442 h 314706"/>
              <a:gd name="connsiteX44" fmla="*/ 36379 w 1148715"/>
              <a:gd name="connsiteY44" fmla="*/ 296109 h 314706"/>
              <a:gd name="connsiteX45" fmla="*/ 25426 w 1148715"/>
              <a:gd name="connsiteY45" fmla="*/ 302777 h 314706"/>
              <a:gd name="connsiteX46" fmla="*/ 23806 w 1148715"/>
              <a:gd name="connsiteY46" fmla="*/ 303729 h 314706"/>
              <a:gd name="connsiteX47" fmla="*/ 10567 w 1148715"/>
              <a:gd name="connsiteY47" fmla="*/ 310111 h 314706"/>
              <a:gd name="connsiteX48" fmla="*/ 6566 w 1148715"/>
              <a:gd name="connsiteY48" fmla="*/ 311730 h 314706"/>
              <a:gd name="connsiteX49" fmla="*/ 89 w 1148715"/>
              <a:gd name="connsiteY49" fmla="*/ 314302 h 314706"/>
              <a:gd name="connsiteX50" fmla="*/ 991356 w 1148715"/>
              <a:gd name="connsiteY50" fmla="*/ 314302 h 314706"/>
              <a:gd name="connsiteX51" fmla="*/ 1003262 w 1148715"/>
              <a:gd name="connsiteY51" fmla="*/ 313731 h 314706"/>
              <a:gd name="connsiteX52" fmla="*/ 1007453 w 1148715"/>
              <a:gd name="connsiteY52" fmla="*/ 313731 h 314706"/>
              <a:gd name="connsiteX53" fmla="*/ 1021645 w 1148715"/>
              <a:gd name="connsiteY53" fmla="*/ 311635 h 314706"/>
              <a:gd name="connsiteX54" fmla="*/ 1023074 w 1148715"/>
              <a:gd name="connsiteY54" fmla="*/ 311635 h 314706"/>
              <a:gd name="connsiteX55" fmla="*/ 1034885 w 1148715"/>
              <a:gd name="connsiteY55" fmla="*/ 308682 h 314706"/>
              <a:gd name="connsiteX56" fmla="*/ 1069651 w 1148715"/>
              <a:gd name="connsiteY56" fmla="*/ 293823 h 314706"/>
              <a:gd name="connsiteX57" fmla="*/ 1081843 w 1148715"/>
              <a:gd name="connsiteY57" fmla="*/ 286108 h 314706"/>
              <a:gd name="connsiteX58" fmla="*/ 1089178 w 1148715"/>
              <a:gd name="connsiteY58" fmla="*/ 280584 h 314706"/>
              <a:gd name="connsiteX59" fmla="*/ 1091464 w 1148715"/>
              <a:gd name="connsiteY59" fmla="*/ 278869 h 314706"/>
              <a:gd name="connsiteX60" fmla="*/ 1098226 w 1148715"/>
              <a:gd name="connsiteY60" fmla="*/ 272773 h 314706"/>
              <a:gd name="connsiteX61" fmla="*/ 1102703 w 1148715"/>
              <a:gd name="connsiteY61" fmla="*/ 268677 h 314706"/>
              <a:gd name="connsiteX62" fmla="*/ 1106418 w 1148715"/>
              <a:gd name="connsiteY62" fmla="*/ 264582 h 314706"/>
              <a:gd name="connsiteX63" fmla="*/ 1112895 w 1148715"/>
              <a:gd name="connsiteY63" fmla="*/ 257438 h 314706"/>
              <a:gd name="connsiteX64" fmla="*/ 1112895 w 1148715"/>
              <a:gd name="connsiteY64" fmla="*/ 257438 h 314706"/>
              <a:gd name="connsiteX65" fmla="*/ 1121848 w 1148715"/>
              <a:gd name="connsiteY65" fmla="*/ 245532 h 314706"/>
              <a:gd name="connsiteX66" fmla="*/ 1123658 w 1148715"/>
              <a:gd name="connsiteY66" fmla="*/ 242674 h 314706"/>
              <a:gd name="connsiteX67" fmla="*/ 1129754 w 1148715"/>
              <a:gd name="connsiteY67" fmla="*/ 232577 h 314706"/>
              <a:gd name="connsiteX68" fmla="*/ 1130516 w 1148715"/>
              <a:gd name="connsiteY68" fmla="*/ 230958 h 314706"/>
              <a:gd name="connsiteX69" fmla="*/ 1141660 w 1148715"/>
              <a:gd name="connsiteY69" fmla="*/ 204288 h 314706"/>
              <a:gd name="connsiteX70" fmla="*/ 1142232 w 1148715"/>
              <a:gd name="connsiteY70" fmla="*/ 202288 h 314706"/>
              <a:gd name="connsiteX71" fmla="*/ 1144994 w 1148715"/>
              <a:gd name="connsiteY71" fmla="*/ 191525 h 314706"/>
              <a:gd name="connsiteX72" fmla="*/ 1148804 w 1148715"/>
              <a:gd name="connsiteY72" fmla="*/ 157520 h 314706"/>
              <a:gd name="connsiteX73" fmla="*/ 991356 w 1148715"/>
              <a:gd name="connsiteY73" fmla="*/ -404 h 314706"/>
              <a:gd name="connsiteX74" fmla="*/ 184 w 1148715"/>
              <a:gd name="connsiteY74" fmla="*/ -404 h 314706"/>
              <a:gd name="connsiteX75" fmla="*/ 6661 w 1148715"/>
              <a:gd name="connsiteY75" fmla="*/ 1787 h 31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148715" h="314706">
                <a:moveTo>
                  <a:pt x="6661" y="1787"/>
                </a:moveTo>
                <a:lnTo>
                  <a:pt x="10567" y="3406"/>
                </a:lnTo>
                <a:cubicBezTo>
                  <a:pt x="15129" y="5282"/>
                  <a:pt x="19577" y="7416"/>
                  <a:pt x="23901" y="9788"/>
                </a:cubicBezTo>
                <a:lnTo>
                  <a:pt x="25426" y="10645"/>
                </a:lnTo>
                <a:cubicBezTo>
                  <a:pt x="29235" y="12741"/>
                  <a:pt x="32855" y="15026"/>
                  <a:pt x="36475" y="17408"/>
                </a:cubicBezTo>
                <a:lnTo>
                  <a:pt x="40380" y="20075"/>
                </a:lnTo>
                <a:cubicBezTo>
                  <a:pt x="43142" y="22075"/>
                  <a:pt x="45904" y="24075"/>
                  <a:pt x="48476" y="26171"/>
                </a:cubicBezTo>
                <a:lnTo>
                  <a:pt x="52381" y="29314"/>
                </a:lnTo>
                <a:cubicBezTo>
                  <a:pt x="55143" y="31695"/>
                  <a:pt x="57906" y="34172"/>
                  <a:pt x="60477" y="36743"/>
                </a:cubicBezTo>
                <a:lnTo>
                  <a:pt x="63144" y="39315"/>
                </a:lnTo>
                <a:cubicBezTo>
                  <a:pt x="66516" y="42725"/>
                  <a:pt x="69698" y="46316"/>
                  <a:pt x="72669" y="50078"/>
                </a:cubicBezTo>
                <a:cubicBezTo>
                  <a:pt x="73422" y="50926"/>
                  <a:pt x="74117" y="51812"/>
                  <a:pt x="74765" y="52745"/>
                </a:cubicBezTo>
                <a:cubicBezTo>
                  <a:pt x="77146" y="55698"/>
                  <a:pt x="79337" y="58651"/>
                  <a:pt x="81528" y="61794"/>
                </a:cubicBezTo>
                <a:lnTo>
                  <a:pt x="84290" y="65890"/>
                </a:lnTo>
                <a:cubicBezTo>
                  <a:pt x="86100" y="68748"/>
                  <a:pt x="87909" y="71605"/>
                  <a:pt x="89529" y="74558"/>
                </a:cubicBezTo>
                <a:cubicBezTo>
                  <a:pt x="90386" y="75986"/>
                  <a:pt x="91148" y="77415"/>
                  <a:pt x="91910" y="78844"/>
                </a:cubicBezTo>
                <a:cubicBezTo>
                  <a:pt x="93815" y="82464"/>
                  <a:pt x="95625" y="86083"/>
                  <a:pt x="97244" y="89798"/>
                </a:cubicBezTo>
                <a:cubicBezTo>
                  <a:pt x="97244" y="90655"/>
                  <a:pt x="98006" y="91417"/>
                  <a:pt x="98292" y="92179"/>
                </a:cubicBezTo>
                <a:cubicBezTo>
                  <a:pt x="100197" y="96751"/>
                  <a:pt x="101911" y="101704"/>
                  <a:pt x="103435" y="106085"/>
                </a:cubicBezTo>
                <a:lnTo>
                  <a:pt x="104578" y="110181"/>
                </a:lnTo>
                <a:cubicBezTo>
                  <a:pt x="105626" y="113610"/>
                  <a:pt x="106578" y="117135"/>
                  <a:pt x="107341" y="120754"/>
                </a:cubicBezTo>
                <a:cubicBezTo>
                  <a:pt x="107341" y="122468"/>
                  <a:pt x="108007" y="124088"/>
                  <a:pt x="108388" y="125802"/>
                </a:cubicBezTo>
                <a:cubicBezTo>
                  <a:pt x="109055" y="129326"/>
                  <a:pt x="109531" y="132851"/>
                  <a:pt x="110008" y="136470"/>
                </a:cubicBezTo>
                <a:lnTo>
                  <a:pt x="110579" y="141233"/>
                </a:lnTo>
                <a:cubicBezTo>
                  <a:pt x="111055" y="146376"/>
                  <a:pt x="111341" y="151520"/>
                  <a:pt x="111341" y="156759"/>
                </a:cubicBezTo>
                <a:cubicBezTo>
                  <a:pt x="111341" y="161997"/>
                  <a:pt x="111341" y="167141"/>
                  <a:pt x="110579" y="172284"/>
                </a:cubicBezTo>
                <a:lnTo>
                  <a:pt x="110008" y="177047"/>
                </a:lnTo>
                <a:cubicBezTo>
                  <a:pt x="109531" y="180666"/>
                  <a:pt x="109055" y="184191"/>
                  <a:pt x="108388" y="187715"/>
                </a:cubicBezTo>
                <a:cubicBezTo>
                  <a:pt x="108388" y="189429"/>
                  <a:pt x="107722" y="191049"/>
                  <a:pt x="107341" y="192763"/>
                </a:cubicBezTo>
                <a:cubicBezTo>
                  <a:pt x="106578" y="196383"/>
                  <a:pt x="105626" y="199907"/>
                  <a:pt x="104578" y="203431"/>
                </a:cubicBezTo>
                <a:lnTo>
                  <a:pt x="103435" y="207432"/>
                </a:lnTo>
                <a:cubicBezTo>
                  <a:pt x="101911" y="212099"/>
                  <a:pt x="100197" y="216957"/>
                  <a:pt x="98292" y="221338"/>
                </a:cubicBezTo>
                <a:cubicBezTo>
                  <a:pt x="98292" y="222100"/>
                  <a:pt x="97625" y="222862"/>
                  <a:pt x="97244" y="223719"/>
                </a:cubicBezTo>
                <a:cubicBezTo>
                  <a:pt x="95625" y="227434"/>
                  <a:pt x="93815" y="231053"/>
                  <a:pt x="91910" y="234673"/>
                </a:cubicBezTo>
                <a:cubicBezTo>
                  <a:pt x="91148" y="236102"/>
                  <a:pt x="90386" y="237531"/>
                  <a:pt x="89529" y="238959"/>
                </a:cubicBezTo>
                <a:cubicBezTo>
                  <a:pt x="87909" y="241912"/>
                  <a:pt x="86100" y="244769"/>
                  <a:pt x="84290" y="247627"/>
                </a:cubicBezTo>
                <a:lnTo>
                  <a:pt x="81528" y="251723"/>
                </a:lnTo>
                <a:cubicBezTo>
                  <a:pt x="79337" y="254866"/>
                  <a:pt x="77146" y="257819"/>
                  <a:pt x="74765" y="260772"/>
                </a:cubicBezTo>
                <a:cubicBezTo>
                  <a:pt x="74117" y="261705"/>
                  <a:pt x="73422" y="262591"/>
                  <a:pt x="72669" y="263439"/>
                </a:cubicBezTo>
                <a:cubicBezTo>
                  <a:pt x="69622" y="267153"/>
                  <a:pt x="66288" y="270773"/>
                  <a:pt x="63144" y="274202"/>
                </a:cubicBezTo>
                <a:lnTo>
                  <a:pt x="60382" y="276774"/>
                </a:lnTo>
                <a:cubicBezTo>
                  <a:pt x="57810" y="279345"/>
                  <a:pt x="55048" y="281822"/>
                  <a:pt x="52286" y="284203"/>
                </a:cubicBezTo>
                <a:lnTo>
                  <a:pt x="48381" y="287346"/>
                </a:lnTo>
                <a:cubicBezTo>
                  <a:pt x="45809" y="289442"/>
                  <a:pt x="43047" y="291442"/>
                  <a:pt x="40284" y="293442"/>
                </a:cubicBezTo>
                <a:lnTo>
                  <a:pt x="36379" y="296109"/>
                </a:lnTo>
                <a:cubicBezTo>
                  <a:pt x="32760" y="298491"/>
                  <a:pt x="29140" y="300681"/>
                  <a:pt x="25426" y="302777"/>
                </a:cubicBezTo>
                <a:lnTo>
                  <a:pt x="23806" y="303729"/>
                </a:lnTo>
                <a:cubicBezTo>
                  <a:pt x="19510" y="306082"/>
                  <a:pt x="15091" y="308216"/>
                  <a:pt x="10567" y="310111"/>
                </a:cubicBezTo>
                <a:lnTo>
                  <a:pt x="6566" y="311730"/>
                </a:lnTo>
                <a:cubicBezTo>
                  <a:pt x="4375" y="312587"/>
                  <a:pt x="2280" y="313540"/>
                  <a:pt x="89" y="314302"/>
                </a:cubicBezTo>
                <a:lnTo>
                  <a:pt x="991356" y="314302"/>
                </a:lnTo>
                <a:cubicBezTo>
                  <a:pt x="995356" y="314302"/>
                  <a:pt x="999261" y="314302"/>
                  <a:pt x="1003262" y="313731"/>
                </a:cubicBezTo>
                <a:lnTo>
                  <a:pt x="1007453" y="313731"/>
                </a:lnTo>
                <a:cubicBezTo>
                  <a:pt x="1012216" y="313254"/>
                  <a:pt x="1016978" y="312492"/>
                  <a:pt x="1021645" y="311635"/>
                </a:cubicBezTo>
                <a:lnTo>
                  <a:pt x="1023074" y="311635"/>
                </a:lnTo>
                <a:cubicBezTo>
                  <a:pt x="1027075" y="310873"/>
                  <a:pt x="1030980" y="309825"/>
                  <a:pt x="1034885" y="308682"/>
                </a:cubicBezTo>
                <a:cubicBezTo>
                  <a:pt x="1047039" y="305177"/>
                  <a:pt x="1058717" y="300186"/>
                  <a:pt x="1069651" y="293823"/>
                </a:cubicBezTo>
                <a:cubicBezTo>
                  <a:pt x="1073842" y="291442"/>
                  <a:pt x="1077938" y="288870"/>
                  <a:pt x="1081843" y="286108"/>
                </a:cubicBezTo>
                <a:cubicBezTo>
                  <a:pt x="1085749" y="283346"/>
                  <a:pt x="1086796" y="282489"/>
                  <a:pt x="1089178" y="280584"/>
                </a:cubicBezTo>
                <a:lnTo>
                  <a:pt x="1091464" y="278869"/>
                </a:lnTo>
                <a:cubicBezTo>
                  <a:pt x="1093845" y="276964"/>
                  <a:pt x="1096036" y="274773"/>
                  <a:pt x="1098226" y="272773"/>
                </a:cubicBezTo>
                <a:cubicBezTo>
                  <a:pt x="1100417" y="270773"/>
                  <a:pt x="1101274" y="270106"/>
                  <a:pt x="1102703" y="268677"/>
                </a:cubicBezTo>
                <a:cubicBezTo>
                  <a:pt x="1104132" y="267249"/>
                  <a:pt x="1105180" y="265915"/>
                  <a:pt x="1106418" y="264582"/>
                </a:cubicBezTo>
                <a:cubicBezTo>
                  <a:pt x="1107656" y="263248"/>
                  <a:pt x="1110799" y="259914"/>
                  <a:pt x="1112895" y="257438"/>
                </a:cubicBezTo>
                <a:lnTo>
                  <a:pt x="1112895" y="257438"/>
                </a:lnTo>
                <a:cubicBezTo>
                  <a:pt x="1116095" y="253637"/>
                  <a:pt x="1119086" y="249665"/>
                  <a:pt x="1121848" y="245532"/>
                </a:cubicBezTo>
                <a:cubicBezTo>
                  <a:pt x="1122515" y="244579"/>
                  <a:pt x="1122991" y="243627"/>
                  <a:pt x="1123658" y="242674"/>
                </a:cubicBezTo>
                <a:cubicBezTo>
                  <a:pt x="1125753" y="239340"/>
                  <a:pt x="1127849" y="236007"/>
                  <a:pt x="1129754" y="232577"/>
                </a:cubicBezTo>
                <a:cubicBezTo>
                  <a:pt x="1129754" y="232006"/>
                  <a:pt x="1130230" y="231435"/>
                  <a:pt x="1130516" y="230958"/>
                </a:cubicBezTo>
                <a:cubicBezTo>
                  <a:pt x="1135060" y="222443"/>
                  <a:pt x="1138793" y="213509"/>
                  <a:pt x="1141660" y="204288"/>
                </a:cubicBezTo>
                <a:cubicBezTo>
                  <a:pt x="1141898" y="203631"/>
                  <a:pt x="1142089" y="202964"/>
                  <a:pt x="1142232" y="202288"/>
                </a:cubicBezTo>
                <a:cubicBezTo>
                  <a:pt x="1143280" y="198764"/>
                  <a:pt x="1144232" y="195144"/>
                  <a:pt x="1144994" y="191525"/>
                </a:cubicBezTo>
                <a:cubicBezTo>
                  <a:pt x="1147528" y="180371"/>
                  <a:pt x="1148804" y="168960"/>
                  <a:pt x="1148804" y="157520"/>
                </a:cubicBezTo>
                <a:cubicBezTo>
                  <a:pt x="1148909" y="70443"/>
                  <a:pt x="1078433" y="-242"/>
                  <a:pt x="991356" y="-404"/>
                </a:cubicBezTo>
                <a:lnTo>
                  <a:pt x="184" y="-404"/>
                </a:lnTo>
                <a:cubicBezTo>
                  <a:pt x="2375" y="-404"/>
                  <a:pt x="4471" y="930"/>
                  <a:pt x="6661" y="1787"/>
                </a:cubicBezTo>
                <a:close/>
              </a:path>
            </a:pathLst>
          </a:custGeom>
          <a:solidFill>
            <a:schemeClr val="accent5"/>
          </a:solidFill>
          <a:ln w="9525" cap="flat">
            <a:noFill/>
            <a:prstDash val="solid"/>
            <a:miter/>
          </a:ln>
        </p:spPr>
        <p:txBody>
          <a:bodyPr rtlCol="0" anchor="ctr"/>
          <a:lstStyle/>
          <a:p>
            <a:endParaRPr lang="en-US" sz="1800"/>
          </a:p>
        </p:txBody>
      </p:sp>
      <p:sp>
        <p:nvSpPr>
          <p:cNvPr id="194" name="Freeform: Shape 193">
            <a:extLst>
              <a:ext uri="{FF2B5EF4-FFF2-40B4-BE49-F238E27FC236}">
                <a16:creationId xmlns:a16="http://schemas.microsoft.com/office/drawing/2014/main" id="{FFC7A7B0-DFB7-4E98-9E3B-78DD694F1531}"/>
              </a:ext>
            </a:extLst>
          </p:cNvPr>
          <p:cNvSpPr/>
          <p:nvPr/>
        </p:nvSpPr>
        <p:spPr>
          <a:xfrm>
            <a:off x="3488128" y="3590476"/>
            <a:ext cx="1134716" cy="310886"/>
          </a:xfrm>
          <a:custGeom>
            <a:avLst/>
            <a:gdLst>
              <a:gd name="connsiteX0" fmla="*/ 6661 w 1150049"/>
              <a:gd name="connsiteY0" fmla="*/ 1787 h 315086"/>
              <a:gd name="connsiteX1" fmla="*/ 10662 w 1150049"/>
              <a:gd name="connsiteY1" fmla="*/ 3406 h 315086"/>
              <a:gd name="connsiteX2" fmla="*/ 23901 w 1150049"/>
              <a:gd name="connsiteY2" fmla="*/ 9788 h 315086"/>
              <a:gd name="connsiteX3" fmla="*/ 25426 w 1150049"/>
              <a:gd name="connsiteY3" fmla="*/ 10645 h 315086"/>
              <a:gd name="connsiteX4" fmla="*/ 36475 w 1150049"/>
              <a:gd name="connsiteY4" fmla="*/ 17408 h 315086"/>
              <a:gd name="connsiteX5" fmla="*/ 40380 w 1150049"/>
              <a:gd name="connsiteY5" fmla="*/ 20075 h 315086"/>
              <a:gd name="connsiteX6" fmla="*/ 48571 w 1150049"/>
              <a:gd name="connsiteY6" fmla="*/ 26266 h 315086"/>
              <a:gd name="connsiteX7" fmla="*/ 52381 w 1150049"/>
              <a:gd name="connsiteY7" fmla="*/ 29314 h 315086"/>
              <a:gd name="connsiteX8" fmla="*/ 60573 w 1150049"/>
              <a:gd name="connsiteY8" fmla="*/ 36839 h 315086"/>
              <a:gd name="connsiteX9" fmla="*/ 63144 w 1150049"/>
              <a:gd name="connsiteY9" fmla="*/ 39315 h 315086"/>
              <a:gd name="connsiteX10" fmla="*/ 72669 w 1150049"/>
              <a:gd name="connsiteY10" fmla="*/ 50078 h 315086"/>
              <a:gd name="connsiteX11" fmla="*/ 74670 w 1150049"/>
              <a:gd name="connsiteY11" fmla="*/ 52650 h 315086"/>
              <a:gd name="connsiteX12" fmla="*/ 81528 w 1150049"/>
              <a:gd name="connsiteY12" fmla="*/ 62175 h 315086"/>
              <a:gd name="connsiteX13" fmla="*/ 84290 w 1150049"/>
              <a:gd name="connsiteY13" fmla="*/ 66271 h 315086"/>
              <a:gd name="connsiteX14" fmla="*/ 89624 w 1150049"/>
              <a:gd name="connsiteY14" fmla="*/ 75034 h 315086"/>
              <a:gd name="connsiteX15" fmla="*/ 91910 w 1150049"/>
              <a:gd name="connsiteY15" fmla="*/ 79225 h 315086"/>
              <a:gd name="connsiteX16" fmla="*/ 97244 w 1150049"/>
              <a:gd name="connsiteY16" fmla="*/ 90274 h 315086"/>
              <a:gd name="connsiteX17" fmla="*/ 98292 w 1150049"/>
              <a:gd name="connsiteY17" fmla="*/ 92560 h 315086"/>
              <a:gd name="connsiteX18" fmla="*/ 103435 w 1150049"/>
              <a:gd name="connsiteY18" fmla="*/ 106467 h 315086"/>
              <a:gd name="connsiteX19" fmla="*/ 104578 w 1150049"/>
              <a:gd name="connsiteY19" fmla="*/ 110467 h 315086"/>
              <a:gd name="connsiteX20" fmla="*/ 107340 w 1150049"/>
              <a:gd name="connsiteY20" fmla="*/ 121135 h 315086"/>
              <a:gd name="connsiteX21" fmla="*/ 108388 w 1150049"/>
              <a:gd name="connsiteY21" fmla="*/ 126183 h 315086"/>
              <a:gd name="connsiteX22" fmla="*/ 110007 w 1150049"/>
              <a:gd name="connsiteY22" fmla="*/ 136851 h 315086"/>
              <a:gd name="connsiteX23" fmla="*/ 110579 w 1150049"/>
              <a:gd name="connsiteY23" fmla="*/ 141614 h 315086"/>
              <a:gd name="connsiteX24" fmla="*/ 111341 w 1150049"/>
              <a:gd name="connsiteY24" fmla="*/ 157140 h 315086"/>
              <a:gd name="connsiteX25" fmla="*/ 110579 w 1150049"/>
              <a:gd name="connsiteY25" fmla="*/ 172665 h 315086"/>
              <a:gd name="connsiteX26" fmla="*/ 110007 w 1150049"/>
              <a:gd name="connsiteY26" fmla="*/ 177428 h 315086"/>
              <a:gd name="connsiteX27" fmla="*/ 108388 w 1150049"/>
              <a:gd name="connsiteY27" fmla="*/ 188096 h 315086"/>
              <a:gd name="connsiteX28" fmla="*/ 107340 w 1150049"/>
              <a:gd name="connsiteY28" fmla="*/ 193144 h 315086"/>
              <a:gd name="connsiteX29" fmla="*/ 104578 w 1150049"/>
              <a:gd name="connsiteY29" fmla="*/ 203717 h 315086"/>
              <a:gd name="connsiteX30" fmla="*/ 103435 w 1150049"/>
              <a:gd name="connsiteY30" fmla="*/ 207812 h 315086"/>
              <a:gd name="connsiteX31" fmla="*/ 98292 w 1150049"/>
              <a:gd name="connsiteY31" fmla="*/ 221719 h 315086"/>
              <a:gd name="connsiteX32" fmla="*/ 97244 w 1150049"/>
              <a:gd name="connsiteY32" fmla="*/ 224100 h 315086"/>
              <a:gd name="connsiteX33" fmla="*/ 91910 w 1150049"/>
              <a:gd name="connsiteY33" fmla="*/ 235054 h 315086"/>
              <a:gd name="connsiteX34" fmla="*/ 89529 w 1150049"/>
              <a:gd name="connsiteY34" fmla="*/ 239340 h 315086"/>
              <a:gd name="connsiteX35" fmla="*/ 84290 w 1150049"/>
              <a:gd name="connsiteY35" fmla="*/ 248008 h 315086"/>
              <a:gd name="connsiteX36" fmla="*/ 81528 w 1150049"/>
              <a:gd name="connsiteY36" fmla="*/ 252104 h 315086"/>
              <a:gd name="connsiteX37" fmla="*/ 74765 w 1150049"/>
              <a:gd name="connsiteY37" fmla="*/ 261152 h 315086"/>
              <a:gd name="connsiteX38" fmla="*/ 72669 w 1150049"/>
              <a:gd name="connsiteY38" fmla="*/ 263819 h 315086"/>
              <a:gd name="connsiteX39" fmla="*/ 63144 w 1150049"/>
              <a:gd name="connsiteY39" fmla="*/ 274583 h 315086"/>
              <a:gd name="connsiteX40" fmla="*/ 60382 w 1150049"/>
              <a:gd name="connsiteY40" fmla="*/ 277250 h 315086"/>
              <a:gd name="connsiteX41" fmla="*/ 52286 w 1150049"/>
              <a:gd name="connsiteY41" fmla="*/ 284489 h 315086"/>
              <a:gd name="connsiteX42" fmla="*/ 48381 w 1150049"/>
              <a:gd name="connsiteY42" fmla="*/ 287727 h 315086"/>
              <a:gd name="connsiteX43" fmla="*/ 40284 w 1150049"/>
              <a:gd name="connsiteY43" fmla="*/ 293728 h 315086"/>
              <a:gd name="connsiteX44" fmla="*/ 36379 w 1150049"/>
              <a:gd name="connsiteY44" fmla="*/ 296490 h 315086"/>
              <a:gd name="connsiteX45" fmla="*/ 25426 w 1150049"/>
              <a:gd name="connsiteY45" fmla="*/ 303158 h 315086"/>
              <a:gd name="connsiteX46" fmla="*/ 23806 w 1150049"/>
              <a:gd name="connsiteY46" fmla="*/ 304110 h 315086"/>
              <a:gd name="connsiteX47" fmla="*/ 10567 w 1150049"/>
              <a:gd name="connsiteY47" fmla="*/ 310492 h 315086"/>
              <a:gd name="connsiteX48" fmla="*/ 6471 w 1150049"/>
              <a:gd name="connsiteY48" fmla="*/ 312111 h 315086"/>
              <a:gd name="connsiteX49" fmla="*/ 89 w 1150049"/>
              <a:gd name="connsiteY49" fmla="*/ 314683 h 315086"/>
              <a:gd name="connsiteX50" fmla="*/ 992689 w 1150049"/>
              <a:gd name="connsiteY50" fmla="*/ 314683 h 315086"/>
              <a:gd name="connsiteX51" fmla="*/ 1004596 w 1150049"/>
              <a:gd name="connsiteY51" fmla="*/ 314111 h 315086"/>
              <a:gd name="connsiteX52" fmla="*/ 1008787 w 1150049"/>
              <a:gd name="connsiteY52" fmla="*/ 314111 h 315086"/>
              <a:gd name="connsiteX53" fmla="*/ 1022979 w 1150049"/>
              <a:gd name="connsiteY53" fmla="*/ 312016 h 315086"/>
              <a:gd name="connsiteX54" fmla="*/ 1024407 w 1150049"/>
              <a:gd name="connsiteY54" fmla="*/ 312016 h 315086"/>
              <a:gd name="connsiteX55" fmla="*/ 1036219 w 1150049"/>
              <a:gd name="connsiteY55" fmla="*/ 309063 h 315086"/>
              <a:gd name="connsiteX56" fmla="*/ 1070985 w 1150049"/>
              <a:gd name="connsiteY56" fmla="*/ 294204 h 315086"/>
              <a:gd name="connsiteX57" fmla="*/ 1083177 w 1150049"/>
              <a:gd name="connsiteY57" fmla="*/ 286489 h 315086"/>
              <a:gd name="connsiteX58" fmla="*/ 1090511 w 1150049"/>
              <a:gd name="connsiteY58" fmla="*/ 280965 h 315086"/>
              <a:gd name="connsiteX59" fmla="*/ 1092797 w 1150049"/>
              <a:gd name="connsiteY59" fmla="*/ 279250 h 315086"/>
              <a:gd name="connsiteX60" fmla="*/ 1099560 w 1150049"/>
              <a:gd name="connsiteY60" fmla="*/ 273154 h 315086"/>
              <a:gd name="connsiteX61" fmla="*/ 1104037 w 1150049"/>
              <a:gd name="connsiteY61" fmla="*/ 269058 h 315086"/>
              <a:gd name="connsiteX62" fmla="*/ 1107751 w 1150049"/>
              <a:gd name="connsiteY62" fmla="*/ 264962 h 315086"/>
              <a:gd name="connsiteX63" fmla="*/ 1114228 w 1150049"/>
              <a:gd name="connsiteY63" fmla="*/ 257819 h 315086"/>
              <a:gd name="connsiteX64" fmla="*/ 1114228 w 1150049"/>
              <a:gd name="connsiteY64" fmla="*/ 257819 h 315086"/>
              <a:gd name="connsiteX65" fmla="*/ 1123182 w 1150049"/>
              <a:gd name="connsiteY65" fmla="*/ 245912 h 315086"/>
              <a:gd name="connsiteX66" fmla="*/ 1124991 w 1150049"/>
              <a:gd name="connsiteY66" fmla="*/ 243055 h 315086"/>
              <a:gd name="connsiteX67" fmla="*/ 1131088 w 1150049"/>
              <a:gd name="connsiteY67" fmla="*/ 232959 h 315086"/>
              <a:gd name="connsiteX68" fmla="*/ 1131849 w 1150049"/>
              <a:gd name="connsiteY68" fmla="*/ 231339 h 315086"/>
              <a:gd name="connsiteX69" fmla="*/ 1142994 w 1150049"/>
              <a:gd name="connsiteY69" fmla="*/ 204669 h 315086"/>
              <a:gd name="connsiteX70" fmla="*/ 1143565 w 1150049"/>
              <a:gd name="connsiteY70" fmla="*/ 202669 h 315086"/>
              <a:gd name="connsiteX71" fmla="*/ 1146328 w 1150049"/>
              <a:gd name="connsiteY71" fmla="*/ 191906 h 315086"/>
              <a:gd name="connsiteX72" fmla="*/ 1150138 w 1150049"/>
              <a:gd name="connsiteY72" fmla="*/ 157902 h 315086"/>
              <a:gd name="connsiteX73" fmla="*/ 992975 w 1150049"/>
              <a:gd name="connsiteY73" fmla="*/ -404 h 315086"/>
              <a:gd name="connsiteX74" fmla="*/ 992689 w 1150049"/>
              <a:gd name="connsiteY74" fmla="*/ -404 h 315086"/>
              <a:gd name="connsiteX75" fmla="*/ 184 w 1150049"/>
              <a:gd name="connsiteY75" fmla="*/ -404 h 315086"/>
              <a:gd name="connsiteX76" fmla="*/ 6661 w 1150049"/>
              <a:gd name="connsiteY76" fmla="*/ 1787 h 31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150049" h="315086">
                <a:moveTo>
                  <a:pt x="6661" y="1787"/>
                </a:moveTo>
                <a:lnTo>
                  <a:pt x="10662" y="3406"/>
                </a:lnTo>
                <a:cubicBezTo>
                  <a:pt x="15186" y="5302"/>
                  <a:pt x="19606" y="7435"/>
                  <a:pt x="23901" y="9788"/>
                </a:cubicBezTo>
                <a:lnTo>
                  <a:pt x="25426" y="10645"/>
                </a:lnTo>
                <a:cubicBezTo>
                  <a:pt x="29235" y="12741"/>
                  <a:pt x="32855" y="15026"/>
                  <a:pt x="36475" y="17408"/>
                </a:cubicBezTo>
                <a:lnTo>
                  <a:pt x="40380" y="20075"/>
                </a:lnTo>
                <a:cubicBezTo>
                  <a:pt x="43142" y="22075"/>
                  <a:pt x="45904" y="24075"/>
                  <a:pt x="48571" y="26266"/>
                </a:cubicBezTo>
                <a:lnTo>
                  <a:pt x="52381" y="29314"/>
                </a:lnTo>
                <a:cubicBezTo>
                  <a:pt x="55143" y="31695"/>
                  <a:pt x="57906" y="34267"/>
                  <a:pt x="60573" y="36839"/>
                </a:cubicBezTo>
                <a:lnTo>
                  <a:pt x="63144" y="39315"/>
                </a:lnTo>
                <a:cubicBezTo>
                  <a:pt x="66573" y="42744"/>
                  <a:pt x="69907" y="46364"/>
                  <a:pt x="72669" y="50078"/>
                </a:cubicBezTo>
                <a:cubicBezTo>
                  <a:pt x="73431" y="50936"/>
                  <a:pt x="74003" y="51793"/>
                  <a:pt x="74670" y="52650"/>
                </a:cubicBezTo>
                <a:cubicBezTo>
                  <a:pt x="77080" y="55575"/>
                  <a:pt x="79366" y="58746"/>
                  <a:pt x="81528" y="62175"/>
                </a:cubicBezTo>
                <a:lnTo>
                  <a:pt x="84290" y="66271"/>
                </a:lnTo>
                <a:cubicBezTo>
                  <a:pt x="86100" y="69128"/>
                  <a:pt x="87909" y="71986"/>
                  <a:pt x="89624" y="75034"/>
                </a:cubicBezTo>
                <a:lnTo>
                  <a:pt x="91910" y="79225"/>
                </a:lnTo>
                <a:cubicBezTo>
                  <a:pt x="93815" y="82844"/>
                  <a:pt x="95625" y="86559"/>
                  <a:pt x="97244" y="90274"/>
                </a:cubicBezTo>
                <a:cubicBezTo>
                  <a:pt x="97634" y="91017"/>
                  <a:pt x="97977" y="91779"/>
                  <a:pt x="98292" y="92560"/>
                </a:cubicBezTo>
                <a:cubicBezTo>
                  <a:pt x="100197" y="97132"/>
                  <a:pt x="101911" y="102085"/>
                  <a:pt x="103435" y="106467"/>
                </a:cubicBezTo>
                <a:lnTo>
                  <a:pt x="104578" y="110467"/>
                </a:lnTo>
                <a:cubicBezTo>
                  <a:pt x="105626" y="113991"/>
                  <a:pt x="106579" y="117516"/>
                  <a:pt x="107340" y="121135"/>
                </a:cubicBezTo>
                <a:cubicBezTo>
                  <a:pt x="107340" y="122850"/>
                  <a:pt x="108007" y="124469"/>
                  <a:pt x="108388" y="126183"/>
                </a:cubicBezTo>
                <a:cubicBezTo>
                  <a:pt x="109055" y="129708"/>
                  <a:pt x="109531" y="133232"/>
                  <a:pt x="110007" y="136851"/>
                </a:cubicBezTo>
                <a:lnTo>
                  <a:pt x="110579" y="141614"/>
                </a:lnTo>
                <a:cubicBezTo>
                  <a:pt x="110579" y="146757"/>
                  <a:pt x="111341" y="151901"/>
                  <a:pt x="111341" y="157140"/>
                </a:cubicBezTo>
                <a:cubicBezTo>
                  <a:pt x="111341" y="162378"/>
                  <a:pt x="111341" y="167522"/>
                  <a:pt x="110579" y="172665"/>
                </a:cubicBezTo>
                <a:lnTo>
                  <a:pt x="110007" y="177428"/>
                </a:lnTo>
                <a:cubicBezTo>
                  <a:pt x="109531" y="181047"/>
                  <a:pt x="109055" y="184572"/>
                  <a:pt x="108388" y="188096"/>
                </a:cubicBezTo>
                <a:cubicBezTo>
                  <a:pt x="108388" y="189810"/>
                  <a:pt x="107722" y="191430"/>
                  <a:pt x="107340" y="193144"/>
                </a:cubicBezTo>
                <a:cubicBezTo>
                  <a:pt x="106579" y="196764"/>
                  <a:pt x="105626" y="200288"/>
                  <a:pt x="104578" y="203717"/>
                </a:cubicBezTo>
                <a:cubicBezTo>
                  <a:pt x="104578" y="205145"/>
                  <a:pt x="103911" y="206479"/>
                  <a:pt x="103435" y="207812"/>
                </a:cubicBezTo>
                <a:cubicBezTo>
                  <a:pt x="101911" y="212480"/>
                  <a:pt x="100292" y="217337"/>
                  <a:pt x="98292" y="221719"/>
                </a:cubicBezTo>
                <a:cubicBezTo>
                  <a:pt x="98292" y="222481"/>
                  <a:pt x="97625" y="223243"/>
                  <a:pt x="97244" y="224100"/>
                </a:cubicBezTo>
                <a:cubicBezTo>
                  <a:pt x="95625" y="227815"/>
                  <a:pt x="93815" y="231435"/>
                  <a:pt x="91910" y="235054"/>
                </a:cubicBezTo>
                <a:cubicBezTo>
                  <a:pt x="91148" y="236483"/>
                  <a:pt x="90386" y="237911"/>
                  <a:pt x="89529" y="239340"/>
                </a:cubicBezTo>
                <a:cubicBezTo>
                  <a:pt x="87909" y="242293"/>
                  <a:pt x="86100" y="245151"/>
                  <a:pt x="84290" y="248008"/>
                </a:cubicBezTo>
                <a:lnTo>
                  <a:pt x="81528" y="252104"/>
                </a:lnTo>
                <a:cubicBezTo>
                  <a:pt x="79432" y="255247"/>
                  <a:pt x="77146" y="258200"/>
                  <a:pt x="74765" y="261152"/>
                </a:cubicBezTo>
                <a:cubicBezTo>
                  <a:pt x="74098" y="262010"/>
                  <a:pt x="73431" y="262962"/>
                  <a:pt x="72669" y="263819"/>
                </a:cubicBezTo>
                <a:cubicBezTo>
                  <a:pt x="69622" y="267534"/>
                  <a:pt x="66288" y="271154"/>
                  <a:pt x="63144" y="274583"/>
                </a:cubicBezTo>
                <a:cubicBezTo>
                  <a:pt x="62192" y="275535"/>
                  <a:pt x="61239" y="276297"/>
                  <a:pt x="60382" y="277250"/>
                </a:cubicBezTo>
                <a:cubicBezTo>
                  <a:pt x="57715" y="279726"/>
                  <a:pt x="55048" y="282203"/>
                  <a:pt x="52286" y="284489"/>
                </a:cubicBezTo>
                <a:cubicBezTo>
                  <a:pt x="51048" y="285632"/>
                  <a:pt x="49714" y="286680"/>
                  <a:pt x="48381" y="287727"/>
                </a:cubicBezTo>
                <a:cubicBezTo>
                  <a:pt x="47047" y="288775"/>
                  <a:pt x="43047" y="291823"/>
                  <a:pt x="40284" y="293728"/>
                </a:cubicBezTo>
                <a:lnTo>
                  <a:pt x="36379" y="296490"/>
                </a:lnTo>
                <a:cubicBezTo>
                  <a:pt x="32855" y="298872"/>
                  <a:pt x="29140" y="301062"/>
                  <a:pt x="25426" y="303158"/>
                </a:cubicBezTo>
                <a:lnTo>
                  <a:pt x="23806" y="304110"/>
                </a:lnTo>
                <a:cubicBezTo>
                  <a:pt x="19510" y="306463"/>
                  <a:pt x="15091" y="308597"/>
                  <a:pt x="10567" y="310492"/>
                </a:cubicBezTo>
                <a:lnTo>
                  <a:pt x="6471" y="312111"/>
                </a:lnTo>
                <a:cubicBezTo>
                  <a:pt x="4375" y="312968"/>
                  <a:pt x="2280" y="313921"/>
                  <a:pt x="89" y="314683"/>
                </a:cubicBezTo>
                <a:lnTo>
                  <a:pt x="992689" y="314683"/>
                </a:lnTo>
                <a:cubicBezTo>
                  <a:pt x="996690" y="314683"/>
                  <a:pt x="1000595" y="314683"/>
                  <a:pt x="1004596" y="314111"/>
                </a:cubicBezTo>
                <a:lnTo>
                  <a:pt x="1008787" y="314111"/>
                </a:lnTo>
                <a:cubicBezTo>
                  <a:pt x="1013549" y="313635"/>
                  <a:pt x="1018312" y="312873"/>
                  <a:pt x="1022979" y="312016"/>
                </a:cubicBezTo>
                <a:lnTo>
                  <a:pt x="1024407" y="312016"/>
                </a:lnTo>
                <a:cubicBezTo>
                  <a:pt x="1028408" y="311254"/>
                  <a:pt x="1032313" y="310206"/>
                  <a:pt x="1036219" y="309063"/>
                </a:cubicBezTo>
                <a:cubicBezTo>
                  <a:pt x="1048373" y="305558"/>
                  <a:pt x="1060050" y="300567"/>
                  <a:pt x="1070985" y="294204"/>
                </a:cubicBezTo>
                <a:cubicBezTo>
                  <a:pt x="1075176" y="291823"/>
                  <a:pt x="1079272" y="289251"/>
                  <a:pt x="1083177" y="286489"/>
                </a:cubicBezTo>
                <a:cubicBezTo>
                  <a:pt x="1085653" y="284679"/>
                  <a:pt x="1088130" y="282869"/>
                  <a:pt x="1090511" y="280965"/>
                </a:cubicBezTo>
                <a:lnTo>
                  <a:pt x="1092797" y="279250"/>
                </a:lnTo>
                <a:cubicBezTo>
                  <a:pt x="1095178" y="277345"/>
                  <a:pt x="1097369" y="275154"/>
                  <a:pt x="1099560" y="273154"/>
                </a:cubicBezTo>
                <a:cubicBezTo>
                  <a:pt x="1101750" y="271154"/>
                  <a:pt x="1102608" y="270487"/>
                  <a:pt x="1104037" y="269058"/>
                </a:cubicBezTo>
                <a:cubicBezTo>
                  <a:pt x="1105465" y="267630"/>
                  <a:pt x="1106513" y="266296"/>
                  <a:pt x="1107751" y="264962"/>
                </a:cubicBezTo>
                <a:cubicBezTo>
                  <a:pt x="1108990" y="263629"/>
                  <a:pt x="1112133" y="260295"/>
                  <a:pt x="1114228" y="257819"/>
                </a:cubicBezTo>
                <a:lnTo>
                  <a:pt x="1114228" y="257819"/>
                </a:lnTo>
                <a:cubicBezTo>
                  <a:pt x="1117429" y="254018"/>
                  <a:pt x="1120420" y="250046"/>
                  <a:pt x="1123182" y="245912"/>
                </a:cubicBezTo>
                <a:cubicBezTo>
                  <a:pt x="1123849" y="244960"/>
                  <a:pt x="1124325" y="244008"/>
                  <a:pt x="1124991" y="243055"/>
                </a:cubicBezTo>
                <a:cubicBezTo>
                  <a:pt x="1127087" y="239721"/>
                  <a:pt x="1129182" y="236387"/>
                  <a:pt x="1131088" y="232959"/>
                </a:cubicBezTo>
                <a:cubicBezTo>
                  <a:pt x="1131088" y="232387"/>
                  <a:pt x="1131564" y="231816"/>
                  <a:pt x="1131849" y="231339"/>
                </a:cubicBezTo>
                <a:cubicBezTo>
                  <a:pt x="1136402" y="222824"/>
                  <a:pt x="1140127" y="213889"/>
                  <a:pt x="1142994" y="204669"/>
                </a:cubicBezTo>
                <a:cubicBezTo>
                  <a:pt x="1143232" y="204012"/>
                  <a:pt x="1143422" y="203345"/>
                  <a:pt x="1143565" y="202669"/>
                </a:cubicBezTo>
                <a:cubicBezTo>
                  <a:pt x="1144613" y="199145"/>
                  <a:pt x="1145565" y="195525"/>
                  <a:pt x="1146328" y="191906"/>
                </a:cubicBezTo>
                <a:cubicBezTo>
                  <a:pt x="1148861" y="180752"/>
                  <a:pt x="1150138" y="169341"/>
                  <a:pt x="1150138" y="157902"/>
                </a:cubicBezTo>
                <a:cubicBezTo>
                  <a:pt x="1150452" y="70786"/>
                  <a:pt x="1080091" y="-90"/>
                  <a:pt x="992975" y="-404"/>
                </a:cubicBezTo>
                <a:cubicBezTo>
                  <a:pt x="992880" y="-404"/>
                  <a:pt x="992784" y="-404"/>
                  <a:pt x="992689" y="-404"/>
                </a:cubicBezTo>
                <a:lnTo>
                  <a:pt x="184" y="-404"/>
                </a:lnTo>
                <a:cubicBezTo>
                  <a:pt x="2375" y="-404"/>
                  <a:pt x="4471" y="930"/>
                  <a:pt x="6661" y="1787"/>
                </a:cubicBezTo>
                <a:close/>
              </a:path>
            </a:pathLst>
          </a:custGeom>
          <a:solidFill>
            <a:schemeClr val="accent4"/>
          </a:solidFill>
          <a:ln w="9525" cap="flat">
            <a:noFill/>
            <a:prstDash val="solid"/>
            <a:miter/>
          </a:ln>
        </p:spPr>
        <p:txBody>
          <a:bodyPr rtlCol="0" anchor="ctr"/>
          <a:lstStyle/>
          <a:p>
            <a:endParaRPr lang="en-US" sz="1800"/>
          </a:p>
        </p:txBody>
      </p:sp>
      <p:sp>
        <p:nvSpPr>
          <p:cNvPr id="195" name="Freeform: Shape 194">
            <a:extLst>
              <a:ext uri="{FF2B5EF4-FFF2-40B4-BE49-F238E27FC236}">
                <a16:creationId xmlns:a16="http://schemas.microsoft.com/office/drawing/2014/main" id="{FD76CB35-0D6B-4DE8-8C86-F9580715896E}"/>
              </a:ext>
            </a:extLst>
          </p:cNvPr>
          <p:cNvSpPr/>
          <p:nvPr/>
        </p:nvSpPr>
        <p:spPr>
          <a:xfrm>
            <a:off x="2455100" y="3590476"/>
            <a:ext cx="1133681" cy="310886"/>
          </a:xfrm>
          <a:custGeom>
            <a:avLst/>
            <a:gdLst>
              <a:gd name="connsiteX0" fmla="*/ 6661 w 1149000"/>
              <a:gd name="connsiteY0" fmla="*/ 1787 h 315086"/>
              <a:gd name="connsiteX1" fmla="*/ 10662 w 1149000"/>
              <a:gd name="connsiteY1" fmla="*/ 3406 h 315086"/>
              <a:gd name="connsiteX2" fmla="*/ 23901 w 1149000"/>
              <a:gd name="connsiteY2" fmla="*/ 9788 h 315086"/>
              <a:gd name="connsiteX3" fmla="*/ 25426 w 1149000"/>
              <a:gd name="connsiteY3" fmla="*/ 10645 h 315086"/>
              <a:gd name="connsiteX4" fmla="*/ 36474 w 1149000"/>
              <a:gd name="connsiteY4" fmla="*/ 17408 h 315086"/>
              <a:gd name="connsiteX5" fmla="*/ 40380 w 1149000"/>
              <a:gd name="connsiteY5" fmla="*/ 20075 h 315086"/>
              <a:gd name="connsiteX6" fmla="*/ 48571 w 1149000"/>
              <a:gd name="connsiteY6" fmla="*/ 26266 h 315086"/>
              <a:gd name="connsiteX7" fmla="*/ 52381 w 1149000"/>
              <a:gd name="connsiteY7" fmla="*/ 29314 h 315086"/>
              <a:gd name="connsiteX8" fmla="*/ 60573 w 1149000"/>
              <a:gd name="connsiteY8" fmla="*/ 36839 h 315086"/>
              <a:gd name="connsiteX9" fmla="*/ 63144 w 1149000"/>
              <a:gd name="connsiteY9" fmla="*/ 39315 h 315086"/>
              <a:gd name="connsiteX10" fmla="*/ 72669 w 1149000"/>
              <a:gd name="connsiteY10" fmla="*/ 50078 h 315086"/>
              <a:gd name="connsiteX11" fmla="*/ 74670 w 1149000"/>
              <a:gd name="connsiteY11" fmla="*/ 52650 h 315086"/>
              <a:gd name="connsiteX12" fmla="*/ 81528 w 1149000"/>
              <a:gd name="connsiteY12" fmla="*/ 62175 h 315086"/>
              <a:gd name="connsiteX13" fmla="*/ 84290 w 1149000"/>
              <a:gd name="connsiteY13" fmla="*/ 66271 h 315086"/>
              <a:gd name="connsiteX14" fmla="*/ 89624 w 1149000"/>
              <a:gd name="connsiteY14" fmla="*/ 75034 h 315086"/>
              <a:gd name="connsiteX15" fmla="*/ 91910 w 1149000"/>
              <a:gd name="connsiteY15" fmla="*/ 79225 h 315086"/>
              <a:gd name="connsiteX16" fmla="*/ 97339 w 1149000"/>
              <a:gd name="connsiteY16" fmla="*/ 90274 h 315086"/>
              <a:gd name="connsiteX17" fmla="*/ 98292 w 1149000"/>
              <a:gd name="connsiteY17" fmla="*/ 92560 h 315086"/>
              <a:gd name="connsiteX18" fmla="*/ 103435 w 1149000"/>
              <a:gd name="connsiteY18" fmla="*/ 106467 h 315086"/>
              <a:gd name="connsiteX19" fmla="*/ 104578 w 1149000"/>
              <a:gd name="connsiteY19" fmla="*/ 110467 h 315086"/>
              <a:gd name="connsiteX20" fmla="*/ 107340 w 1149000"/>
              <a:gd name="connsiteY20" fmla="*/ 121135 h 315086"/>
              <a:gd name="connsiteX21" fmla="*/ 108388 w 1149000"/>
              <a:gd name="connsiteY21" fmla="*/ 126183 h 315086"/>
              <a:gd name="connsiteX22" fmla="*/ 110007 w 1149000"/>
              <a:gd name="connsiteY22" fmla="*/ 136851 h 315086"/>
              <a:gd name="connsiteX23" fmla="*/ 110579 w 1149000"/>
              <a:gd name="connsiteY23" fmla="*/ 141614 h 315086"/>
              <a:gd name="connsiteX24" fmla="*/ 111341 w 1149000"/>
              <a:gd name="connsiteY24" fmla="*/ 157140 h 315086"/>
              <a:gd name="connsiteX25" fmla="*/ 110579 w 1149000"/>
              <a:gd name="connsiteY25" fmla="*/ 172665 h 315086"/>
              <a:gd name="connsiteX26" fmla="*/ 110007 w 1149000"/>
              <a:gd name="connsiteY26" fmla="*/ 177428 h 315086"/>
              <a:gd name="connsiteX27" fmla="*/ 108388 w 1149000"/>
              <a:gd name="connsiteY27" fmla="*/ 188096 h 315086"/>
              <a:gd name="connsiteX28" fmla="*/ 107340 w 1149000"/>
              <a:gd name="connsiteY28" fmla="*/ 193144 h 315086"/>
              <a:gd name="connsiteX29" fmla="*/ 104578 w 1149000"/>
              <a:gd name="connsiteY29" fmla="*/ 203717 h 315086"/>
              <a:gd name="connsiteX30" fmla="*/ 103435 w 1149000"/>
              <a:gd name="connsiteY30" fmla="*/ 207812 h 315086"/>
              <a:gd name="connsiteX31" fmla="*/ 98387 w 1149000"/>
              <a:gd name="connsiteY31" fmla="*/ 221719 h 315086"/>
              <a:gd name="connsiteX32" fmla="*/ 97244 w 1149000"/>
              <a:gd name="connsiteY32" fmla="*/ 224100 h 315086"/>
              <a:gd name="connsiteX33" fmla="*/ 91910 w 1149000"/>
              <a:gd name="connsiteY33" fmla="*/ 235054 h 315086"/>
              <a:gd name="connsiteX34" fmla="*/ 89529 w 1149000"/>
              <a:gd name="connsiteY34" fmla="*/ 239340 h 315086"/>
              <a:gd name="connsiteX35" fmla="*/ 84290 w 1149000"/>
              <a:gd name="connsiteY35" fmla="*/ 248008 h 315086"/>
              <a:gd name="connsiteX36" fmla="*/ 81528 w 1149000"/>
              <a:gd name="connsiteY36" fmla="*/ 252104 h 315086"/>
              <a:gd name="connsiteX37" fmla="*/ 74765 w 1149000"/>
              <a:gd name="connsiteY37" fmla="*/ 261152 h 315086"/>
              <a:gd name="connsiteX38" fmla="*/ 72669 w 1149000"/>
              <a:gd name="connsiteY38" fmla="*/ 263819 h 315086"/>
              <a:gd name="connsiteX39" fmla="*/ 63144 w 1149000"/>
              <a:gd name="connsiteY39" fmla="*/ 274583 h 315086"/>
              <a:gd name="connsiteX40" fmla="*/ 60382 w 1149000"/>
              <a:gd name="connsiteY40" fmla="*/ 277155 h 315086"/>
              <a:gd name="connsiteX41" fmla="*/ 52286 w 1149000"/>
              <a:gd name="connsiteY41" fmla="*/ 284584 h 315086"/>
              <a:gd name="connsiteX42" fmla="*/ 48381 w 1149000"/>
              <a:gd name="connsiteY42" fmla="*/ 287727 h 315086"/>
              <a:gd name="connsiteX43" fmla="*/ 40284 w 1149000"/>
              <a:gd name="connsiteY43" fmla="*/ 293823 h 315086"/>
              <a:gd name="connsiteX44" fmla="*/ 36379 w 1149000"/>
              <a:gd name="connsiteY44" fmla="*/ 296490 h 315086"/>
              <a:gd name="connsiteX45" fmla="*/ 25330 w 1149000"/>
              <a:gd name="connsiteY45" fmla="*/ 303158 h 315086"/>
              <a:gd name="connsiteX46" fmla="*/ 23806 w 1149000"/>
              <a:gd name="connsiteY46" fmla="*/ 304110 h 315086"/>
              <a:gd name="connsiteX47" fmla="*/ 10567 w 1149000"/>
              <a:gd name="connsiteY47" fmla="*/ 310492 h 315086"/>
              <a:gd name="connsiteX48" fmla="*/ 6566 w 1149000"/>
              <a:gd name="connsiteY48" fmla="*/ 312111 h 315086"/>
              <a:gd name="connsiteX49" fmla="*/ 89 w 1149000"/>
              <a:gd name="connsiteY49" fmla="*/ 314683 h 315086"/>
              <a:gd name="connsiteX50" fmla="*/ 991546 w 1149000"/>
              <a:gd name="connsiteY50" fmla="*/ 314683 h 315086"/>
              <a:gd name="connsiteX51" fmla="*/ 1149090 w 1149000"/>
              <a:gd name="connsiteY51" fmla="*/ 157140 h 315086"/>
              <a:gd name="connsiteX52" fmla="*/ 991546 w 1149000"/>
              <a:gd name="connsiteY52" fmla="*/ -404 h 315086"/>
              <a:gd name="connsiteX53" fmla="*/ 375 w 1149000"/>
              <a:gd name="connsiteY53" fmla="*/ -404 h 315086"/>
              <a:gd name="connsiteX54" fmla="*/ 6661 w 1149000"/>
              <a:gd name="connsiteY54" fmla="*/ 1787 h 31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49000" h="315086">
                <a:moveTo>
                  <a:pt x="6661" y="1787"/>
                </a:moveTo>
                <a:lnTo>
                  <a:pt x="10662" y="3406"/>
                </a:lnTo>
                <a:cubicBezTo>
                  <a:pt x="15186" y="5302"/>
                  <a:pt x="19606" y="7435"/>
                  <a:pt x="23901" y="9788"/>
                </a:cubicBezTo>
                <a:lnTo>
                  <a:pt x="25426" y="10645"/>
                </a:lnTo>
                <a:cubicBezTo>
                  <a:pt x="29235" y="12741"/>
                  <a:pt x="32855" y="15026"/>
                  <a:pt x="36474" y="17408"/>
                </a:cubicBezTo>
                <a:lnTo>
                  <a:pt x="40380" y="20075"/>
                </a:lnTo>
                <a:cubicBezTo>
                  <a:pt x="43142" y="22075"/>
                  <a:pt x="45904" y="24075"/>
                  <a:pt x="48571" y="26266"/>
                </a:cubicBezTo>
                <a:lnTo>
                  <a:pt x="52381" y="29314"/>
                </a:lnTo>
                <a:cubicBezTo>
                  <a:pt x="55143" y="31695"/>
                  <a:pt x="57906" y="34267"/>
                  <a:pt x="60573" y="36839"/>
                </a:cubicBezTo>
                <a:cubicBezTo>
                  <a:pt x="61478" y="37610"/>
                  <a:pt x="62335" y="38439"/>
                  <a:pt x="63144" y="39315"/>
                </a:cubicBezTo>
                <a:cubicBezTo>
                  <a:pt x="66573" y="42744"/>
                  <a:pt x="69907" y="46364"/>
                  <a:pt x="72669" y="50078"/>
                </a:cubicBezTo>
                <a:cubicBezTo>
                  <a:pt x="73431" y="50936"/>
                  <a:pt x="74003" y="51793"/>
                  <a:pt x="74670" y="52650"/>
                </a:cubicBezTo>
                <a:cubicBezTo>
                  <a:pt x="77079" y="55575"/>
                  <a:pt x="79366" y="58746"/>
                  <a:pt x="81528" y="62175"/>
                </a:cubicBezTo>
                <a:lnTo>
                  <a:pt x="84290" y="66271"/>
                </a:lnTo>
                <a:cubicBezTo>
                  <a:pt x="86100" y="69128"/>
                  <a:pt x="87909" y="71986"/>
                  <a:pt x="89624" y="75034"/>
                </a:cubicBezTo>
                <a:lnTo>
                  <a:pt x="91910" y="79225"/>
                </a:lnTo>
                <a:cubicBezTo>
                  <a:pt x="93815" y="82844"/>
                  <a:pt x="95625" y="86559"/>
                  <a:pt x="97339" y="90274"/>
                </a:cubicBezTo>
                <a:lnTo>
                  <a:pt x="98292" y="92560"/>
                </a:lnTo>
                <a:cubicBezTo>
                  <a:pt x="100292" y="97132"/>
                  <a:pt x="101911" y="102085"/>
                  <a:pt x="103435" y="106467"/>
                </a:cubicBezTo>
                <a:cubicBezTo>
                  <a:pt x="103911" y="107800"/>
                  <a:pt x="104197" y="109134"/>
                  <a:pt x="104578" y="110467"/>
                </a:cubicBezTo>
                <a:cubicBezTo>
                  <a:pt x="105626" y="113991"/>
                  <a:pt x="106578" y="117516"/>
                  <a:pt x="107340" y="121135"/>
                </a:cubicBezTo>
                <a:cubicBezTo>
                  <a:pt x="107340" y="122850"/>
                  <a:pt x="108007" y="124469"/>
                  <a:pt x="108388" y="126183"/>
                </a:cubicBezTo>
                <a:cubicBezTo>
                  <a:pt x="109055" y="129708"/>
                  <a:pt x="109531" y="133232"/>
                  <a:pt x="110007" y="136851"/>
                </a:cubicBezTo>
                <a:lnTo>
                  <a:pt x="110579" y="141614"/>
                </a:lnTo>
                <a:cubicBezTo>
                  <a:pt x="111055" y="146757"/>
                  <a:pt x="111341" y="151901"/>
                  <a:pt x="111341" y="157140"/>
                </a:cubicBezTo>
                <a:cubicBezTo>
                  <a:pt x="111341" y="162378"/>
                  <a:pt x="111341" y="167522"/>
                  <a:pt x="110579" y="172665"/>
                </a:cubicBezTo>
                <a:lnTo>
                  <a:pt x="110007" y="177428"/>
                </a:lnTo>
                <a:cubicBezTo>
                  <a:pt x="110007" y="181047"/>
                  <a:pt x="109055" y="184572"/>
                  <a:pt x="108388" y="188096"/>
                </a:cubicBezTo>
                <a:cubicBezTo>
                  <a:pt x="108388" y="189810"/>
                  <a:pt x="107722" y="191430"/>
                  <a:pt x="107340" y="193144"/>
                </a:cubicBezTo>
                <a:cubicBezTo>
                  <a:pt x="106578" y="196764"/>
                  <a:pt x="105626" y="200288"/>
                  <a:pt x="104578" y="203717"/>
                </a:cubicBezTo>
                <a:cubicBezTo>
                  <a:pt x="104578" y="205145"/>
                  <a:pt x="103911" y="206479"/>
                  <a:pt x="103435" y="207812"/>
                </a:cubicBezTo>
                <a:cubicBezTo>
                  <a:pt x="101911" y="212480"/>
                  <a:pt x="100292" y="217337"/>
                  <a:pt x="98387" y="221719"/>
                </a:cubicBezTo>
                <a:lnTo>
                  <a:pt x="97244" y="224100"/>
                </a:lnTo>
                <a:cubicBezTo>
                  <a:pt x="95625" y="227815"/>
                  <a:pt x="93815" y="231435"/>
                  <a:pt x="91910" y="235054"/>
                </a:cubicBezTo>
                <a:cubicBezTo>
                  <a:pt x="91148" y="236483"/>
                  <a:pt x="90386" y="237911"/>
                  <a:pt x="89529" y="239340"/>
                </a:cubicBezTo>
                <a:cubicBezTo>
                  <a:pt x="87909" y="242293"/>
                  <a:pt x="86100" y="245151"/>
                  <a:pt x="84290" y="248008"/>
                </a:cubicBezTo>
                <a:lnTo>
                  <a:pt x="81528" y="252104"/>
                </a:lnTo>
                <a:cubicBezTo>
                  <a:pt x="79432" y="255247"/>
                  <a:pt x="77146" y="258200"/>
                  <a:pt x="74765" y="261152"/>
                </a:cubicBezTo>
                <a:cubicBezTo>
                  <a:pt x="74117" y="262086"/>
                  <a:pt x="73422" y="262972"/>
                  <a:pt x="72669" y="263819"/>
                </a:cubicBezTo>
                <a:cubicBezTo>
                  <a:pt x="69622" y="267534"/>
                  <a:pt x="66288" y="271154"/>
                  <a:pt x="63144" y="274583"/>
                </a:cubicBezTo>
                <a:lnTo>
                  <a:pt x="60382" y="277155"/>
                </a:lnTo>
                <a:cubicBezTo>
                  <a:pt x="57715" y="279726"/>
                  <a:pt x="55048" y="282203"/>
                  <a:pt x="52286" y="284584"/>
                </a:cubicBezTo>
                <a:lnTo>
                  <a:pt x="48381" y="287727"/>
                </a:lnTo>
                <a:cubicBezTo>
                  <a:pt x="45809" y="289823"/>
                  <a:pt x="43047" y="291823"/>
                  <a:pt x="40284" y="293823"/>
                </a:cubicBezTo>
                <a:lnTo>
                  <a:pt x="36379" y="296490"/>
                </a:lnTo>
                <a:cubicBezTo>
                  <a:pt x="32760" y="298872"/>
                  <a:pt x="29140" y="301158"/>
                  <a:pt x="25330" y="303158"/>
                </a:cubicBezTo>
                <a:lnTo>
                  <a:pt x="23806" y="304110"/>
                </a:lnTo>
                <a:cubicBezTo>
                  <a:pt x="19510" y="306463"/>
                  <a:pt x="15091" y="308597"/>
                  <a:pt x="10567" y="310492"/>
                </a:cubicBezTo>
                <a:lnTo>
                  <a:pt x="6566" y="312111"/>
                </a:lnTo>
                <a:cubicBezTo>
                  <a:pt x="4375" y="312968"/>
                  <a:pt x="2280" y="313921"/>
                  <a:pt x="89" y="314683"/>
                </a:cubicBezTo>
                <a:lnTo>
                  <a:pt x="991546" y="314683"/>
                </a:lnTo>
                <a:cubicBezTo>
                  <a:pt x="1078557" y="314683"/>
                  <a:pt x="1149090" y="244150"/>
                  <a:pt x="1149090" y="157140"/>
                </a:cubicBezTo>
                <a:cubicBezTo>
                  <a:pt x="1149090" y="70129"/>
                  <a:pt x="1078557" y="-404"/>
                  <a:pt x="991546" y="-404"/>
                </a:cubicBezTo>
                <a:lnTo>
                  <a:pt x="375" y="-404"/>
                </a:lnTo>
                <a:cubicBezTo>
                  <a:pt x="2375" y="-404"/>
                  <a:pt x="4470" y="930"/>
                  <a:pt x="6661" y="1787"/>
                </a:cubicBezTo>
                <a:close/>
              </a:path>
            </a:pathLst>
          </a:custGeom>
          <a:solidFill>
            <a:schemeClr val="accent3"/>
          </a:solidFill>
          <a:ln w="9525" cap="flat">
            <a:noFill/>
            <a:prstDash val="solid"/>
            <a:miter/>
          </a:ln>
        </p:spPr>
        <p:txBody>
          <a:bodyPr rtlCol="0" anchor="ctr"/>
          <a:lstStyle/>
          <a:p>
            <a:endParaRPr lang="en-US" sz="1800"/>
          </a:p>
        </p:txBody>
      </p:sp>
      <p:sp>
        <p:nvSpPr>
          <p:cNvPr id="196" name="Freeform: Shape 195">
            <a:extLst>
              <a:ext uri="{FF2B5EF4-FFF2-40B4-BE49-F238E27FC236}">
                <a16:creationId xmlns:a16="http://schemas.microsoft.com/office/drawing/2014/main" id="{0A589AA2-10A9-4DBD-AD7C-5C305012D79B}"/>
              </a:ext>
            </a:extLst>
          </p:cNvPr>
          <p:cNvSpPr/>
          <p:nvPr/>
        </p:nvSpPr>
        <p:spPr>
          <a:xfrm>
            <a:off x="1420941" y="3590476"/>
            <a:ext cx="1134904" cy="310886"/>
          </a:xfrm>
          <a:custGeom>
            <a:avLst/>
            <a:gdLst>
              <a:gd name="connsiteX0" fmla="*/ 6661 w 1150239"/>
              <a:gd name="connsiteY0" fmla="*/ 1787 h 315086"/>
              <a:gd name="connsiteX1" fmla="*/ 10662 w 1150239"/>
              <a:gd name="connsiteY1" fmla="*/ 3406 h 315086"/>
              <a:gd name="connsiteX2" fmla="*/ 23901 w 1150239"/>
              <a:gd name="connsiteY2" fmla="*/ 9788 h 315086"/>
              <a:gd name="connsiteX3" fmla="*/ 25425 w 1150239"/>
              <a:gd name="connsiteY3" fmla="*/ 10645 h 315086"/>
              <a:gd name="connsiteX4" fmla="*/ 36474 w 1150239"/>
              <a:gd name="connsiteY4" fmla="*/ 17408 h 315086"/>
              <a:gd name="connsiteX5" fmla="*/ 40380 w 1150239"/>
              <a:gd name="connsiteY5" fmla="*/ 20075 h 315086"/>
              <a:gd name="connsiteX6" fmla="*/ 48571 w 1150239"/>
              <a:gd name="connsiteY6" fmla="*/ 26266 h 315086"/>
              <a:gd name="connsiteX7" fmla="*/ 52381 w 1150239"/>
              <a:gd name="connsiteY7" fmla="*/ 29314 h 315086"/>
              <a:gd name="connsiteX8" fmla="*/ 60573 w 1150239"/>
              <a:gd name="connsiteY8" fmla="*/ 36839 h 315086"/>
              <a:gd name="connsiteX9" fmla="*/ 63144 w 1150239"/>
              <a:gd name="connsiteY9" fmla="*/ 39315 h 315086"/>
              <a:gd name="connsiteX10" fmla="*/ 72669 w 1150239"/>
              <a:gd name="connsiteY10" fmla="*/ 50078 h 315086"/>
              <a:gd name="connsiteX11" fmla="*/ 74670 w 1150239"/>
              <a:gd name="connsiteY11" fmla="*/ 52650 h 315086"/>
              <a:gd name="connsiteX12" fmla="*/ 81528 w 1150239"/>
              <a:gd name="connsiteY12" fmla="*/ 62175 h 315086"/>
              <a:gd name="connsiteX13" fmla="*/ 84290 w 1150239"/>
              <a:gd name="connsiteY13" fmla="*/ 66271 h 315086"/>
              <a:gd name="connsiteX14" fmla="*/ 89624 w 1150239"/>
              <a:gd name="connsiteY14" fmla="*/ 75034 h 315086"/>
              <a:gd name="connsiteX15" fmla="*/ 91910 w 1150239"/>
              <a:gd name="connsiteY15" fmla="*/ 79225 h 315086"/>
              <a:gd name="connsiteX16" fmla="*/ 97339 w 1150239"/>
              <a:gd name="connsiteY16" fmla="*/ 90274 h 315086"/>
              <a:gd name="connsiteX17" fmla="*/ 98292 w 1150239"/>
              <a:gd name="connsiteY17" fmla="*/ 92560 h 315086"/>
              <a:gd name="connsiteX18" fmla="*/ 103435 w 1150239"/>
              <a:gd name="connsiteY18" fmla="*/ 106467 h 315086"/>
              <a:gd name="connsiteX19" fmla="*/ 104578 w 1150239"/>
              <a:gd name="connsiteY19" fmla="*/ 110467 h 315086"/>
              <a:gd name="connsiteX20" fmla="*/ 107340 w 1150239"/>
              <a:gd name="connsiteY20" fmla="*/ 121135 h 315086"/>
              <a:gd name="connsiteX21" fmla="*/ 108388 w 1150239"/>
              <a:gd name="connsiteY21" fmla="*/ 126183 h 315086"/>
              <a:gd name="connsiteX22" fmla="*/ 110007 w 1150239"/>
              <a:gd name="connsiteY22" fmla="*/ 136851 h 315086"/>
              <a:gd name="connsiteX23" fmla="*/ 110579 w 1150239"/>
              <a:gd name="connsiteY23" fmla="*/ 141614 h 315086"/>
              <a:gd name="connsiteX24" fmla="*/ 111341 w 1150239"/>
              <a:gd name="connsiteY24" fmla="*/ 157140 h 315086"/>
              <a:gd name="connsiteX25" fmla="*/ 110579 w 1150239"/>
              <a:gd name="connsiteY25" fmla="*/ 172665 h 315086"/>
              <a:gd name="connsiteX26" fmla="*/ 110007 w 1150239"/>
              <a:gd name="connsiteY26" fmla="*/ 177428 h 315086"/>
              <a:gd name="connsiteX27" fmla="*/ 108388 w 1150239"/>
              <a:gd name="connsiteY27" fmla="*/ 188096 h 315086"/>
              <a:gd name="connsiteX28" fmla="*/ 107340 w 1150239"/>
              <a:gd name="connsiteY28" fmla="*/ 193144 h 315086"/>
              <a:gd name="connsiteX29" fmla="*/ 104578 w 1150239"/>
              <a:gd name="connsiteY29" fmla="*/ 203717 h 315086"/>
              <a:gd name="connsiteX30" fmla="*/ 103435 w 1150239"/>
              <a:gd name="connsiteY30" fmla="*/ 207812 h 315086"/>
              <a:gd name="connsiteX31" fmla="*/ 98292 w 1150239"/>
              <a:gd name="connsiteY31" fmla="*/ 221719 h 315086"/>
              <a:gd name="connsiteX32" fmla="*/ 97244 w 1150239"/>
              <a:gd name="connsiteY32" fmla="*/ 224100 h 315086"/>
              <a:gd name="connsiteX33" fmla="*/ 91910 w 1150239"/>
              <a:gd name="connsiteY33" fmla="*/ 235054 h 315086"/>
              <a:gd name="connsiteX34" fmla="*/ 89529 w 1150239"/>
              <a:gd name="connsiteY34" fmla="*/ 239340 h 315086"/>
              <a:gd name="connsiteX35" fmla="*/ 84290 w 1150239"/>
              <a:gd name="connsiteY35" fmla="*/ 248008 h 315086"/>
              <a:gd name="connsiteX36" fmla="*/ 81528 w 1150239"/>
              <a:gd name="connsiteY36" fmla="*/ 252104 h 315086"/>
              <a:gd name="connsiteX37" fmla="*/ 74765 w 1150239"/>
              <a:gd name="connsiteY37" fmla="*/ 261152 h 315086"/>
              <a:gd name="connsiteX38" fmla="*/ 72669 w 1150239"/>
              <a:gd name="connsiteY38" fmla="*/ 263819 h 315086"/>
              <a:gd name="connsiteX39" fmla="*/ 63144 w 1150239"/>
              <a:gd name="connsiteY39" fmla="*/ 274583 h 315086"/>
              <a:gd name="connsiteX40" fmla="*/ 60382 w 1150239"/>
              <a:gd name="connsiteY40" fmla="*/ 277250 h 315086"/>
              <a:gd name="connsiteX41" fmla="*/ 52286 w 1150239"/>
              <a:gd name="connsiteY41" fmla="*/ 284489 h 315086"/>
              <a:gd name="connsiteX42" fmla="*/ 48381 w 1150239"/>
              <a:gd name="connsiteY42" fmla="*/ 287727 h 315086"/>
              <a:gd name="connsiteX43" fmla="*/ 40284 w 1150239"/>
              <a:gd name="connsiteY43" fmla="*/ 293728 h 315086"/>
              <a:gd name="connsiteX44" fmla="*/ 36379 w 1150239"/>
              <a:gd name="connsiteY44" fmla="*/ 296490 h 315086"/>
              <a:gd name="connsiteX45" fmla="*/ 25425 w 1150239"/>
              <a:gd name="connsiteY45" fmla="*/ 303158 h 315086"/>
              <a:gd name="connsiteX46" fmla="*/ 23806 w 1150239"/>
              <a:gd name="connsiteY46" fmla="*/ 304110 h 315086"/>
              <a:gd name="connsiteX47" fmla="*/ 10566 w 1150239"/>
              <a:gd name="connsiteY47" fmla="*/ 310492 h 315086"/>
              <a:gd name="connsiteX48" fmla="*/ 6471 w 1150239"/>
              <a:gd name="connsiteY48" fmla="*/ 312111 h 315086"/>
              <a:gd name="connsiteX49" fmla="*/ 89 w 1150239"/>
              <a:gd name="connsiteY49" fmla="*/ 314683 h 315086"/>
              <a:gd name="connsiteX50" fmla="*/ 992594 w 1150239"/>
              <a:gd name="connsiteY50" fmla="*/ 314683 h 315086"/>
              <a:gd name="connsiteX51" fmla="*/ 1002119 w 1150239"/>
              <a:gd name="connsiteY51" fmla="*/ 314207 h 315086"/>
              <a:gd name="connsiteX52" fmla="*/ 1008215 w 1150239"/>
              <a:gd name="connsiteY52" fmla="*/ 314207 h 315086"/>
              <a:gd name="connsiteX53" fmla="*/ 1018883 w 1150239"/>
              <a:gd name="connsiteY53" fmla="*/ 312587 h 315086"/>
              <a:gd name="connsiteX54" fmla="*/ 1023836 w 1150239"/>
              <a:gd name="connsiteY54" fmla="*/ 311826 h 315086"/>
              <a:gd name="connsiteX55" fmla="*/ 1051268 w 1150239"/>
              <a:gd name="connsiteY55" fmla="*/ 303443 h 315086"/>
              <a:gd name="connsiteX56" fmla="*/ 1053363 w 1150239"/>
              <a:gd name="connsiteY56" fmla="*/ 302682 h 315086"/>
              <a:gd name="connsiteX57" fmla="*/ 1065175 w 1150239"/>
              <a:gd name="connsiteY57" fmla="*/ 296967 h 315086"/>
              <a:gd name="connsiteX58" fmla="*/ 1067175 w 1150239"/>
              <a:gd name="connsiteY58" fmla="*/ 296014 h 315086"/>
              <a:gd name="connsiteX59" fmla="*/ 1076700 w 1150239"/>
              <a:gd name="connsiteY59" fmla="*/ 289918 h 315086"/>
              <a:gd name="connsiteX60" fmla="*/ 1079748 w 1150239"/>
              <a:gd name="connsiteY60" fmla="*/ 288108 h 315086"/>
              <a:gd name="connsiteX61" fmla="*/ 1086225 w 1150239"/>
              <a:gd name="connsiteY61" fmla="*/ 283346 h 315086"/>
              <a:gd name="connsiteX62" fmla="*/ 1091940 w 1150239"/>
              <a:gd name="connsiteY62" fmla="*/ 279060 h 315086"/>
              <a:gd name="connsiteX63" fmla="*/ 1096131 w 1150239"/>
              <a:gd name="connsiteY63" fmla="*/ 275821 h 315086"/>
              <a:gd name="connsiteX64" fmla="*/ 1104322 w 1150239"/>
              <a:gd name="connsiteY64" fmla="*/ 268392 h 315086"/>
              <a:gd name="connsiteX65" fmla="*/ 1104322 w 1150239"/>
              <a:gd name="connsiteY65" fmla="*/ 268392 h 315086"/>
              <a:gd name="connsiteX66" fmla="*/ 1123372 w 1150239"/>
              <a:gd name="connsiteY66" fmla="*/ 245436 h 315086"/>
              <a:gd name="connsiteX67" fmla="*/ 1125182 w 1150239"/>
              <a:gd name="connsiteY67" fmla="*/ 242579 h 315086"/>
              <a:gd name="connsiteX68" fmla="*/ 1131278 w 1150239"/>
              <a:gd name="connsiteY68" fmla="*/ 232482 h 315086"/>
              <a:gd name="connsiteX69" fmla="*/ 1132040 w 1150239"/>
              <a:gd name="connsiteY69" fmla="*/ 230863 h 315086"/>
              <a:gd name="connsiteX70" fmla="*/ 1143280 w 1150239"/>
              <a:gd name="connsiteY70" fmla="*/ 204193 h 315086"/>
              <a:gd name="connsiteX71" fmla="*/ 1143756 w 1150239"/>
              <a:gd name="connsiteY71" fmla="*/ 202193 h 315086"/>
              <a:gd name="connsiteX72" fmla="*/ 1146518 w 1150239"/>
              <a:gd name="connsiteY72" fmla="*/ 191430 h 315086"/>
              <a:gd name="connsiteX73" fmla="*/ 1150328 w 1150239"/>
              <a:gd name="connsiteY73" fmla="*/ 157425 h 315086"/>
              <a:gd name="connsiteX74" fmla="*/ 992689 w 1150239"/>
              <a:gd name="connsiteY74" fmla="*/ -404 h 315086"/>
              <a:gd name="connsiteX75" fmla="*/ 184 w 1150239"/>
              <a:gd name="connsiteY75" fmla="*/ -404 h 315086"/>
              <a:gd name="connsiteX76" fmla="*/ 6661 w 1150239"/>
              <a:gd name="connsiteY76" fmla="*/ 1787 h 31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150239" h="315086">
                <a:moveTo>
                  <a:pt x="6661" y="1787"/>
                </a:moveTo>
                <a:lnTo>
                  <a:pt x="10662" y="3406"/>
                </a:lnTo>
                <a:cubicBezTo>
                  <a:pt x="15183" y="5302"/>
                  <a:pt x="19602" y="7435"/>
                  <a:pt x="23901" y="9788"/>
                </a:cubicBezTo>
                <a:lnTo>
                  <a:pt x="25425" y="10645"/>
                </a:lnTo>
                <a:cubicBezTo>
                  <a:pt x="29235" y="12741"/>
                  <a:pt x="32855" y="15026"/>
                  <a:pt x="36474" y="17408"/>
                </a:cubicBezTo>
                <a:lnTo>
                  <a:pt x="40380" y="20075"/>
                </a:lnTo>
                <a:cubicBezTo>
                  <a:pt x="43142" y="22075"/>
                  <a:pt x="45904" y="24075"/>
                  <a:pt x="48571" y="26266"/>
                </a:cubicBezTo>
                <a:lnTo>
                  <a:pt x="52381" y="29314"/>
                </a:lnTo>
                <a:cubicBezTo>
                  <a:pt x="55143" y="31695"/>
                  <a:pt x="57906" y="34267"/>
                  <a:pt x="60573" y="36839"/>
                </a:cubicBezTo>
                <a:cubicBezTo>
                  <a:pt x="61476" y="37610"/>
                  <a:pt x="62335" y="38439"/>
                  <a:pt x="63144" y="39315"/>
                </a:cubicBezTo>
                <a:cubicBezTo>
                  <a:pt x="66573" y="42744"/>
                  <a:pt x="69907" y="46364"/>
                  <a:pt x="72669" y="50078"/>
                </a:cubicBezTo>
                <a:cubicBezTo>
                  <a:pt x="73431" y="50936"/>
                  <a:pt x="74003" y="51793"/>
                  <a:pt x="74670" y="52650"/>
                </a:cubicBezTo>
                <a:cubicBezTo>
                  <a:pt x="77082" y="55575"/>
                  <a:pt x="79368" y="58746"/>
                  <a:pt x="81528" y="62175"/>
                </a:cubicBezTo>
                <a:lnTo>
                  <a:pt x="84290" y="66271"/>
                </a:lnTo>
                <a:cubicBezTo>
                  <a:pt x="86100" y="69128"/>
                  <a:pt x="87909" y="71986"/>
                  <a:pt x="89624" y="75034"/>
                </a:cubicBezTo>
                <a:lnTo>
                  <a:pt x="91910" y="79225"/>
                </a:lnTo>
                <a:cubicBezTo>
                  <a:pt x="93815" y="82844"/>
                  <a:pt x="95625" y="86559"/>
                  <a:pt x="97339" y="90274"/>
                </a:cubicBezTo>
                <a:lnTo>
                  <a:pt x="98292" y="92560"/>
                </a:lnTo>
                <a:cubicBezTo>
                  <a:pt x="100292" y="97132"/>
                  <a:pt x="101911" y="102085"/>
                  <a:pt x="103435" y="106467"/>
                </a:cubicBezTo>
                <a:lnTo>
                  <a:pt x="104578" y="110467"/>
                </a:lnTo>
                <a:cubicBezTo>
                  <a:pt x="105626" y="113991"/>
                  <a:pt x="106578" y="117516"/>
                  <a:pt x="107340" y="121135"/>
                </a:cubicBezTo>
                <a:cubicBezTo>
                  <a:pt x="107340" y="122850"/>
                  <a:pt x="108007" y="124469"/>
                  <a:pt x="108388" y="126183"/>
                </a:cubicBezTo>
                <a:cubicBezTo>
                  <a:pt x="109055" y="129708"/>
                  <a:pt x="109531" y="133232"/>
                  <a:pt x="110007" y="136851"/>
                </a:cubicBezTo>
                <a:lnTo>
                  <a:pt x="110579" y="141614"/>
                </a:lnTo>
                <a:cubicBezTo>
                  <a:pt x="110579" y="146757"/>
                  <a:pt x="111341" y="151901"/>
                  <a:pt x="111341" y="157140"/>
                </a:cubicBezTo>
                <a:cubicBezTo>
                  <a:pt x="111341" y="162378"/>
                  <a:pt x="111341" y="167522"/>
                  <a:pt x="110579" y="172665"/>
                </a:cubicBezTo>
                <a:lnTo>
                  <a:pt x="110007" y="177428"/>
                </a:lnTo>
                <a:cubicBezTo>
                  <a:pt x="110007" y="181047"/>
                  <a:pt x="109055" y="184572"/>
                  <a:pt x="108388" y="188096"/>
                </a:cubicBezTo>
                <a:cubicBezTo>
                  <a:pt x="108388" y="189810"/>
                  <a:pt x="107721" y="191430"/>
                  <a:pt x="107340" y="193144"/>
                </a:cubicBezTo>
                <a:cubicBezTo>
                  <a:pt x="106578" y="196764"/>
                  <a:pt x="105626" y="200288"/>
                  <a:pt x="104578" y="203717"/>
                </a:cubicBezTo>
                <a:cubicBezTo>
                  <a:pt x="104578" y="205145"/>
                  <a:pt x="103911" y="206479"/>
                  <a:pt x="103435" y="207812"/>
                </a:cubicBezTo>
                <a:cubicBezTo>
                  <a:pt x="101911" y="212480"/>
                  <a:pt x="100292" y="217337"/>
                  <a:pt x="98292" y="221719"/>
                </a:cubicBezTo>
                <a:cubicBezTo>
                  <a:pt x="98292" y="222481"/>
                  <a:pt x="97625" y="223243"/>
                  <a:pt x="97244" y="224100"/>
                </a:cubicBezTo>
                <a:cubicBezTo>
                  <a:pt x="95625" y="227815"/>
                  <a:pt x="93815" y="231435"/>
                  <a:pt x="91910" y="235054"/>
                </a:cubicBezTo>
                <a:cubicBezTo>
                  <a:pt x="91148" y="236483"/>
                  <a:pt x="90386" y="237911"/>
                  <a:pt x="89529" y="239340"/>
                </a:cubicBezTo>
                <a:cubicBezTo>
                  <a:pt x="87909" y="242293"/>
                  <a:pt x="86100" y="245151"/>
                  <a:pt x="84290" y="248008"/>
                </a:cubicBezTo>
                <a:lnTo>
                  <a:pt x="81528" y="252104"/>
                </a:lnTo>
                <a:cubicBezTo>
                  <a:pt x="79432" y="255247"/>
                  <a:pt x="77146" y="258200"/>
                  <a:pt x="74765" y="261152"/>
                </a:cubicBezTo>
                <a:cubicBezTo>
                  <a:pt x="74098" y="262010"/>
                  <a:pt x="73431" y="262962"/>
                  <a:pt x="72669" y="263819"/>
                </a:cubicBezTo>
                <a:cubicBezTo>
                  <a:pt x="69621" y="267534"/>
                  <a:pt x="66288" y="271154"/>
                  <a:pt x="63144" y="274583"/>
                </a:cubicBezTo>
                <a:cubicBezTo>
                  <a:pt x="62192" y="275535"/>
                  <a:pt x="61239" y="276297"/>
                  <a:pt x="60382" y="277250"/>
                </a:cubicBezTo>
                <a:cubicBezTo>
                  <a:pt x="57715" y="279726"/>
                  <a:pt x="55048" y="282203"/>
                  <a:pt x="52286" y="284489"/>
                </a:cubicBezTo>
                <a:cubicBezTo>
                  <a:pt x="51048" y="285632"/>
                  <a:pt x="49714" y="286680"/>
                  <a:pt x="48381" y="287727"/>
                </a:cubicBezTo>
                <a:cubicBezTo>
                  <a:pt x="47047" y="288775"/>
                  <a:pt x="43047" y="291823"/>
                  <a:pt x="40284" y="293728"/>
                </a:cubicBezTo>
                <a:lnTo>
                  <a:pt x="36379" y="296490"/>
                </a:lnTo>
                <a:cubicBezTo>
                  <a:pt x="32855" y="298872"/>
                  <a:pt x="29140" y="301062"/>
                  <a:pt x="25425" y="303158"/>
                </a:cubicBezTo>
                <a:lnTo>
                  <a:pt x="23806" y="304110"/>
                </a:lnTo>
                <a:cubicBezTo>
                  <a:pt x="19507" y="306463"/>
                  <a:pt x="15088" y="308597"/>
                  <a:pt x="10566" y="310492"/>
                </a:cubicBezTo>
                <a:lnTo>
                  <a:pt x="6471" y="312111"/>
                </a:lnTo>
                <a:cubicBezTo>
                  <a:pt x="4375" y="312968"/>
                  <a:pt x="2280" y="313921"/>
                  <a:pt x="89" y="314683"/>
                </a:cubicBezTo>
                <a:lnTo>
                  <a:pt x="992594" y="314683"/>
                </a:lnTo>
                <a:cubicBezTo>
                  <a:pt x="996023" y="314683"/>
                  <a:pt x="999262" y="314683"/>
                  <a:pt x="1002119" y="314207"/>
                </a:cubicBezTo>
                <a:cubicBezTo>
                  <a:pt x="1004977" y="313731"/>
                  <a:pt x="1006215" y="314207"/>
                  <a:pt x="1008215" y="314207"/>
                </a:cubicBezTo>
                <a:cubicBezTo>
                  <a:pt x="1011796" y="313864"/>
                  <a:pt x="1015359" y="313321"/>
                  <a:pt x="1018883" y="312587"/>
                </a:cubicBezTo>
                <a:cubicBezTo>
                  <a:pt x="1020502" y="312587"/>
                  <a:pt x="1022217" y="312587"/>
                  <a:pt x="1023836" y="311826"/>
                </a:cubicBezTo>
                <a:cubicBezTo>
                  <a:pt x="1033228" y="309930"/>
                  <a:pt x="1042419" y="307120"/>
                  <a:pt x="1051268" y="303443"/>
                </a:cubicBezTo>
                <a:lnTo>
                  <a:pt x="1053363" y="302682"/>
                </a:lnTo>
                <a:cubicBezTo>
                  <a:pt x="1057459" y="300967"/>
                  <a:pt x="1061365" y="298967"/>
                  <a:pt x="1065175" y="296967"/>
                </a:cubicBezTo>
                <a:lnTo>
                  <a:pt x="1067175" y="296014"/>
                </a:lnTo>
                <a:cubicBezTo>
                  <a:pt x="1070451" y="294157"/>
                  <a:pt x="1073633" y="292118"/>
                  <a:pt x="1076700" y="289918"/>
                </a:cubicBezTo>
                <a:cubicBezTo>
                  <a:pt x="1077748" y="289375"/>
                  <a:pt x="1078767" y="288766"/>
                  <a:pt x="1079748" y="288108"/>
                </a:cubicBezTo>
                <a:cubicBezTo>
                  <a:pt x="1082034" y="286584"/>
                  <a:pt x="1084034" y="284870"/>
                  <a:pt x="1086225" y="283346"/>
                </a:cubicBezTo>
                <a:cubicBezTo>
                  <a:pt x="1088416" y="281822"/>
                  <a:pt x="1090035" y="280584"/>
                  <a:pt x="1091940" y="279060"/>
                </a:cubicBezTo>
                <a:lnTo>
                  <a:pt x="1096131" y="275821"/>
                </a:lnTo>
                <a:cubicBezTo>
                  <a:pt x="1098893" y="273440"/>
                  <a:pt x="1101751" y="270963"/>
                  <a:pt x="1104322" y="268392"/>
                </a:cubicBezTo>
                <a:lnTo>
                  <a:pt x="1104322" y="268392"/>
                </a:lnTo>
                <a:cubicBezTo>
                  <a:pt x="1111418" y="261391"/>
                  <a:pt x="1117800" y="253694"/>
                  <a:pt x="1123372" y="245436"/>
                </a:cubicBezTo>
                <a:cubicBezTo>
                  <a:pt x="1124039" y="244484"/>
                  <a:pt x="1124515" y="243531"/>
                  <a:pt x="1125182" y="242579"/>
                </a:cubicBezTo>
                <a:cubicBezTo>
                  <a:pt x="1127278" y="239245"/>
                  <a:pt x="1129373" y="235911"/>
                  <a:pt x="1131278" y="232482"/>
                </a:cubicBezTo>
                <a:cubicBezTo>
                  <a:pt x="1131278" y="231911"/>
                  <a:pt x="1131278" y="231339"/>
                  <a:pt x="1132040" y="230863"/>
                </a:cubicBezTo>
                <a:cubicBezTo>
                  <a:pt x="1136583" y="222329"/>
                  <a:pt x="1140336" y="213404"/>
                  <a:pt x="1143280" y="204193"/>
                </a:cubicBezTo>
                <a:cubicBezTo>
                  <a:pt x="1143280" y="203526"/>
                  <a:pt x="1143280" y="202860"/>
                  <a:pt x="1143756" y="202193"/>
                </a:cubicBezTo>
                <a:cubicBezTo>
                  <a:pt x="1144804" y="198668"/>
                  <a:pt x="1145756" y="195049"/>
                  <a:pt x="1146518" y="191430"/>
                </a:cubicBezTo>
                <a:cubicBezTo>
                  <a:pt x="1149052" y="180276"/>
                  <a:pt x="1150328" y="168865"/>
                  <a:pt x="1150328" y="157425"/>
                </a:cubicBezTo>
                <a:cubicBezTo>
                  <a:pt x="1150385" y="70310"/>
                  <a:pt x="1079805" y="-347"/>
                  <a:pt x="992689" y="-404"/>
                </a:cubicBezTo>
                <a:lnTo>
                  <a:pt x="184" y="-404"/>
                </a:lnTo>
                <a:cubicBezTo>
                  <a:pt x="2375" y="-404"/>
                  <a:pt x="4470" y="930"/>
                  <a:pt x="6661" y="1787"/>
                </a:cubicBezTo>
                <a:close/>
              </a:path>
            </a:pathLst>
          </a:custGeom>
          <a:solidFill>
            <a:schemeClr val="accent2"/>
          </a:solidFill>
          <a:ln w="9525" cap="flat">
            <a:noFill/>
            <a:prstDash val="solid"/>
            <a:miter/>
          </a:ln>
        </p:spPr>
        <p:txBody>
          <a:bodyPr rtlCol="0" anchor="ctr"/>
          <a:lstStyle/>
          <a:p>
            <a:endParaRPr lang="en-US" sz="1800"/>
          </a:p>
        </p:txBody>
      </p:sp>
      <p:sp>
        <p:nvSpPr>
          <p:cNvPr id="197" name="Freeform: Shape 196">
            <a:extLst>
              <a:ext uri="{FF2B5EF4-FFF2-40B4-BE49-F238E27FC236}">
                <a16:creationId xmlns:a16="http://schemas.microsoft.com/office/drawing/2014/main" id="{F2A2A053-1EC3-4456-B44E-DEE2C5D2E3F4}"/>
              </a:ext>
            </a:extLst>
          </p:cNvPr>
          <p:cNvSpPr/>
          <p:nvPr/>
        </p:nvSpPr>
        <p:spPr>
          <a:xfrm>
            <a:off x="387818" y="3590476"/>
            <a:ext cx="1133775" cy="310134"/>
          </a:xfrm>
          <a:custGeom>
            <a:avLst/>
            <a:gdLst>
              <a:gd name="connsiteX0" fmla="*/ 1149185 w 1149095"/>
              <a:gd name="connsiteY0" fmla="*/ 156759 h 314325"/>
              <a:gd name="connsiteX1" fmla="*/ 991642 w 1149095"/>
              <a:gd name="connsiteY1" fmla="*/ -404 h 314325"/>
              <a:gd name="connsiteX2" fmla="*/ 89 w 1149095"/>
              <a:gd name="connsiteY2" fmla="*/ -404 h 314325"/>
              <a:gd name="connsiteX3" fmla="*/ 111531 w 1149095"/>
              <a:gd name="connsiteY3" fmla="*/ 157140 h 314325"/>
              <a:gd name="connsiteX4" fmla="*/ 89 w 1149095"/>
              <a:gd name="connsiteY4" fmla="*/ 313921 h 314325"/>
              <a:gd name="connsiteX5" fmla="*/ 991642 w 1149095"/>
              <a:gd name="connsiteY5" fmla="*/ 313921 h 314325"/>
              <a:gd name="connsiteX6" fmla="*/ 1149185 w 1149095"/>
              <a:gd name="connsiteY6" fmla="*/ 156759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9095" h="314325">
                <a:moveTo>
                  <a:pt x="1149185" y="156759"/>
                </a:moveTo>
                <a:cubicBezTo>
                  <a:pt x="1148871" y="69938"/>
                  <a:pt x="1078458" y="-299"/>
                  <a:pt x="991642" y="-404"/>
                </a:cubicBezTo>
                <a:lnTo>
                  <a:pt x="89" y="-404"/>
                </a:lnTo>
                <a:cubicBezTo>
                  <a:pt x="66822" y="23247"/>
                  <a:pt x="111450" y="86340"/>
                  <a:pt x="111531" y="157140"/>
                </a:cubicBezTo>
                <a:cubicBezTo>
                  <a:pt x="111128" y="227663"/>
                  <a:pt x="66559" y="290366"/>
                  <a:pt x="89" y="313921"/>
                </a:cubicBezTo>
                <a:lnTo>
                  <a:pt x="991642" y="313921"/>
                </a:lnTo>
                <a:cubicBezTo>
                  <a:pt x="1078458" y="313816"/>
                  <a:pt x="1148871" y="243579"/>
                  <a:pt x="1149185" y="156759"/>
                </a:cubicBezTo>
                <a:close/>
              </a:path>
            </a:pathLst>
          </a:custGeom>
          <a:solidFill>
            <a:schemeClr val="accent1"/>
          </a:solidFill>
          <a:ln w="9525" cap="flat">
            <a:noFill/>
            <a:prstDash val="solid"/>
            <a:miter/>
          </a:ln>
        </p:spPr>
        <p:txBody>
          <a:bodyPr rtlCol="0" anchor="ctr"/>
          <a:lstStyle/>
          <a:p>
            <a:endParaRPr lang="en-US" sz="1800"/>
          </a:p>
        </p:txBody>
      </p:sp>
      <p:cxnSp>
        <p:nvCxnSpPr>
          <p:cNvPr id="36" name="Straight Connector 35"/>
          <p:cNvCxnSpPr>
            <a:cxnSpLocks/>
          </p:cNvCxnSpPr>
          <p:nvPr/>
        </p:nvCxnSpPr>
        <p:spPr>
          <a:xfrm flipV="1">
            <a:off x="951141" y="2881106"/>
            <a:ext cx="0" cy="643045"/>
          </a:xfrm>
          <a:prstGeom prst="line">
            <a:avLst/>
          </a:prstGeom>
          <a:ln w="12700" cmpd="sng">
            <a:solidFill>
              <a:schemeClr val="accent1"/>
            </a:solidFill>
            <a:headEnd type="oval"/>
            <a:tailEnd type="none"/>
          </a:ln>
        </p:spPr>
        <p:style>
          <a:lnRef idx="1">
            <a:schemeClr val="dk1"/>
          </a:lnRef>
          <a:fillRef idx="0">
            <a:schemeClr val="dk1"/>
          </a:fillRef>
          <a:effectRef idx="0">
            <a:schemeClr val="dk1"/>
          </a:effectRef>
          <a:fontRef idx="minor">
            <a:schemeClr val="tx1"/>
          </a:fontRef>
        </p:style>
      </p:cxnSp>
      <p:cxnSp>
        <p:nvCxnSpPr>
          <p:cNvPr id="38" name="Straight Connector 37"/>
          <p:cNvCxnSpPr>
            <a:cxnSpLocks/>
          </p:cNvCxnSpPr>
          <p:nvPr/>
        </p:nvCxnSpPr>
        <p:spPr>
          <a:xfrm flipV="1">
            <a:off x="3020203" y="2881106"/>
            <a:ext cx="0" cy="643045"/>
          </a:xfrm>
          <a:prstGeom prst="line">
            <a:avLst/>
          </a:prstGeom>
          <a:ln w="12700" cmpd="sng">
            <a:solidFill>
              <a:schemeClr val="accent3"/>
            </a:solidFill>
            <a:headEnd type="oval"/>
            <a:tailEnd type="none"/>
          </a:ln>
        </p:spPr>
        <p:style>
          <a:lnRef idx="1">
            <a:schemeClr val="dk1"/>
          </a:lnRef>
          <a:fillRef idx="0">
            <a:schemeClr val="dk1"/>
          </a:fillRef>
          <a:effectRef idx="0">
            <a:schemeClr val="dk1"/>
          </a:effectRef>
          <a:fontRef idx="minor">
            <a:schemeClr val="tx1"/>
          </a:fontRef>
        </p:style>
      </p:cxnSp>
      <p:cxnSp>
        <p:nvCxnSpPr>
          <p:cNvPr id="43" name="Straight Connector 42"/>
          <p:cNvCxnSpPr>
            <a:cxnSpLocks/>
          </p:cNvCxnSpPr>
          <p:nvPr/>
        </p:nvCxnSpPr>
        <p:spPr>
          <a:xfrm flipV="1">
            <a:off x="5089265" y="2881106"/>
            <a:ext cx="0" cy="643045"/>
          </a:xfrm>
          <a:prstGeom prst="line">
            <a:avLst/>
          </a:prstGeom>
          <a:ln w="12700" cmpd="sng">
            <a:solidFill>
              <a:schemeClr val="accent5"/>
            </a:solidFill>
            <a:headEnd type="oval"/>
            <a:tailEnd type="none"/>
          </a:ln>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0F3964F0-4076-490C-86E0-349AEFC68639}"/>
              </a:ext>
            </a:extLst>
          </p:cNvPr>
          <p:cNvCxnSpPr>
            <a:cxnSpLocks/>
          </p:cNvCxnSpPr>
          <p:nvPr/>
        </p:nvCxnSpPr>
        <p:spPr>
          <a:xfrm flipV="1">
            <a:off x="7158326" y="2881106"/>
            <a:ext cx="0" cy="643045"/>
          </a:xfrm>
          <a:prstGeom prst="line">
            <a:avLst/>
          </a:prstGeom>
          <a:ln w="12700" cmpd="sng">
            <a:solidFill>
              <a:schemeClr val="tx1">
                <a:lumMod val="50000"/>
                <a:lumOff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224" name="Straight Connector 223">
            <a:extLst>
              <a:ext uri="{FF2B5EF4-FFF2-40B4-BE49-F238E27FC236}">
                <a16:creationId xmlns:a16="http://schemas.microsoft.com/office/drawing/2014/main" id="{B7301E04-8F39-4F12-8B69-6422863C8AF7}"/>
              </a:ext>
            </a:extLst>
          </p:cNvPr>
          <p:cNvCxnSpPr>
            <a:cxnSpLocks/>
          </p:cNvCxnSpPr>
          <p:nvPr/>
        </p:nvCxnSpPr>
        <p:spPr>
          <a:xfrm rot="10800000" flipV="1">
            <a:off x="8192858" y="3966937"/>
            <a:ext cx="0" cy="643045"/>
          </a:xfrm>
          <a:prstGeom prst="line">
            <a:avLst/>
          </a:prstGeom>
          <a:ln w="12700" cmpd="sng">
            <a:solidFill>
              <a:schemeClr val="tx1">
                <a:lumMod val="75000"/>
                <a:lumOff val="25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225" name="Straight Connector 224">
            <a:extLst>
              <a:ext uri="{FF2B5EF4-FFF2-40B4-BE49-F238E27FC236}">
                <a16:creationId xmlns:a16="http://schemas.microsoft.com/office/drawing/2014/main" id="{77714C60-2548-43BF-A919-51F91D54BBB1}"/>
              </a:ext>
            </a:extLst>
          </p:cNvPr>
          <p:cNvCxnSpPr>
            <a:cxnSpLocks/>
          </p:cNvCxnSpPr>
          <p:nvPr/>
        </p:nvCxnSpPr>
        <p:spPr>
          <a:xfrm rot="10800000" flipV="1">
            <a:off x="6123797" y="3966937"/>
            <a:ext cx="0" cy="643045"/>
          </a:xfrm>
          <a:prstGeom prst="line">
            <a:avLst/>
          </a:prstGeom>
          <a:ln w="12700" cmpd="sng">
            <a:solidFill>
              <a:schemeClr val="accent6"/>
            </a:solidFill>
            <a:headEnd type="oval"/>
            <a:tailEnd type="none"/>
          </a:ln>
        </p:spPr>
        <p:style>
          <a:lnRef idx="1">
            <a:schemeClr val="dk1"/>
          </a:lnRef>
          <a:fillRef idx="0">
            <a:schemeClr val="dk1"/>
          </a:fillRef>
          <a:effectRef idx="0">
            <a:schemeClr val="dk1"/>
          </a:effectRef>
          <a:fontRef idx="minor">
            <a:schemeClr val="tx1"/>
          </a:fontRef>
        </p:style>
      </p:cxnSp>
      <p:cxnSp>
        <p:nvCxnSpPr>
          <p:cNvPr id="226" name="Straight Connector 225">
            <a:extLst>
              <a:ext uri="{FF2B5EF4-FFF2-40B4-BE49-F238E27FC236}">
                <a16:creationId xmlns:a16="http://schemas.microsoft.com/office/drawing/2014/main" id="{6CC4D254-ED92-4224-BB23-05B3480ABEE2}"/>
              </a:ext>
            </a:extLst>
          </p:cNvPr>
          <p:cNvCxnSpPr>
            <a:cxnSpLocks/>
          </p:cNvCxnSpPr>
          <p:nvPr/>
        </p:nvCxnSpPr>
        <p:spPr>
          <a:xfrm rot="10800000" flipV="1">
            <a:off x="4054735" y="3966937"/>
            <a:ext cx="0" cy="643045"/>
          </a:xfrm>
          <a:prstGeom prst="line">
            <a:avLst/>
          </a:prstGeom>
          <a:ln w="12700" cmpd="sng">
            <a:solidFill>
              <a:schemeClr val="accent4"/>
            </a:solidFill>
            <a:headEnd type="oval"/>
            <a:tailEnd type="none"/>
          </a:ln>
        </p:spPr>
        <p:style>
          <a:lnRef idx="1">
            <a:schemeClr val="dk1"/>
          </a:lnRef>
          <a:fillRef idx="0">
            <a:schemeClr val="dk1"/>
          </a:fillRef>
          <a:effectRef idx="0">
            <a:schemeClr val="dk1"/>
          </a:effectRef>
          <a:fontRef idx="minor">
            <a:schemeClr val="tx1"/>
          </a:fontRef>
        </p:style>
      </p:cxnSp>
      <p:cxnSp>
        <p:nvCxnSpPr>
          <p:cNvPr id="227" name="Straight Connector 226">
            <a:extLst>
              <a:ext uri="{FF2B5EF4-FFF2-40B4-BE49-F238E27FC236}">
                <a16:creationId xmlns:a16="http://schemas.microsoft.com/office/drawing/2014/main" id="{A5A8932C-E954-4F4C-8E7A-30B7A5ECDDE4}"/>
              </a:ext>
            </a:extLst>
          </p:cNvPr>
          <p:cNvCxnSpPr>
            <a:cxnSpLocks/>
          </p:cNvCxnSpPr>
          <p:nvPr/>
        </p:nvCxnSpPr>
        <p:spPr>
          <a:xfrm rot="10800000" flipV="1">
            <a:off x="1985673" y="3966937"/>
            <a:ext cx="0" cy="643045"/>
          </a:xfrm>
          <a:prstGeom prst="line">
            <a:avLst/>
          </a:prstGeom>
          <a:ln w="12700" cmpd="sng">
            <a:solidFill>
              <a:schemeClr val="accent2"/>
            </a:solidFill>
            <a:headEnd type="oval"/>
            <a:tailEnd type="none"/>
          </a:ln>
        </p:spPr>
        <p:style>
          <a:lnRef idx="1">
            <a:schemeClr val="dk1"/>
          </a:lnRef>
          <a:fillRef idx="0">
            <a:schemeClr val="dk1"/>
          </a:fillRef>
          <a:effectRef idx="0">
            <a:schemeClr val="dk1"/>
          </a:effectRef>
          <a:fontRef idx="minor">
            <a:schemeClr val="tx1"/>
          </a:fontRef>
        </p:style>
      </p:cxnSp>
      <p:sp>
        <p:nvSpPr>
          <p:cNvPr id="238" name="TextBox 237">
            <a:extLst>
              <a:ext uri="{FF2B5EF4-FFF2-40B4-BE49-F238E27FC236}">
                <a16:creationId xmlns:a16="http://schemas.microsoft.com/office/drawing/2014/main" id="{61BA0DA9-943E-4DF3-A0C3-C942C06F2FFA}"/>
              </a:ext>
            </a:extLst>
          </p:cNvPr>
          <p:cNvSpPr txBox="1"/>
          <p:nvPr/>
        </p:nvSpPr>
        <p:spPr>
          <a:xfrm flipH="1">
            <a:off x="336863" y="4113827"/>
            <a:ext cx="1228559" cy="615553"/>
          </a:xfrm>
          <a:prstGeom prst="rect">
            <a:avLst/>
          </a:prstGeom>
          <a:noFill/>
        </p:spPr>
        <p:txBody>
          <a:bodyPr wrap="square" lIns="0" tIns="0" rIns="0" bIns="0" anchor="t">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39" name="TextBox 238">
            <a:extLst>
              <a:ext uri="{FF2B5EF4-FFF2-40B4-BE49-F238E27FC236}">
                <a16:creationId xmlns:a16="http://schemas.microsoft.com/office/drawing/2014/main" id="{06BF9E27-CC57-485C-B044-6D53FDC780E1}"/>
              </a:ext>
            </a:extLst>
          </p:cNvPr>
          <p:cNvSpPr txBox="1"/>
          <p:nvPr/>
        </p:nvSpPr>
        <p:spPr>
          <a:xfrm flipH="1">
            <a:off x="6544050" y="4113827"/>
            <a:ext cx="1228559" cy="615553"/>
          </a:xfrm>
          <a:prstGeom prst="rect">
            <a:avLst/>
          </a:prstGeom>
          <a:noFill/>
        </p:spPr>
        <p:txBody>
          <a:bodyPr wrap="square" lIns="0" tIns="0" rIns="0" bIns="0" anchor="t">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0" name="TextBox 239">
            <a:extLst>
              <a:ext uri="{FF2B5EF4-FFF2-40B4-BE49-F238E27FC236}">
                <a16:creationId xmlns:a16="http://schemas.microsoft.com/office/drawing/2014/main" id="{F76FD7F1-57B4-4C1C-A1D1-4A802179284F}"/>
              </a:ext>
            </a:extLst>
          </p:cNvPr>
          <p:cNvSpPr txBox="1"/>
          <p:nvPr/>
        </p:nvSpPr>
        <p:spPr>
          <a:xfrm flipH="1">
            <a:off x="4474988" y="4113827"/>
            <a:ext cx="1228559" cy="615553"/>
          </a:xfrm>
          <a:prstGeom prst="rect">
            <a:avLst/>
          </a:prstGeom>
          <a:noFill/>
        </p:spPr>
        <p:txBody>
          <a:bodyPr wrap="square" lIns="0" tIns="0" rIns="0" bIns="0" anchor="t">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1" name="TextBox 240">
            <a:extLst>
              <a:ext uri="{FF2B5EF4-FFF2-40B4-BE49-F238E27FC236}">
                <a16:creationId xmlns:a16="http://schemas.microsoft.com/office/drawing/2014/main" id="{5D6E88F0-2314-4FDD-A0B8-783F1168A068}"/>
              </a:ext>
            </a:extLst>
          </p:cNvPr>
          <p:cNvSpPr txBox="1"/>
          <p:nvPr/>
        </p:nvSpPr>
        <p:spPr>
          <a:xfrm flipH="1">
            <a:off x="2405925" y="4113827"/>
            <a:ext cx="1228559" cy="615553"/>
          </a:xfrm>
          <a:prstGeom prst="rect">
            <a:avLst/>
          </a:prstGeom>
          <a:noFill/>
        </p:spPr>
        <p:txBody>
          <a:bodyPr wrap="square" lIns="0" tIns="0" rIns="0" bIns="0" anchor="t">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2" name="TextBox 241">
            <a:extLst>
              <a:ext uri="{FF2B5EF4-FFF2-40B4-BE49-F238E27FC236}">
                <a16:creationId xmlns:a16="http://schemas.microsoft.com/office/drawing/2014/main" id="{02E74483-1131-42A9-9B06-2EB7D9C84562}"/>
              </a:ext>
            </a:extLst>
          </p:cNvPr>
          <p:cNvSpPr txBox="1"/>
          <p:nvPr/>
        </p:nvSpPr>
        <p:spPr>
          <a:xfrm flipH="1">
            <a:off x="7578579" y="2761708"/>
            <a:ext cx="1228559" cy="615553"/>
          </a:xfrm>
          <a:prstGeom prst="rect">
            <a:avLst/>
          </a:prstGeom>
          <a:noFill/>
        </p:spPr>
        <p:txBody>
          <a:bodyPr wrap="square" lIns="0" tIns="0" rIns="0" bIns="0" anchor="b">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3" name="TextBox 242">
            <a:extLst>
              <a:ext uri="{FF2B5EF4-FFF2-40B4-BE49-F238E27FC236}">
                <a16:creationId xmlns:a16="http://schemas.microsoft.com/office/drawing/2014/main" id="{E7E36C50-E80E-4184-AE6B-044F5ABE7D4B}"/>
              </a:ext>
            </a:extLst>
          </p:cNvPr>
          <p:cNvSpPr txBox="1"/>
          <p:nvPr/>
        </p:nvSpPr>
        <p:spPr>
          <a:xfrm flipH="1">
            <a:off x="5509519" y="2761708"/>
            <a:ext cx="1228559" cy="615553"/>
          </a:xfrm>
          <a:prstGeom prst="rect">
            <a:avLst/>
          </a:prstGeom>
          <a:noFill/>
        </p:spPr>
        <p:txBody>
          <a:bodyPr wrap="square" lIns="0" tIns="0" rIns="0" bIns="0" anchor="b">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4" name="TextBox 243">
            <a:extLst>
              <a:ext uri="{FF2B5EF4-FFF2-40B4-BE49-F238E27FC236}">
                <a16:creationId xmlns:a16="http://schemas.microsoft.com/office/drawing/2014/main" id="{E4587AB3-7338-4A51-B008-3B22FC5FFBDD}"/>
              </a:ext>
            </a:extLst>
          </p:cNvPr>
          <p:cNvSpPr txBox="1"/>
          <p:nvPr/>
        </p:nvSpPr>
        <p:spPr>
          <a:xfrm flipH="1">
            <a:off x="3440456" y="2761708"/>
            <a:ext cx="1228559" cy="615553"/>
          </a:xfrm>
          <a:prstGeom prst="rect">
            <a:avLst/>
          </a:prstGeom>
          <a:noFill/>
        </p:spPr>
        <p:txBody>
          <a:bodyPr wrap="square" lIns="0" tIns="0" rIns="0" bIns="0" anchor="b">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45" name="TextBox 244">
            <a:extLst>
              <a:ext uri="{FF2B5EF4-FFF2-40B4-BE49-F238E27FC236}">
                <a16:creationId xmlns:a16="http://schemas.microsoft.com/office/drawing/2014/main" id="{6FCD4F3D-A2C1-45E2-9222-DF566383A9BB}"/>
              </a:ext>
            </a:extLst>
          </p:cNvPr>
          <p:cNvSpPr txBox="1"/>
          <p:nvPr/>
        </p:nvSpPr>
        <p:spPr>
          <a:xfrm flipH="1">
            <a:off x="1371394" y="2761708"/>
            <a:ext cx="1228559" cy="615553"/>
          </a:xfrm>
          <a:prstGeom prst="rect">
            <a:avLst/>
          </a:prstGeom>
          <a:noFill/>
        </p:spPr>
        <p:txBody>
          <a:bodyPr wrap="square" lIns="0" tIns="0" rIns="0" bIns="0" anchor="b">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46" name="Rectangle 45">
            <a:extLst>
              <a:ext uri="{FF2B5EF4-FFF2-40B4-BE49-F238E27FC236}">
                <a16:creationId xmlns:a16="http://schemas.microsoft.com/office/drawing/2014/main" id="{44932DBB-688E-4611-981A-A231F832C138}"/>
              </a:ext>
            </a:extLst>
          </p:cNvPr>
          <p:cNvSpPr/>
          <p:nvPr/>
        </p:nvSpPr>
        <p:spPr>
          <a:xfrm>
            <a:off x="576023" y="3664751"/>
            <a:ext cx="757365" cy="161583"/>
          </a:xfrm>
          <a:prstGeom prst="rect">
            <a:avLst/>
          </a:prstGeom>
        </p:spPr>
        <p:txBody>
          <a:bodyPr wrap="square" lIns="0" tIns="0" rIns="0" bIns="0" anchor="ctr">
            <a:spAutoFit/>
          </a:bodyPr>
          <a:lstStyle/>
          <a:p>
            <a:pPr algn="ctr"/>
            <a:r>
              <a:rPr lang="en-US" sz="1050" b="1" dirty="0">
                <a:solidFill>
                  <a:schemeClr val="bg1"/>
                </a:solidFill>
              </a:rPr>
              <a:t>2022</a:t>
            </a:r>
          </a:p>
        </p:txBody>
      </p:sp>
      <p:sp>
        <p:nvSpPr>
          <p:cNvPr id="47" name="Rectangle 46">
            <a:extLst>
              <a:ext uri="{FF2B5EF4-FFF2-40B4-BE49-F238E27FC236}">
                <a16:creationId xmlns:a16="http://schemas.microsoft.com/office/drawing/2014/main" id="{BFA91A83-1AE2-43F5-B9D6-E67C069342A2}"/>
              </a:ext>
            </a:extLst>
          </p:cNvPr>
          <p:cNvSpPr/>
          <p:nvPr/>
        </p:nvSpPr>
        <p:spPr>
          <a:xfrm>
            <a:off x="1609544" y="3665127"/>
            <a:ext cx="757365" cy="161583"/>
          </a:xfrm>
          <a:prstGeom prst="rect">
            <a:avLst/>
          </a:prstGeom>
        </p:spPr>
        <p:txBody>
          <a:bodyPr wrap="square" lIns="0" tIns="0" rIns="0" bIns="0" anchor="ctr">
            <a:spAutoFit/>
          </a:bodyPr>
          <a:lstStyle/>
          <a:p>
            <a:pPr algn="ctr"/>
            <a:r>
              <a:rPr lang="en-US" sz="1050" b="1" dirty="0">
                <a:solidFill>
                  <a:schemeClr val="bg1"/>
                </a:solidFill>
              </a:rPr>
              <a:t>2023</a:t>
            </a:r>
          </a:p>
        </p:txBody>
      </p:sp>
      <p:sp>
        <p:nvSpPr>
          <p:cNvPr id="50" name="Rectangle 49">
            <a:extLst>
              <a:ext uri="{FF2B5EF4-FFF2-40B4-BE49-F238E27FC236}">
                <a16:creationId xmlns:a16="http://schemas.microsoft.com/office/drawing/2014/main" id="{835CE510-963F-4AF1-A11D-270616264C1D}"/>
              </a:ext>
            </a:extLst>
          </p:cNvPr>
          <p:cNvSpPr/>
          <p:nvPr/>
        </p:nvSpPr>
        <p:spPr>
          <a:xfrm>
            <a:off x="2643062" y="3665127"/>
            <a:ext cx="757365" cy="161583"/>
          </a:xfrm>
          <a:prstGeom prst="rect">
            <a:avLst/>
          </a:prstGeom>
        </p:spPr>
        <p:txBody>
          <a:bodyPr wrap="square" lIns="0" tIns="0" rIns="0" bIns="0" anchor="ctr">
            <a:spAutoFit/>
          </a:bodyPr>
          <a:lstStyle/>
          <a:p>
            <a:pPr algn="ctr"/>
            <a:r>
              <a:rPr lang="en-US" sz="1050" b="1" dirty="0">
                <a:solidFill>
                  <a:schemeClr val="bg1"/>
                </a:solidFill>
              </a:rPr>
              <a:t>2024</a:t>
            </a:r>
          </a:p>
        </p:txBody>
      </p:sp>
      <p:sp>
        <p:nvSpPr>
          <p:cNvPr id="51" name="Rectangle 50">
            <a:extLst>
              <a:ext uri="{FF2B5EF4-FFF2-40B4-BE49-F238E27FC236}">
                <a16:creationId xmlns:a16="http://schemas.microsoft.com/office/drawing/2014/main" id="{8079FAF2-F340-4343-96FA-FE904D10A2BA}"/>
              </a:ext>
            </a:extLst>
          </p:cNvPr>
          <p:cNvSpPr/>
          <p:nvPr/>
        </p:nvSpPr>
        <p:spPr>
          <a:xfrm>
            <a:off x="3676583" y="3665127"/>
            <a:ext cx="757365" cy="161583"/>
          </a:xfrm>
          <a:prstGeom prst="rect">
            <a:avLst/>
          </a:prstGeom>
        </p:spPr>
        <p:txBody>
          <a:bodyPr wrap="square" lIns="0" tIns="0" rIns="0" bIns="0" anchor="ctr">
            <a:spAutoFit/>
          </a:bodyPr>
          <a:lstStyle/>
          <a:p>
            <a:pPr algn="ctr"/>
            <a:r>
              <a:rPr lang="en-US" sz="1050" b="1" dirty="0">
                <a:solidFill>
                  <a:schemeClr val="bg1"/>
                </a:solidFill>
              </a:rPr>
              <a:t>2025</a:t>
            </a:r>
          </a:p>
        </p:txBody>
      </p:sp>
      <p:sp>
        <p:nvSpPr>
          <p:cNvPr id="52" name="Rectangle 51">
            <a:extLst>
              <a:ext uri="{FF2B5EF4-FFF2-40B4-BE49-F238E27FC236}">
                <a16:creationId xmlns:a16="http://schemas.microsoft.com/office/drawing/2014/main" id="{9C6EECA6-BB93-4792-A41E-C93796C02740}"/>
              </a:ext>
            </a:extLst>
          </p:cNvPr>
          <p:cNvSpPr/>
          <p:nvPr/>
        </p:nvSpPr>
        <p:spPr>
          <a:xfrm>
            <a:off x="4710101" y="3665127"/>
            <a:ext cx="757365" cy="161583"/>
          </a:xfrm>
          <a:prstGeom prst="rect">
            <a:avLst/>
          </a:prstGeom>
        </p:spPr>
        <p:txBody>
          <a:bodyPr wrap="square" lIns="0" tIns="0" rIns="0" bIns="0" anchor="ctr">
            <a:spAutoFit/>
          </a:bodyPr>
          <a:lstStyle/>
          <a:p>
            <a:pPr algn="ctr"/>
            <a:r>
              <a:rPr lang="en-US" sz="1050" b="1" dirty="0">
                <a:solidFill>
                  <a:schemeClr val="bg1"/>
                </a:solidFill>
              </a:rPr>
              <a:t>2026</a:t>
            </a:r>
          </a:p>
        </p:txBody>
      </p:sp>
      <p:sp>
        <p:nvSpPr>
          <p:cNvPr id="53" name="Rectangle 52">
            <a:extLst>
              <a:ext uri="{FF2B5EF4-FFF2-40B4-BE49-F238E27FC236}">
                <a16:creationId xmlns:a16="http://schemas.microsoft.com/office/drawing/2014/main" id="{D0CFBC18-2D3E-44A0-BA45-B9C05C603F16}"/>
              </a:ext>
            </a:extLst>
          </p:cNvPr>
          <p:cNvSpPr/>
          <p:nvPr/>
        </p:nvSpPr>
        <p:spPr>
          <a:xfrm>
            <a:off x="5743622" y="3665127"/>
            <a:ext cx="757365" cy="161583"/>
          </a:xfrm>
          <a:prstGeom prst="rect">
            <a:avLst/>
          </a:prstGeom>
        </p:spPr>
        <p:txBody>
          <a:bodyPr wrap="square" lIns="0" tIns="0" rIns="0" bIns="0" anchor="ctr">
            <a:spAutoFit/>
          </a:bodyPr>
          <a:lstStyle/>
          <a:p>
            <a:pPr algn="ctr"/>
            <a:r>
              <a:rPr lang="en-US" sz="1050" b="1" dirty="0">
                <a:solidFill>
                  <a:schemeClr val="bg1"/>
                </a:solidFill>
              </a:rPr>
              <a:t>2027</a:t>
            </a:r>
          </a:p>
        </p:txBody>
      </p:sp>
      <p:sp>
        <p:nvSpPr>
          <p:cNvPr id="54" name="Rectangle 53">
            <a:extLst>
              <a:ext uri="{FF2B5EF4-FFF2-40B4-BE49-F238E27FC236}">
                <a16:creationId xmlns:a16="http://schemas.microsoft.com/office/drawing/2014/main" id="{CEFB3CD7-4F6F-46F5-9C8C-B0AF10C12DC5}"/>
              </a:ext>
            </a:extLst>
          </p:cNvPr>
          <p:cNvSpPr/>
          <p:nvPr/>
        </p:nvSpPr>
        <p:spPr>
          <a:xfrm>
            <a:off x="6777140" y="3665127"/>
            <a:ext cx="757365" cy="161583"/>
          </a:xfrm>
          <a:prstGeom prst="rect">
            <a:avLst/>
          </a:prstGeom>
        </p:spPr>
        <p:txBody>
          <a:bodyPr wrap="square" lIns="0" tIns="0" rIns="0" bIns="0" anchor="ctr">
            <a:spAutoFit/>
          </a:bodyPr>
          <a:lstStyle/>
          <a:p>
            <a:pPr algn="ctr"/>
            <a:r>
              <a:rPr lang="en-US" sz="1050" b="1" dirty="0">
                <a:solidFill>
                  <a:schemeClr val="bg1"/>
                </a:solidFill>
              </a:rPr>
              <a:t>2028</a:t>
            </a:r>
          </a:p>
        </p:txBody>
      </p:sp>
      <p:sp>
        <p:nvSpPr>
          <p:cNvPr id="55" name="Rectangle 54">
            <a:extLst>
              <a:ext uri="{FF2B5EF4-FFF2-40B4-BE49-F238E27FC236}">
                <a16:creationId xmlns:a16="http://schemas.microsoft.com/office/drawing/2014/main" id="{D5EFECB6-572E-460F-9F24-172D421B72BF}"/>
              </a:ext>
            </a:extLst>
          </p:cNvPr>
          <p:cNvSpPr/>
          <p:nvPr/>
        </p:nvSpPr>
        <p:spPr>
          <a:xfrm>
            <a:off x="7810658" y="3664376"/>
            <a:ext cx="757365" cy="161583"/>
          </a:xfrm>
          <a:prstGeom prst="rect">
            <a:avLst/>
          </a:prstGeom>
        </p:spPr>
        <p:txBody>
          <a:bodyPr wrap="square" lIns="0" tIns="0" rIns="0" bIns="0" anchor="ctr">
            <a:spAutoFit/>
          </a:bodyPr>
          <a:lstStyle/>
          <a:p>
            <a:pPr algn="ctr"/>
            <a:r>
              <a:rPr lang="en-US" sz="1050" b="1" dirty="0">
                <a:solidFill>
                  <a:schemeClr val="bg1"/>
                </a:solidFill>
              </a:rPr>
              <a:t>2029</a:t>
            </a:r>
          </a:p>
        </p:txBody>
      </p:sp>
      <p:sp>
        <p:nvSpPr>
          <p:cNvPr id="56" name="Freeform 11">
            <a:extLst>
              <a:ext uri="{FF2B5EF4-FFF2-40B4-BE49-F238E27FC236}">
                <a16:creationId xmlns:a16="http://schemas.microsoft.com/office/drawing/2014/main" id="{1F7FABB2-7CEF-454C-AEB8-003A4409CFC9}"/>
              </a:ext>
            </a:extLst>
          </p:cNvPr>
          <p:cNvSpPr>
            <a:spLocks noEditPoints="1"/>
          </p:cNvSpPr>
          <p:nvPr/>
        </p:nvSpPr>
        <p:spPr bwMode="auto">
          <a:xfrm>
            <a:off x="1879610" y="4935994"/>
            <a:ext cx="212127" cy="211298"/>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ctr" anchorCtr="0" compatLnSpc="1">
            <a:prstTxWarp prst="textNoShape">
              <a:avLst/>
            </a:prstTxWarp>
          </a:bodyPr>
          <a:lstStyle/>
          <a:p>
            <a:endParaRPr lang="en-US" sz="1800"/>
          </a:p>
        </p:txBody>
      </p:sp>
      <p:sp>
        <p:nvSpPr>
          <p:cNvPr id="57" name="Freeform 23">
            <a:extLst>
              <a:ext uri="{FF2B5EF4-FFF2-40B4-BE49-F238E27FC236}">
                <a16:creationId xmlns:a16="http://schemas.microsoft.com/office/drawing/2014/main" id="{64835AFF-8C25-43E9-93B8-E4D6DE15082F}"/>
              </a:ext>
            </a:extLst>
          </p:cNvPr>
          <p:cNvSpPr>
            <a:spLocks/>
          </p:cNvSpPr>
          <p:nvPr/>
        </p:nvSpPr>
        <p:spPr bwMode="auto">
          <a:xfrm>
            <a:off x="3950531" y="4905518"/>
            <a:ext cx="208407" cy="272250"/>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ctr" anchorCtr="0" compatLnSpc="1">
            <a:prstTxWarp prst="textNoShape">
              <a:avLst/>
            </a:prstTxWarp>
          </a:bodyPr>
          <a:lstStyle/>
          <a:p>
            <a:endParaRPr lang="en-US" sz="1800" dirty="0"/>
          </a:p>
        </p:txBody>
      </p:sp>
      <p:sp>
        <p:nvSpPr>
          <p:cNvPr id="58" name="Freeform 20">
            <a:extLst>
              <a:ext uri="{FF2B5EF4-FFF2-40B4-BE49-F238E27FC236}">
                <a16:creationId xmlns:a16="http://schemas.microsoft.com/office/drawing/2014/main" id="{9C914287-22D4-4D50-8C28-961C721FF8AF}"/>
              </a:ext>
            </a:extLst>
          </p:cNvPr>
          <p:cNvSpPr>
            <a:spLocks noEditPoints="1"/>
          </p:cNvSpPr>
          <p:nvPr/>
        </p:nvSpPr>
        <p:spPr bwMode="auto">
          <a:xfrm>
            <a:off x="4971066" y="2330641"/>
            <a:ext cx="236402" cy="237602"/>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ctr" anchorCtr="0" compatLnSpc="1">
            <a:prstTxWarp prst="textNoShape">
              <a:avLst/>
            </a:prstTxWarp>
          </a:bodyPr>
          <a:lstStyle/>
          <a:p>
            <a:endParaRPr lang="en-US" sz="1800"/>
          </a:p>
        </p:txBody>
      </p:sp>
      <p:sp>
        <p:nvSpPr>
          <p:cNvPr id="60" name="Freeform: Shape 59">
            <a:extLst>
              <a:ext uri="{FF2B5EF4-FFF2-40B4-BE49-F238E27FC236}">
                <a16:creationId xmlns:a16="http://schemas.microsoft.com/office/drawing/2014/main" id="{17FFF000-3504-4EC3-B9E9-BEFF799BB43E}"/>
              </a:ext>
            </a:extLst>
          </p:cNvPr>
          <p:cNvSpPr/>
          <p:nvPr/>
        </p:nvSpPr>
        <p:spPr>
          <a:xfrm>
            <a:off x="817250" y="2323270"/>
            <a:ext cx="267783" cy="252345"/>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1800"/>
          </a:p>
        </p:txBody>
      </p:sp>
      <p:sp>
        <p:nvSpPr>
          <p:cNvPr id="61" name="Graphic 43">
            <a:extLst>
              <a:ext uri="{FF2B5EF4-FFF2-40B4-BE49-F238E27FC236}">
                <a16:creationId xmlns:a16="http://schemas.microsoft.com/office/drawing/2014/main" id="{9C54C0B6-C773-467E-901E-C8D85445FCDC}"/>
              </a:ext>
            </a:extLst>
          </p:cNvPr>
          <p:cNvSpPr/>
          <p:nvPr/>
        </p:nvSpPr>
        <p:spPr>
          <a:xfrm>
            <a:off x="7033442" y="2329530"/>
            <a:ext cx="249771" cy="239825"/>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1800"/>
          </a:p>
        </p:txBody>
      </p:sp>
      <p:sp>
        <p:nvSpPr>
          <p:cNvPr id="62" name="Freeform: Shape 61">
            <a:extLst>
              <a:ext uri="{FF2B5EF4-FFF2-40B4-BE49-F238E27FC236}">
                <a16:creationId xmlns:a16="http://schemas.microsoft.com/office/drawing/2014/main" id="{D204E28F-EECF-4DC8-8435-A3C75679E32A}"/>
              </a:ext>
            </a:extLst>
          </p:cNvPr>
          <p:cNvSpPr/>
          <p:nvPr/>
        </p:nvSpPr>
        <p:spPr>
          <a:xfrm>
            <a:off x="2864335" y="2345920"/>
            <a:ext cx="311738" cy="207044"/>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sz="1800" dirty="0"/>
          </a:p>
        </p:txBody>
      </p:sp>
      <p:sp>
        <p:nvSpPr>
          <p:cNvPr id="63" name="Freeform 13">
            <a:extLst>
              <a:ext uri="{FF2B5EF4-FFF2-40B4-BE49-F238E27FC236}">
                <a16:creationId xmlns:a16="http://schemas.microsoft.com/office/drawing/2014/main" id="{3B2653A1-536E-4EF5-9137-0408CA1A9AD7}"/>
              </a:ext>
            </a:extLst>
          </p:cNvPr>
          <p:cNvSpPr>
            <a:spLocks/>
          </p:cNvSpPr>
          <p:nvPr/>
        </p:nvSpPr>
        <p:spPr bwMode="auto">
          <a:xfrm>
            <a:off x="5976471" y="4896277"/>
            <a:ext cx="294653" cy="290733"/>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ctr" anchorCtr="0" compatLnSpc="1">
            <a:prstTxWarp prst="textNoShape">
              <a:avLst/>
            </a:prstTxWarp>
          </a:bodyPr>
          <a:lstStyle/>
          <a:p>
            <a:endParaRPr lang="en-US" sz="1800" dirty="0"/>
          </a:p>
        </p:txBody>
      </p:sp>
      <p:sp>
        <p:nvSpPr>
          <p:cNvPr id="64" name="Freeform 17">
            <a:extLst>
              <a:ext uri="{FF2B5EF4-FFF2-40B4-BE49-F238E27FC236}">
                <a16:creationId xmlns:a16="http://schemas.microsoft.com/office/drawing/2014/main" id="{EF19581A-0B4A-4883-B5C4-5762846F6B5A}"/>
              </a:ext>
            </a:extLst>
          </p:cNvPr>
          <p:cNvSpPr>
            <a:spLocks noEditPoints="1"/>
          </p:cNvSpPr>
          <p:nvPr/>
        </p:nvSpPr>
        <p:spPr bwMode="auto">
          <a:xfrm>
            <a:off x="8082188" y="4908575"/>
            <a:ext cx="221343" cy="266136"/>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ctr" anchorCtr="0" compatLnSpc="1">
            <a:prstTxWarp prst="textNoShape">
              <a:avLst/>
            </a:prstTxWarp>
          </a:bodyPr>
          <a:lstStyle/>
          <a:p>
            <a:endParaRPr lang="en-US" sz="1800" dirty="0"/>
          </a:p>
        </p:txBody>
      </p:sp>
    </p:spTree>
    <p:extLst>
      <p:ext uri="{BB962C8B-B14F-4D97-AF65-F5344CB8AC3E}">
        <p14:creationId xmlns:p14="http://schemas.microsoft.com/office/powerpoint/2010/main" val="1049779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387820" y="884975"/>
            <a:ext cx="8368363" cy="199546"/>
          </a:xfrm>
        </p:spPr>
        <p:txBody>
          <a:bodyPr/>
          <a:lstStyle/>
          <a:p>
            <a:r>
              <a:rPr lang="en-US" dirty="0"/>
              <a:t>Enter your subhead line here</a:t>
            </a:r>
          </a:p>
        </p:txBody>
      </p:sp>
      <p:sp>
        <p:nvSpPr>
          <p:cNvPr id="28" name="Title 27"/>
          <p:cNvSpPr>
            <a:spLocks noGrp="1"/>
          </p:cNvSpPr>
          <p:nvPr>
            <p:ph type="title"/>
          </p:nvPr>
        </p:nvSpPr>
        <p:spPr>
          <a:xfrm>
            <a:off x="387820" y="382773"/>
            <a:ext cx="8368363" cy="445500"/>
          </a:xfrm>
        </p:spPr>
        <p:txBody>
          <a:bodyPr/>
          <a:lstStyle/>
          <a:p>
            <a:r>
              <a:rPr lang="en-US" dirty="0"/>
              <a:t>Timeline Infographics – 8 Steps</a:t>
            </a:r>
          </a:p>
        </p:txBody>
      </p:sp>
      <p:sp>
        <p:nvSpPr>
          <p:cNvPr id="4" name="15 Cheurón"/>
          <p:cNvSpPr/>
          <p:nvPr/>
        </p:nvSpPr>
        <p:spPr bwMode="auto">
          <a:xfrm>
            <a:off x="2425873" y="3445626"/>
            <a:ext cx="1234811" cy="611980"/>
          </a:xfrm>
          <a:prstGeom prst="chevron">
            <a:avLst>
              <a:gd name="adj" fmla="val 3981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2022</a:t>
            </a:r>
          </a:p>
        </p:txBody>
      </p:sp>
      <p:sp>
        <p:nvSpPr>
          <p:cNvPr id="5" name="14 Cheurón"/>
          <p:cNvSpPr/>
          <p:nvPr/>
        </p:nvSpPr>
        <p:spPr bwMode="auto">
          <a:xfrm>
            <a:off x="5483321" y="3445626"/>
            <a:ext cx="1234811" cy="611980"/>
          </a:xfrm>
          <a:prstGeom prst="chevron">
            <a:avLst>
              <a:gd name="adj" fmla="val 398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2025</a:t>
            </a:r>
          </a:p>
        </p:txBody>
      </p:sp>
      <p:sp>
        <p:nvSpPr>
          <p:cNvPr id="6" name="11 Cheurón"/>
          <p:cNvSpPr/>
          <p:nvPr/>
        </p:nvSpPr>
        <p:spPr bwMode="auto">
          <a:xfrm>
            <a:off x="6502717" y="3445626"/>
            <a:ext cx="1234070" cy="611980"/>
          </a:xfrm>
          <a:prstGeom prst="chevron">
            <a:avLst>
              <a:gd name="adj" fmla="val 3981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2026</a:t>
            </a:r>
          </a:p>
        </p:txBody>
      </p:sp>
      <p:sp>
        <p:nvSpPr>
          <p:cNvPr id="7" name="12 Cheurón"/>
          <p:cNvSpPr/>
          <p:nvPr/>
        </p:nvSpPr>
        <p:spPr bwMode="auto">
          <a:xfrm>
            <a:off x="7521372" y="3445626"/>
            <a:ext cx="1234811" cy="611980"/>
          </a:xfrm>
          <a:prstGeom prst="chevron">
            <a:avLst>
              <a:gd name="adj" fmla="val 3981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2027</a:t>
            </a:r>
          </a:p>
        </p:txBody>
      </p:sp>
      <p:sp>
        <p:nvSpPr>
          <p:cNvPr id="8" name="13 Cheurón"/>
          <p:cNvSpPr/>
          <p:nvPr/>
        </p:nvSpPr>
        <p:spPr bwMode="auto">
          <a:xfrm>
            <a:off x="4463924" y="3445626"/>
            <a:ext cx="1234811" cy="611980"/>
          </a:xfrm>
          <a:prstGeom prst="chevron">
            <a:avLst>
              <a:gd name="adj" fmla="val 3981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2024</a:t>
            </a:r>
          </a:p>
        </p:txBody>
      </p:sp>
      <p:sp>
        <p:nvSpPr>
          <p:cNvPr id="9" name="16 Cheurón"/>
          <p:cNvSpPr/>
          <p:nvPr/>
        </p:nvSpPr>
        <p:spPr bwMode="auto">
          <a:xfrm>
            <a:off x="3445267" y="3445626"/>
            <a:ext cx="1234070" cy="611980"/>
          </a:xfrm>
          <a:prstGeom prst="chevron">
            <a:avLst>
              <a:gd name="adj" fmla="val 3981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2023</a:t>
            </a:r>
          </a:p>
        </p:txBody>
      </p:sp>
      <p:sp>
        <p:nvSpPr>
          <p:cNvPr id="10" name="17 Cheurón"/>
          <p:cNvSpPr/>
          <p:nvPr/>
        </p:nvSpPr>
        <p:spPr bwMode="auto">
          <a:xfrm>
            <a:off x="387820" y="3445626"/>
            <a:ext cx="1234070" cy="611980"/>
          </a:xfrm>
          <a:prstGeom prst="chevron">
            <a:avLst>
              <a:gd name="adj" fmla="val 398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2020</a:t>
            </a:r>
          </a:p>
        </p:txBody>
      </p:sp>
      <p:sp>
        <p:nvSpPr>
          <p:cNvPr id="11" name="18 Cheurón"/>
          <p:cNvSpPr/>
          <p:nvPr/>
        </p:nvSpPr>
        <p:spPr bwMode="auto">
          <a:xfrm>
            <a:off x="1406476" y="3445626"/>
            <a:ext cx="1234811" cy="611980"/>
          </a:xfrm>
          <a:prstGeom prst="chevron">
            <a:avLst>
              <a:gd name="adj" fmla="val 398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2021</a:t>
            </a:r>
          </a:p>
        </p:txBody>
      </p:sp>
      <p:cxnSp>
        <p:nvCxnSpPr>
          <p:cNvPr id="43" name="Straight Connector 42">
            <a:extLst>
              <a:ext uri="{FF2B5EF4-FFF2-40B4-BE49-F238E27FC236}">
                <a16:creationId xmlns:a16="http://schemas.microsoft.com/office/drawing/2014/main" id="{4F95B478-9F0F-4F5B-B469-08DC2E877DED}"/>
              </a:ext>
            </a:extLst>
          </p:cNvPr>
          <p:cNvCxnSpPr>
            <a:cxnSpLocks/>
          </p:cNvCxnSpPr>
          <p:nvPr/>
        </p:nvCxnSpPr>
        <p:spPr bwMode="auto">
          <a:xfrm>
            <a:off x="1004852" y="2295621"/>
            <a:ext cx="0" cy="937883"/>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44" name="TextBox 43">
            <a:extLst>
              <a:ext uri="{FF2B5EF4-FFF2-40B4-BE49-F238E27FC236}">
                <a16:creationId xmlns:a16="http://schemas.microsoft.com/office/drawing/2014/main" id="{24685221-34CD-4A06-A292-751353930173}"/>
              </a:ext>
            </a:extLst>
          </p:cNvPr>
          <p:cNvSpPr txBox="1"/>
          <p:nvPr/>
        </p:nvSpPr>
        <p:spPr>
          <a:xfrm flipH="1">
            <a:off x="1178150" y="2303371"/>
            <a:ext cx="1339847"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1"/>
                </a:solidFill>
                <a:cs typeface="Mongolian Baiti" panose="03000500000000000000" pitchFamily="66" charset="0"/>
              </a:rPr>
              <a:t>2020</a:t>
            </a:r>
            <a:endParaRPr lang="en-US" sz="1350" b="1" dirty="0">
              <a:solidFill>
                <a:schemeClr val="accent1"/>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46" name="Straight Connector 45">
            <a:extLst>
              <a:ext uri="{FF2B5EF4-FFF2-40B4-BE49-F238E27FC236}">
                <a16:creationId xmlns:a16="http://schemas.microsoft.com/office/drawing/2014/main" id="{7403DC4D-9B5D-4F96-BB25-95610A195790}"/>
              </a:ext>
            </a:extLst>
          </p:cNvPr>
          <p:cNvCxnSpPr>
            <a:cxnSpLocks/>
          </p:cNvCxnSpPr>
          <p:nvPr/>
        </p:nvCxnSpPr>
        <p:spPr bwMode="auto">
          <a:xfrm>
            <a:off x="3042956" y="2295621"/>
            <a:ext cx="0" cy="937883"/>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47" name="TextBox 46">
            <a:extLst>
              <a:ext uri="{FF2B5EF4-FFF2-40B4-BE49-F238E27FC236}">
                <a16:creationId xmlns:a16="http://schemas.microsoft.com/office/drawing/2014/main" id="{FDCCF696-672D-496C-AA0F-5A0541B9139A}"/>
              </a:ext>
            </a:extLst>
          </p:cNvPr>
          <p:cNvSpPr txBox="1"/>
          <p:nvPr/>
        </p:nvSpPr>
        <p:spPr>
          <a:xfrm flipH="1">
            <a:off x="3216255" y="2303371"/>
            <a:ext cx="1339847"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3"/>
                </a:solidFill>
                <a:cs typeface="Mongolian Baiti" panose="03000500000000000000" pitchFamily="66" charset="0"/>
              </a:rPr>
              <a:t>2022</a:t>
            </a:r>
            <a:endParaRPr lang="en-US" sz="1350" b="1" dirty="0">
              <a:solidFill>
                <a:schemeClr val="accent3"/>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49" name="Straight Connector 48">
            <a:extLst>
              <a:ext uri="{FF2B5EF4-FFF2-40B4-BE49-F238E27FC236}">
                <a16:creationId xmlns:a16="http://schemas.microsoft.com/office/drawing/2014/main" id="{461725A4-2ADA-49B3-8F92-9985044504C3}"/>
              </a:ext>
            </a:extLst>
          </p:cNvPr>
          <p:cNvCxnSpPr>
            <a:cxnSpLocks/>
          </p:cNvCxnSpPr>
          <p:nvPr/>
        </p:nvCxnSpPr>
        <p:spPr bwMode="auto">
          <a:xfrm>
            <a:off x="5081433" y="2295621"/>
            <a:ext cx="0" cy="937883"/>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50" name="TextBox 49">
            <a:extLst>
              <a:ext uri="{FF2B5EF4-FFF2-40B4-BE49-F238E27FC236}">
                <a16:creationId xmlns:a16="http://schemas.microsoft.com/office/drawing/2014/main" id="{93AB479E-13EF-4C23-998D-081AFC1C1FE1}"/>
              </a:ext>
            </a:extLst>
          </p:cNvPr>
          <p:cNvSpPr txBox="1"/>
          <p:nvPr/>
        </p:nvSpPr>
        <p:spPr>
          <a:xfrm flipH="1">
            <a:off x="5254731" y="2303371"/>
            <a:ext cx="1339847"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5"/>
                </a:solidFill>
                <a:cs typeface="Mongolian Baiti" panose="03000500000000000000" pitchFamily="66" charset="0"/>
              </a:rPr>
              <a:t>2024</a:t>
            </a:r>
            <a:endParaRPr lang="en-US" sz="1350" b="1" dirty="0">
              <a:solidFill>
                <a:schemeClr val="accent5"/>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52" name="Straight Connector 51">
            <a:extLst>
              <a:ext uri="{FF2B5EF4-FFF2-40B4-BE49-F238E27FC236}">
                <a16:creationId xmlns:a16="http://schemas.microsoft.com/office/drawing/2014/main" id="{576FF6FD-9F06-488A-8158-6B774DC4F2BB}"/>
              </a:ext>
            </a:extLst>
          </p:cNvPr>
          <p:cNvCxnSpPr>
            <a:cxnSpLocks/>
          </p:cNvCxnSpPr>
          <p:nvPr/>
        </p:nvCxnSpPr>
        <p:spPr bwMode="auto">
          <a:xfrm>
            <a:off x="7119539" y="2295621"/>
            <a:ext cx="0" cy="937883"/>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53" name="TextBox 52">
            <a:extLst>
              <a:ext uri="{FF2B5EF4-FFF2-40B4-BE49-F238E27FC236}">
                <a16:creationId xmlns:a16="http://schemas.microsoft.com/office/drawing/2014/main" id="{CA2A327A-BF24-40F8-A486-DA317001E57A}"/>
              </a:ext>
            </a:extLst>
          </p:cNvPr>
          <p:cNvSpPr txBox="1"/>
          <p:nvPr/>
        </p:nvSpPr>
        <p:spPr>
          <a:xfrm flipH="1">
            <a:off x="7292837" y="2303371"/>
            <a:ext cx="1339847"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tx1">
                    <a:lumMod val="75000"/>
                    <a:lumOff val="25000"/>
                  </a:schemeClr>
                </a:solidFill>
                <a:cs typeface="Mongolian Baiti" panose="03000500000000000000" pitchFamily="66" charset="0"/>
              </a:rPr>
              <a:t>2026</a:t>
            </a:r>
            <a:endParaRPr lang="en-US" sz="1350" b="1" dirty="0">
              <a:solidFill>
                <a:schemeClr val="tx1">
                  <a:lumMod val="75000"/>
                  <a:lumOff val="25000"/>
                </a:schemeClr>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70" name="Straight Connector 69">
            <a:extLst>
              <a:ext uri="{FF2B5EF4-FFF2-40B4-BE49-F238E27FC236}">
                <a16:creationId xmlns:a16="http://schemas.microsoft.com/office/drawing/2014/main" id="{A81F4403-316A-4398-86C9-D83515FFFE82}"/>
              </a:ext>
            </a:extLst>
          </p:cNvPr>
          <p:cNvCxnSpPr>
            <a:cxnSpLocks/>
          </p:cNvCxnSpPr>
          <p:nvPr/>
        </p:nvCxnSpPr>
        <p:spPr bwMode="auto">
          <a:xfrm rot="10800000">
            <a:off x="2024090" y="4269727"/>
            <a:ext cx="0" cy="937883"/>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71" name="TextBox 70">
            <a:extLst>
              <a:ext uri="{FF2B5EF4-FFF2-40B4-BE49-F238E27FC236}">
                <a16:creationId xmlns:a16="http://schemas.microsoft.com/office/drawing/2014/main" id="{0C1D682B-0A6F-4546-B451-08F386665783}"/>
              </a:ext>
            </a:extLst>
          </p:cNvPr>
          <p:cNvSpPr txBox="1"/>
          <p:nvPr/>
        </p:nvSpPr>
        <p:spPr>
          <a:xfrm flipH="1">
            <a:off x="510947" y="4443241"/>
            <a:ext cx="1339847" cy="756617"/>
          </a:xfrm>
          <a:prstGeom prst="rect">
            <a:avLst/>
          </a:prstGeom>
          <a:noFill/>
        </p:spPr>
        <p:txBody>
          <a:bodyPr wrap="square" lIns="0" tIns="0" rIns="0" bIns="0" anchor="ctr">
            <a:spAutoFit/>
          </a:bodyPr>
          <a:lstStyle/>
          <a:p>
            <a:pPr algn="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2"/>
                </a:solidFill>
                <a:cs typeface="Mongolian Baiti" panose="03000500000000000000" pitchFamily="66" charset="0"/>
              </a:rPr>
              <a:t>2021</a:t>
            </a:r>
            <a:endParaRPr lang="en-US" sz="1350" b="1" dirty="0">
              <a:solidFill>
                <a:schemeClr val="accent2"/>
              </a:solidFill>
              <a:cs typeface="Mongolian Baiti" panose="03000500000000000000" pitchFamily="66" charset="0"/>
            </a:endParaRPr>
          </a:p>
          <a:p>
            <a:pPr algn="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73" name="Straight Connector 72">
            <a:extLst>
              <a:ext uri="{FF2B5EF4-FFF2-40B4-BE49-F238E27FC236}">
                <a16:creationId xmlns:a16="http://schemas.microsoft.com/office/drawing/2014/main" id="{3C9532BD-2574-4C1C-AF09-8122348757F4}"/>
              </a:ext>
            </a:extLst>
          </p:cNvPr>
          <p:cNvCxnSpPr>
            <a:cxnSpLocks/>
          </p:cNvCxnSpPr>
          <p:nvPr/>
        </p:nvCxnSpPr>
        <p:spPr bwMode="auto">
          <a:xfrm rot="10800000">
            <a:off x="4062194" y="4269727"/>
            <a:ext cx="0" cy="937883"/>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74" name="TextBox 73">
            <a:extLst>
              <a:ext uri="{FF2B5EF4-FFF2-40B4-BE49-F238E27FC236}">
                <a16:creationId xmlns:a16="http://schemas.microsoft.com/office/drawing/2014/main" id="{71E890FC-4277-406B-A31F-C95C73848403}"/>
              </a:ext>
            </a:extLst>
          </p:cNvPr>
          <p:cNvSpPr txBox="1"/>
          <p:nvPr/>
        </p:nvSpPr>
        <p:spPr>
          <a:xfrm flipH="1">
            <a:off x="2549052" y="4443241"/>
            <a:ext cx="1339847" cy="756617"/>
          </a:xfrm>
          <a:prstGeom prst="rect">
            <a:avLst/>
          </a:prstGeom>
          <a:noFill/>
        </p:spPr>
        <p:txBody>
          <a:bodyPr wrap="square" lIns="0" tIns="0" rIns="0" bIns="0" anchor="ctr">
            <a:spAutoFit/>
          </a:bodyPr>
          <a:lstStyle/>
          <a:p>
            <a:pPr algn="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4"/>
                </a:solidFill>
                <a:cs typeface="Mongolian Baiti" panose="03000500000000000000" pitchFamily="66" charset="0"/>
              </a:rPr>
              <a:t>2023</a:t>
            </a:r>
            <a:endParaRPr lang="en-US" sz="1350" b="1" dirty="0">
              <a:solidFill>
                <a:schemeClr val="accent4"/>
              </a:solidFill>
              <a:cs typeface="Mongolian Baiti" panose="03000500000000000000" pitchFamily="66" charset="0"/>
            </a:endParaRPr>
          </a:p>
          <a:p>
            <a:pPr algn="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76" name="Straight Connector 75">
            <a:extLst>
              <a:ext uri="{FF2B5EF4-FFF2-40B4-BE49-F238E27FC236}">
                <a16:creationId xmlns:a16="http://schemas.microsoft.com/office/drawing/2014/main" id="{8C631058-F114-4346-A0B1-4BB4270889D0}"/>
              </a:ext>
            </a:extLst>
          </p:cNvPr>
          <p:cNvCxnSpPr>
            <a:cxnSpLocks/>
          </p:cNvCxnSpPr>
          <p:nvPr/>
        </p:nvCxnSpPr>
        <p:spPr bwMode="auto">
          <a:xfrm rot="10800000">
            <a:off x="6100300" y="4269727"/>
            <a:ext cx="0" cy="937883"/>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77" name="TextBox 76">
            <a:extLst>
              <a:ext uri="{FF2B5EF4-FFF2-40B4-BE49-F238E27FC236}">
                <a16:creationId xmlns:a16="http://schemas.microsoft.com/office/drawing/2014/main" id="{977DDE5B-C029-4692-A3E6-B97042B469E7}"/>
              </a:ext>
            </a:extLst>
          </p:cNvPr>
          <p:cNvSpPr txBox="1"/>
          <p:nvPr/>
        </p:nvSpPr>
        <p:spPr>
          <a:xfrm flipH="1">
            <a:off x="4587158" y="4443241"/>
            <a:ext cx="1339847" cy="756617"/>
          </a:xfrm>
          <a:prstGeom prst="rect">
            <a:avLst/>
          </a:prstGeom>
          <a:noFill/>
        </p:spPr>
        <p:txBody>
          <a:bodyPr wrap="square" lIns="0" tIns="0" rIns="0" bIns="0" anchor="ctr">
            <a:spAutoFit/>
          </a:bodyPr>
          <a:lstStyle/>
          <a:p>
            <a:pPr algn="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6"/>
                </a:solidFill>
                <a:cs typeface="Mongolian Baiti" panose="03000500000000000000" pitchFamily="66" charset="0"/>
              </a:rPr>
              <a:t>2025</a:t>
            </a:r>
            <a:endParaRPr lang="en-US" sz="1350" b="1" dirty="0">
              <a:solidFill>
                <a:schemeClr val="accent6"/>
              </a:solidFill>
              <a:cs typeface="Mongolian Baiti" panose="03000500000000000000" pitchFamily="66" charset="0"/>
            </a:endParaRPr>
          </a:p>
          <a:p>
            <a:pPr algn="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79" name="Straight Connector 78">
            <a:extLst>
              <a:ext uri="{FF2B5EF4-FFF2-40B4-BE49-F238E27FC236}">
                <a16:creationId xmlns:a16="http://schemas.microsoft.com/office/drawing/2014/main" id="{47BA6CB1-8E80-422E-9C48-9A611C832FA8}"/>
              </a:ext>
            </a:extLst>
          </p:cNvPr>
          <p:cNvCxnSpPr>
            <a:cxnSpLocks/>
          </p:cNvCxnSpPr>
          <p:nvPr/>
        </p:nvCxnSpPr>
        <p:spPr bwMode="auto">
          <a:xfrm rot="10800000">
            <a:off x="8138777" y="4269727"/>
            <a:ext cx="0" cy="937883"/>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80" name="TextBox 79">
            <a:extLst>
              <a:ext uri="{FF2B5EF4-FFF2-40B4-BE49-F238E27FC236}">
                <a16:creationId xmlns:a16="http://schemas.microsoft.com/office/drawing/2014/main" id="{17FAE9B1-E6EE-4367-A3BB-C6CAAF7BAD05}"/>
              </a:ext>
            </a:extLst>
          </p:cNvPr>
          <p:cNvSpPr txBox="1"/>
          <p:nvPr/>
        </p:nvSpPr>
        <p:spPr>
          <a:xfrm flipH="1">
            <a:off x="6625635" y="4443241"/>
            <a:ext cx="1339847" cy="756617"/>
          </a:xfrm>
          <a:prstGeom prst="rect">
            <a:avLst/>
          </a:prstGeom>
          <a:noFill/>
        </p:spPr>
        <p:txBody>
          <a:bodyPr wrap="square" lIns="0" tIns="0" rIns="0" bIns="0" anchor="ctr">
            <a:spAutoFit/>
          </a:bodyPr>
          <a:lstStyle/>
          <a:p>
            <a:pPr algn="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tx1">
                    <a:lumMod val="50000"/>
                    <a:lumOff val="50000"/>
                  </a:schemeClr>
                </a:solidFill>
                <a:cs typeface="Mongolian Baiti" panose="03000500000000000000" pitchFamily="66" charset="0"/>
              </a:rPr>
              <a:t>2027</a:t>
            </a:r>
            <a:endParaRPr lang="en-US" sz="1350" b="1" dirty="0">
              <a:solidFill>
                <a:schemeClr val="tx1">
                  <a:lumMod val="50000"/>
                  <a:lumOff val="50000"/>
                </a:schemeClr>
              </a:solidFill>
              <a:cs typeface="Mongolian Baiti" panose="03000500000000000000" pitchFamily="66" charset="0"/>
            </a:endParaRPr>
          </a:p>
          <a:p>
            <a:pPr algn="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Tree>
    <p:extLst>
      <p:ext uri="{BB962C8B-B14F-4D97-AF65-F5344CB8AC3E}">
        <p14:creationId xmlns:p14="http://schemas.microsoft.com/office/powerpoint/2010/main" val="1067600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13AE9C1-90EA-4DA4-8441-2685AB3A0B4D}"/>
              </a:ext>
            </a:extLst>
          </p:cNvPr>
          <p:cNvSpPr>
            <a:spLocks noGrp="1"/>
          </p:cNvSpPr>
          <p:nvPr>
            <p:ph type="body" sz="half" idx="2"/>
          </p:nvPr>
        </p:nvSpPr>
        <p:spPr>
          <a:xfrm>
            <a:off x="387820" y="884975"/>
            <a:ext cx="8368363" cy="199546"/>
          </a:xfrm>
        </p:spPr>
        <p:txBody>
          <a:bodyPr/>
          <a:lstStyle/>
          <a:p>
            <a:r>
              <a:rPr lang="en-US"/>
              <a:t>Enter your subhead line here</a:t>
            </a:r>
            <a:endParaRPr lang="en-US" dirty="0"/>
          </a:p>
        </p:txBody>
      </p:sp>
      <p:sp>
        <p:nvSpPr>
          <p:cNvPr id="3" name="Title 2">
            <a:extLst>
              <a:ext uri="{FF2B5EF4-FFF2-40B4-BE49-F238E27FC236}">
                <a16:creationId xmlns:a16="http://schemas.microsoft.com/office/drawing/2014/main" id="{E3DBFB0A-D74E-4025-B3C9-4FAF08581F02}"/>
              </a:ext>
            </a:extLst>
          </p:cNvPr>
          <p:cNvSpPr>
            <a:spLocks noGrp="1"/>
          </p:cNvSpPr>
          <p:nvPr>
            <p:ph type="title"/>
          </p:nvPr>
        </p:nvSpPr>
        <p:spPr>
          <a:xfrm>
            <a:off x="387820" y="382773"/>
            <a:ext cx="8368363" cy="445500"/>
          </a:xfrm>
        </p:spPr>
        <p:txBody>
          <a:bodyPr/>
          <a:lstStyle/>
          <a:p>
            <a:r>
              <a:rPr lang="en-US" dirty="0"/>
              <a:t>Timeline Infographics – 8 Steps</a:t>
            </a:r>
          </a:p>
        </p:txBody>
      </p:sp>
      <p:sp>
        <p:nvSpPr>
          <p:cNvPr id="15" name="Freeform: Shape 14">
            <a:extLst>
              <a:ext uri="{FF2B5EF4-FFF2-40B4-BE49-F238E27FC236}">
                <a16:creationId xmlns:a16="http://schemas.microsoft.com/office/drawing/2014/main" id="{C3FBCF55-54BB-49FC-9285-E2518807B996}"/>
              </a:ext>
            </a:extLst>
          </p:cNvPr>
          <p:cNvSpPr/>
          <p:nvPr/>
        </p:nvSpPr>
        <p:spPr>
          <a:xfrm>
            <a:off x="3470992" y="3402743"/>
            <a:ext cx="1174094" cy="584055"/>
          </a:xfrm>
          <a:custGeom>
            <a:avLst/>
            <a:gdLst>
              <a:gd name="connsiteX0" fmla="*/ 2259870 w 2261710"/>
              <a:gd name="connsiteY0" fmla="*/ 561701 h 1125092"/>
              <a:gd name="connsiteX1" fmla="*/ 2259870 w 2261710"/>
              <a:gd name="connsiteY1" fmla="*/ 561701 h 1125092"/>
              <a:gd name="connsiteX2" fmla="*/ 1697229 w 2261710"/>
              <a:gd name="connsiteY2" fmla="*/ -941 h 1125092"/>
              <a:gd name="connsiteX3" fmla="*/ -1841 w 2261710"/>
              <a:gd name="connsiteY3" fmla="*/ -941 h 1125092"/>
              <a:gd name="connsiteX4" fmla="*/ -1841 w 2261710"/>
              <a:gd name="connsiteY4" fmla="*/ 202 h 1125092"/>
              <a:gd name="connsiteX5" fmla="*/ 526320 w 2261710"/>
              <a:gd name="connsiteY5" fmla="*/ 562177 h 1125092"/>
              <a:gd name="connsiteX6" fmla="*/ 526320 w 2261710"/>
              <a:gd name="connsiteY6" fmla="*/ 562177 h 1125092"/>
              <a:gd name="connsiteX7" fmla="*/ -1841 w 2261710"/>
              <a:gd name="connsiteY7" fmla="*/ 1123009 h 1125092"/>
              <a:gd name="connsiteX8" fmla="*/ -1841 w 2261710"/>
              <a:gd name="connsiteY8" fmla="*/ 1124152 h 1125092"/>
              <a:gd name="connsiteX9" fmla="*/ 1697229 w 2261710"/>
              <a:gd name="connsiteY9" fmla="*/ 1124152 h 1125092"/>
              <a:gd name="connsiteX10" fmla="*/ 2259870 w 2261710"/>
              <a:gd name="connsiteY10" fmla="*/ 561701 h 112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61710" h="1125092">
                <a:moveTo>
                  <a:pt x="2259870" y="561701"/>
                </a:moveTo>
                <a:lnTo>
                  <a:pt x="2259870" y="561701"/>
                </a:lnTo>
                <a:cubicBezTo>
                  <a:pt x="2259870" y="250967"/>
                  <a:pt x="2007934" y="-941"/>
                  <a:pt x="1697229" y="-941"/>
                </a:cubicBezTo>
                <a:lnTo>
                  <a:pt x="-1841" y="-941"/>
                </a:lnTo>
                <a:lnTo>
                  <a:pt x="-1841" y="202"/>
                </a:lnTo>
                <a:cubicBezTo>
                  <a:pt x="295055" y="18480"/>
                  <a:pt x="526510" y="264692"/>
                  <a:pt x="526320" y="562177"/>
                </a:cubicBezTo>
                <a:lnTo>
                  <a:pt x="526320" y="562177"/>
                </a:lnTo>
                <a:cubicBezTo>
                  <a:pt x="525940" y="859262"/>
                  <a:pt x="294673" y="1104816"/>
                  <a:pt x="-1841" y="1123009"/>
                </a:cubicBezTo>
                <a:lnTo>
                  <a:pt x="-1841" y="1124152"/>
                </a:lnTo>
                <a:lnTo>
                  <a:pt x="1697229" y="1124152"/>
                </a:lnTo>
                <a:cubicBezTo>
                  <a:pt x="2007934" y="1124152"/>
                  <a:pt x="2259774" y="872406"/>
                  <a:pt x="2259870" y="561701"/>
                </a:cubicBezTo>
                <a:close/>
              </a:path>
            </a:pathLst>
          </a:custGeom>
          <a:solidFill>
            <a:schemeClr val="accent4"/>
          </a:solidFill>
          <a:ln w="9525" cap="flat">
            <a:noFill/>
            <a:prstDash val="solid"/>
            <a:miter/>
          </a:ln>
        </p:spPr>
        <p:txBody>
          <a:bodyPr rtlCol="0" anchor="ctr"/>
          <a:lstStyle/>
          <a:p>
            <a:endParaRPr lang="en-US" sz="1800"/>
          </a:p>
        </p:txBody>
      </p:sp>
      <p:sp>
        <p:nvSpPr>
          <p:cNvPr id="5" name="Freeform: Shape 4">
            <a:extLst>
              <a:ext uri="{FF2B5EF4-FFF2-40B4-BE49-F238E27FC236}">
                <a16:creationId xmlns:a16="http://schemas.microsoft.com/office/drawing/2014/main" id="{F71EA29D-83F1-43E2-813C-90382F9F73D2}"/>
              </a:ext>
            </a:extLst>
          </p:cNvPr>
          <p:cNvSpPr/>
          <p:nvPr/>
        </p:nvSpPr>
        <p:spPr>
          <a:xfrm>
            <a:off x="1415542" y="3402568"/>
            <a:ext cx="1174046" cy="584402"/>
          </a:xfrm>
          <a:custGeom>
            <a:avLst/>
            <a:gdLst>
              <a:gd name="connsiteX0" fmla="*/ 2259777 w 2261617"/>
              <a:gd name="connsiteY0" fmla="*/ 561701 h 1125759"/>
              <a:gd name="connsiteX1" fmla="*/ 2259777 w 2261617"/>
              <a:gd name="connsiteY1" fmla="*/ 561701 h 1125759"/>
              <a:gd name="connsiteX2" fmla="*/ 1697229 w 2261617"/>
              <a:gd name="connsiteY2" fmla="*/ -941 h 1125759"/>
              <a:gd name="connsiteX3" fmla="*/ -1841 w 2261617"/>
              <a:gd name="connsiteY3" fmla="*/ -941 h 1125759"/>
              <a:gd name="connsiteX4" fmla="*/ -1841 w 2261617"/>
              <a:gd name="connsiteY4" fmla="*/ 202 h 1125759"/>
              <a:gd name="connsiteX5" fmla="*/ 526227 w 2261617"/>
              <a:gd name="connsiteY5" fmla="*/ 562177 h 1125759"/>
              <a:gd name="connsiteX6" fmla="*/ 526227 w 2261617"/>
              <a:gd name="connsiteY6" fmla="*/ 562177 h 1125759"/>
              <a:gd name="connsiteX7" fmla="*/ -1841 w 2261617"/>
              <a:gd name="connsiteY7" fmla="*/ 1123675 h 1125759"/>
              <a:gd name="connsiteX8" fmla="*/ -1841 w 2261617"/>
              <a:gd name="connsiteY8" fmla="*/ 1124818 h 1125759"/>
              <a:gd name="connsiteX9" fmla="*/ 1697229 w 2261617"/>
              <a:gd name="connsiteY9" fmla="*/ 1124818 h 1125759"/>
              <a:gd name="connsiteX10" fmla="*/ 2259777 w 2261617"/>
              <a:gd name="connsiteY10" fmla="*/ 562082 h 1125759"/>
              <a:gd name="connsiteX11" fmla="*/ 2259777 w 2261617"/>
              <a:gd name="connsiteY11" fmla="*/ 561701 h 112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1617" h="1125759">
                <a:moveTo>
                  <a:pt x="2259777" y="561701"/>
                </a:moveTo>
                <a:lnTo>
                  <a:pt x="2259777" y="561701"/>
                </a:lnTo>
                <a:cubicBezTo>
                  <a:pt x="2259777" y="250995"/>
                  <a:pt x="2007934" y="-884"/>
                  <a:pt x="1697229" y="-941"/>
                </a:cubicBezTo>
                <a:lnTo>
                  <a:pt x="-1841" y="-941"/>
                </a:lnTo>
                <a:lnTo>
                  <a:pt x="-1841" y="202"/>
                </a:lnTo>
                <a:cubicBezTo>
                  <a:pt x="295055" y="18480"/>
                  <a:pt x="526417" y="264711"/>
                  <a:pt x="526227" y="562177"/>
                </a:cubicBezTo>
                <a:lnTo>
                  <a:pt x="526227" y="562177"/>
                </a:lnTo>
                <a:cubicBezTo>
                  <a:pt x="526227" y="859452"/>
                  <a:pt x="294864" y="1105483"/>
                  <a:pt x="-1841" y="1123675"/>
                </a:cubicBezTo>
                <a:lnTo>
                  <a:pt x="-1841" y="1124818"/>
                </a:lnTo>
                <a:lnTo>
                  <a:pt x="1697229" y="1124818"/>
                </a:lnTo>
                <a:cubicBezTo>
                  <a:pt x="2007934" y="1124724"/>
                  <a:pt x="2259872" y="872787"/>
                  <a:pt x="2259777" y="562082"/>
                </a:cubicBezTo>
                <a:cubicBezTo>
                  <a:pt x="2259777" y="561986"/>
                  <a:pt x="2259777" y="561796"/>
                  <a:pt x="2259777" y="561701"/>
                </a:cubicBezTo>
                <a:close/>
              </a:path>
            </a:pathLst>
          </a:custGeom>
          <a:solidFill>
            <a:schemeClr val="accent2"/>
          </a:solidFill>
          <a:ln w="9525" cap="flat">
            <a:noFill/>
            <a:prstDash val="solid"/>
            <a:miter/>
          </a:ln>
        </p:spPr>
        <p:txBody>
          <a:bodyPr rtlCol="0" anchor="ctr"/>
          <a:lstStyle/>
          <a:p>
            <a:endParaRPr lang="en-US" sz="1800"/>
          </a:p>
        </p:txBody>
      </p:sp>
      <p:sp>
        <p:nvSpPr>
          <p:cNvPr id="6" name="Freeform: Shape 5">
            <a:extLst>
              <a:ext uri="{FF2B5EF4-FFF2-40B4-BE49-F238E27FC236}">
                <a16:creationId xmlns:a16="http://schemas.microsoft.com/office/drawing/2014/main" id="{EBC77BAD-9F9E-413E-AFE8-0AD4C16427AC}"/>
              </a:ext>
            </a:extLst>
          </p:cNvPr>
          <p:cNvSpPr/>
          <p:nvPr/>
        </p:nvSpPr>
        <p:spPr>
          <a:xfrm>
            <a:off x="2443269" y="3402743"/>
            <a:ext cx="1174045" cy="584055"/>
          </a:xfrm>
          <a:custGeom>
            <a:avLst/>
            <a:gdLst>
              <a:gd name="connsiteX0" fmla="*/ 2259774 w 2261615"/>
              <a:gd name="connsiteY0" fmla="*/ 561701 h 1125092"/>
              <a:gd name="connsiteX1" fmla="*/ 2259774 w 2261615"/>
              <a:gd name="connsiteY1" fmla="*/ 561701 h 1125092"/>
              <a:gd name="connsiteX2" fmla="*/ 1697134 w 2261615"/>
              <a:gd name="connsiteY2" fmla="*/ -941 h 1125092"/>
              <a:gd name="connsiteX3" fmla="*/ -1841 w 2261615"/>
              <a:gd name="connsiteY3" fmla="*/ -941 h 1125092"/>
              <a:gd name="connsiteX4" fmla="*/ -1841 w 2261615"/>
              <a:gd name="connsiteY4" fmla="*/ 202 h 1125092"/>
              <a:gd name="connsiteX5" fmla="*/ 526320 w 2261615"/>
              <a:gd name="connsiteY5" fmla="*/ 562177 h 1125092"/>
              <a:gd name="connsiteX6" fmla="*/ 526320 w 2261615"/>
              <a:gd name="connsiteY6" fmla="*/ 562177 h 1125092"/>
              <a:gd name="connsiteX7" fmla="*/ -1841 w 2261615"/>
              <a:gd name="connsiteY7" fmla="*/ 1123009 h 1125092"/>
              <a:gd name="connsiteX8" fmla="*/ -1841 w 2261615"/>
              <a:gd name="connsiteY8" fmla="*/ 1124152 h 1125092"/>
              <a:gd name="connsiteX9" fmla="*/ 1697227 w 2261615"/>
              <a:gd name="connsiteY9" fmla="*/ 1124152 h 1125092"/>
              <a:gd name="connsiteX10" fmla="*/ 2259774 w 2261615"/>
              <a:gd name="connsiteY10" fmla="*/ 561701 h 112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61615" h="1125092">
                <a:moveTo>
                  <a:pt x="2259774" y="561701"/>
                </a:moveTo>
                <a:lnTo>
                  <a:pt x="2259774" y="561701"/>
                </a:lnTo>
                <a:cubicBezTo>
                  <a:pt x="2259774" y="250967"/>
                  <a:pt x="2007838" y="-941"/>
                  <a:pt x="1697134" y="-941"/>
                </a:cubicBezTo>
                <a:lnTo>
                  <a:pt x="-1841" y="-941"/>
                </a:lnTo>
                <a:lnTo>
                  <a:pt x="-1841" y="202"/>
                </a:lnTo>
                <a:cubicBezTo>
                  <a:pt x="295052" y="18433"/>
                  <a:pt x="526510" y="264673"/>
                  <a:pt x="526320" y="562177"/>
                </a:cubicBezTo>
                <a:lnTo>
                  <a:pt x="526320" y="562177"/>
                </a:lnTo>
                <a:cubicBezTo>
                  <a:pt x="525938" y="859262"/>
                  <a:pt x="294671" y="1104816"/>
                  <a:pt x="-1841" y="1123009"/>
                </a:cubicBezTo>
                <a:lnTo>
                  <a:pt x="-1841" y="1124152"/>
                </a:lnTo>
                <a:lnTo>
                  <a:pt x="1697227" y="1124152"/>
                </a:lnTo>
                <a:cubicBezTo>
                  <a:pt x="2007838" y="1124057"/>
                  <a:pt x="2259679" y="872312"/>
                  <a:pt x="2259774" y="561701"/>
                </a:cubicBezTo>
                <a:close/>
              </a:path>
            </a:pathLst>
          </a:custGeom>
          <a:solidFill>
            <a:schemeClr val="accent3"/>
          </a:solidFill>
          <a:ln w="9525" cap="flat">
            <a:noFill/>
            <a:prstDash val="solid"/>
            <a:miter/>
          </a:ln>
        </p:spPr>
        <p:txBody>
          <a:bodyPr rtlCol="0" anchor="ctr"/>
          <a:lstStyle/>
          <a:p>
            <a:endParaRPr lang="en-US" sz="1800"/>
          </a:p>
        </p:txBody>
      </p:sp>
      <p:sp>
        <p:nvSpPr>
          <p:cNvPr id="8" name="Freeform: Shape 7">
            <a:extLst>
              <a:ext uri="{FF2B5EF4-FFF2-40B4-BE49-F238E27FC236}">
                <a16:creationId xmlns:a16="http://schemas.microsoft.com/office/drawing/2014/main" id="{0299E351-5D25-4272-A9E7-7041E0B95C02}"/>
              </a:ext>
            </a:extLst>
          </p:cNvPr>
          <p:cNvSpPr/>
          <p:nvPr/>
        </p:nvSpPr>
        <p:spPr>
          <a:xfrm>
            <a:off x="387820" y="3402568"/>
            <a:ext cx="1174045" cy="584402"/>
          </a:xfrm>
          <a:custGeom>
            <a:avLst/>
            <a:gdLst>
              <a:gd name="connsiteX0" fmla="*/ 2259774 w 2261615"/>
              <a:gd name="connsiteY0" fmla="*/ 561701 h 1125759"/>
              <a:gd name="connsiteX1" fmla="*/ 2259774 w 2261615"/>
              <a:gd name="connsiteY1" fmla="*/ 561701 h 1125759"/>
              <a:gd name="connsiteX2" fmla="*/ 1697133 w 2261615"/>
              <a:gd name="connsiteY2" fmla="*/ -941 h 1125759"/>
              <a:gd name="connsiteX3" fmla="*/ -1841 w 2261615"/>
              <a:gd name="connsiteY3" fmla="*/ -941 h 1125759"/>
              <a:gd name="connsiteX4" fmla="*/ -1841 w 2261615"/>
              <a:gd name="connsiteY4" fmla="*/ 202 h 1125759"/>
              <a:gd name="connsiteX5" fmla="*/ 526224 w 2261615"/>
              <a:gd name="connsiteY5" fmla="*/ 562177 h 1125759"/>
              <a:gd name="connsiteX6" fmla="*/ 526224 w 2261615"/>
              <a:gd name="connsiteY6" fmla="*/ 562177 h 1125759"/>
              <a:gd name="connsiteX7" fmla="*/ -1841 w 2261615"/>
              <a:gd name="connsiteY7" fmla="*/ 1123675 h 1125759"/>
              <a:gd name="connsiteX8" fmla="*/ -1841 w 2261615"/>
              <a:gd name="connsiteY8" fmla="*/ 1124818 h 1125759"/>
              <a:gd name="connsiteX9" fmla="*/ 1697133 w 2261615"/>
              <a:gd name="connsiteY9" fmla="*/ 1124818 h 1125759"/>
              <a:gd name="connsiteX10" fmla="*/ 2259774 w 2261615"/>
              <a:gd name="connsiteY10" fmla="*/ 562177 h 1125759"/>
              <a:gd name="connsiteX11" fmla="*/ 2259774 w 2261615"/>
              <a:gd name="connsiteY11" fmla="*/ 561701 h 112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1615" h="1125759">
                <a:moveTo>
                  <a:pt x="2259774" y="561701"/>
                </a:moveTo>
                <a:lnTo>
                  <a:pt x="2259774" y="561701"/>
                </a:lnTo>
                <a:cubicBezTo>
                  <a:pt x="2259774" y="250967"/>
                  <a:pt x="2007838" y="-941"/>
                  <a:pt x="1697133" y="-941"/>
                </a:cubicBezTo>
                <a:lnTo>
                  <a:pt x="-1841" y="-941"/>
                </a:lnTo>
                <a:lnTo>
                  <a:pt x="-1841" y="202"/>
                </a:lnTo>
                <a:cubicBezTo>
                  <a:pt x="295052" y="18480"/>
                  <a:pt x="526415" y="264711"/>
                  <a:pt x="526224" y="562177"/>
                </a:cubicBezTo>
                <a:lnTo>
                  <a:pt x="526224" y="562177"/>
                </a:lnTo>
                <a:cubicBezTo>
                  <a:pt x="526224" y="859452"/>
                  <a:pt x="294862" y="1105483"/>
                  <a:pt x="-1841" y="1123675"/>
                </a:cubicBezTo>
                <a:lnTo>
                  <a:pt x="-1841" y="1124818"/>
                </a:lnTo>
                <a:lnTo>
                  <a:pt x="1697133" y="1124818"/>
                </a:lnTo>
                <a:cubicBezTo>
                  <a:pt x="2007838" y="1124818"/>
                  <a:pt x="2259774" y="872882"/>
                  <a:pt x="2259774" y="562177"/>
                </a:cubicBezTo>
                <a:cubicBezTo>
                  <a:pt x="2259774" y="561986"/>
                  <a:pt x="2259774" y="561892"/>
                  <a:pt x="2259774" y="561701"/>
                </a:cubicBezTo>
                <a:close/>
              </a:path>
            </a:pathLst>
          </a:custGeom>
          <a:solidFill>
            <a:schemeClr val="accent1"/>
          </a:solidFill>
          <a:ln w="9525" cap="flat">
            <a:noFill/>
            <a:prstDash val="solid"/>
            <a:miter/>
          </a:ln>
        </p:spPr>
        <p:txBody>
          <a:bodyPr rtlCol="0" anchor="ctr"/>
          <a:lstStyle/>
          <a:p>
            <a:endParaRPr lang="en-US" sz="1800"/>
          </a:p>
        </p:txBody>
      </p:sp>
      <p:sp>
        <p:nvSpPr>
          <p:cNvPr id="4" name="Freeform: Shape 3">
            <a:extLst>
              <a:ext uri="{FF2B5EF4-FFF2-40B4-BE49-F238E27FC236}">
                <a16:creationId xmlns:a16="http://schemas.microsoft.com/office/drawing/2014/main" id="{CA82BCD1-6AC2-406B-BA77-E46EDC273801}"/>
              </a:ext>
            </a:extLst>
          </p:cNvPr>
          <p:cNvSpPr/>
          <p:nvPr/>
        </p:nvSpPr>
        <p:spPr>
          <a:xfrm>
            <a:off x="5526541" y="3402568"/>
            <a:ext cx="1174094" cy="584402"/>
          </a:xfrm>
          <a:custGeom>
            <a:avLst/>
            <a:gdLst>
              <a:gd name="connsiteX0" fmla="*/ 1697227 w 2261711"/>
              <a:gd name="connsiteY0" fmla="*/ -941 h 1125759"/>
              <a:gd name="connsiteX1" fmla="*/ -1841 w 2261711"/>
              <a:gd name="connsiteY1" fmla="*/ -941 h 1125759"/>
              <a:gd name="connsiteX2" fmla="*/ -1841 w 2261711"/>
              <a:gd name="connsiteY2" fmla="*/ 202 h 1125759"/>
              <a:gd name="connsiteX3" fmla="*/ 526320 w 2261711"/>
              <a:gd name="connsiteY3" fmla="*/ 562177 h 1125759"/>
              <a:gd name="connsiteX4" fmla="*/ 526320 w 2261711"/>
              <a:gd name="connsiteY4" fmla="*/ 562177 h 1125759"/>
              <a:gd name="connsiteX5" fmla="*/ -1841 w 2261711"/>
              <a:gd name="connsiteY5" fmla="*/ 1123675 h 1125759"/>
              <a:gd name="connsiteX6" fmla="*/ -1841 w 2261711"/>
              <a:gd name="connsiteY6" fmla="*/ 1124818 h 1125759"/>
              <a:gd name="connsiteX7" fmla="*/ 1697227 w 2261711"/>
              <a:gd name="connsiteY7" fmla="*/ 1124818 h 1125759"/>
              <a:gd name="connsiteX8" fmla="*/ 2259870 w 2261711"/>
              <a:gd name="connsiteY8" fmla="*/ 562177 h 1125759"/>
              <a:gd name="connsiteX9" fmla="*/ 2259870 w 2261711"/>
              <a:gd name="connsiteY9" fmla="*/ 562177 h 1125759"/>
              <a:gd name="connsiteX10" fmla="*/ 1697704 w 2261711"/>
              <a:gd name="connsiteY10" fmla="*/ -941 h 1125759"/>
              <a:gd name="connsiteX11" fmla="*/ 1697227 w 2261711"/>
              <a:gd name="connsiteY11" fmla="*/ -941 h 112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1711" h="1125759">
                <a:moveTo>
                  <a:pt x="1697227" y="-941"/>
                </a:moveTo>
                <a:lnTo>
                  <a:pt x="-1841" y="-941"/>
                </a:lnTo>
                <a:lnTo>
                  <a:pt x="-1841" y="202"/>
                </a:lnTo>
                <a:cubicBezTo>
                  <a:pt x="295052" y="18433"/>
                  <a:pt x="526510" y="264673"/>
                  <a:pt x="526320" y="562177"/>
                </a:cubicBezTo>
                <a:lnTo>
                  <a:pt x="526320" y="562177"/>
                </a:lnTo>
                <a:cubicBezTo>
                  <a:pt x="526320" y="859547"/>
                  <a:pt x="294957" y="1105483"/>
                  <a:pt x="-1841" y="1123675"/>
                </a:cubicBezTo>
                <a:lnTo>
                  <a:pt x="-1841" y="1124818"/>
                </a:lnTo>
                <a:lnTo>
                  <a:pt x="1697227" y="1124818"/>
                </a:lnTo>
                <a:cubicBezTo>
                  <a:pt x="2007934" y="1124818"/>
                  <a:pt x="2259870" y="872882"/>
                  <a:pt x="2259870" y="562177"/>
                </a:cubicBezTo>
                <a:lnTo>
                  <a:pt x="2259870" y="562177"/>
                </a:lnTo>
                <a:cubicBezTo>
                  <a:pt x="2260156" y="251443"/>
                  <a:pt x="2008410" y="-674"/>
                  <a:pt x="1697704" y="-941"/>
                </a:cubicBezTo>
                <a:cubicBezTo>
                  <a:pt x="1697513" y="-941"/>
                  <a:pt x="1697418" y="-941"/>
                  <a:pt x="1697227" y="-941"/>
                </a:cubicBezTo>
                <a:close/>
              </a:path>
            </a:pathLst>
          </a:custGeom>
          <a:solidFill>
            <a:schemeClr val="accent6"/>
          </a:solidFill>
          <a:ln w="9525" cap="flat">
            <a:noFill/>
            <a:prstDash val="solid"/>
            <a:miter/>
          </a:ln>
        </p:spPr>
        <p:txBody>
          <a:bodyPr rtlCol="0" anchor="ctr"/>
          <a:lstStyle/>
          <a:p>
            <a:endParaRPr lang="en-US" sz="1800"/>
          </a:p>
        </p:txBody>
      </p:sp>
      <p:sp>
        <p:nvSpPr>
          <p:cNvPr id="7" name="Freeform: Shape 6">
            <a:extLst>
              <a:ext uri="{FF2B5EF4-FFF2-40B4-BE49-F238E27FC236}">
                <a16:creationId xmlns:a16="http://schemas.microsoft.com/office/drawing/2014/main" id="{0B114C63-5669-4365-BCD6-88E2D5428B5E}"/>
              </a:ext>
            </a:extLst>
          </p:cNvPr>
          <p:cNvSpPr/>
          <p:nvPr/>
        </p:nvSpPr>
        <p:spPr>
          <a:xfrm>
            <a:off x="4498765" y="3402743"/>
            <a:ext cx="1174094" cy="584055"/>
          </a:xfrm>
          <a:custGeom>
            <a:avLst/>
            <a:gdLst>
              <a:gd name="connsiteX0" fmla="*/ 2259870 w 2261710"/>
              <a:gd name="connsiteY0" fmla="*/ 561701 h 1125092"/>
              <a:gd name="connsiteX1" fmla="*/ 2259870 w 2261710"/>
              <a:gd name="connsiteY1" fmla="*/ 561701 h 1125092"/>
              <a:gd name="connsiteX2" fmla="*/ 1697229 w 2261710"/>
              <a:gd name="connsiteY2" fmla="*/ -941 h 1125092"/>
              <a:gd name="connsiteX3" fmla="*/ -1841 w 2261710"/>
              <a:gd name="connsiteY3" fmla="*/ -941 h 1125092"/>
              <a:gd name="connsiteX4" fmla="*/ -1841 w 2261710"/>
              <a:gd name="connsiteY4" fmla="*/ 202 h 1125092"/>
              <a:gd name="connsiteX5" fmla="*/ 526320 w 2261710"/>
              <a:gd name="connsiteY5" fmla="*/ 562177 h 1125092"/>
              <a:gd name="connsiteX6" fmla="*/ 526320 w 2261710"/>
              <a:gd name="connsiteY6" fmla="*/ 562177 h 1125092"/>
              <a:gd name="connsiteX7" fmla="*/ -1841 w 2261710"/>
              <a:gd name="connsiteY7" fmla="*/ 1123009 h 1125092"/>
              <a:gd name="connsiteX8" fmla="*/ -1841 w 2261710"/>
              <a:gd name="connsiteY8" fmla="*/ 1124152 h 1125092"/>
              <a:gd name="connsiteX9" fmla="*/ 1697229 w 2261710"/>
              <a:gd name="connsiteY9" fmla="*/ 1124152 h 1125092"/>
              <a:gd name="connsiteX10" fmla="*/ 2259870 w 2261710"/>
              <a:gd name="connsiteY10" fmla="*/ 561701 h 112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61710" h="1125092">
                <a:moveTo>
                  <a:pt x="2259870" y="561701"/>
                </a:moveTo>
                <a:lnTo>
                  <a:pt x="2259870" y="561701"/>
                </a:lnTo>
                <a:cubicBezTo>
                  <a:pt x="2259870" y="250967"/>
                  <a:pt x="2007934" y="-941"/>
                  <a:pt x="1697229" y="-941"/>
                </a:cubicBezTo>
                <a:lnTo>
                  <a:pt x="-1841" y="-941"/>
                </a:lnTo>
                <a:lnTo>
                  <a:pt x="-1841" y="202"/>
                </a:lnTo>
                <a:cubicBezTo>
                  <a:pt x="295055" y="18480"/>
                  <a:pt x="526510" y="264692"/>
                  <a:pt x="526320" y="562177"/>
                </a:cubicBezTo>
                <a:lnTo>
                  <a:pt x="526320" y="562177"/>
                </a:lnTo>
                <a:cubicBezTo>
                  <a:pt x="525940" y="859262"/>
                  <a:pt x="294673" y="1104816"/>
                  <a:pt x="-1841" y="1123009"/>
                </a:cubicBezTo>
                <a:lnTo>
                  <a:pt x="-1841" y="1124152"/>
                </a:lnTo>
                <a:lnTo>
                  <a:pt x="1697229" y="1124152"/>
                </a:lnTo>
                <a:cubicBezTo>
                  <a:pt x="2007934" y="1124152"/>
                  <a:pt x="2259774" y="872406"/>
                  <a:pt x="2259870" y="561701"/>
                </a:cubicBezTo>
                <a:close/>
              </a:path>
            </a:pathLst>
          </a:custGeom>
          <a:solidFill>
            <a:schemeClr val="accent5"/>
          </a:solidFill>
          <a:ln w="9525" cap="flat">
            <a:noFill/>
            <a:prstDash val="solid"/>
            <a:miter/>
          </a:ln>
        </p:spPr>
        <p:txBody>
          <a:bodyPr rtlCol="0" anchor="ctr"/>
          <a:lstStyle/>
          <a:p>
            <a:endParaRPr lang="en-US" sz="1800"/>
          </a:p>
        </p:txBody>
      </p:sp>
      <p:sp>
        <p:nvSpPr>
          <p:cNvPr id="18" name="Freeform: Shape 17">
            <a:extLst>
              <a:ext uri="{FF2B5EF4-FFF2-40B4-BE49-F238E27FC236}">
                <a16:creationId xmlns:a16="http://schemas.microsoft.com/office/drawing/2014/main" id="{8BE93CFA-A566-4439-8A53-CD258A43B8DD}"/>
              </a:ext>
            </a:extLst>
          </p:cNvPr>
          <p:cNvSpPr/>
          <p:nvPr/>
        </p:nvSpPr>
        <p:spPr>
          <a:xfrm>
            <a:off x="6554314" y="3402568"/>
            <a:ext cx="1174094" cy="584402"/>
          </a:xfrm>
          <a:custGeom>
            <a:avLst/>
            <a:gdLst>
              <a:gd name="connsiteX0" fmla="*/ 1697227 w 2261711"/>
              <a:gd name="connsiteY0" fmla="*/ -941 h 1125759"/>
              <a:gd name="connsiteX1" fmla="*/ -1841 w 2261711"/>
              <a:gd name="connsiteY1" fmla="*/ -941 h 1125759"/>
              <a:gd name="connsiteX2" fmla="*/ -1841 w 2261711"/>
              <a:gd name="connsiteY2" fmla="*/ 202 h 1125759"/>
              <a:gd name="connsiteX3" fmla="*/ 526320 w 2261711"/>
              <a:gd name="connsiteY3" fmla="*/ 562177 h 1125759"/>
              <a:gd name="connsiteX4" fmla="*/ 526320 w 2261711"/>
              <a:gd name="connsiteY4" fmla="*/ 562177 h 1125759"/>
              <a:gd name="connsiteX5" fmla="*/ -1841 w 2261711"/>
              <a:gd name="connsiteY5" fmla="*/ 1123675 h 1125759"/>
              <a:gd name="connsiteX6" fmla="*/ -1841 w 2261711"/>
              <a:gd name="connsiteY6" fmla="*/ 1124818 h 1125759"/>
              <a:gd name="connsiteX7" fmla="*/ 1697227 w 2261711"/>
              <a:gd name="connsiteY7" fmla="*/ 1124818 h 1125759"/>
              <a:gd name="connsiteX8" fmla="*/ 2259870 w 2261711"/>
              <a:gd name="connsiteY8" fmla="*/ 562177 h 1125759"/>
              <a:gd name="connsiteX9" fmla="*/ 2259870 w 2261711"/>
              <a:gd name="connsiteY9" fmla="*/ 562177 h 1125759"/>
              <a:gd name="connsiteX10" fmla="*/ 1697704 w 2261711"/>
              <a:gd name="connsiteY10" fmla="*/ -941 h 1125759"/>
              <a:gd name="connsiteX11" fmla="*/ 1697227 w 2261711"/>
              <a:gd name="connsiteY11" fmla="*/ -941 h 112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1711" h="1125759">
                <a:moveTo>
                  <a:pt x="1697227" y="-941"/>
                </a:moveTo>
                <a:lnTo>
                  <a:pt x="-1841" y="-941"/>
                </a:lnTo>
                <a:lnTo>
                  <a:pt x="-1841" y="202"/>
                </a:lnTo>
                <a:cubicBezTo>
                  <a:pt x="295052" y="18433"/>
                  <a:pt x="526510" y="264673"/>
                  <a:pt x="526320" y="562177"/>
                </a:cubicBezTo>
                <a:lnTo>
                  <a:pt x="526320" y="562177"/>
                </a:lnTo>
                <a:cubicBezTo>
                  <a:pt x="526320" y="859547"/>
                  <a:pt x="294957" y="1105483"/>
                  <a:pt x="-1841" y="1123675"/>
                </a:cubicBezTo>
                <a:lnTo>
                  <a:pt x="-1841" y="1124818"/>
                </a:lnTo>
                <a:lnTo>
                  <a:pt x="1697227" y="1124818"/>
                </a:lnTo>
                <a:cubicBezTo>
                  <a:pt x="2007934" y="1124818"/>
                  <a:pt x="2259870" y="872882"/>
                  <a:pt x="2259870" y="562177"/>
                </a:cubicBezTo>
                <a:lnTo>
                  <a:pt x="2259870" y="562177"/>
                </a:lnTo>
                <a:cubicBezTo>
                  <a:pt x="2260156" y="251443"/>
                  <a:pt x="2008410" y="-674"/>
                  <a:pt x="1697704" y="-941"/>
                </a:cubicBezTo>
                <a:cubicBezTo>
                  <a:pt x="1697513" y="-941"/>
                  <a:pt x="1697418" y="-941"/>
                  <a:pt x="1697227" y="-941"/>
                </a:cubicBezTo>
                <a:close/>
              </a:path>
            </a:pathLst>
          </a:custGeom>
          <a:solidFill>
            <a:schemeClr val="tx1">
              <a:lumMod val="75000"/>
              <a:lumOff val="25000"/>
            </a:schemeClr>
          </a:solidFill>
          <a:ln w="9525" cap="flat">
            <a:noFill/>
            <a:prstDash val="solid"/>
            <a:miter/>
          </a:ln>
        </p:spPr>
        <p:txBody>
          <a:bodyPr rtlCol="0" anchor="ctr"/>
          <a:lstStyle/>
          <a:p>
            <a:endParaRPr lang="en-US" sz="1800"/>
          </a:p>
        </p:txBody>
      </p:sp>
      <p:sp>
        <p:nvSpPr>
          <p:cNvPr id="52" name="Freeform 11">
            <a:extLst>
              <a:ext uri="{FF2B5EF4-FFF2-40B4-BE49-F238E27FC236}">
                <a16:creationId xmlns:a16="http://schemas.microsoft.com/office/drawing/2014/main" id="{3D8C48E6-6AAB-4B94-AF36-C18B32B1310B}"/>
              </a:ext>
            </a:extLst>
          </p:cNvPr>
          <p:cNvSpPr>
            <a:spLocks noEditPoints="1"/>
          </p:cNvSpPr>
          <p:nvPr/>
        </p:nvSpPr>
        <p:spPr bwMode="auto">
          <a:xfrm>
            <a:off x="7140293" y="3584174"/>
            <a:ext cx="222063" cy="221195"/>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53" name="Freeform 23">
            <a:extLst>
              <a:ext uri="{FF2B5EF4-FFF2-40B4-BE49-F238E27FC236}">
                <a16:creationId xmlns:a16="http://schemas.microsoft.com/office/drawing/2014/main" id="{8FBDE859-E52D-4D57-832F-348B5539CA16}"/>
              </a:ext>
            </a:extLst>
          </p:cNvPr>
          <p:cNvSpPr>
            <a:spLocks/>
          </p:cNvSpPr>
          <p:nvPr/>
        </p:nvSpPr>
        <p:spPr bwMode="auto">
          <a:xfrm>
            <a:off x="2003445" y="3552265"/>
            <a:ext cx="218173" cy="285008"/>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54" name="Freeform 20">
            <a:extLst>
              <a:ext uri="{FF2B5EF4-FFF2-40B4-BE49-F238E27FC236}">
                <a16:creationId xmlns:a16="http://schemas.microsoft.com/office/drawing/2014/main" id="{9E48B1A7-451B-4905-9197-B01886F005BC}"/>
              </a:ext>
            </a:extLst>
          </p:cNvPr>
          <p:cNvSpPr>
            <a:spLocks noEditPoints="1"/>
          </p:cNvSpPr>
          <p:nvPr/>
        </p:nvSpPr>
        <p:spPr bwMode="auto">
          <a:xfrm>
            <a:off x="4044353" y="3570494"/>
            <a:ext cx="247303" cy="248555"/>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55" name="Freeform: Shape 54">
            <a:extLst>
              <a:ext uri="{FF2B5EF4-FFF2-40B4-BE49-F238E27FC236}">
                <a16:creationId xmlns:a16="http://schemas.microsoft.com/office/drawing/2014/main" id="{77096C45-112F-4D0A-A4FE-51654985BE22}"/>
              </a:ext>
            </a:extLst>
          </p:cNvPr>
          <p:cNvSpPr/>
          <p:nvPr/>
        </p:nvSpPr>
        <p:spPr>
          <a:xfrm>
            <a:off x="944742" y="3562781"/>
            <a:ext cx="280129" cy="263979"/>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1800"/>
          </a:p>
        </p:txBody>
      </p:sp>
      <p:sp>
        <p:nvSpPr>
          <p:cNvPr id="56" name="Graphic 43">
            <a:extLst>
              <a:ext uri="{FF2B5EF4-FFF2-40B4-BE49-F238E27FC236}">
                <a16:creationId xmlns:a16="http://schemas.microsoft.com/office/drawing/2014/main" id="{9C050422-A80C-43C7-83B8-467F32F6249F}"/>
              </a:ext>
            </a:extLst>
          </p:cNvPr>
          <p:cNvSpPr/>
          <p:nvPr/>
        </p:nvSpPr>
        <p:spPr>
          <a:xfrm>
            <a:off x="6092909" y="3569329"/>
            <a:ext cx="261287" cy="250883"/>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1800"/>
          </a:p>
        </p:txBody>
      </p:sp>
      <p:sp>
        <p:nvSpPr>
          <p:cNvPr id="57" name="Freeform: Shape 56">
            <a:extLst>
              <a:ext uri="{FF2B5EF4-FFF2-40B4-BE49-F238E27FC236}">
                <a16:creationId xmlns:a16="http://schemas.microsoft.com/office/drawing/2014/main" id="{88E408B1-7892-411E-86D4-3A8675248BB6}"/>
              </a:ext>
            </a:extLst>
          </p:cNvPr>
          <p:cNvSpPr/>
          <p:nvPr/>
        </p:nvSpPr>
        <p:spPr>
          <a:xfrm>
            <a:off x="2977202" y="3586477"/>
            <a:ext cx="326107" cy="216589"/>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sz="1800" dirty="0"/>
          </a:p>
        </p:txBody>
      </p:sp>
      <p:sp>
        <p:nvSpPr>
          <p:cNvPr id="58" name="Freeform 13">
            <a:extLst>
              <a:ext uri="{FF2B5EF4-FFF2-40B4-BE49-F238E27FC236}">
                <a16:creationId xmlns:a16="http://schemas.microsoft.com/office/drawing/2014/main" id="{63056814-687F-42B6-BD0B-47B528B66592}"/>
              </a:ext>
            </a:extLst>
          </p:cNvPr>
          <p:cNvSpPr>
            <a:spLocks/>
          </p:cNvSpPr>
          <p:nvPr/>
        </p:nvSpPr>
        <p:spPr bwMode="auto">
          <a:xfrm>
            <a:off x="5063780" y="3564526"/>
            <a:ext cx="263997" cy="260486"/>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31" name="Freeform: Shape 30">
            <a:extLst>
              <a:ext uri="{FF2B5EF4-FFF2-40B4-BE49-F238E27FC236}">
                <a16:creationId xmlns:a16="http://schemas.microsoft.com/office/drawing/2014/main" id="{FC3AC76C-58FA-45F1-AA56-18FF263F1AEE}"/>
              </a:ext>
            </a:extLst>
          </p:cNvPr>
          <p:cNvSpPr/>
          <p:nvPr/>
        </p:nvSpPr>
        <p:spPr>
          <a:xfrm>
            <a:off x="7582087" y="3402568"/>
            <a:ext cx="1174094" cy="584402"/>
          </a:xfrm>
          <a:custGeom>
            <a:avLst/>
            <a:gdLst>
              <a:gd name="connsiteX0" fmla="*/ 1697227 w 2261711"/>
              <a:gd name="connsiteY0" fmla="*/ -941 h 1125759"/>
              <a:gd name="connsiteX1" fmla="*/ -1841 w 2261711"/>
              <a:gd name="connsiteY1" fmla="*/ -941 h 1125759"/>
              <a:gd name="connsiteX2" fmla="*/ -1841 w 2261711"/>
              <a:gd name="connsiteY2" fmla="*/ 202 h 1125759"/>
              <a:gd name="connsiteX3" fmla="*/ 526320 w 2261711"/>
              <a:gd name="connsiteY3" fmla="*/ 562177 h 1125759"/>
              <a:gd name="connsiteX4" fmla="*/ 526320 w 2261711"/>
              <a:gd name="connsiteY4" fmla="*/ 562177 h 1125759"/>
              <a:gd name="connsiteX5" fmla="*/ -1841 w 2261711"/>
              <a:gd name="connsiteY5" fmla="*/ 1123675 h 1125759"/>
              <a:gd name="connsiteX6" fmla="*/ -1841 w 2261711"/>
              <a:gd name="connsiteY6" fmla="*/ 1124818 h 1125759"/>
              <a:gd name="connsiteX7" fmla="*/ 1697227 w 2261711"/>
              <a:gd name="connsiteY7" fmla="*/ 1124818 h 1125759"/>
              <a:gd name="connsiteX8" fmla="*/ 2259870 w 2261711"/>
              <a:gd name="connsiteY8" fmla="*/ 562177 h 1125759"/>
              <a:gd name="connsiteX9" fmla="*/ 2259870 w 2261711"/>
              <a:gd name="connsiteY9" fmla="*/ 562177 h 1125759"/>
              <a:gd name="connsiteX10" fmla="*/ 1697704 w 2261711"/>
              <a:gd name="connsiteY10" fmla="*/ -941 h 1125759"/>
              <a:gd name="connsiteX11" fmla="*/ 1697227 w 2261711"/>
              <a:gd name="connsiteY11" fmla="*/ -941 h 112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1711" h="1125759">
                <a:moveTo>
                  <a:pt x="1697227" y="-941"/>
                </a:moveTo>
                <a:lnTo>
                  <a:pt x="-1841" y="-941"/>
                </a:lnTo>
                <a:lnTo>
                  <a:pt x="-1841" y="202"/>
                </a:lnTo>
                <a:cubicBezTo>
                  <a:pt x="295052" y="18433"/>
                  <a:pt x="526510" y="264673"/>
                  <a:pt x="526320" y="562177"/>
                </a:cubicBezTo>
                <a:lnTo>
                  <a:pt x="526320" y="562177"/>
                </a:lnTo>
                <a:cubicBezTo>
                  <a:pt x="526320" y="859547"/>
                  <a:pt x="294957" y="1105483"/>
                  <a:pt x="-1841" y="1123675"/>
                </a:cubicBezTo>
                <a:lnTo>
                  <a:pt x="-1841" y="1124818"/>
                </a:lnTo>
                <a:lnTo>
                  <a:pt x="1697227" y="1124818"/>
                </a:lnTo>
                <a:cubicBezTo>
                  <a:pt x="2007934" y="1124818"/>
                  <a:pt x="2259870" y="872882"/>
                  <a:pt x="2259870" y="562177"/>
                </a:cubicBezTo>
                <a:lnTo>
                  <a:pt x="2259870" y="562177"/>
                </a:lnTo>
                <a:cubicBezTo>
                  <a:pt x="2260156" y="251443"/>
                  <a:pt x="2008410" y="-674"/>
                  <a:pt x="1697704" y="-941"/>
                </a:cubicBezTo>
                <a:cubicBezTo>
                  <a:pt x="1697513" y="-941"/>
                  <a:pt x="1697418" y="-941"/>
                  <a:pt x="1697227" y="-941"/>
                </a:cubicBezTo>
                <a:close/>
              </a:path>
            </a:pathLst>
          </a:custGeom>
          <a:solidFill>
            <a:schemeClr val="tx1">
              <a:lumMod val="50000"/>
              <a:lumOff val="50000"/>
            </a:schemeClr>
          </a:solidFill>
          <a:ln w="9525" cap="flat">
            <a:noFill/>
            <a:prstDash val="solid"/>
            <a:miter/>
          </a:ln>
        </p:spPr>
        <p:txBody>
          <a:bodyPr rtlCol="0" anchor="ctr"/>
          <a:lstStyle/>
          <a:p>
            <a:endParaRPr lang="en-US" sz="1800"/>
          </a:p>
        </p:txBody>
      </p:sp>
      <p:sp>
        <p:nvSpPr>
          <p:cNvPr id="37" name="Freeform 17">
            <a:extLst>
              <a:ext uri="{FF2B5EF4-FFF2-40B4-BE49-F238E27FC236}">
                <a16:creationId xmlns:a16="http://schemas.microsoft.com/office/drawing/2014/main" id="{9059E981-5D19-4ECC-A656-2CE7955DA74C}"/>
              </a:ext>
            </a:extLst>
          </p:cNvPr>
          <p:cNvSpPr>
            <a:spLocks noEditPoints="1"/>
          </p:cNvSpPr>
          <p:nvPr/>
        </p:nvSpPr>
        <p:spPr bwMode="auto">
          <a:xfrm>
            <a:off x="8180404" y="3560251"/>
            <a:ext cx="223755" cy="269036"/>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cxnSp>
        <p:nvCxnSpPr>
          <p:cNvPr id="83" name="Straight Connector 82">
            <a:extLst>
              <a:ext uri="{FF2B5EF4-FFF2-40B4-BE49-F238E27FC236}">
                <a16:creationId xmlns:a16="http://schemas.microsoft.com/office/drawing/2014/main" id="{BA2934C0-BF8E-4FEE-AF3B-0BF8885AD2AA}"/>
              </a:ext>
            </a:extLst>
          </p:cNvPr>
          <p:cNvCxnSpPr>
            <a:cxnSpLocks/>
          </p:cNvCxnSpPr>
          <p:nvPr/>
        </p:nvCxnSpPr>
        <p:spPr bwMode="auto">
          <a:xfrm>
            <a:off x="7582087" y="2072593"/>
            <a:ext cx="0" cy="116091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84" name="TextBox 83">
            <a:extLst>
              <a:ext uri="{FF2B5EF4-FFF2-40B4-BE49-F238E27FC236}">
                <a16:creationId xmlns:a16="http://schemas.microsoft.com/office/drawing/2014/main" id="{FE20313F-9F6A-43F6-9C5F-4348168A5297}"/>
              </a:ext>
            </a:extLst>
          </p:cNvPr>
          <p:cNvSpPr txBox="1"/>
          <p:nvPr/>
        </p:nvSpPr>
        <p:spPr>
          <a:xfrm flipH="1">
            <a:off x="7685259" y="2091631"/>
            <a:ext cx="1232826" cy="1031051"/>
          </a:xfrm>
          <a:prstGeom prst="rect">
            <a:avLst/>
          </a:prstGeom>
          <a:noFill/>
        </p:spPr>
        <p:txBody>
          <a:bodyPr wrap="square" lIns="0" tIns="0" rIns="0" bIns="0" anchor="ctr">
            <a:spAutoFit/>
          </a:bodyPr>
          <a:lstStyle/>
          <a:p>
            <a:pPr>
              <a:spcAft>
                <a:spcPts val="300"/>
              </a:spcAft>
            </a:pPr>
            <a:r>
              <a:rPr lang="en-US" sz="1050" b="1" dirty="0">
                <a:solidFill>
                  <a:schemeClr val="tx1">
                    <a:lumMod val="50000"/>
                    <a:lumOff val="50000"/>
                  </a:schemeClr>
                </a:solidFill>
                <a:cs typeface="Mongolian Baiti" panose="03000500000000000000" pitchFamily="66" charset="0"/>
              </a:rPr>
              <a:t>Date: MM/DD/YY</a:t>
            </a:r>
          </a:p>
          <a:p>
            <a:pP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86" name="Straight Connector 85">
            <a:extLst>
              <a:ext uri="{FF2B5EF4-FFF2-40B4-BE49-F238E27FC236}">
                <a16:creationId xmlns:a16="http://schemas.microsoft.com/office/drawing/2014/main" id="{E2E38992-BADD-460A-9B66-45A2C0F8D874}"/>
              </a:ext>
            </a:extLst>
          </p:cNvPr>
          <p:cNvCxnSpPr>
            <a:cxnSpLocks/>
          </p:cNvCxnSpPr>
          <p:nvPr/>
        </p:nvCxnSpPr>
        <p:spPr bwMode="auto">
          <a:xfrm>
            <a:off x="1415571" y="2072593"/>
            <a:ext cx="0" cy="116091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87" name="TextBox 86">
            <a:extLst>
              <a:ext uri="{FF2B5EF4-FFF2-40B4-BE49-F238E27FC236}">
                <a16:creationId xmlns:a16="http://schemas.microsoft.com/office/drawing/2014/main" id="{CECD8D8A-973C-4EC0-85D6-F6C82054B593}"/>
              </a:ext>
            </a:extLst>
          </p:cNvPr>
          <p:cNvSpPr txBox="1"/>
          <p:nvPr/>
        </p:nvSpPr>
        <p:spPr>
          <a:xfrm flipH="1">
            <a:off x="1518743" y="2091631"/>
            <a:ext cx="1232826" cy="1031051"/>
          </a:xfrm>
          <a:prstGeom prst="rect">
            <a:avLst/>
          </a:prstGeom>
          <a:noFill/>
        </p:spPr>
        <p:txBody>
          <a:bodyPr wrap="square" lIns="0" tIns="0" rIns="0" bIns="0" anchor="ctr">
            <a:spAutoFit/>
          </a:bodyPr>
          <a:lstStyle/>
          <a:p>
            <a:pPr>
              <a:spcAft>
                <a:spcPts val="300"/>
              </a:spcAft>
            </a:pPr>
            <a:r>
              <a:rPr lang="en-US" sz="1050" b="1" dirty="0">
                <a:solidFill>
                  <a:schemeClr val="accent2"/>
                </a:solidFill>
                <a:cs typeface="Mongolian Baiti" panose="03000500000000000000" pitchFamily="66" charset="0"/>
              </a:rPr>
              <a:t>Date: MM/DD/YY</a:t>
            </a:r>
          </a:p>
          <a:p>
            <a:pP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89" name="Straight Connector 88">
            <a:extLst>
              <a:ext uri="{FF2B5EF4-FFF2-40B4-BE49-F238E27FC236}">
                <a16:creationId xmlns:a16="http://schemas.microsoft.com/office/drawing/2014/main" id="{9BFF7E39-173A-44E4-90FC-9D48ACCE1627}"/>
              </a:ext>
            </a:extLst>
          </p:cNvPr>
          <p:cNvCxnSpPr>
            <a:cxnSpLocks/>
          </p:cNvCxnSpPr>
          <p:nvPr/>
        </p:nvCxnSpPr>
        <p:spPr bwMode="auto">
          <a:xfrm>
            <a:off x="3471077" y="2072593"/>
            <a:ext cx="0" cy="116091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0" name="TextBox 89">
            <a:extLst>
              <a:ext uri="{FF2B5EF4-FFF2-40B4-BE49-F238E27FC236}">
                <a16:creationId xmlns:a16="http://schemas.microsoft.com/office/drawing/2014/main" id="{D1B6409F-F643-41BD-8D58-8E54C2DAC7A4}"/>
              </a:ext>
            </a:extLst>
          </p:cNvPr>
          <p:cNvSpPr txBox="1"/>
          <p:nvPr/>
        </p:nvSpPr>
        <p:spPr>
          <a:xfrm flipH="1">
            <a:off x="3574249" y="2091631"/>
            <a:ext cx="1232826" cy="1031051"/>
          </a:xfrm>
          <a:prstGeom prst="rect">
            <a:avLst/>
          </a:prstGeom>
          <a:noFill/>
        </p:spPr>
        <p:txBody>
          <a:bodyPr wrap="square" lIns="0" tIns="0" rIns="0" bIns="0" anchor="ctr">
            <a:spAutoFit/>
          </a:bodyPr>
          <a:lstStyle/>
          <a:p>
            <a:pPr>
              <a:spcAft>
                <a:spcPts val="300"/>
              </a:spcAft>
            </a:pPr>
            <a:r>
              <a:rPr lang="en-US" sz="1050" b="1" dirty="0">
                <a:solidFill>
                  <a:schemeClr val="accent4"/>
                </a:solidFill>
                <a:cs typeface="Mongolian Baiti" panose="03000500000000000000" pitchFamily="66" charset="0"/>
              </a:rPr>
              <a:t>Date: MM/DD/YY</a:t>
            </a:r>
          </a:p>
          <a:p>
            <a:pP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92" name="Straight Connector 91">
            <a:extLst>
              <a:ext uri="{FF2B5EF4-FFF2-40B4-BE49-F238E27FC236}">
                <a16:creationId xmlns:a16="http://schemas.microsoft.com/office/drawing/2014/main" id="{73D8C278-4AC4-434F-B365-F67EA456BE62}"/>
              </a:ext>
            </a:extLst>
          </p:cNvPr>
          <p:cNvCxnSpPr>
            <a:cxnSpLocks/>
          </p:cNvCxnSpPr>
          <p:nvPr/>
        </p:nvCxnSpPr>
        <p:spPr bwMode="auto">
          <a:xfrm>
            <a:off x="5526582" y="2072593"/>
            <a:ext cx="0" cy="116091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3" name="TextBox 92">
            <a:extLst>
              <a:ext uri="{FF2B5EF4-FFF2-40B4-BE49-F238E27FC236}">
                <a16:creationId xmlns:a16="http://schemas.microsoft.com/office/drawing/2014/main" id="{E7C4DBAB-5200-4CD8-B882-C1FFA9DBF103}"/>
              </a:ext>
            </a:extLst>
          </p:cNvPr>
          <p:cNvSpPr txBox="1"/>
          <p:nvPr/>
        </p:nvSpPr>
        <p:spPr>
          <a:xfrm flipH="1">
            <a:off x="5629754" y="2091631"/>
            <a:ext cx="1232826" cy="1031051"/>
          </a:xfrm>
          <a:prstGeom prst="rect">
            <a:avLst/>
          </a:prstGeom>
          <a:noFill/>
        </p:spPr>
        <p:txBody>
          <a:bodyPr wrap="square" lIns="0" tIns="0" rIns="0" bIns="0" anchor="ctr">
            <a:spAutoFit/>
          </a:bodyPr>
          <a:lstStyle/>
          <a:p>
            <a:pPr>
              <a:spcAft>
                <a:spcPts val="300"/>
              </a:spcAft>
            </a:pPr>
            <a:r>
              <a:rPr lang="en-US" sz="1050" b="1" dirty="0">
                <a:solidFill>
                  <a:schemeClr val="accent6"/>
                </a:solidFill>
                <a:cs typeface="Mongolian Baiti" panose="03000500000000000000" pitchFamily="66" charset="0"/>
              </a:rPr>
              <a:t>Date: MM/DD/YY</a:t>
            </a:r>
          </a:p>
          <a:p>
            <a:pP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117" name="Straight Connector 116">
            <a:extLst>
              <a:ext uri="{FF2B5EF4-FFF2-40B4-BE49-F238E27FC236}">
                <a16:creationId xmlns:a16="http://schemas.microsoft.com/office/drawing/2014/main" id="{9541DAD7-AB58-478A-824F-CE3EF5688BC6}"/>
              </a:ext>
            </a:extLst>
          </p:cNvPr>
          <p:cNvCxnSpPr>
            <a:cxnSpLocks/>
          </p:cNvCxnSpPr>
          <p:nvPr/>
        </p:nvCxnSpPr>
        <p:spPr bwMode="auto">
          <a:xfrm rot="10800000" flipH="1">
            <a:off x="387818" y="4156037"/>
            <a:ext cx="0" cy="116091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18" name="TextBox 117">
            <a:extLst>
              <a:ext uri="{FF2B5EF4-FFF2-40B4-BE49-F238E27FC236}">
                <a16:creationId xmlns:a16="http://schemas.microsoft.com/office/drawing/2014/main" id="{6ECB486C-F98C-4197-A01F-35C6A59CFCD1}"/>
              </a:ext>
            </a:extLst>
          </p:cNvPr>
          <p:cNvSpPr txBox="1"/>
          <p:nvPr/>
        </p:nvSpPr>
        <p:spPr>
          <a:xfrm>
            <a:off x="490991" y="4266856"/>
            <a:ext cx="1232826" cy="1031051"/>
          </a:xfrm>
          <a:prstGeom prst="rect">
            <a:avLst/>
          </a:prstGeom>
          <a:noFill/>
        </p:spPr>
        <p:txBody>
          <a:bodyPr wrap="square" lIns="0" tIns="0" rIns="0" bIns="0" anchor="ctr">
            <a:spAutoFit/>
          </a:bodyPr>
          <a:lstStyle/>
          <a:p>
            <a:pPr>
              <a:spcAft>
                <a:spcPts val="300"/>
              </a:spcAft>
            </a:pPr>
            <a:r>
              <a:rPr lang="en-US" sz="1050" b="1" dirty="0">
                <a:solidFill>
                  <a:schemeClr val="accent1"/>
                </a:solidFill>
                <a:cs typeface="Mongolian Baiti" panose="03000500000000000000" pitchFamily="66" charset="0"/>
              </a:rPr>
              <a:t>Date: MM/DD/YY</a:t>
            </a:r>
          </a:p>
          <a:p>
            <a:pP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115" name="Straight Connector 114">
            <a:extLst>
              <a:ext uri="{FF2B5EF4-FFF2-40B4-BE49-F238E27FC236}">
                <a16:creationId xmlns:a16="http://schemas.microsoft.com/office/drawing/2014/main" id="{0DAD5E5F-E488-4E4F-B1F4-CD5AA53EFA23}"/>
              </a:ext>
            </a:extLst>
          </p:cNvPr>
          <p:cNvCxnSpPr>
            <a:cxnSpLocks/>
          </p:cNvCxnSpPr>
          <p:nvPr/>
        </p:nvCxnSpPr>
        <p:spPr bwMode="auto">
          <a:xfrm rot="10800000" flipH="1">
            <a:off x="6554334" y="4156037"/>
            <a:ext cx="0" cy="116091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16" name="TextBox 115">
            <a:extLst>
              <a:ext uri="{FF2B5EF4-FFF2-40B4-BE49-F238E27FC236}">
                <a16:creationId xmlns:a16="http://schemas.microsoft.com/office/drawing/2014/main" id="{8A426005-B244-4CB9-BDFA-41C29291D95B}"/>
              </a:ext>
            </a:extLst>
          </p:cNvPr>
          <p:cNvSpPr txBox="1"/>
          <p:nvPr/>
        </p:nvSpPr>
        <p:spPr>
          <a:xfrm>
            <a:off x="6657506" y="4266856"/>
            <a:ext cx="1232826" cy="1031051"/>
          </a:xfrm>
          <a:prstGeom prst="rect">
            <a:avLst/>
          </a:prstGeom>
          <a:noFill/>
        </p:spPr>
        <p:txBody>
          <a:bodyPr wrap="square" lIns="0" tIns="0" rIns="0" bIns="0" anchor="ctr">
            <a:spAutoFit/>
          </a:bodyPr>
          <a:lstStyle/>
          <a:p>
            <a:pPr>
              <a:spcAft>
                <a:spcPts val="300"/>
              </a:spcAft>
            </a:pPr>
            <a:r>
              <a:rPr lang="en-US" sz="1050" b="1" dirty="0">
                <a:solidFill>
                  <a:schemeClr val="tx1">
                    <a:lumMod val="75000"/>
                    <a:lumOff val="25000"/>
                  </a:schemeClr>
                </a:solidFill>
                <a:cs typeface="Mongolian Baiti" panose="03000500000000000000" pitchFamily="66" charset="0"/>
              </a:rPr>
              <a:t>Date: MM/DD/YY</a:t>
            </a:r>
          </a:p>
          <a:p>
            <a:pP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113" name="Straight Connector 112">
            <a:extLst>
              <a:ext uri="{FF2B5EF4-FFF2-40B4-BE49-F238E27FC236}">
                <a16:creationId xmlns:a16="http://schemas.microsoft.com/office/drawing/2014/main" id="{366FC281-3254-4BB2-BD77-DBF24F692E72}"/>
              </a:ext>
            </a:extLst>
          </p:cNvPr>
          <p:cNvCxnSpPr>
            <a:cxnSpLocks/>
          </p:cNvCxnSpPr>
          <p:nvPr/>
        </p:nvCxnSpPr>
        <p:spPr bwMode="auto">
          <a:xfrm rot="10800000" flipH="1">
            <a:off x="4498829" y="4156037"/>
            <a:ext cx="0" cy="116091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14" name="TextBox 113">
            <a:extLst>
              <a:ext uri="{FF2B5EF4-FFF2-40B4-BE49-F238E27FC236}">
                <a16:creationId xmlns:a16="http://schemas.microsoft.com/office/drawing/2014/main" id="{8BFAADFE-8B12-46E4-8552-DD522E73A9F2}"/>
              </a:ext>
            </a:extLst>
          </p:cNvPr>
          <p:cNvSpPr txBox="1"/>
          <p:nvPr/>
        </p:nvSpPr>
        <p:spPr>
          <a:xfrm>
            <a:off x="4602001" y="4266856"/>
            <a:ext cx="1232826" cy="1031051"/>
          </a:xfrm>
          <a:prstGeom prst="rect">
            <a:avLst/>
          </a:prstGeom>
          <a:noFill/>
        </p:spPr>
        <p:txBody>
          <a:bodyPr wrap="square" lIns="0" tIns="0" rIns="0" bIns="0" anchor="ctr">
            <a:spAutoFit/>
          </a:bodyPr>
          <a:lstStyle/>
          <a:p>
            <a:pPr>
              <a:spcAft>
                <a:spcPts val="300"/>
              </a:spcAft>
            </a:pPr>
            <a:r>
              <a:rPr lang="en-US" sz="1050" b="1" dirty="0">
                <a:solidFill>
                  <a:schemeClr val="accent5"/>
                </a:solidFill>
                <a:cs typeface="Mongolian Baiti" panose="03000500000000000000" pitchFamily="66" charset="0"/>
              </a:rPr>
              <a:t>Date: MM/DD/YY</a:t>
            </a:r>
          </a:p>
          <a:p>
            <a:pP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cxnSp>
        <p:nvCxnSpPr>
          <p:cNvPr id="111" name="Straight Connector 110">
            <a:extLst>
              <a:ext uri="{FF2B5EF4-FFF2-40B4-BE49-F238E27FC236}">
                <a16:creationId xmlns:a16="http://schemas.microsoft.com/office/drawing/2014/main" id="{C3DAD49A-85A4-48BF-868D-176658F77CF4}"/>
              </a:ext>
            </a:extLst>
          </p:cNvPr>
          <p:cNvCxnSpPr>
            <a:cxnSpLocks/>
          </p:cNvCxnSpPr>
          <p:nvPr/>
        </p:nvCxnSpPr>
        <p:spPr bwMode="auto">
          <a:xfrm rot="10800000" flipH="1">
            <a:off x="2443323" y="4156037"/>
            <a:ext cx="0" cy="116091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12" name="TextBox 111">
            <a:extLst>
              <a:ext uri="{FF2B5EF4-FFF2-40B4-BE49-F238E27FC236}">
                <a16:creationId xmlns:a16="http://schemas.microsoft.com/office/drawing/2014/main" id="{65BE921D-D749-4E1F-A9A6-83C9828CA506}"/>
              </a:ext>
            </a:extLst>
          </p:cNvPr>
          <p:cNvSpPr txBox="1"/>
          <p:nvPr/>
        </p:nvSpPr>
        <p:spPr>
          <a:xfrm>
            <a:off x="2546495" y="4266856"/>
            <a:ext cx="1232826" cy="1031051"/>
          </a:xfrm>
          <a:prstGeom prst="rect">
            <a:avLst/>
          </a:prstGeom>
          <a:noFill/>
        </p:spPr>
        <p:txBody>
          <a:bodyPr wrap="square" lIns="0" tIns="0" rIns="0" bIns="0" anchor="ctr">
            <a:spAutoFit/>
          </a:bodyPr>
          <a:lstStyle/>
          <a:p>
            <a:pPr>
              <a:spcAft>
                <a:spcPts val="300"/>
              </a:spcAft>
            </a:pPr>
            <a:r>
              <a:rPr lang="en-US" sz="1050" b="1" dirty="0">
                <a:solidFill>
                  <a:schemeClr val="accent3"/>
                </a:solidFill>
                <a:cs typeface="Mongolian Baiti" panose="03000500000000000000" pitchFamily="66" charset="0"/>
              </a:rPr>
              <a:t>Date: MM/DD/YY</a:t>
            </a:r>
          </a:p>
          <a:p>
            <a:pP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Lorem ipsum dolor sit amet, consectetur elit, sed do eiusmod tempor incididunt ut labore et dolore magna.</a:t>
            </a:r>
          </a:p>
        </p:txBody>
      </p:sp>
    </p:spTree>
    <p:extLst>
      <p:ext uri="{BB962C8B-B14F-4D97-AF65-F5344CB8AC3E}">
        <p14:creationId xmlns:p14="http://schemas.microsoft.com/office/powerpoint/2010/main" val="396139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C97D1B5-FB98-4F9F-AD75-10E9863DC82F}"/>
              </a:ext>
            </a:extLst>
          </p:cNvPr>
          <p:cNvSpPr>
            <a:spLocks noGrp="1"/>
          </p:cNvSpPr>
          <p:nvPr>
            <p:ph type="body" sz="half" idx="2"/>
          </p:nvPr>
        </p:nvSpPr>
        <p:spPr>
          <a:xfrm>
            <a:off x="387820" y="884975"/>
            <a:ext cx="8368363" cy="199546"/>
          </a:xfrm>
        </p:spPr>
        <p:txBody>
          <a:bodyPr/>
          <a:lstStyle/>
          <a:p>
            <a:r>
              <a:rPr lang="en-US" dirty="0"/>
              <a:t>Enter your subhead line here</a:t>
            </a:r>
          </a:p>
        </p:txBody>
      </p:sp>
      <p:sp>
        <p:nvSpPr>
          <p:cNvPr id="3" name="Title 2">
            <a:extLst>
              <a:ext uri="{FF2B5EF4-FFF2-40B4-BE49-F238E27FC236}">
                <a16:creationId xmlns:a16="http://schemas.microsoft.com/office/drawing/2014/main" id="{69494D90-4540-421F-A341-4A7540351608}"/>
              </a:ext>
            </a:extLst>
          </p:cNvPr>
          <p:cNvSpPr>
            <a:spLocks noGrp="1"/>
          </p:cNvSpPr>
          <p:nvPr>
            <p:ph type="title"/>
          </p:nvPr>
        </p:nvSpPr>
        <p:spPr>
          <a:xfrm>
            <a:off x="387820" y="382773"/>
            <a:ext cx="8368363" cy="445500"/>
          </a:xfrm>
        </p:spPr>
        <p:txBody>
          <a:bodyPr/>
          <a:lstStyle/>
          <a:p>
            <a:r>
              <a:rPr lang="en-US" dirty="0"/>
              <a:t>Timeline Infographics – 8 Steps</a:t>
            </a:r>
          </a:p>
        </p:txBody>
      </p:sp>
      <p:sp>
        <p:nvSpPr>
          <p:cNvPr id="38" name="Chevron 45">
            <a:extLst>
              <a:ext uri="{FF2B5EF4-FFF2-40B4-BE49-F238E27FC236}">
                <a16:creationId xmlns:a16="http://schemas.microsoft.com/office/drawing/2014/main" id="{7D75D875-BE53-488C-837D-8D279F8A2DF1}"/>
              </a:ext>
            </a:extLst>
          </p:cNvPr>
          <p:cNvSpPr/>
          <p:nvPr/>
        </p:nvSpPr>
        <p:spPr bwMode="auto">
          <a:xfrm>
            <a:off x="387820" y="3485540"/>
            <a:ext cx="8368362" cy="501067"/>
          </a:xfrm>
          <a:prstGeom prst="chevron">
            <a:avLst>
              <a:gd name="adj" fmla="val 49391"/>
            </a:avLst>
          </a:prstGeom>
          <a:solidFill>
            <a:schemeClr val="tx1">
              <a:lumMod val="65000"/>
              <a:lumOff val="35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1350" b="1" dirty="0">
              <a:solidFill>
                <a:schemeClr val="bg1"/>
              </a:solidFill>
            </a:endParaRPr>
          </a:p>
        </p:txBody>
      </p:sp>
      <p:sp>
        <p:nvSpPr>
          <p:cNvPr id="47" name="Oval 46">
            <a:extLst>
              <a:ext uri="{FF2B5EF4-FFF2-40B4-BE49-F238E27FC236}">
                <a16:creationId xmlns:a16="http://schemas.microsoft.com/office/drawing/2014/main" id="{92C8BF62-EABE-4B4F-8FAB-93AED0E8A479}"/>
              </a:ext>
            </a:extLst>
          </p:cNvPr>
          <p:cNvSpPr/>
          <p:nvPr/>
        </p:nvSpPr>
        <p:spPr>
          <a:xfrm>
            <a:off x="891083" y="3673610"/>
            <a:ext cx="124925" cy="124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endParaRPr>
          </a:p>
        </p:txBody>
      </p:sp>
      <p:sp>
        <p:nvSpPr>
          <p:cNvPr id="54" name="Rectangle 53">
            <a:extLst>
              <a:ext uri="{FF2B5EF4-FFF2-40B4-BE49-F238E27FC236}">
                <a16:creationId xmlns:a16="http://schemas.microsoft.com/office/drawing/2014/main" id="{56200D16-B94A-4A5F-A0A7-9FDC6EAC3EF0}"/>
              </a:ext>
            </a:extLst>
          </p:cNvPr>
          <p:cNvSpPr/>
          <p:nvPr/>
        </p:nvSpPr>
        <p:spPr>
          <a:xfrm>
            <a:off x="1105015" y="3678364"/>
            <a:ext cx="848141" cy="115416"/>
          </a:xfrm>
          <a:prstGeom prst="rect">
            <a:avLst/>
          </a:prstGeom>
        </p:spPr>
        <p:txBody>
          <a:bodyPr wrap="square" lIns="0" tIns="0" rIns="0" bIns="0" anchor="ctr">
            <a:spAutoFit/>
          </a:bodyPr>
          <a:lstStyle/>
          <a:p>
            <a:r>
              <a:rPr lang="en-US" sz="750" dirty="0">
                <a:solidFill>
                  <a:schemeClr val="bg1"/>
                </a:solidFill>
              </a:rPr>
              <a:t>Change #1</a:t>
            </a:r>
          </a:p>
        </p:txBody>
      </p:sp>
      <p:sp>
        <p:nvSpPr>
          <p:cNvPr id="62" name="Oval 61">
            <a:extLst>
              <a:ext uri="{FF2B5EF4-FFF2-40B4-BE49-F238E27FC236}">
                <a16:creationId xmlns:a16="http://schemas.microsoft.com/office/drawing/2014/main" id="{45E61D9F-ABAD-4047-88C6-5945EFCAF7A3}"/>
              </a:ext>
            </a:extLst>
          </p:cNvPr>
          <p:cNvSpPr/>
          <p:nvPr/>
        </p:nvSpPr>
        <p:spPr>
          <a:xfrm>
            <a:off x="1807856" y="3673610"/>
            <a:ext cx="124925" cy="1249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endParaRPr>
          </a:p>
        </p:txBody>
      </p:sp>
      <p:sp>
        <p:nvSpPr>
          <p:cNvPr id="63" name="Rectangle 62">
            <a:extLst>
              <a:ext uri="{FF2B5EF4-FFF2-40B4-BE49-F238E27FC236}">
                <a16:creationId xmlns:a16="http://schemas.microsoft.com/office/drawing/2014/main" id="{7681B6C5-C664-4F0B-A11C-1D1E8DCECE40}"/>
              </a:ext>
            </a:extLst>
          </p:cNvPr>
          <p:cNvSpPr/>
          <p:nvPr/>
        </p:nvSpPr>
        <p:spPr>
          <a:xfrm>
            <a:off x="2021787" y="3678364"/>
            <a:ext cx="848141" cy="115416"/>
          </a:xfrm>
          <a:prstGeom prst="rect">
            <a:avLst/>
          </a:prstGeom>
        </p:spPr>
        <p:txBody>
          <a:bodyPr wrap="square" lIns="0" tIns="0" rIns="0" bIns="0" anchor="ctr">
            <a:spAutoFit/>
          </a:bodyPr>
          <a:lstStyle/>
          <a:p>
            <a:r>
              <a:rPr lang="en-US" sz="750" dirty="0">
                <a:solidFill>
                  <a:schemeClr val="bg1"/>
                </a:solidFill>
              </a:rPr>
              <a:t>Change #2</a:t>
            </a:r>
          </a:p>
        </p:txBody>
      </p:sp>
      <p:sp>
        <p:nvSpPr>
          <p:cNvPr id="66" name="Oval 65">
            <a:extLst>
              <a:ext uri="{FF2B5EF4-FFF2-40B4-BE49-F238E27FC236}">
                <a16:creationId xmlns:a16="http://schemas.microsoft.com/office/drawing/2014/main" id="{5663D742-9618-462B-93BC-042C70648ACA}"/>
              </a:ext>
            </a:extLst>
          </p:cNvPr>
          <p:cNvSpPr/>
          <p:nvPr/>
        </p:nvSpPr>
        <p:spPr>
          <a:xfrm>
            <a:off x="2724628" y="3673610"/>
            <a:ext cx="124925" cy="1249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endParaRPr>
          </a:p>
        </p:txBody>
      </p:sp>
      <p:sp>
        <p:nvSpPr>
          <p:cNvPr id="67" name="Rectangle 66">
            <a:extLst>
              <a:ext uri="{FF2B5EF4-FFF2-40B4-BE49-F238E27FC236}">
                <a16:creationId xmlns:a16="http://schemas.microsoft.com/office/drawing/2014/main" id="{1B1DE15B-BABA-4620-8C0F-C0AC1A86B46D}"/>
              </a:ext>
            </a:extLst>
          </p:cNvPr>
          <p:cNvSpPr/>
          <p:nvPr/>
        </p:nvSpPr>
        <p:spPr>
          <a:xfrm>
            <a:off x="2938559" y="3678364"/>
            <a:ext cx="848141" cy="115416"/>
          </a:xfrm>
          <a:prstGeom prst="rect">
            <a:avLst/>
          </a:prstGeom>
        </p:spPr>
        <p:txBody>
          <a:bodyPr wrap="square" lIns="0" tIns="0" rIns="0" bIns="0" anchor="ctr">
            <a:spAutoFit/>
          </a:bodyPr>
          <a:lstStyle/>
          <a:p>
            <a:r>
              <a:rPr lang="en-US" sz="750" dirty="0">
                <a:solidFill>
                  <a:schemeClr val="bg1"/>
                </a:solidFill>
              </a:rPr>
              <a:t>Change #3</a:t>
            </a:r>
          </a:p>
        </p:txBody>
      </p:sp>
      <p:sp>
        <p:nvSpPr>
          <p:cNvPr id="70" name="Oval 69">
            <a:extLst>
              <a:ext uri="{FF2B5EF4-FFF2-40B4-BE49-F238E27FC236}">
                <a16:creationId xmlns:a16="http://schemas.microsoft.com/office/drawing/2014/main" id="{EF635768-9942-4018-A429-AF3D1DB34844}"/>
              </a:ext>
            </a:extLst>
          </p:cNvPr>
          <p:cNvSpPr/>
          <p:nvPr/>
        </p:nvSpPr>
        <p:spPr>
          <a:xfrm>
            <a:off x="3641400" y="3673610"/>
            <a:ext cx="124925" cy="124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endParaRPr>
          </a:p>
        </p:txBody>
      </p:sp>
      <p:sp>
        <p:nvSpPr>
          <p:cNvPr id="71" name="Rectangle 70">
            <a:extLst>
              <a:ext uri="{FF2B5EF4-FFF2-40B4-BE49-F238E27FC236}">
                <a16:creationId xmlns:a16="http://schemas.microsoft.com/office/drawing/2014/main" id="{8EE531AF-0FCC-49F7-934D-A04890221BB1}"/>
              </a:ext>
            </a:extLst>
          </p:cNvPr>
          <p:cNvSpPr/>
          <p:nvPr/>
        </p:nvSpPr>
        <p:spPr>
          <a:xfrm>
            <a:off x="3855332" y="3678364"/>
            <a:ext cx="848141" cy="115416"/>
          </a:xfrm>
          <a:prstGeom prst="rect">
            <a:avLst/>
          </a:prstGeom>
        </p:spPr>
        <p:txBody>
          <a:bodyPr wrap="square" lIns="0" tIns="0" rIns="0" bIns="0" anchor="ctr">
            <a:spAutoFit/>
          </a:bodyPr>
          <a:lstStyle/>
          <a:p>
            <a:r>
              <a:rPr lang="en-US" sz="750" dirty="0">
                <a:solidFill>
                  <a:schemeClr val="bg1"/>
                </a:solidFill>
              </a:rPr>
              <a:t>Change #4</a:t>
            </a:r>
          </a:p>
        </p:txBody>
      </p:sp>
      <p:sp>
        <p:nvSpPr>
          <p:cNvPr id="74" name="Oval 73">
            <a:extLst>
              <a:ext uri="{FF2B5EF4-FFF2-40B4-BE49-F238E27FC236}">
                <a16:creationId xmlns:a16="http://schemas.microsoft.com/office/drawing/2014/main" id="{955BD64B-8EC2-45BC-B1FD-EF6EDCCB2088}"/>
              </a:ext>
            </a:extLst>
          </p:cNvPr>
          <p:cNvSpPr/>
          <p:nvPr/>
        </p:nvSpPr>
        <p:spPr>
          <a:xfrm>
            <a:off x="4558172" y="3673610"/>
            <a:ext cx="124925" cy="1249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endParaRPr>
          </a:p>
        </p:txBody>
      </p:sp>
      <p:sp>
        <p:nvSpPr>
          <p:cNvPr id="75" name="Rectangle 74">
            <a:extLst>
              <a:ext uri="{FF2B5EF4-FFF2-40B4-BE49-F238E27FC236}">
                <a16:creationId xmlns:a16="http://schemas.microsoft.com/office/drawing/2014/main" id="{2DA34415-297B-4799-855D-8DC5D1016942}"/>
              </a:ext>
            </a:extLst>
          </p:cNvPr>
          <p:cNvSpPr/>
          <p:nvPr/>
        </p:nvSpPr>
        <p:spPr>
          <a:xfrm>
            <a:off x="4772104" y="3678364"/>
            <a:ext cx="848141" cy="115416"/>
          </a:xfrm>
          <a:prstGeom prst="rect">
            <a:avLst/>
          </a:prstGeom>
        </p:spPr>
        <p:txBody>
          <a:bodyPr wrap="square" lIns="0" tIns="0" rIns="0" bIns="0" anchor="ctr">
            <a:spAutoFit/>
          </a:bodyPr>
          <a:lstStyle/>
          <a:p>
            <a:r>
              <a:rPr lang="en-US" sz="750" dirty="0">
                <a:solidFill>
                  <a:schemeClr val="bg1"/>
                </a:solidFill>
              </a:rPr>
              <a:t>Change #5</a:t>
            </a:r>
          </a:p>
        </p:txBody>
      </p:sp>
      <p:sp>
        <p:nvSpPr>
          <p:cNvPr id="78" name="Oval 77">
            <a:extLst>
              <a:ext uri="{FF2B5EF4-FFF2-40B4-BE49-F238E27FC236}">
                <a16:creationId xmlns:a16="http://schemas.microsoft.com/office/drawing/2014/main" id="{251E56CA-A5A2-4A55-9A18-61407CE96692}"/>
              </a:ext>
            </a:extLst>
          </p:cNvPr>
          <p:cNvSpPr/>
          <p:nvPr/>
        </p:nvSpPr>
        <p:spPr>
          <a:xfrm>
            <a:off x="5474945" y="3673610"/>
            <a:ext cx="124925" cy="124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endParaRPr>
          </a:p>
        </p:txBody>
      </p:sp>
      <p:sp>
        <p:nvSpPr>
          <p:cNvPr id="79" name="Rectangle 78">
            <a:extLst>
              <a:ext uri="{FF2B5EF4-FFF2-40B4-BE49-F238E27FC236}">
                <a16:creationId xmlns:a16="http://schemas.microsoft.com/office/drawing/2014/main" id="{A1533AA3-1DD7-490A-9649-F9B1EAEF6CC8}"/>
              </a:ext>
            </a:extLst>
          </p:cNvPr>
          <p:cNvSpPr/>
          <p:nvPr/>
        </p:nvSpPr>
        <p:spPr>
          <a:xfrm>
            <a:off x="5688876" y="3678364"/>
            <a:ext cx="848141" cy="115416"/>
          </a:xfrm>
          <a:prstGeom prst="rect">
            <a:avLst/>
          </a:prstGeom>
        </p:spPr>
        <p:txBody>
          <a:bodyPr wrap="square" lIns="0" tIns="0" rIns="0" bIns="0" anchor="ctr">
            <a:spAutoFit/>
          </a:bodyPr>
          <a:lstStyle/>
          <a:p>
            <a:r>
              <a:rPr lang="en-US" sz="750" dirty="0">
                <a:solidFill>
                  <a:schemeClr val="bg1"/>
                </a:solidFill>
              </a:rPr>
              <a:t>Change #6</a:t>
            </a:r>
          </a:p>
        </p:txBody>
      </p:sp>
      <p:sp>
        <p:nvSpPr>
          <p:cNvPr id="82" name="Oval 81">
            <a:extLst>
              <a:ext uri="{FF2B5EF4-FFF2-40B4-BE49-F238E27FC236}">
                <a16:creationId xmlns:a16="http://schemas.microsoft.com/office/drawing/2014/main" id="{68BE6AB4-5FEC-41E2-988A-2E07446213CF}"/>
              </a:ext>
            </a:extLst>
          </p:cNvPr>
          <p:cNvSpPr/>
          <p:nvPr/>
        </p:nvSpPr>
        <p:spPr>
          <a:xfrm>
            <a:off x="6391717" y="3673610"/>
            <a:ext cx="124925" cy="12492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endParaRPr>
          </a:p>
        </p:txBody>
      </p:sp>
      <p:sp>
        <p:nvSpPr>
          <p:cNvPr id="83" name="Rectangle 82">
            <a:extLst>
              <a:ext uri="{FF2B5EF4-FFF2-40B4-BE49-F238E27FC236}">
                <a16:creationId xmlns:a16="http://schemas.microsoft.com/office/drawing/2014/main" id="{E9E615EB-98CC-49EB-9AAE-CC502338D487}"/>
              </a:ext>
            </a:extLst>
          </p:cNvPr>
          <p:cNvSpPr/>
          <p:nvPr/>
        </p:nvSpPr>
        <p:spPr>
          <a:xfrm>
            <a:off x="6605648" y="3678364"/>
            <a:ext cx="848141" cy="115416"/>
          </a:xfrm>
          <a:prstGeom prst="rect">
            <a:avLst/>
          </a:prstGeom>
        </p:spPr>
        <p:txBody>
          <a:bodyPr wrap="square" lIns="0" tIns="0" rIns="0" bIns="0" anchor="ctr">
            <a:spAutoFit/>
          </a:bodyPr>
          <a:lstStyle/>
          <a:p>
            <a:r>
              <a:rPr lang="en-US" sz="750" dirty="0">
                <a:solidFill>
                  <a:schemeClr val="bg1"/>
                </a:solidFill>
              </a:rPr>
              <a:t>Change #7</a:t>
            </a:r>
          </a:p>
        </p:txBody>
      </p:sp>
      <p:sp>
        <p:nvSpPr>
          <p:cNvPr id="86" name="Oval 85">
            <a:extLst>
              <a:ext uri="{FF2B5EF4-FFF2-40B4-BE49-F238E27FC236}">
                <a16:creationId xmlns:a16="http://schemas.microsoft.com/office/drawing/2014/main" id="{7BFD04CC-0C97-4535-A9AD-831F33AA3945}"/>
              </a:ext>
            </a:extLst>
          </p:cNvPr>
          <p:cNvSpPr/>
          <p:nvPr/>
        </p:nvSpPr>
        <p:spPr>
          <a:xfrm>
            <a:off x="7308488" y="3673610"/>
            <a:ext cx="124925" cy="1249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endParaRPr>
          </a:p>
        </p:txBody>
      </p:sp>
      <p:sp>
        <p:nvSpPr>
          <p:cNvPr id="87" name="Rectangle 86">
            <a:extLst>
              <a:ext uri="{FF2B5EF4-FFF2-40B4-BE49-F238E27FC236}">
                <a16:creationId xmlns:a16="http://schemas.microsoft.com/office/drawing/2014/main" id="{6C63BE9D-2AC6-4582-94FA-2B11CEE83BF0}"/>
              </a:ext>
            </a:extLst>
          </p:cNvPr>
          <p:cNvSpPr/>
          <p:nvPr/>
        </p:nvSpPr>
        <p:spPr>
          <a:xfrm>
            <a:off x="7522421" y="3678364"/>
            <a:ext cx="848141" cy="115416"/>
          </a:xfrm>
          <a:prstGeom prst="rect">
            <a:avLst/>
          </a:prstGeom>
        </p:spPr>
        <p:txBody>
          <a:bodyPr wrap="square" lIns="0" tIns="0" rIns="0" bIns="0" anchor="ctr">
            <a:spAutoFit/>
          </a:bodyPr>
          <a:lstStyle/>
          <a:p>
            <a:r>
              <a:rPr lang="en-US" sz="750" dirty="0">
                <a:solidFill>
                  <a:schemeClr val="bg1"/>
                </a:solidFill>
              </a:rPr>
              <a:t>Change #8</a:t>
            </a:r>
          </a:p>
        </p:txBody>
      </p:sp>
      <p:grpSp>
        <p:nvGrpSpPr>
          <p:cNvPr id="9" name="Group 8">
            <a:extLst>
              <a:ext uri="{FF2B5EF4-FFF2-40B4-BE49-F238E27FC236}">
                <a16:creationId xmlns:a16="http://schemas.microsoft.com/office/drawing/2014/main" id="{96F4EC6B-A534-4444-AF47-1007C40DAB3C}"/>
              </a:ext>
            </a:extLst>
          </p:cNvPr>
          <p:cNvGrpSpPr/>
          <p:nvPr/>
        </p:nvGrpSpPr>
        <p:grpSpPr>
          <a:xfrm>
            <a:off x="958072" y="2912841"/>
            <a:ext cx="5500634" cy="751600"/>
            <a:chOff x="1277429" y="2740786"/>
            <a:chExt cx="7334178" cy="1002133"/>
          </a:xfrm>
        </p:grpSpPr>
        <p:cxnSp>
          <p:nvCxnSpPr>
            <p:cNvPr id="98" name="Straight Connector 97">
              <a:extLst>
                <a:ext uri="{FF2B5EF4-FFF2-40B4-BE49-F238E27FC236}">
                  <a16:creationId xmlns:a16="http://schemas.microsoft.com/office/drawing/2014/main" id="{36838394-880C-4267-8E86-1AC132485D60}"/>
                </a:ext>
              </a:extLst>
            </p:cNvPr>
            <p:cNvCxnSpPr>
              <a:cxnSpLocks/>
            </p:cNvCxnSpPr>
            <p:nvPr/>
          </p:nvCxnSpPr>
          <p:spPr>
            <a:xfrm flipV="1">
              <a:off x="1277429" y="2740786"/>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FA77DC90-975A-47DB-99E7-EF98278C998A}"/>
                </a:ext>
              </a:extLst>
            </p:cNvPr>
            <p:cNvCxnSpPr>
              <a:cxnSpLocks/>
            </p:cNvCxnSpPr>
            <p:nvPr/>
          </p:nvCxnSpPr>
          <p:spPr>
            <a:xfrm flipV="1">
              <a:off x="3722155" y="2740786"/>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28DC301-F6E4-49E4-B594-E3AAC225E20D}"/>
                </a:ext>
              </a:extLst>
            </p:cNvPr>
            <p:cNvCxnSpPr>
              <a:cxnSpLocks/>
            </p:cNvCxnSpPr>
            <p:nvPr/>
          </p:nvCxnSpPr>
          <p:spPr>
            <a:xfrm flipV="1">
              <a:off x="6166881" y="2740786"/>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48C35C-D1A2-4077-B929-E5143254D377}"/>
                </a:ext>
              </a:extLst>
            </p:cNvPr>
            <p:cNvCxnSpPr>
              <a:cxnSpLocks/>
            </p:cNvCxnSpPr>
            <p:nvPr/>
          </p:nvCxnSpPr>
          <p:spPr>
            <a:xfrm flipV="1">
              <a:off x="8611607" y="2740786"/>
              <a:ext cx="0" cy="100213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104" name="Straight Connector 103">
            <a:extLst>
              <a:ext uri="{FF2B5EF4-FFF2-40B4-BE49-F238E27FC236}">
                <a16:creationId xmlns:a16="http://schemas.microsoft.com/office/drawing/2014/main" id="{FFBDBA0C-B938-4BFE-A912-A7336A90454F}"/>
              </a:ext>
            </a:extLst>
          </p:cNvPr>
          <p:cNvCxnSpPr/>
          <p:nvPr/>
        </p:nvCxnSpPr>
        <p:spPr>
          <a:xfrm flipV="1">
            <a:off x="1874844" y="3807708"/>
            <a:ext cx="0" cy="75160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B85C0DD-6FDF-4AFA-BE74-8895D015A2E9}"/>
              </a:ext>
            </a:extLst>
          </p:cNvPr>
          <p:cNvCxnSpPr/>
          <p:nvPr/>
        </p:nvCxnSpPr>
        <p:spPr>
          <a:xfrm flipV="1">
            <a:off x="3708389" y="3807708"/>
            <a:ext cx="0" cy="75160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860E98AB-F025-479E-A51D-F87C49F941C7}"/>
              </a:ext>
            </a:extLst>
          </p:cNvPr>
          <p:cNvCxnSpPr/>
          <p:nvPr/>
        </p:nvCxnSpPr>
        <p:spPr>
          <a:xfrm flipV="1">
            <a:off x="5541933" y="3807708"/>
            <a:ext cx="0" cy="75160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0038C10A-E7D1-4FF5-9232-C4B2FDBCB2FD}"/>
              </a:ext>
            </a:extLst>
          </p:cNvPr>
          <p:cNvCxnSpPr>
            <a:cxnSpLocks/>
          </p:cNvCxnSpPr>
          <p:nvPr/>
        </p:nvCxnSpPr>
        <p:spPr>
          <a:xfrm flipV="1">
            <a:off x="7375478" y="3807708"/>
            <a:ext cx="0" cy="75160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8EE2C631-B294-4109-B4FC-6FA5F5FF713E}"/>
              </a:ext>
            </a:extLst>
          </p:cNvPr>
          <p:cNvSpPr txBox="1"/>
          <p:nvPr/>
        </p:nvSpPr>
        <p:spPr>
          <a:xfrm flipH="1">
            <a:off x="1042206" y="2457347"/>
            <a:ext cx="1296569" cy="543418"/>
          </a:xfrm>
          <a:prstGeom prst="rect">
            <a:avLst/>
          </a:prstGeom>
          <a:noFill/>
        </p:spPr>
        <p:txBody>
          <a:bodyPr wrap="square" lIns="0" tIns="0" rIns="0" bIns="0" anchor="ctr">
            <a:spAutoFit/>
          </a:bodyPr>
          <a:lstStyle/>
          <a:p>
            <a:pPr>
              <a:lnSpc>
                <a:spcPct val="120000"/>
              </a:lnSpc>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0" name="TextBox 49">
            <a:extLst>
              <a:ext uri="{FF2B5EF4-FFF2-40B4-BE49-F238E27FC236}">
                <a16:creationId xmlns:a16="http://schemas.microsoft.com/office/drawing/2014/main" id="{8D7FEB9A-46B2-457E-AEEB-C8EA946E2715}"/>
              </a:ext>
            </a:extLst>
          </p:cNvPr>
          <p:cNvSpPr txBox="1"/>
          <p:nvPr/>
        </p:nvSpPr>
        <p:spPr>
          <a:xfrm flipH="1">
            <a:off x="2875751" y="2457347"/>
            <a:ext cx="1296569" cy="543418"/>
          </a:xfrm>
          <a:prstGeom prst="rect">
            <a:avLst/>
          </a:prstGeom>
          <a:noFill/>
        </p:spPr>
        <p:txBody>
          <a:bodyPr wrap="square" lIns="0" tIns="0" rIns="0" bIns="0" anchor="ctr">
            <a:spAutoFit/>
          </a:bodyPr>
          <a:lstStyle/>
          <a:p>
            <a:pPr>
              <a:lnSpc>
                <a:spcPct val="120000"/>
              </a:lnSpc>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3" name="TextBox 52">
            <a:extLst>
              <a:ext uri="{FF2B5EF4-FFF2-40B4-BE49-F238E27FC236}">
                <a16:creationId xmlns:a16="http://schemas.microsoft.com/office/drawing/2014/main" id="{34DB0313-10FE-4B99-B4CE-62FF97E679DD}"/>
              </a:ext>
            </a:extLst>
          </p:cNvPr>
          <p:cNvSpPr txBox="1"/>
          <p:nvPr/>
        </p:nvSpPr>
        <p:spPr>
          <a:xfrm flipH="1">
            <a:off x="4709294" y="2457347"/>
            <a:ext cx="1296569" cy="543418"/>
          </a:xfrm>
          <a:prstGeom prst="rect">
            <a:avLst/>
          </a:prstGeom>
          <a:noFill/>
        </p:spPr>
        <p:txBody>
          <a:bodyPr wrap="square" lIns="0" tIns="0" rIns="0" bIns="0" anchor="ctr">
            <a:spAutoFit/>
          </a:bodyPr>
          <a:lstStyle/>
          <a:p>
            <a:pPr>
              <a:lnSpc>
                <a:spcPct val="120000"/>
              </a:lnSpc>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0" name="TextBox 59">
            <a:extLst>
              <a:ext uri="{FF2B5EF4-FFF2-40B4-BE49-F238E27FC236}">
                <a16:creationId xmlns:a16="http://schemas.microsoft.com/office/drawing/2014/main" id="{2E9AE58A-8632-4466-A60B-4878DF8D2729}"/>
              </a:ext>
            </a:extLst>
          </p:cNvPr>
          <p:cNvSpPr txBox="1"/>
          <p:nvPr/>
        </p:nvSpPr>
        <p:spPr>
          <a:xfrm flipH="1">
            <a:off x="6542839" y="2457347"/>
            <a:ext cx="1296569" cy="543418"/>
          </a:xfrm>
          <a:prstGeom prst="rect">
            <a:avLst/>
          </a:prstGeom>
          <a:noFill/>
        </p:spPr>
        <p:txBody>
          <a:bodyPr wrap="square" lIns="0" tIns="0" rIns="0" bIns="0" anchor="ctr">
            <a:spAutoFit/>
          </a:bodyPr>
          <a:lstStyle/>
          <a:p>
            <a:pPr>
              <a:lnSpc>
                <a:spcPct val="120000"/>
              </a:lnSpc>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32" name="TextBox 131">
            <a:extLst>
              <a:ext uri="{FF2B5EF4-FFF2-40B4-BE49-F238E27FC236}">
                <a16:creationId xmlns:a16="http://schemas.microsoft.com/office/drawing/2014/main" id="{36341547-BC07-4D74-847E-18491BA75219}"/>
              </a:ext>
            </a:extLst>
          </p:cNvPr>
          <p:cNvSpPr txBox="1"/>
          <p:nvPr/>
        </p:nvSpPr>
        <p:spPr>
          <a:xfrm flipH="1">
            <a:off x="1958978" y="4471386"/>
            <a:ext cx="1296569" cy="543418"/>
          </a:xfrm>
          <a:prstGeom prst="rect">
            <a:avLst/>
          </a:prstGeom>
          <a:noFill/>
        </p:spPr>
        <p:txBody>
          <a:bodyPr wrap="square" lIns="0" tIns="0" rIns="0" bIns="0" anchor="ctr">
            <a:spAutoFit/>
          </a:bodyPr>
          <a:lstStyle/>
          <a:p>
            <a:pPr>
              <a:lnSpc>
                <a:spcPct val="120000"/>
              </a:lnSpc>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36" name="TextBox 135">
            <a:extLst>
              <a:ext uri="{FF2B5EF4-FFF2-40B4-BE49-F238E27FC236}">
                <a16:creationId xmlns:a16="http://schemas.microsoft.com/office/drawing/2014/main" id="{6E220C37-176B-45BE-9D1A-F8861D74057D}"/>
              </a:ext>
            </a:extLst>
          </p:cNvPr>
          <p:cNvSpPr txBox="1"/>
          <p:nvPr/>
        </p:nvSpPr>
        <p:spPr>
          <a:xfrm flipH="1">
            <a:off x="3792523" y="4471386"/>
            <a:ext cx="1296569" cy="543418"/>
          </a:xfrm>
          <a:prstGeom prst="rect">
            <a:avLst/>
          </a:prstGeom>
          <a:noFill/>
        </p:spPr>
        <p:txBody>
          <a:bodyPr wrap="square" lIns="0" tIns="0" rIns="0" bIns="0" anchor="ctr">
            <a:spAutoFit/>
          </a:bodyPr>
          <a:lstStyle/>
          <a:p>
            <a:pPr>
              <a:lnSpc>
                <a:spcPct val="120000"/>
              </a:lnSpc>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40" name="TextBox 139">
            <a:extLst>
              <a:ext uri="{FF2B5EF4-FFF2-40B4-BE49-F238E27FC236}">
                <a16:creationId xmlns:a16="http://schemas.microsoft.com/office/drawing/2014/main" id="{11FF8C9F-B68E-4450-8DD5-9C04F3D782A5}"/>
              </a:ext>
            </a:extLst>
          </p:cNvPr>
          <p:cNvSpPr txBox="1"/>
          <p:nvPr/>
        </p:nvSpPr>
        <p:spPr>
          <a:xfrm flipH="1">
            <a:off x="5626067" y="4471386"/>
            <a:ext cx="1296569" cy="543418"/>
          </a:xfrm>
          <a:prstGeom prst="rect">
            <a:avLst/>
          </a:prstGeom>
          <a:noFill/>
        </p:spPr>
        <p:txBody>
          <a:bodyPr wrap="square" lIns="0" tIns="0" rIns="0" bIns="0" anchor="ctr">
            <a:spAutoFit/>
          </a:bodyPr>
          <a:lstStyle/>
          <a:p>
            <a:pPr>
              <a:lnSpc>
                <a:spcPct val="120000"/>
              </a:lnSpc>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44" name="TextBox 143">
            <a:extLst>
              <a:ext uri="{FF2B5EF4-FFF2-40B4-BE49-F238E27FC236}">
                <a16:creationId xmlns:a16="http://schemas.microsoft.com/office/drawing/2014/main" id="{CE240468-A8A8-42AE-A9F3-7259B6E0797E}"/>
              </a:ext>
            </a:extLst>
          </p:cNvPr>
          <p:cNvSpPr txBox="1"/>
          <p:nvPr/>
        </p:nvSpPr>
        <p:spPr>
          <a:xfrm flipH="1">
            <a:off x="7459611" y="4471386"/>
            <a:ext cx="1296569" cy="543418"/>
          </a:xfrm>
          <a:prstGeom prst="rect">
            <a:avLst/>
          </a:prstGeom>
          <a:noFill/>
        </p:spPr>
        <p:txBody>
          <a:bodyPr wrap="square" lIns="0" tIns="0" rIns="0" bIns="0" anchor="ctr">
            <a:spAutoFit/>
          </a:bodyPr>
          <a:lstStyle/>
          <a:p>
            <a:pPr>
              <a:lnSpc>
                <a:spcPct val="120000"/>
              </a:lnSpc>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6" name="Freeform: Shape 55">
            <a:extLst>
              <a:ext uri="{FF2B5EF4-FFF2-40B4-BE49-F238E27FC236}">
                <a16:creationId xmlns:a16="http://schemas.microsoft.com/office/drawing/2014/main" id="{E157B50B-BF33-4F76-B6C1-FACC185C1CE1}"/>
              </a:ext>
            </a:extLst>
          </p:cNvPr>
          <p:cNvSpPr/>
          <p:nvPr/>
        </p:nvSpPr>
        <p:spPr bwMode="auto">
          <a:xfrm>
            <a:off x="1016371" y="2091882"/>
            <a:ext cx="1326563" cy="302687"/>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1"/>
          </a:solidFill>
          <a:ln w="3175">
            <a:solidFill>
              <a:schemeClr val="bg1"/>
            </a:solidFill>
            <a:round/>
            <a:headEnd/>
            <a:tailEnd/>
          </a:ln>
          <a:effectLst/>
        </p:spPr>
        <p:txBody>
          <a:bodyPr vert="horz" wrap="square" lIns="68580" tIns="0" rIns="68580" bIns="0" numCol="1" rtlCol="0" anchor="ctr" anchorCtr="0" compatLnSpc="1">
            <a:prstTxWarp prst="textNoShape">
              <a:avLst/>
            </a:prstTxWarp>
            <a:noAutofit/>
          </a:bodyPr>
          <a:lstStyle/>
          <a:p>
            <a:r>
              <a:rPr lang="en-US" sz="900" b="1" dirty="0">
                <a:solidFill>
                  <a:schemeClr val="bg1"/>
                </a:solidFill>
              </a:rPr>
              <a:t>20 JAN 2020</a:t>
            </a:r>
          </a:p>
        </p:txBody>
      </p:sp>
      <p:sp>
        <p:nvSpPr>
          <p:cNvPr id="57" name="Freeform: Shape 56">
            <a:extLst>
              <a:ext uri="{FF2B5EF4-FFF2-40B4-BE49-F238E27FC236}">
                <a16:creationId xmlns:a16="http://schemas.microsoft.com/office/drawing/2014/main" id="{C460EFF6-5EA7-4B6D-8086-62E6F3D5DAD2}"/>
              </a:ext>
            </a:extLst>
          </p:cNvPr>
          <p:cNvSpPr/>
          <p:nvPr/>
        </p:nvSpPr>
        <p:spPr bwMode="auto">
          <a:xfrm>
            <a:off x="2849915" y="2091882"/>
            <a:ext cx="1326563" cy="302687"/>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3"/>
          </a:solidFill>
          <a:ln w="3175">
            <a:solidFill>
              <a:schemeClr val="bg1"/>
            </a:solidFill>
            <a:round/>
            <a:headEnd/>
            <a:tailEnd/>
          </a:ln>
          <a:effectLst/>
        </p:spPr>
        <p:txBody>
          <a:bodyPr vert="horz" wrap="square" lIns="68580" tIns="0" rIns="68580" bIns="0" numCol="1" rtlCol="0" anchor="ctr" anchorCtr="0" compatLnSpc="1">
            <a:prstTxWarp prst="textNoShape">
              <a:avLst/>
            </a:prstTxWarp>
            <a:noAutofit/>
          </a:bodyPr>
          <a:lstStyle/>
          <a:p>
            <a:r>
              <a:rPr lang="en-US" sz="900" b="1" dirty="0">
                <a:solidFill>
                  <a:schemeClr val="bg1"/>
                </a:solidFill>
              </a:rPr>
              <a:t>20 JAN 2023</a:t>
            </a:r>
          </a:p>
        </p:txBody>
      </p:sp>
      <p:sp>
        <p:nvSpPr>
          <p:cNvPr id="58" name="Freeform: Shape 57">
            <a:extLst>
              <a:ext uri="{FF2B5EF4-FFF2-40B4-BE49-F238E27FC236}">
                <a16:creationId xmlns:a16="http://schemas.microsoft.com/office/drawing/2014/main" id="{BBB6B2CC-6B3F-4282-9157-93559448B357}"/>
              </a:ext>
            </a:extLst>
          </p:cNvPr>
          <p:cNvSpPr/>
          <p:nvPr/>
        </p:nvSpPr>
        <p:spPr bwMode="auto">
          <a:xfrm>
            <a:off x="4683460" y="2091882"/>
            <a:ext cx="1326563" cy="302687"/>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5"/>
          </a:solidFill>
          <a:ln w="3175">
            <a:solidFill>
              <a:schemeClr val="bg1"/>
            </a:solidFill>
            <a:round/>
            <a:headEnd/>
            <a:tailEnd/>
          </a:ln>
          <a:effectLst/>
        </p:spPr>
        <p:txBody>
          <a:bodyPr vert="horz" wrap="square" lIns="68580" tIns="0" rIns="68580" bIns="0" numCol="1" rtlCol="0" anchor="ctr" anchorCtr="0" compatLnSpc="1">
            <a:prstTxWarp prst="textNoShape">
              <a:avLst/>
            </a:prstTxWarp>
            <a:noAutofit/>
          </a:bodyPr>
          <a:lstStyle/>
          <a:p>
            <a:r>
              <a:rPr lang="en-US" sz="900" b="1" dirty="0">
                <a:solidFill>
                  <a:schemeClr val="bg1"/>
                </a:solidFill>
              </a:rPr>
              <a:t>20 JAN 2025</a:t>
            </a:r>
          </a:p>
        </p:txBody>
      </p:sp>
      <p:sp>
        <p:nvSpPr>
          <p:cNvPr id="59" name="Freeform: Shape 58">
            <a:extLst>
              <a:ext uri="{FF2B5EF4-FFF2-40B4-BE49-F238E27FC236}">
                <a16:creationId xmlns:a16="http://schemas.microsoft.com/office/drawing/2014/main" id="{C69F0802-C5D7-4AC7-B1FD-900132A333C7}"/>
              </a:ext>
            </a:extLst>
          </p:cNvPr>
          <p:cNvSpPr/>
          <p:nvPr/>
        </p:nvSpPr>
        <p:spPr bwMode="auto">
          <a:xfrm>
            <a:off x="6517004" y="2091882"/>
            <a:ext cx="1326563" cy="302687"/>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tx1">
              <a:lumMod val="75000"/>
              <a:lumOff val="25000"/>
            </a:schemeClr>
          </a:solidFill>
          <a:ln w="3175">
            <a:solidFill>
              <a:schemeClr val="bg1"/>
            </a:solidFill>
            <a:round/>
            <a:headEnd/>
            <a:tailEnd/>
          </a:ln>
          <a:effectLst/>
        </p:spPr>
        <p:txBody>
          <a:bodyPr vert="horz" wrap="square" lIns="68580" tIns="0" rIns="68580" bIns="0" numCol="1" rtlCol="0" anchor="ctr" anchorCtr="0" compatLnSpc="1">
            <a:prstTxWarp prst="textNoShape">
              <a:avLst/>
            </a:prstTxWarp>
            <a:noAutofit/>
          </a:bodyPr>
          <a:lstStyle/>
          <a:p>
            <a:r>
              <a:rPr lang="en-US" sz="900" b="1" dirty="0">
                <a:solidFill>
                  <a:schemeClr val="bg1"/>
                </a:solidFill>
              </a:rPr>
              <a:t>20 JAN 2027</a:t>
            </a:r>
          </a:p>
        </p:txBody>
      </p:sp>
      <p:sp>
        <p:nvSpPr>
          <p:cNvPr id="64" name="Freeform: Shape 63">
            <a:extLst>
              <a:ext uri="{FF2B5EF4-FFF2-40B4-BE49-F238E27FC236}">
                <a16:creationId xmlns:a16="http://schemas.microsoft.com/office/drawing/2014/main" id="{731B18D5-0EE1-4B57-B5EC-3D7BA3348D51}"/>
              </a:ext>
            </a:extLst>
          </p:cNvPr>
          <p:cNvSpPr/>
          <p:nvPr/>
        </p:nvSpPr>
        <p:spPr bwMode="auto">
          <a:xfrm>
            <a:off x="1933143" y="5077579"/>
            <a:ext cx="1326563" cy="302687"/>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2"/>
          </a:solidFill>
          <a:ln w="3175">
            <a:solidFill>
              <a:schemeClr val="bg1"/>
            </a:solidFill>
            <a:round/>
            <a:headEnd/>
            <a:tailEnd/>
          </a:ln>
          <a:effectLst/>
        </p:spPr>
        <p:txBody>
          <a:bodyPr vert="horz" wrap="square" lIns="68580" tIns="0" rIns="68580" bIns="0" numCol="1" rtlCol="0" anchor="ctr" anchorCtr="0" compatLnSpc="1">
            <a:prstTxWarp prst="textNoShape">
              <a:avLst/>
            </a:prstTxWarp>
            <a:noAutofit/>
          </a:bodyPr>
          <a:lstStyle/>
          <a:p>
            <a:r>
              <a:rPr lang="en-US" sz="900" b="1" dirty="0">
                <a:solidFill>
                  <a:schemeClr val="bg1"/>
                </a:solidFill>
              </a:rPr>
              <a:t>20 JAN 2021</a:t>
            </a:r>
          </a:p>
        </p:txBody>
      </p:sp>
      <p:sp>
        <p:nvSpPr>
          <p:cNvPr id="65" name="Freeform: Shape 64">
            <a:extLst>
              <a:ext uri="{FF2B5EF4-FFF2-40B4-BE49-F238E27FC236}">
                <a16:creationId xmlns:a16="http://schemas.microsoft.com/office/drawing/2014/main" id="{329454A0-6BB5-44C2-AFA5-C47728C33BE9}"/>
              </a:ext>
            </a:extLst>
          </p:cNvPr>
          <p:cNvSpPr/>
          <p:nvPr/>
        </p:nvSpPr>
        <p:spPr bwMode="auto">
          <a:xfrm>
            <a:off x="3766688" y="5077579"/>
            <a:ext cx="1326563" cy="302687"/>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4"/>
          </a:solidFill>
          <a:ln w="3175">
            <a:solidFill>
              <a:schemeClr val="bg1"/>
            </a:solidFill>
            <a:round/>
            <a:headEnd/>
            <a:tailEnd/>
          </a:ln>
          <a:effectLst/>
        </p:spPr>
        <p:txBody>
          <a:bodyPr vert="horz" wrap="square" lIns="68580" tIns="0" rIns="68580" bIns="0" numCol="1" rtlCol="0" anchor="ctr" anchorCtr="0" compatLnSpc="1">
            <a:prstTxWarp prst="textNoShape">
              <a:avLst/>
            </a:prstTxWarp>
            <a:noAutofit/>
          </a:bodyPr>
          <a:lstStyle/>
          <a:p>
            <a:r>
              <a:rPr lang="en-US" sz="900" b="1" dirty="0">
                <a:solidFill>
                  <a:schemeClr val="bg1"/>
                </a:solidFill>
              </a:rPr>
              <a:t>20 JAN 2024</a:t>
            </a:r>
          </a:p>
        </p:txBody>
      </p:sp>
      <p:sp>
        <p:nvSpPr>
          <p:cNvPr id="68" name="Freeform: Shape 67">
            <a:extLst>
              <a:ext uri="{FF2B5EF4-FFF2-40B4-BE49-F238E27FC236}">
                <a16:creationId xmlns:a16="http://schemas.microsoft.com/office/drawing/2014/main" id="{626A94D8-0D7C-45F5-8E39-73CB5CE5A810}"/>
              </a:ext>
            </a:extLst>
          </p:cNvPr>
          <p:cNvSpPr/>
          <p:nvPr/>
        </p:nvSpPr>
        <p:spPr bwMode="auto">
          <a:xfrm>
            <a:off x="5600232" y="5077579"/>
            <a:ext cx="1326563" cy="302687"/>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accent6"/>
          </a:solidFill>
          <a:ln w="3175">
            <a:solidFill>
              <a:schemeClr val="bg1"/>
            </a:solidFill>
            <a:round/>
            <a:headEnd/>
            <a:tailEnd/>
          </a:ln>
          <a:effectLst/>
        </p:spPr>
        <p:txBody>
          <a:bodyPr vert="horz" wrap="square" lIns="68580" tIns="0" rIns="68580" bIns="0" numCol="1" rtlCol="0" anchor="ctr" anchorCtr="0" compatLnSpc="1">
            <a:prstTxWarp prst="textNoShape">
              <a:avLst/>
            </a:prstTxWarp>
            <a:noAutofit/>
          </a:bodyPr>
          <a:lstStyle/>
          <a:p>
            <a:r>
              <a:rPr lang="en-US" sz="900" b="1" dirty="0">
                <a:solidFill>
                  <a:schemeClr val="bg1"/>
                </a:solidFill>
              </a:rPr>
              <a:t>20 JAN 2026</a:t>
            </a:r>
          </a:p>
        </p:txBody>
      </p:sp>
      <p:sp>
        <p:nvSpPr>
          <p:cNvPr id="69" name="Freeform: Shape 68">
            <a:extLst>
              <a:ext uri="{FF2B5EF4-FFF2-40B4-BE49-F238E27FC236}">
                <a16:creationId xmlns:a16="http://schemas.microsoft.com/office/drawing/2014/main" id="{CDA2B113-141D-497F-A7BE-F806016827CA}"/>
              </a:ext>
            </a:extLst>
          </p:cNvPr>
          <p:cNvSpPr/>
          <p:nvPr/>
        </p:nvSpPr>
        <p:spPr bwMode="auto">
          <a:xfrm>
            <a:off x="7433777" y="5077579"/>
            <a:ext cx="1326563" cy="302687"/>
          </a:xfrm>
          <a:custGeom>
            <a:avLst/>
            <a:gdLst>
              <a:gd name="connsiteX0" fmla="*/ 0 w 1348425"/>
              <a:gd name="connsiteY0" fmla="*/ 0 h 307676"/>
              <a:gd name="connsiteX1" fmla="*/ 1194587 w 1348425"/>
              <a:gd name="connsiteY1" fmla="*/ 0 h 307676"/>
              <a:gd name="connsiteX2" fmla="*/ 1348425 w 1348425"/>
              <a:gd name="connsiteY2" fmla="*/ 153838 h 307676"/>
              <a:gd name="connsiteX3" fmla="*/ 1194587 w 1348425"/>
              <a:gd name="connsiteY3" fmla="*/ 307676 h 307676"/>
              <a:gd name="connsiteX4" fmla="*/ 0 w 1348425"/>
              <a:gd name="connsiteY4" fmla="*/ 307675 h 307676"/>
              <a:gd name="connsiteX5" fmla="*/ 0 w 1348425"/>
              <a:gd name="connsiteY5" fmla="*/ 0 h 3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425" h="307676">
                <a:moveTo>
                  <a:pt x="0" y="0"/>
                </a:moveTo>
                <a:lnTo>
                  <a:pt x="1194587" y="0"/>
                </a:lnTo>
                <a:cubicBezTo>
                  <a:pt x="1279549" y="0"/>
                  <a:pt x="1348425" y="68876"/>
                  <a:pt x="1348425" y="153838"/>
                </a:cubicBezTo>
                <a:cubicBezTo>
                  <a:pt x="1348425" y="238800"/>
                  <a:pt x="1279549" y="307676"/>
                  <a:pt x="1194587" y="307676"/>
                </a:cubicBezTo>
                <a:cubicBezTo>
                  <a:pt x="796391" y="307676"/>
                  <a:pt x="398196" y="307675"/>
                  <a:pt x="0" y="307675"/>
                </a:cubicBezTo>
                <a:lnTo>
                  <a:pt x="0" y="0"/>
                </a:lnTo>
                <a:close/>
              </a:path>
            </a:pathLst>
          </a:custGeom>
          <a:solidFill>
            <a:schemeClr val="tx1">
              <a:lumMod val="50000"/>
              <a:lumOff val="50000"/>
            </a:schemeClr>
          </a:solidFill>
          <a:ln w="3175">
            <a:solidFill>
              <a:schemeClr val="bg1"/>
            </a:solidFill>
            <a:round/>
            <a:headEnd/>
            <a:tailEnd/>
          </a:ln>
          <a:effectLst/>
        </p:spPr>
        <p:txBody>
          <a:bodyPr vert="horz" wrap="square" lIns="68580" tIns="0" rIns="68580" bIns="0" numCol="1" rtlCol="0" anchor="ctr" anchorCtr="0" compatLnSpc="1">
            <a:prstTxWarp prst="textNoShape">
              <a:avLst/>
            </a:prstTxWarp>
            <a:noAutofit/>
          </a:bodyPr>
          <a:lstStyle/>
          <a:p>
            <a:r>
              <a:rPr lang="en-US" sz="900" b="1" dirty="0">
                <a:solidFill>
                  <a:schemeClr val="bg1"/>
                </a:solidFill>
              </a:rPr>
              <a:t>20 JAN 2028</a:t>
            </a:r>
          </a:p>
        </p:txBody>
      </p:sp>
    </p:spTree>
    <p:extLst>
      <p:ext uri="{BB962C8B-B14F-4D97-AF65-F5344CB8AC3E}">
        <p14:creationId xmlns:p14="http://schemas.microsoft.com/office/powerpoint/2010/main" val="3100204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E983880-BD61-407C-923B-7DAFDE6B75F6}"/>
              </a:ext>
            </a:extLst>
          </p:cNvPr>
          <p:cNvSpPr>
            <a:spLocks noGrp="1"/>
          </p:cNvSpPr>
          <p:nvPr>
            <p:ph type="body" sz="half" idx="2"/>
          </p:nvPr>
        </p:nvSpPr>
        <p:spPr>
          <a:xfrm>
            <a:off x="387820" y="884975"/>
            <a:ext cx="8368363" cy="199546"/>
          </a:xfrm>
        </p:spPr>
        <p:txBody>
          <a:bodyPr/>
          <a:lstStyle/>
          <a:p>
            <a:r>
              <a:rPr lang="en-US" dirty="0"/>
              <a:t>Enter your subhead line here</a:t>
            </a:r>
          </a:p>
        </p:txBody>
      </p:sp>
      <p:sp>
        <p:nvSpPr>
          <p:cNvPr id="3" name="Title 2">
            <a:extLst>
              <a:ext uri="{FF2B5EF4-FFF2-40B4-BE49-F238E27FC236}">
                <a16:creationId xmlns:a16="http://schemas.microsoft.com/office/drawing/2014/main" id="{C5BD17D9-4B3B-4006-8972-BA49EDA46B37}"/>
              </a:ext>
            </a:extLst>
          </p:cNvPr>
          <p:cNvSpPr>
            <a:spLocks noGrp="1"/>
          </p:cNvSpPr>
          <p:nvPr>
            <p:ph type="title"/>
          </p:nvPr>
        </p:nvSpPr>
        <p:spPr>
          <a:xfrm>
            <a:off x="387820" y="382773"/>
            <a:ext cx="8368363" cy="445500"/>
          </a:xfrm>
        </p:spPr>
        <p:txBody>
          <a:bodyPr/>
          <a:lstStyle/>
          <a:p>
            <a:r>
              <a:rPr lang="en-US" dirty="0"/>
              <a:t>Timeline Infographics – 8 Steps</a:t>
            </a:r>
          </a:p>
        </p:txBody>
      </p:sp>
      <p:sp>
        <p:nvSpPr>
          <p:cNvPr id="27" name="TextBox 26">
            <a:extLst>
              <a:ext uri="{FF2B5EF4-FFF2-40B4-BE49-F238E27FC236}">
                <a16:creationId xmlns:a16="http://schemas.microsoft.com/office/drawing/2014/main" id="{3EBB3196-58FC-4F7E-AA60-4B96EA9575C6}"/>
              </a:ext>
            </a:extLst>
          </p:cNvPr>
          <p:cNvSpPr txBox="1"/>
          <p:nvPr/>
        </p:nvSpPr>
        <p:spPr>
          <a:xfrm flipH="1">
            <a:off x="4932433" y="4631318"/>
            <a:ext cx="1242555" cy="671979"/>
          </a:xfrm>
          <a:prstGeom prst="rect">
            <a:avLst/>
          </a:prstGeom>
          <a:noFill/>
        </p:spPr>
        <p:txBody>
          <a:bodyPr wrap="square" lIns="0" tIns="0" rIns="0" bIns="0" anchor="ctr">
            <a:spAutoFit/>
          </a:bodyPr>
          <a:lstStyle/>
          <a:p>
            <a:pPr algn="r">
              <a:spcAft>
                <a:spcPts val="225"/>
              </a:spcAft>
            </a:pPr>
            <a:r>
              <a:rPr lang="en-US" sz="1200" b="1" dirty="0">
                <a:solidFill>
                  <a:schemeClr val="tx1">
                    <a:lumMod val="75000"/>
                    <a:lumOff val="25000"/>
                  </a:schemeClr>
                </a:solidFill>
                <a:cs typeface="Mongolian Baiti" panose="03000500000000000000" pitchFamily="66" charset="0"/>
              </a:rPr>
              <a:t>YOUR DATA 06</a:t>
            </a:r>
          </a:p>
          <a:p>
            <a:pPr algn="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28" name="TextBox 27">
            <a:extLst>
              <a:ext uri="{FF2B5EF4-FFF2-40B4-BE49-F238E27FC236}">
                <a16:creationId xmlns:a16="http://schemas.microsoft.com/office/drawing/2014/main" id="{4B014F87-A8E7-4D5D-AACC-56188FA8EDAB}"/>
              </a:ext>
            </a:extLst>
          </p:cNvPr>
          <p:cNvSpPr txBox="1"/>
          <p:nvPr/>
        </p:nvSpPr>
        <p:spPr>
          <a:xfrm flipH="1">
            <a:off x="6953632" y="4631318"/>
            <a:ext cx="1242555" cy="671979"/>
          </a:xfrm>
          <a:prstGeom prst="rect">
            <a:avLst/>
          </a:prstGeom>
          <a:noFill/>
        </p:spPr>
        <p:txBody>
          <a:bodyPr wrap="square" lIns="0" tIns="0" rIns="0" bIns="0" anchor="ctr">
            <a:spAutoFit/>
          </a:bodyPr>
          <a:lstStyle/>
          <a:p>
            <a:pPr algn="r">
              <a:spcAft>
                <a:spcPts val="225"/>
              </a:spcAft>
            </a:pPr>
            <a:r>
              <a:rPr lang="en-US" sz="1200" b="1" dirty="0">
                <a:solidFill>
                  <a:schemeClr val="tx1">
                    <a:lumMod val="75000"/>
                    <a:lumOff val="25000"/>
                  </a:schemeClr>
                </a:solidFill>
                <a:cs typeface="Mongolian Baiti" panose="03000500000000000000" pitchFamily="66" charset="0"/>
              </a:rPr>
              <a:t>YOUR DATA 08</a:t>
            </a:r>
          </a:p>
          <a:p>
            <a:pPr algn="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35" name="Freeform 11">
            <a:extLst>
              <a:ext uri="{FF2B5EF4-FFF2-40B4-BE49-F238E27FC236}">
                <a16:creationId xmlns:a16="http://schemas.microsoft.com/office/drawing/2014/main" id="{8DF62C28-AB1A-4D98-802C-0CA4EBA3BC26}"/>
              </a:ext>
            </a:extLst>
          </p:cNvPr>
          <p:cNvSpPr>
            <a:spLocks noEditPoints="1"/>
          </p:cNvSpPr>
          <p:nvPr/>
        </p:nvSpPr>
        <p:spPr bwMode="auto">
          <a:xfrm>
            <a:off x="8331499" y="4647508"/>
            <a:ext cx="251833" cy="250850"/>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a:p>
        </p:txBody>
      </p:sp>
      <p:sp>
        <p:nvSpPr>
          <p:cNvPr id="25" name="TextBox 24">
            <a:extLst>
              <a:ext uri="{FF2B5EF4-FFF2-40B4-BE49-F238E27FC236}">
                <a16:creationId xmlns:a16="http://schemas.microsoft.com/office/drawing/2014/main" id="{DED26515-0BE5-462F-825C-E1E2CC987469}"/>
              </a:ext>
            </a:extLst>
          </p:cNvPr>
          <p:cNvSpPr txBox="1"/>
          <p:nvPr/>
        </p:nvSpPr>
        <p:spPr>
          <a:xfrm flipH="1">
            <a:off x="688493" y="4631318"/>
            <a:ext cx="1242555" cy="671979"/>
          </a:xfrm>
          <a:prstGeom prst="rect">
            <a:avLst/>
          </a:prstGeom>
          <a:noFill/>
        </p:spPr>
        <p:txBody>
          <a:bodyPr wrap="square" lIns="0" tIns="0" rIns="0" bIns="0" anchor="ctr">
            <a:spAutoFit/>
          </a:bodyPr>
          <a:lstStyle/>
          <a:p>
            <a:pPr algn="r">
              <a:spcAft>
                <a:spcPts val="225"/>
              </a:spcAft>
            </a:pPr>
            <a:r>
              <a:rPr lang="en-US" sz="1200" b="1" dirty="0">
                <a:solidFill>
                  <a:schemeClr val="tx1">
                    <a:lumMod val="75000"/>
                    <a:lumOff val="25000"/>
                  </a:schemeClr>
                </a:solidFill>
                <a:cs typeface="Mongolian Baiti" panose="03000500000000000000" pitchFamily="66" charset="0"/>
              </a:rPr>
              <a:t>YOUR DATA 02</a:t>
            </a:r>
          </a:p>
          <a:p>
            <a:pPr algn="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37" name="Freeform 20">
            <a:extLst>
              <a:ext uri="{FF2B5EF4-FFF2-40B4-BE49-F238E27FC236}">
                <a16:creationId xmlns:a16="http://schemas.microsoft.com/office/drawing/2014/main" id="{C8D3F779-CEEB-4C4B-B79D-D5614A11ECC7}"/>
              </a:ext>
            </a:extLst>
          </p:cNvPr>
          <p:cNvSpPr>
            <a:spLocks noEditPoints="1"/>
          </p:cNvSpPr>
          <p:nvPr/>
        </p:nvSpPr>
        <p:spPr bwMode="auto">
          <a:xfrm>
            <a:off x="2043946" y="4647509"/>
            <a:ext cx="280449" cy="281873"/>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a:p>
        </p:txBody>
      </p:sp>
      <p:sp>
        <p:nvSpPr>
          <p:cNvPr id="39" name="Graphic 43">
            <a:extLst>
              <a:ext uri="{FF2B5EF4-FFF2-40B4-BE49-F238E27FC236}">
                <a16:creationId xmlns:a16="http://schemas.microsoft.com/office/drawing/2014/main" id="{E90CD50C-73BA-499A-A6C8-7AAAA6E2B7CF}"/>
              </a:ext>
            </a:extLst>
          </p:cNvPr>
          <p:cNvSpPr/>
          <p:nvPr/>
        </p:nvSpPr>
        <p:spPr>
          <a:xfrm>
            <a:off x="6312433" y="4647508"/>
            <a:ext cx="296311" cy="284513"/>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tx1">
              <a:lumMod val="50000"/>
              <a:lumOff val="50000"/>
            </a:schemeClr>
          </a:solidFill>
          <a:ln w="12669" cap="flat">
            <a:noFill/>
            <a:prstDash val="solid"/>
            <a:miter/>
          </a:ln>
        </p:spPr>
        <p:txBody>
          <a:bodyPr rtlCol="0" anchor="ctr"/>
          <a:lstStyle/>
          <a:p>
            <a:endParaRPr lang="en-US"/>
          </a:p>
        </p:txBody>
      </p:sp>
      <p:sp>
        <p:nvSpPr>
          <p:cNvPr id="26" name="TextBox 25">
            <a:extLst>
              <a:ext uri="{FF2B5EF4-FFF2-40B4-BE49-F238E27FC236}">
                <a16:creationId xmlns:a16="http://schemas.microsoft.com/office/drawing/2014/main" id="{279BED05-C282-43AD-9D22-74EAD7E7609E}"/>
              </a:ext>
            </a:extLst>
          </p:cNvPr>
          <p:cNvSpPr txBox="1"/>
          <p:nvPr/>
        </p:nvSpPr>
        <p:spPr>
          <a:xfrm flipH="1">
            <a:off x="2790310" y="4631318"/>
            <a:ext cx="1242555" cy="671979"/>
          </a:xfrm>
          <a:prstGeom prst="rect">
            <a:avLst/>
          </a:prstGeom>
          <a:noFill/>
        </p:spPr>
        <p:txBody>
          <a:bodyPr wrap="square" lIns="0" tIns="0" rIns="0" bIns="0" anchor="ctr">
            <a:spAutoFit/>
          </a:bodyPr>
          <a:lstStyle/>
          <a:p>
            <a:pPr algn="r">
              <a:spcAft>
                <a:spcPts val="225"/>
              </a:spcAft>
            </a:pPr>
            <a:r>
              <a:rPr lang="en-US" sz="1200" b="1" dirty="0">
                <a:solidFill>
                  <a:schemeClr val="tx1">
                    <a:lumMod val="75000"/>
                    <a:lumOff val="25000"/>
                  </a:schemeClr>
                </a:solidFill>
                <a:cs typeface="Mongolian Baiti" panose="03000500000000000000" pitchFamily="66" charset="0"/>
              </a:rPr>
              <a:t>YOUR DATA 04</a:t>
            </a:r>
          </a:p>
          <a:p>
            <a:pPr algn="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41" name="Freeform 13">
            <a:extLst>
              <a:ext uri="{FF2B5EF4-FFF2-40B4-BE49-F238E27FC236}">
                <a16:creationId xmlns:a16="http://schemas.microsoft.com/office/drawing/2014/main" id="{A19E6D53-97BD-406B-885A-EB9933A9AB3D}"/>
              </a:ext>
            </a:extLst>
          </p:cNvPr>
          <p:cNvSpPr>
            <a:spLocks/>
          </p:cNvSpPr>
          <p:nvPr/>
        </p:nvSpPr>
        <p:spPr bwMode="auto">
          <a:xfrm>
            <a:off x="4138688" y="4647508"/>
            <a:ext cx="296841" cy="29289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dirty="0"/>
          </a:p>
        </p:txBody>
      </p:sp>
      <p:cxnSp>
        <p:nvCxnSpPr>
          <p:cNvPr id="20" name="Straight Connector 19">
            <a:extLst>
              <a:ext uri="{FF2B5EF4-FFF2-40B4-BE49-F238E27FC236}">
                <a16:creationId xmlns:a16="http://schemas.microsoft.com/office/drawing/2014/main" id="{67795D76-478D-42EF-84C4-4B876469B886}"/>
              </a:ext>
            </a:extLst>
          </p:cNvPr>
          <p:cNvCxnSpPr>
            <a:cxnSpLocks/>
          </p:cNvCxnSpPr>
          <p:nvPr/>
        </p:nvCxnSpPr>
        <p:spPr>
          <a:xfrm flipV="1">
            <a:off x="6142963" y="4277467"/>
            <a:ext cx="0" cy="322190"/>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6E565F-1FED-4AED-B7E8-58B9F50A8A83}"/>
              </a:ext>
            </a:extLst>
          </p:cNvPr>
          <p:cNvCxnSpPr>
            <a:cxnSpLocks/>
          </p:cNvCxnSpPr>
          <p:nvPr/>
        </p:nvCxnSpPr>
        <p:spPr>
          <a:xfrm flipV="1">
            <a:off x="8237579" y="4277467"/>
            <a:ext cx="0" cy="322190"/>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5ECE64A-0072-476D-9F74-1EC6C44CB2B3}"/>
              </a:ext>
            </a:extLst>
          </p:cNvPr>
          <p:cNvCxnSpPr>
            <a:cxnSpLocks/>
          </p:cNvCxnSpPr>
          <p:nvPr/>
        </p:nvCxnSpPr>
        <p:spPr>
          <a:xfrm flipV="1">
            <a:off x="1953730" y="4277467"/>
            <a:ext cx="0" cy="322190"/>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2B5BA57-8294-4328-9E5A-7581426984BB}"/>
              </a:ext>
            </a:extLst>
          </p:cNvPr>
          <p:cNvCxnSpPr>
            <a:cxnSpLocks/>
          </p:cNvCxnSpPr>
          <p:nvPr/>
        </p:nvCxnSpPr>
        <p:spPr>
          <a:xfrm flipV="1">
            <a:off x="4048346" y="4277467"/>
            <a:ext cx="0" cy="322190"/>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450C61F-5983-42A4-9547-46C6B4B603C0}"/>
              </a:ext>
            </a:extLst>
          </p:cNvPr>
          <p:cNvCxnSpPr>
            <a:cxnSpLocks/>
          </p:cNvCxnSpPr>
          <p:nvPr/>
        </p:nvCxnSpPr>
        <p:spPr>
          <a:xfrm rot="10800000" flipV="1">
            <a:off x="906422" y="2928372"/>
            <a:ext cx="0" cy="322190"/>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567DE6A-C47E-455A-AC2B-C58701003F12}"/>
              </a:ext>
            </a:extLst>
          </p:cNvPr>
          <p:cNvCxnSpPr>
            <a:cxnSpLocks/>
          </p:cNvCxnSpPr>
          <p:nvPr/>
        </p:nvCxnSpPr>
        <p:spPr>
          <a:xfrm rot="10800000" flipV="1">
            <a:off x="5095655" y="2928372"/>
            <a:ext cx="0" cy="322190"/>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8F737B9-F0B4-4E8E-8313-FF0FAF85D225}"/>
              </a:ext>
            </a:extLst>
          </p:cNvPr>
          <p:cNvCxnSpPr>
            <a:cxnSpLocks/>
          </p:cNvCxnSpPr>
          <p:nvPr/>
        </p:nvCxnSpPr>
        <p:spPr>
          <a:xfrm rot="10800000" flipV="1">
            <a:off x="3001039" y="2928372"/>
            <a:ext cx="0" cy="322190"/>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BF96EA2-A4D7-4694-A312-7F89902A3783}"/>
              </a:ext>
            </a:extLst>
          </p:cNvPr>
          <p:cNvCxnSpPr>
            <a:cxnSpLocks/>
          </p:cNvCxnSpPr>
          <p:nvPr/>
        </p:nvCxnSpPr>
        <p:spPr>
          <a:xfrm rot="10800000" flipV="1">
            <a:off x="7190271" y="2928372"/>
            <a:ext cx="0" cy="322190"/>
          </a:xfrm>
          <a:prstGeom prst="line">
            <a:avLst/>
          </a:prstGeom>
          <a:ln w="12700" cap="rnd">
            <a:solidFill>
              <a:schemeClr val="bg1">
                <a:lumMod val="65000"/>
              </a:schemeClr>
            </a:solidFill>
            <a:prstDash val="sysDot"/>
            <a:round/>
            <a:headEnd type="none"/>
            <a:tailEnd type="ova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217EAD8-C76F-4CBD-94BE-E45CD9ACC6D1}"/>
              </a:ext>
            </a:extLst>
          </p:cNvPr>
          <p:cNvSpPr txBox="1"/>
          <p:nvPr/>
        </p:nvSpPr>
        <p:spPr>
          <a:xfrm flipH="1">
            <a:off x="940469" y="2207672"/>
            <a:ext cx="1242555" cy="671979"/>
          </a:xfrm>
          <a:prstGeom prst="rect">
            <a:avLst/>
          </a:prstGeom>
          <a:noFill/>
        </p:spPr>
        <p:txBody>
          <a:bodyPr wrap="square" lIns="0" tIns="0" rIns="0" bIns="0" anchor="ctr">
            <a:spAutoFit/>
          </a:bodyPr>
          <a:lstStyle/>
          <a:p>
            <a:pPr>
              <a:spcAft>
                <a:spcPts val="225"/>
              </a:spcAft>
            </a:pPr>
            <a:r>
              <a:rPr lang="en-US" sz="1200" b="1" dirty="0">
                <a:solidFill>
                  <a:schemeClr val="tx1">
                    <a:lumMod val="75000"/>
                    <a:lumOff val="25000"/>
                  </a:schemeClr>
                </a:solidFill>
                <a:cs typeface="Mongolian Baiti" panose="03000500000000000000" pitchFamily="66" charset="0"/>
              </a:rPr>
              <a:t>YOUR DATA 01</a:t>
            </a: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32" name="TextBox 31">
            <a:extLst>
              <a:ext uri="{FF2B5EF4-FFF2-40B4-BE49-F238E27FC236}">
                <a16:creationId xmlns:a16="http://schemas.microsoft.com/office/drawing/2014/main" id="{F2ACC1ED-BC8D-4728-818B-98F490061E65}"/>
              </a:ext>
            </a:extLst>
          </p:cNvPr>
          <p:cNvSpPr txBox="1"/>
          <p:nvPr/>
        </p:nvSpPr>
        <p:spPr>
          <a:xfrm flipH="1">
            <a:off x="5057168" y="2207672"/>
            <a:ext cx="1242555" cy="671979"/>
          </a:xfrm>
          <a:prstGeom prst="rect">
            <a:avLst/>
          </a:prstGeom>
          <a:noFill/>
        </p:spPr>
        <p:txBody>
          <a:bodyPr wrap="square" lIns="0" tIns="0" rIns="0" bIns="0" anchor="ctr">
            <a:spAutoFit/>
          </a:bodyPr>
          <a:lstStyle/>
          <a:p>
            <a:pPr>
              <a:spcAft>
                <a:spcPts val="225"/>
              </a:spcAft>
            </a:pPr>
            <a:r>
              <a:rPr lang="en-US" sz="1200" b="1" dirty="0">
                <a:solidFill>
                  <a:schemeClr val="tx1">
                    <a:lumMod val="75000"/>
                    <a:lumOff val="25000"/>
                  </a:schemeClr>
                </a:solidFill>
                <a:cs typeface="Mongolian Baiti" panose="03000500000000000000" pitchFamily="66" charset="0"/>
              </a:rPr>
              <a:t>YOUR DATA 05</a:t>
            </a: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36" name="Freeform 23">
            <a:extLst>
              <a:ext uri="{FF2B5EF4-FFF2-40B4-BE49-F238E27FC236}">
                <a16:creationId xmlns:a16="http://schemas.microsoft.com/office/drawing/2014/main" id="{8102F9B1-F9EC-4EFA-BC8A-2EDA98EB162A}"/>
              </a:ext>
            </a:extLst>
          </p:cNvPr>
          <p:cNvSpPr>
            <a:spLocks/>
          </p:cNvSpPr>
          <p:nvPr/>
        </p:nvSpPr>
        <p:spPr bwMode="auto">
          <a:xfrm>
            <a:off x="594649" y="2223862"/>
            <a:ext cx="247418" cy="323209"/>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dirty="0"/>
          </a:p>
        </p:txBody>
      </p:sp>
      <p:sp>
        <p:nvSpPr>
          <p:cNvPr id="40" name="Freeform: Shape 39">
            <a:extLst>
              <a:ext uri="{FF2B5EF4-FFF2-40B4-BE49-F238E27FC236}">
                <a16:creationId xmlns:a16="http://schemas.microsoft.com/office/drawing/2014/main" id="{528F6261-D006-4F31-A9DF-02067A469477}"/>
              </a:ext>
            </a:extLst>
          </p:cNvPr>
          <p:cNvSpPr/>
          <p:nvPr/>
        </p:nvSpPr>
        <p:spPr>
          <a:xfrm>
            <a:off x="4569019" y="2223863"/>
            <a:ext cx="369824" cy="245621"/>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tx1">
              <a:lumMod val="50000"/>
              <a:lumOff val="50000"/>
            </a:schemeClr>
          </a:solidFill>
          <a:ln w="3499" cap="flat">
            <a:noFill/>
            <a:prstDash val="solid"/>
            <a:miter/>
          </a:ln>
        </p:spPr>
        <p:txBody>
          <a:bodyPr rtlCol="0" anchor="ctr"/>
          <a:lstStyle/>
          <a:p>
            <a:endParaRPr lang="en-US" dirty="0"/>
          </a:p>
        </p:txBody>
      </p:sp>
      <p:sp>
        <p:nvSpPr>
          <p:cNvPr id="31" name="TextBox 30">
            <a:extLst>
              <a:ext uri="{FF2B5EF4-FFF2-40B4-BE49-F238E27FC236}">
                <a16:creationId xmlns:a16="http://schemas.microsoft.com/office/drawing/2014/main" id="{2D7E3F2C-44A8-48B8-ABC5-86C99F79CBCA}"/>
              </a:ext>
            </a:extLst>
          </p:cNvPr>
          <p:cNvSpPr txBox="1"/>
          <p:nvPr/>
        </p:nvSpPr>
        <p:spPr>
          <a:xfrm flipH="1">
            <a:off x="2989532" y="2207672"/>
            <a:ext cx="1242555" cy="671979"/>
          </a:xfrm>
          <a:prstGeom prst="rect">
            <a:avLst/>
          </a:prstGeom>
          <a:noFill/>
        </p:spPr>
        <p:txBody>
          <a:bodyPr wrap="square" lIns="0" tIns="0" rIns="0" bIns="0" anchor="ctr">
            <a:spAutoFit/>
          </a:bodyPr>
          <a:lstStyle/>
          <a:p>
            <a:pPr>
              <a:spcAft>
                <a:spcPts val="225"/>
              </a:spcAft>
            </a:pPr>
            <a:r>
              <a:rPr lang="en-US" sz="1200" b="1" dirty="0">
                <a:solidFill>
                  <a:schemeClr val="tx1">
                    <a:lumMod val="75000"/>
                    <a:lumOff val="25000"/>
                  </a:schemeClr>
                </a:solidFill>
                <a:cs typeface="Mongolian Baiti" panose="03000500000000000000" pitchFamily="66" charset="0"/>
              </a:rPr>
              <a:t>YOUR DATA 03</a:t>
            </a: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42" name="Freeform 17">
            <a:extLst>
              <a:ext uri="{FF2B5EF4-FFF2-40B4-BE49-F238E27FC236}">
                <a16:creationId xmlns:a16="http://schemas.microsoft.com/office/drawing/2014/main" id="{892783A6-A986-4308-8F76-DEAE19160053}"/>
              </a:ext>
            </a:extLst>
          </p:cNvPr>
          <p:cNvSpPr>
            <a:spLocks noEditPoints="1"/>
          </p:cNvSpPr>
          <p:nvPr/>
        </p:nvSpPr>
        <p:spPr bwMode="auto">
          <a:xfrm>
            <a:off x="2626296" y="2223862"/>
            <a:ext cx="262775" cy="315953"/>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dirty="0"/>
          </a:p>
        </p:txBody>
      </p:sp>
      <p:sp>
        <p:nvSpPr>
          <p:cNvPr id="33" name="TextBox 32">
            <a:extLst>
              <a:ext uri="{FF2B5EF4-FFF2-40B4-BE49-F238E27FC236}">
                <a16:creationId xmlns:a16="http://schemas.microsoft.com/office/drawing/2014/main" id="{057A0038-0D2B-4BD8-AA03-5CE449131387}"/>
              </a:ext>
            </a:extLst>
          </p:cNvPr>
          <p:cNvSpPr txBox="1"/>
          <p:nvPr/>
        </p:nvSpPr>
        <p:spPr>
          <a:xfrm flipH="1">
            <a:off x="7124804" y="2207672"/>
            <a:ext cx="1242555" cy="671979"/>
          </a:xfrm>
          <a:prstGeom prst="rect">
            <a:avLst/>
          </a:prstGeom>
          <a:noFill/>
        </p:spPr>
        <p:txBody>
          <a:bodyPr wrap="square" lIns="0" tIns="0" rIns="0" bIns="0" anchor="ctr">
            <a:spAutoFit/>
          </a:bodyPr>
          <a:lstStyle/>
          <a:p>
            <a:pPr>
              <a:spcAft>
                <a:spcPts val="225"/>
              </a:spcAft>
            </a:pPr>
            <a:r>
              <a:rPr lang="en-US" sz="1200" b="1" dirty="0">
                <a:solidFill>
                  <a:schemeClr val="tx1">
                    <a:lumMod val="75000"/>
                    <a:lumOff val="25000"/>
                  </a:schemeClr>
                </a:solidFill>
                <a:cs typeface="Mongolian Baiti" panose="03000500000000000000" pitchFamily="66" charset="0"/>
              </a:rPr>
              <a:t>YOUR DATA 07</a:t>
            </a: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a:t>
            </a:r>
          </a:p>
        </p:txBody>
      </p:sp>
      <p:sp>
        <p:nvSpPr>
          <p:cNvPr id="44" name="Freeform 28">
            <a:extLst>
              <a:ext uri="{FF2B5EF4-FFF2-40B4-BE49-F238E27FC236}">
                <a16:creationId xmlns:a16="http://schemas.microsoft.com/office/drawing/2014/main" id="{FBCF7BFE-6202-4687-9A83-86EA354AFBDD}"/>
              </a:ext>
            </a:extLst>
          </p:cNvPr>
          <p:cNvSpPr>
            <a:spLocks noEditPoints="1"/>
          </p:cNvSpPr>
          <p:nvPr/>
        </p:nvSpPr>
        <p:spPr bwMode="auto">
          <a:xfrm>
            <a:off x="6675874" y="2223862"/>
            <a:ext cx="299534" cy="264693"/>
          </a:xfrm>
          <a:custGeom>
            <a:avLst/>
            <a:gdLst>
              <a:gd name="T0" fmla="*/ 148 w 280"/>
              <a:gd name="T1" fmla="*/ 189 h 247"/>
              <a:gd name="T2" fmla="*/ 148 w 280"/>
              <a:gd name="T3" fmla="*/ 181 h 247"/>
              <a:gd name="T4" fmla="*/ 132 w 280"/>
              <a:gd name="T5" fmla="*/ 181 h 247"/>
              <a:gd name="T6" fmla="*/ 132 w 280"/>
              <a:gd name="T7" fmla="*/ 189 h 247"/>
              <a:gd name="T8" fmla="*/ 140 w 280"/>
              <a:gd name="T9" fmla="*/ 197 h 247"/>
              <a:gd name="T10" fmla="*/ 148 w 280"/>
              <a:gd name="T11" fmla="*/ 189 h 247"/>
              <a:gd name="T12" fmla="*/ 272 w 280"/>
              <a:gd name="T13" fmla="*/ 65 h 247"/>
              <a:gd name="T14" fmla="*/ 9 w 280"/>
              <a:gd name="T15" fmla="*/ 65 h 247"/>
              <a:gd name="T16" fmla="*/ 0 w 280"/>
              <a:gd name="T17" fmla="*/ 74 h 247"/>
              <a:gd name="T18" fmla="*/ 0 w 280"/>
              <a:gd name="T19" fmla="*/ 111 h 247"/>
              <a:gd name="T20" fmla="*/ 126 w 280"/>
              <a:gd name="T21" fmla="*/ 164 h 247"/>
              <a:gd name="T22" fmla="*/ 155 w 280"/>
              <a:gd name="T23" fmla="*/ 164 h 247"/>
              <a:gd name="T24" fmla="*/ 280 w 280"/>
              <a:gd name="T25" fmla="*/ 111 h 247"/>
              <a:gd name="T26" fmla="*/ 280 w 280"/>
              <a:gd name="T27" fmla="*/ 74 h 247"/>
              <a:gd name="T28" fmla="*/ 272 w 280"/>
              <a:gd name="T29" fmla="*/ 65 h 247"/>
              <a:gd name="T30" fmla="*/ 165 w 280"/>
              <a:gd name="T31" fmla="*/ 189 h 247"/>
              <a:gd name="T32" fmla="*/ 140 w 280"/>
              <a:gd name="T33" fmla="*/ 213 h 247"/>
              <a:gd name="T34" fmla="*/ 116 w 280"/>
              <a:gd name="T35" fmla="*/ 189 h 247"/>
              <a:gd name="T36" fmla="*/ 116 w 280"/>
              <a:gd name="T37" fmla="*/ 178 h 247"/>
              <a:gd name="T38" fmla="*/ 0 w 280"/>
              <a:gd name="T39" fmla="*/ 129 h 247"/>
              <a:gd name="T40" fmla="*/ 0 w 280"/>
              <a:gd name="T41" fmla="*/ 239 h 247"/>
              <a:gd name="T42" fmla="*/ 9 w 280"/>
              <a:gd name="T43" fmla="*/ 247 h 247"/>
              <a:gd name="T44" fmla="*/ 272 w 280"/>
              <a:gd name="T45" fmla="*/ 247 h 247"/>
              <a:gd name="T46" fmla="*/ 280 w 280"/>
              <a:gd name="T47" fmla="*/ 239 h 247"/>
              <a:gd name="T48" fmla="*/ 280 w 280"/>
              <a:gd name="T49" fmla="*/ 129 h 247"/>
              <a:gd name="T50" fmla="*/ 165 w 280"/>
              <a:gd name="T51" fmla="*/ 178 h 247"/>
              <a:gd name="T52" fmla="*/ 165 w 280"/>
              <a:gd name="T53" fmla="*/ 189 h 247"/>
              <a:gd name="T54" fmla="*/ 206 w 280"/>
              <a:gd name="T55" fmla="*/ 197 h 247"/>
              <a:gd name="T56" fmla="*/ 239 w 280"/>
              <a:gd name="T57" fmla="*/ 197 h 247"/>
              <a:gd name="T58" fmla="*/ 247 w 280"/>
              <a:gd name="T59" fmla="*/ 205 h 247"/>
              <a:gd name="T60" fmla="*/ 239 w 280"/>
              <a:gd name="T61" fmla="*/ 213 h 247"/>
              <a:gd name="T62" fmla="*/ 206 w 280"/>
              <a:gd name="T63" fmla="*/ 213 h 247"/>
              <a:gd name="T64" fmla="*/ 198 w 280"/>
              <a:gd name="T65" fmla="*/ 205 h 247"/>
              <a:gd name="T66" fmla="*/ 206 w 280"/>
              <a:gd name="T67" fmla="*/ 197 h 247"/>
              <a:gd name="T68" fmla="*/ 214 w 280"/>
              <a:gd name="T69" fmla="*/ 49 h 247"/>
              <a:gd name="T70" fmla="*/ 214 w 280"/>
              <a:gd name="T71" fmla="*/ 41 h 247"/>
              <a:gd name="T72" fmla="*/ 173 w 280"/>
              <a:gd name="T73" fmla="*/ 0 h 247"/>
              <a:gd name="T74" fmla="*/ 107 w 280"/>
              <a:gd name="T75" fmla="*/ 0 h 247"/>
              <a:gd name="T76" fmla="*/ 67 w 280"/>
              <a:gd name="T77" fmla="*/ 41 h 247"/>
              <a:gd name="T78" fmla="*/ 67 w 280"/>
              <a:gd name="T79" fmla="*/ 49 h 247"/>
              <a:gd name="T80" fmla="*/ 99 w 280"/>
              <a:gd name="T81" fmla="*/ 49 h 247"/>
              <a:gd name="T82" fmla="*/ 99 w 280"/>
              <a:gd name="T83" fmla="*/ 33 h 247"/>
              <a:gd name="T84" fmla="*/ 181 w 280"/>
              <a:gd name="T85" fmla="*/ 33 h 247"/>
              <a:gd name="T86" fmla="*/ 181 w 280"/>
              <a:gd name="T87" fmla="*/ 49 h 247"/>
              <a:gd name="T88" fmla="*/ 214 w 280"/>
              <a:gd name="T89" fmla="*/ 4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0" h="247">
                <a:moveTo>
                  <a:pt x="148" y="189"/>
                </a:moveTo>
                <a:cubicBezTo>
                  <a:pt x="148" y="181"/>
                  <a:pt x="148" y="181"/>
                  <a:pt x="148" y="181"/>
                </a:cubicBezTo>
                <a:cubicBezTo>
                  <a:pt x="132" y="181"/>
                  <a:pt x="132" y="181"/>
                  <a:pt x="132" y="181"/>
                </a:cubicBezTo>
                <a:cubicBezTo>
                  <a:pt x="132" y="189"/>
                  <a:pt x="132" y="189"/>
                  <a:pt x="132" y="189"/>
                </a:cubicBezTo>
                <a:cubicBezTo>
                  <a:pt x="132" y="193"/>
                  <a:pt x="136" y="197"/>
                  <a:pt x="140" y="197"/>
                </a:cubicBezTo>
                <a:cubicBezTo>
                  <a:pt x="145" y="197"/>
                  <a:pt x="148" y="193"/>
                  <a:pt x="148" y="189"/>
                </a:cubicBezTo>
                <a:close/>
                <a:moveTo>
                  <a:pt x="272" y="65"/>
                </a:moveTo>
                <a:cubicBezTo>
                  <a:pt x="9" y="65"/>
                  <a:pt x="9" y="65"/>
                  <a:pt x="9" y="65"/>
                </a:cubicBezTo>
                <a:cubicBezTo>
                  <a:pt x="4" y="65"/>
                  <a:pt x="0" y="69"/>
                  <a:pt x="0" y="74"/>
                </a:cubicBezTo>
                <a:cubicBezTo>
                  <a:pt x="0" y="111"/>
                  <a:pt x="0" y="111"/>
                  <a:pt x="0" y="111"/>
                </a:cubicBezTo>
                <a:cubicBezTo>
                  <a:pt x="126" y="164"/>
                  <a:pt x="126" y="164"/>
                  <a:pt x="126" y="164"/>
                </a:cubicBezTo>
                <a:cubicBezTo>
                  <a:pt x="155" y="164"/>
                  <a:pt x="155" y="164"/>
                  <a:pt x="155" y="164"/>
                </a:cubicBezTo>
                <a:cubicBezTo>
                  <a:pt x="280" y="111"/>
                  <a:pt x="280" y="111"/>
                  <a:pt x="280" y="111"/>
                </a:cubicBezTo>
                <a:cubicBezTo>
                  <a:pt x="280" y="74"/>
                  <a:pt x="280" y="74"/>
                  <a:pt x="280" y="74"/>
                </a:cubicBezTo>
                <a:cubicBezTo>
                  <a:pt x="280" y="69"/>
                  <a:pt x="276" y="65"/>
                  <a:pt x="272" y="65"/>
                </a:cubicBezTo>
                <a:close/>
                <a:moveTo>
                  <a:pt x="165" y="189"/>
                </a:moveTo>
                <a:cubicBezTo>
                  <a:pt x="165" y="202"/>
                  <a:pt x="154" y="213"/>
                  <a:pt x="140" y="213"/>
                </a:cubicBezTo>
                <a:cubicBezTo>
                  <a:pt x="127" y="213"/>
                  <a:pt x="116" y="202"/>
                  <a:pt x="116" y="189"/>
                </a:cubicBezTo>
                <a:cubicBezTo>
                  <a:pt x="116" y="178"/>
                  <a:pt x="116" y="178"/>
                  <a:pt x="116" y="178"/>
                </a:cubicBezTo>
                <a:cubicBezTo>
                  <a:pt x="0" y="129"/>
                  <a:pt x="0" y="129"/>
                  <a:pt x="0" y="129"/>
                </a:cubicBezTo>
                <a:cubicBezTo>
                  <a:pt x="0" y="239"/>
                  <a:pt x="0" y="239"/>
                  <a:pt x="0" y="239"/>
                </a:cubicBezTo>
                <a:cubicBezTo>
                  <a:pt x="0" y="243"/>
                  <a:pt x="4" y="247"/>
                  <a:pt x="9" y="247"/>
                </a:cubicBezTo>
                <a:cubicBezTo>
                  <a:pt x="272" y="247"/>
                  <a:pt x="272" y="247"/>
                  <a:pt x="272" y="247"/>
                </a:cubicBezTo>
                <a:cubicBezTo>
                  <a:pt x="276" y="247"/>
                  <a:pt x="280" y="243"/>
                  <a:pt x="280" y="239"/>
                </a:cubicBezTo>
                <a:cubicBezTo>
                  <a:pt x="280" y="129"/>
                  <a:pt x="280" y="129"/>
                  <a:pt x="280" y="129"/>
                </a:cubicBezTo>
                <a:cubicBezTo>
                  <a:pt x="165" y="178"/>
                  <a:pt x="165" y="178"/>
                  <a:pt x="165" y="178"/>
                </a:cubicBezTo>
                <a:lnTo>
                  <a:pt x="165" y="189"/>
                </a:lnTo>
                <a:close/>
                <a:moveTo>
                  <a:pt x="206" y="197"/>
                </a:moveTo>
                <a:cubicBezTo>
                  <a:pt x="239" y="197"/>
                  <a:pt x="239" y="197"/>
                  <a:pt x="239" y="197"/>
                </a:cubicBezTo>
                <a:cubicBezTo>
                  <a:pt x="243" y="197"/>
                  <a:pt x="247" y="201"/>
                  <a:pt x="247" y="205"/>
                </a:cubicBezTo>
                <a:cubicBezTo>
                  <a:pt x="247" y="210"/>
                  <a:pt x="243" y="213"/>
                  <a:pt x="239" y="213"/>
                </a:cubicBezTo>
                <a:cubicBezTo>
                  <a:pt x="206" y="213"/>
                  <a:pt x="206" y="213"/>
                  <a:pt x="206" y="213"/>
                </a:cubicBezTo>
                <a:cubicBezTo>
                  <a:pt x="201" y="213"/>
                  <a:pt x="198" y="210"/>
                  <a:pt x="198" y="205"/>
                </a:cubicBezTo>
                <a:cubicBezTo>
                  <a:pt x="198" y="201"/>
                  <a:pt x="201" y="197"/>
                  <a:pt x="206" y="197"/>
                </a:cubicBezTo>
                <a:close/>
                <a:moveTo>
                  <a:pt x="214" y="49"/>
                </a:moveTo>
                <a:cubicBezTo>
                  <a:pt x="214" y="41"/>
                  <a:pt x="214" y="41"/>
                  <a:pt x="214" y="41"/>
                </a:cubicBezTo>
                <a:cubicBezTo>
                  <a:pt x="214" y="18"/>
                  <a:pt x="196" y="0"/>
                  <a:pt x="173" y="0"/>
                </a:cubicBezTo>
                <a:cubicBezTo>
                  <a:pt x="107" y="0"/>
                  <a:pt x="107" y="0"/>
                  <a:pt x="107" y="0"/>
                </a:cubicBezTo>
                <a:cubicBezTo>
                  <a:pt x="85" y="0"/>
                  <a:pt x="67" y="18"/>
                  <a:pt x="67" y="41"/>
                </a:cubicBezTo>
                <a:cubicBezTo>
                  <a:pt x="67" y="49"/>
                  <a:pt x="67" y="49"/>
                  <a:pt x="67" y="49"/>
                </a:cubicBezTo>
                <a:cubicBezTo>
                  <a:pt x="99" y="49"/>
                  <a:pt x="99" y="49"/>
                  <a:pt x="99" y="49"/>
                </a:cubicBezTo>
                <a:cubicBezTo>
                  <a:pt x="99" y="33"/>
                  <a:pt x="99" y="33"/>
                  <a:pt x="99" y="33"/>
                </a:cubicBezTo>
                <a:cubicBezTo>
                  <a:pt x="181" y="33"/>
                  <a:pt x="181" y="33"/>
                  <a:pt x="181" y="33"/>
                </a:cubicBezTo>
                <a:cubicBezTo>
                  <a:pt x="181" y="49"/>
                  <a:pt x="181" y="49"/>
                  <a:pt x="181" y="49"/>
                </a:cubicBezTo>
                <a:lnTo>
                  <a:pt x="214" y="49"/>
                </a:ln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a:p>
        </p:txBody>
      </p:sp>
      <p:grpSp>
        <p:nvGrpSpPr>
          <p:cNvPr id="46" name="Group 45">
            <a:extLst>
              <a:ext uri="{FF2B5EF4-FFF2-40B4-BE49-F238E27FC236}">
                <a16:creationId xmlns:a16="http://schemas.microsoft.com/office/drawing/2014/main" id="{15A24812-B94F-4270-B04F-0508C7D8DB2B}"/>
              </a:ext>
            </a:extLst>
          </p:cNvPr>
          <p:cNvGrpSpPr/>
          <p:nvPr/>
        </p:nvGrpSpPr>
        <p:grpSpPr>
          <a:xfrm>
            <a:off x="387819" y="3367889"/>
            <a:ext cx="1037206" cy="623623"/>
            <a:chOff x="558680" y="3385399"/>
            <a:chExt cx="1098034" cy="660196"/>
          </a:xfrm>
        </p:grpSpPr>
        <p:sp>
          <p:nvSpPr>
            <p:cNvPr id="5" name="Chevron 45">
              <a:extLst>
                <a:ext uri="{FF2B5EF4-FFF2-40B4-BE49-F238E27FC236}">
                  <a16:creationId xmlns:a16="http://schemas.microsoft.com/office/drawing/2014/main" id="{4F488DD2-F7A2-4CC5-A5B2-FEEC1F8884D7}"/>
                </a:ext>
              </a:extLst>
            </p:cNvPr>
            <p:cNvSpPr/>
            <p:nvPr/>
          </p:nvSpPr>
          <p:spPr bwMode="auto">
            <a:xfrm>
              <a:off x="558680" y="3526971"/>
              <a:ext cx="1098034" cy="518624"/>
            </a:xfrm>
            <a:prstGeom prst="rect">
              <a:avLst/>
            </a:prstGeom>
            <a:solidFill>
              <a:schemeClr val="accent1"/>
            </a:solidFill>
            <a:ln w="9525">
              <a:noFill/>
              <a:round/>
              <a:headEnd/>
              <a:tailEnd/>
            </a:ln>
          </p:spPr>
          <p:txBody>
            <a:bodyPr vert="horz" wrap="square" lIns="0" tIns="0" rIns="0" bIns="0" numCol="1" rtlCol="0" anchor="ctr" anchorCtr="0" compatLnSpc="1">
              <a:prstTxWarp prst="textNoShape">
                <a:avLst/>
              </a:prstTxWarp>
            </a:bodyPr>
            <a:lstStyle/>
            <a:p>
              <a:pPr algn="ctr"/>
              <a:r>
                <a:rPr lang="en-US" sz="1500" b="1" dirty="0">
                  <a:solidFill>
                    <a:schemeClr val="bg1"/>
                  </a:solidFill>
                </a:rPr>
                <a:t>2020</a:t>
              </a:r>
            </a:p>
          </p:txBody>
        </p:sp>
        <p:sp>
          <p:nvSpPr>
            <p:cNvPr id="14" name="Isosceles Triangle 13">
              <a:extLst>
                <a:ext uri="{FF2B5EF4-FFF2-40B4-BE49-F238E27FC236}">
                  <a16:creationId xmlns:a16="http://schemas.microsoft.com/office/drawing/2014/main" id="{9B011CA4-C81E-4173-BCD7-731A96C99584}"/>
                </a:ext>
              </a:extLst>
            </p:cNvPr>
            <p:cNvSpPr/>
            <p:nvPr/>
          </p:nvSpPr>
          <p:spPr>
            <a:xfrm>
              <a:off x="923804" y="3385399"/>
              <a:ext cx="367786" cy="21491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6" name="Group 55">
            <a:extLst>
              <a:ext uri="{FF2B5EF4-FFF2-40B4-BE49-F238E27FC236}">
                <a16:creationId xmlns:a16="http://schemas.microsoft.com/office/drawing/2014/main" id="{B5072FCA-1A51-404F-ADB9-BA24CD573505}"/>
              </a:ext>
            </a:extLst>
          </p:cNvPr>
          <p:cNvGrpSpPr/>
          <p:nvPr/>
        </p:nvGrpSpPr>
        <p:grpSpPr>
          <a:xfrm>
            <a:off x="1435128" y="3501619"/>
            <a:ext cx="1037206" cy="623623"/>
            <a:chOff x="1667409" y="3526971"/>
            <a:chExt cx="1098034" cy="660196"/>
          </a:xfrm>
        </p:grpSpPr>
        <p:sp>
          <p:nvSpPr>
            <p:cNvPr id="4" name="Chevron 100">
              <a:extLst>
                <a:ext uri="{FF2B5EF4-FFF2-40B4-BE49-F238E27FC236}">
                  <a16:creationId xmlns:a16="http://schemas.microsoft.com/office/drawing/2014/main" id="{BC909398-1F47-443A-AF01-8E6ED39EAB8F}"/>
                </a:ext>
              </a:extLst>
            </p:cNvPr>
            <p:cNvSpPr/>
            <p:nvPr/>
          </p:nvSpPr>
          <p:spPr bwMode="auto">
            <a:xfrm>
              <a:off x="1667409" y="3526971"/>
              <a:ext cx="1098034" cy="518624"/>
            </a:xfrm>
            <a:prstGeom prst="rect">
              <a:avLst/>
            </a:prstGeom>
            <a:solidFill>
              <a:schemeClr val="accent2"/>
            </a:solidFill>
            <a:ln w="9525">
              <a:noFill/>
              <a:round/>
              <a:headEnd/>
              <a:tailEnd/>
            </a:ln>
          </p:spPr>
          <p:txBody>
            <a:bodyPr vert="horz" wrap="square" lIns="0" tIns="0" rIns="0" bIns="0" numCol="1" rtlCol="0" anchor="ctr" anchorCtr="0" compatLnSpc="1">
              <a:prstTxWarp prst="textNoShape">
                <a:avLst/>
              </a:prstTxWarp>
            </a:bodyPr>
            <a:lstStyle/>
            <a:p>
              <a:pPr algn="ctr"/>
              <a:r>
                <a:rPr lang="en-US" sz="1500" b="1" dirty="0">
                  <a:solidFill>
                    <a:schemeClr val="bg1"/>
                  </a:solidFill>
                </a:rPr>
                <a:t>2021</a:t>
              </a:r>
            </a:p>
          </p:txBody>
        </p:sp>
        <p:sp>
          <p:nvSpPr>
            <p:cNvPr id="47" name="Isosceles Triangle 46">
              <a:extLst>
                <a:ext uri="{FF2B5EF4-FFF2-40B4-BE49-F238E27FC236}">
                  <a16:creationId xmlns:a16="http://schemas.microsoft.com/office/drawing/2014/main" id="{0FC8CA7C-50BA-474C-AB54-3026D28D8A4A}"/>
                </a:ext>
              </a:extLst>
            </p:cNvPr>
            <p:cNvSpPr/>
            <p:nvPr/>
          </p:nvSpPr>
          <p:spPr>
            <a:xfrm rot="10800000">
              <a:off x="2032533" y="3972249"/>
              <a:ext cx="367786" cy="21491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8" name="Group 57">
            <a:extLst>
              <a:ext uri="{FF2B5EF4-FFF2-40B4-BE49-F238E27FC236}">
                <a16:creationId xmlns:a16="http://schemas.microsoft.com/office/drawing/2014/main" id="{5DCB955E-E82E-4AC1-AAFE-381E7D9202DC}"/>
              </a:ext>
            </a:extLst>
          </p:cNvPr>
          <p:cNvGrpSpPr/>
          <p:nvPr/>
        </p:nvGrpSpPr>
        <p:grpSpPr>
          <a:xfrm>
            <a:off x="2482437" y="3367889"/>
            <a:ext cx="1037206" cy="623623"/>
            <a:chOff x="2776138" y="3385399"/>
            <a:chExt cx="1098034" cy="660196"/>
          </a:xfrm>
        </p:grpSpPr>
        <p:sp>
          <p:nvSpPr>
            <p:cNvPr id="6" name="Chevron 102">
              <a:extLst>
                <a:ext uri="{FF2B5EF4-FFF2-40B4-BE49-F238E27FC236}">
                  <a16:creationId xmlns:a16="http://schemas.microsoft.com/office/drawing/2014/main" id="{144C9A72-D176-4BD4-9804-62E2C767BA16}"/>
                </a:ext>
              </a:extLst>
            </p:cNvPr>
            <p:cNvSpPr/>
            <p:nvPr/>
          </p:nvSpPr>
          <p:spPr bwMode="auto">
            <a:xfrm>
              <a:off x="2776138" y="3526971"/>
              <a:ext cx="1098034" cy="518624"/>
            </a:xfrm>
            <a:prstGeom prst="rect">
              <a:avLst/>
            </a:prstGeom>
            <a:solidFill>
              <a:schemeClr val="accent3"/>
            </a:solidFill>
            <a:ln w="9525">
              <a:noFill/>
              <a:round/>
              <a:headEnd/>
              <a:tailEnd/>
            </a:ln>
          </p:spPr>
          <p:txBody>
            <a:bodyPr vert="horz" wrap="square" lIns="0" tIns="0" rIns="0" bIns="0" numCol="1" rtlCol="0" anchor="ctr" anchorCtr="0" compatLnSpc="1">
              <a:prstTxWarp prst="textNoShape">
                <a:avLst/>
              </a:prstTxWarp>
            </a:bodyPr>
            <a:lstStyle/>
            <a:p>
              <a:pPr algn="ctr"/>
              <a:r>
                <a:rPr lang="en-US" sz="1500" b="1" dirty="0">
                  <a:solidFill>
                    <a:schemeClr val="bg1"/>
                  </a:solidFill>
                </a:rPr>
                <a:t>2022</a:t>
              </a:r>
            </a:p>
          </p:txBody>
        </p:sp>
        <p:sp>
          <p:nvSpPr>
            <p:cNvPr id="48" name="Isosceles Triangle 47">
              <a:extLst>
                <a:ext uri="{FF2B5EF4-FFF2-40B4-BE49-F238E27FC236}">
                  <a16:creationId xmlns:a16="http://schemas.microsoft.com/office/drawing/2014/main" id="{0D3C8796-D788-4471-AF4B-09AAD2553547}"/>
                </a:ext>
              </a:extLst>
            </p:cNvPr>
            <p:cNvSpPr/>
            <p:nvPr/>
          </p:nvSpPr>
          <p:spPr>
            <a:xfrm>
              <a:off x="3141262" y="3385399"/>
              <a:ext cx="367786" cy="21491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9" name="Group 58">
            <a:extLst>
              <a:ext uri="{FF2B5EF4-FFF2-40B4-BE49-F238E27FC236}">
                <a16:creationId xmlns:a16="http://schemas.microsoft.com/office/drawing/2014/main" id="{9DD1D328-324B-4C43-9C85-012894574B70}"/>
              </a:ext>
            </a:extLst>
          </p:cNvPr>
          <p:cNvGrpSpPr/>
          <p:nvPr/>
        </p:nvGrpSpPr>
        <p:grpSpPr>
          <a:xfrm>
            <a:off x="3529745" y="3501619"/>
            <a:ext cx="1037206" cy="623623"/>
            <a:chOff x="3884867" y="3526971"/>
            <a:chExt cx="1098034" cy="660196"/>
          </a:xfrm>
        </p:grpSpPr>
        <p:sp>
          <p:nvSpPr>
            <p:cNvPr id="8" name="Chevron 103">
              <a:extLst>
                <a:ext uri="{FF2B5EF4-FFF2-40B4-BE49-F238E27FC236}">
                  <a16:creationId xmlns:a16="http://schemas.microsoft.com/office/drawing/2014/main" id="{3F4AD374-B19A-4B4D-98A9-B2651575C3E9}"/>
                </a:ext>
              </a:extLst>
            </p:cNvPr>
            <p:cNvSpPr/>
            <p:nvPr/>
          </p:nvSpPr>
          <p:spPr bwMode="auto">
            <a:xfrm>
              <a:off x="3884867" y="3526971"/>
              <a:ext cx="1098034" cy="518624"/>
            </a:xfrm>
            <a:prstGeom prst="rect">
              <a:avLst/>
            </a:prstGeom>
            <a:solidFill>
              <a:schemeClr val="accent4"/>
            </a:solidFill>
            <a:ln w="9525">
              <a:noFill/>
              <a:round/>
              <a:headEnd/>
              <a:tailEnd/>
            </a:ln>
          </p:spPr>
          <p:txBody>
            <a:bodyPr vert="horz" wrap="square" lIns="0" tIns="0" rIns="0" bIns="0" numCol="1" rtlCol="0" anchor="ctr" anchorCtr="0" compatLnSpc="1">
              <a:prstTxWarp prst="textNoShape">
                <a:avLst/>
              </a:prstTxWarp>
            </a:bodyPr>
            <a:lstStyle/>
            <a:p>
              <a:pPr algn="ctr"/>
              <a:r>
                <a:rPr lang="en-US" sz="1500" b="1" dirty="0">
                  <a:solidFill>
                    <a:schemeClr val="bg1"/>
                  </a:solidFill>
                </a:rPr>
                <a:t>2023</a:t>
              </a:r>
            </a:p>
          </p:txBody>
        </p:sp>
        <p:sp>
          <p:nvSpPr>
            <p:cNvPr id="49" name="Isosceles Triangle 48">
              <a:extLst>
                <a:ext uri="{FF2B5EF4-FFF2-40B4-BE49-F238E27FC236}">
                  <a16:creationId xmlns:a16="http://schemas.microsoft.com/office/drawing/2014/main" id="{D52120BA-DF79-49CF-BFDA-0208938E3BEA}"/>
                </a:ext>
              </a:extLst>
            </p:cNvPr>
            <p:cNvSpPr/>
            <p:nvPr/>
          </p:nvSpPr>
          <p:spPr>
            <a:xfrm rot="10800000">
              <a:off x="4249991" y="3972249"/>
              <a:ext cx="367786" cy="21491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a:extLst>
              <a:ext uri="{FF2B5EF4-FFF2-40B4-BE49-F238E27FC236}">
                <a16:creationId xmlns:a16="http://schemas.microsoft.com/office/drawing/2014/main" id="{2E00D8A3-BDD5-4595-945B-888C73919EEA}"/>
              </a:ext>
            </a:extLst>
          </p:cNvPr>
          <p:cNvGrpSpPr/>
          <p:nvPr/>
        </p:nvGrpSpPr>
        <p:grpSpPr>
          <a:xfrm>
            <a:off x="4577052" y="3367889"/>
            <a:ext cx="1037206" cy="623623"/>
            <a:chOff x="4993596" y="3385399"/>
            <a:chExt cx="1098034" cy="660196"/>
          </a:xfrm>
        </p:grpSpPr>
        <p:sp>
          <p:nvSpPr>
            <p:cNvPr id="7" name="Chevron 104">
              <a:extLst>
                <a:ext uri="{FF2B5EF4-FFF2-40B4-BE49-F238E27FC236}">
                  <a16:creationId xmlns:a16="http://schemas.microsoft.com/office/drawing/2014/main" id="{3D55F1DE-7C06-4282-83ED-79251EDC739D}"/>
                </a:ext>
              </a:extLst>
            </p:cNvPr>
            <p:cNvSpPr/>
            <p:nvPr/>
          </p:nvSpPr>
          <p:spPr bwMode="auto">
            <a:xfrm>
              <a:off x="4993596" y="3526971"/>
              <a:ext cx="1098034" cy="518624"/>
            </a:xfrm>
            <a:prstGeom prst="rect">
              <a:avLst/>
            </a:prstGeom>
            <a:solidFill>
              <a:schemeClr val="accent5"/>
            </a:solidFill>
            <a:ln w="9525">
              <a:noFill/>
              <a:round/>
              <a:headEnd/>
              <a:tailEnd/>
            </a:ln>
          </p:spPr>
          <p:txBody>
            <a:bodyPr vert="horz" wrap="square" lIns="0" tIns="0" rIns="0" bIns="0" numCol="1" rtlCol="0" anchor="ctr" anchorCtr="0" compatLnSpc="1">
              <a:prstTxWarp prst="textNoShape">
                <a:avLst/>
              </a:prstTxWarp>
            </a:bodyPr>
            <a:lstStyle/>
            <a:p>
              <a:pPr algn="ctr"/>
              <a:r>
                <a:rPr lang="en-US" sz="1500" b="1" dirty="0">
                  <a:solidFill>
                    <a:schemeClr val="bg1"/>
                  </a:solidFill>
                </a:rPr>
                <a:t>2024</a:t>
              </a:r>
            </a:p>
          </p:txBody>
        </p:sp>
        <p:sp>
          <p:nvSpPr>
            <p:cNvPr id="50" name="Isosceles Triangle 49">
              <a:extLst>
                <a:ext uri="{FF2B5EF4-FFF2-40B4-BE49-F238E27FC236}">
                  <a16:creationId xmlns:a16="http://schemas.microsoft.com/office/drawing/2014/main" id="{156D5A13-B442-4DE5-AE26-3FBD76DFD83E}"/>
                </a:ext>
              </a:extLst>
            </p:cNvPr>
            <p:cNvSpPr/>
            <p:nvPr/>
          </p:nvSpPr>
          <p:spPr>
            <a:xfrm>
              <a:off x="5358720" y="3385399"/>
              <a:ext cx="367786" cy="21491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a:extLst>
              <a:ext uri="{FF2B5EF4-FFF2-40B4-BE49-F238E27FC236}">
                <a16:creationId xmlns:a16="http://schemas.microsoft.com/office/drawing/2014/main" id="{82B1C96D-53BA-488F-ACBB-8CD0E82D1978}"/>
              </a:ext>
            </a:extLst>
          </p:cNvPr>
          <p:cNvGrpSpPr/>
          <p:nvPr/>
        </p:nvGrpSpPr>
        <p:grpSpPr>
          <a:xfrm>
            <a:off x="5624361" y="3501619"/>
            <a:ext cx="1037206" cy="623623"/>
            <a:chOff x="6102325" y="3526971"/>
            <a:chExt cx="1098034" cy="660196"/>
          </a:xfrm>
        </p:grpSpPr>
        <p:sp>
          <p:nvSpPr>
            <p:cNvPr id="9" name="Chevron 105">
              <a:extLst>
                <a:ext uri="{FF2B5EF4-FFF2-40B4-BE49-F238E27FC236}">
                  <a16:creationId xmlns:a16="http://schemas.microsoft.com/office/drawing/2014/main" id="{EFAC631D-7217-4692-9956-79FAF6638664}"/>
                </a:ext>
              </a:extLst>
            </p:cNvPr>
            <p:cNvSpPr/>
            <p:nvPr/>
          </p:nvSpPr>
          <p:spPr bwMode="auto">
            <a:xfrm>
              <a:off x="6102325" y="3526971"/>
              <a:ext cx="1098034" cy="518624"/>
            </a:xfrm>
            <a:prstGeom prst="rect">
              <a:avLst/>
            </a:prstGeom>
            <a:solidFill>
              <a:schemeClr val="accent6"/>
            </a:solidFill>
            <a:ln w="9525">
              <a:noFill/>
              <a:round/>
              <a:headEnd/>
              <a:tailEnd/>
            </a:ln>
          </p:spPr>
          <p:txBody>
            <a:bodyPr vert="horz" wrap="square" lIns="0" tIns="0" rIns="0" bIns="0" numCol="1" rtlCol="0" anchor="ctr" anchorCtr="0" compatLnSpc="1">
              <a:prstTxWarp prst="textNoShape">
                <a:avLst/>
              </a:prstTxWarp>
            </a:bodyPr>
            <a:lstStyle/>
            <a:p>
              <a:pPr algn="ctr"/>
              <a:r>
                <a:rPr lang="en-US" sz="1500" b="1" dirty="0">
                  <a:solidFill>
                    <a:schemeClr val="bg1"/>
                  </a:solidFill>
                </a:rPr>
                <a:t>2025</a:t>
              </a:r>
            </a:p>
          </p:txBody>
        </p:sp>
        <p:sp>
          <p:nvSpPr>
            <p:cNvPr id="51" name="Isosceles Triangle 50">
              <a:extLst>
                <a:ext uri="{FF2B5EF4-FFF2-40B4-BE49-F238E27FC236}">
                  <a16:creationId xmlns:a16="http://schemas.microsoft.com/office/drawing/2014/main" id="{9D56D180-8C69-4157-A62A-F5950D9688E3}"/>
                </a:ext>
              </a:extLst>
            </p:cNvPr>
            <p:cNvSpPr/>
            <p:nvPr/>
          </p:nvSpPr>
          <p:spPr>
            <a:xfrm rot="10800000">
              <a:off x="6467449" y="3972249"/>
              <a:ext cx="367786" cy="21491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1DC606B2-CFE9-4460-83EC-8A01C306D9F2}"/>
              </a:ext>
            </a:extLst>
          </p:cNvPr>
          <p:cNvGrpSpPr/>
          <p:nvPr/>
        </p:nvGrpSpPr>
        <p:grpSpPr>
          <a:xfrm>
            <a:off x="6671669" y="3367889"/>
            <a:ext cx="1037206" cy="623623"/>
            <a:chOff x="8895557" y="3347517"/>
            <a:chExt cx="1382941" cy="831497"/>
          </a:xfrm>
        </p:grpSpPr>
        <p:sp>
          <p:nvSpPr>
            <p:cNvPr id="11" name="Chevron 107">
              <a:extLst>
                <a:ext uri="{FF2B5EF4-FFF2-40B4-BE49-F238E27FC236}">
                  <a16:creationId xmlns:a16="http://schemas.microsoft.com/office/drawing/2014/main" id="{B38DD971-0513-427D-9492-2C352CBF3B1E}"/>
                </a:ext>
              </a:extLst>
            </p:cNvPr>
            <p:cNvSpPr/>
            <p:nvPr/>
          </p:nvSpPr>
          <p:spPr bwMode="auto">
            <a:xfrm>
              <a:off x="8895557" y="3525823"/>
              <a:ext cx="1382941" cy="653191"/>
            </a:xfrm>
            <a:prstGeom prst="rect">
              <a:avLst/>
            </a:prstGeom>
            <a:solidFill>
              <a:schemeClr val="tx1">
                <a:lumMod val="75000"/>
                <a:lumOff val="25000"/>
              </a:schemeClr>
            </a:solidFill>
            <a:ln w="9525">
              <a:noFill/>
              <a:round/>
              <a:headEnd/>
              <a:tailEnd/>
            </a:ln>
          </p:spPr>
          <p:txBody>
            <a:bodyPr vert="horz" wrap="square" lIns="0" tIns="0" rIns="0" bIns="0" numCol="1" rtlCol="0" anchor="ctr" anchorCtr="0" compatLnSpc="1">
              <a:prstTxWarp prst="textNoShape">
                <a:avLst/>
              </a:prstTxWarp>
            </a:bodyPr>
            <a:lstStyle/>
            <a:p>
              <a:pPr algn="ctr"/>
              <a:r>
                <a:rPr lang="en-US" sz="1500" b="1" dirty="0">
                  <a:solidFill>
                    <a:schemeClr val="bg1"/>
                  </a:solidFill>
                </a:rPr>
                <a:t>2026</a:t>
              </a:r>
            </a:p>
          </p:txBody>
        </p:sp>
        <p:sp>
          <p:nvSpPr>
            <p:cNvPr id="52" name="Isosceles Triangle 51">
              <a:extLst>
                <a:ext uri="{FF2B5EF4-FFF2-40B4-BE49-F238E27FC236}">
                  <a16:creationId xmlns:a16="http://schemas.microsoft.com/office/drawing/2014/main" id="{1D91BB8A-68EC-40BD-BC33-94744825DDBB}"/>
                </a:ext>
              </a:extLst>
            </p:cNvPr>
            <p:cNvSpPr/>
            <p:nvPr/>
          </p:nvSpPr>
          <p:spPr>
            <a:xfrm>
              <a:off x="9355420" y="3347517"/>
              <a:ext cx="463215" cy="270683"/>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5" name="Group 64">
            <a:extLst>
              <a:ext uri="{FF2B5EF4-FFF2-40B4-BE49-F238E27FC236}">
                <a16:creationId xmlns:a16="http://schemas.microsoft.com/office/drawing/2014/main" id="{A3AE4034-2D3A-44B6-8D37-8CCF491B717F}"/>
              </a:ext>
            </a:extLst>
          </p:cNvPr>
          <p:cNvGrpSpPr/>
          <p:nvPr/>
        </p:nvGrpSpPr>
        <p:grpSpPr>
          <a:xfrm>
            <a:off x="7718976" y="3501619"/>
            <a:ext cx="1037206" cy="623623"/>
            <a:chOff x="8319783" y="3526971"/>
            <a:chExt cx="1098034" cy="660196"/>
          </a:xfrm>
          <a:solidFill>
            <a:schemeClr val="tx1">
              <a:lumMod val="50000"/>
              <a:lumOff val="50000"/>
            </a:schemeClr>
          </a:solidFill>
        </p:grpSpPr>
        <p:sp>
          <p:nvSpPr>
            <p:cNvPr id="10" name="Chevron 108">
              <a:extLst>
                <a:ext uri="{FF2B5EF4-FFF2-40B4-BE49-F238E27FC236}">
                  <a16:creationId xmlns:a16="http://schemas.microsoft.com/office/drawing/2014/main" id="{91CB88A1-AE2D-44BB-87AF-53095135F9CD}"/>
                </a:ext>
              </a:extLst>
            </p:cNvPr>
            <p:cNvSpPr/>
            <p:nvPr/>
          </p:nvSpPr>
          <p:spPr bwMode="auto">
            <a:xfrm>
              <a:off x="8319783" y="3526971"/>
              <a:ext cx="1098034" cy="518624"/>
            </a:xfrm>
            <a:prstGeom prst="rect">
              <a:avLst/>
            </a:prstGeom>
            <a:grpFill/>
            <a:ln w="9525">
              <a:noFill/>
              <a:round/>
              <a:headEnd/>
              <a:tailEnd/>
            </a:ln>
          </p:spPr>
          <p:txBody>
            <a:bodyPr vert="horz" wrap="square" lIns="0" tIns="0" rIns="0" bIns="0" numCol="1" rtlCol="0" anchor="ctr" anchorCtr="0" compatLnSpc="1">
              <a:prstTxWarp prst="textNoShape">
                <a:avLst/>
              </a:prstTxWarp>
            </a:bodyPr>
            <a:lstStyle/>
            <a:p>
              <a:pPr algn="ctr"/>
              <a:r>
                <a:rPr lang="en-US" sz="1500" b="1" dirty="0">
                  <a:solidFill>
                    <a:schemeClr val="bg1"/>
                  </a:solidFill>
                </a:rPr>
                <a:t>2027</a:t>
              </a:r>
            </a:p>
          </p:txBody>
        </p:sp>
        <p:sp>
          <p:nvSpPr>
            <p:cNvPr id="53" name="Isosceles Triangle 52">
              <a:extLst>
                <a:ext uri="{FF2B5EF4-FFF2-40B4-BE49-F238E27FC236}">
                  <a16:creationId xmlns:a16="http://schemas.microsoft.com/office/drawing/2014/main" id="{0F95F198-190B-44CE-B2B7-9B6FB9F609A8}"/>
                </a:ext>
              </a:extLst>
            </p:cNvPr>
            <p:cNvSpPr/>
            <p:nvPr/>
          </p:nvSpPr>
          <p:spPr>
            <a:xfrm rot="10800000">
              <a:off x="8684907" y="3972249"/>
              <a:ext cx="367786" cy="21491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7436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387820" y="884975"/>
            <a:ext cx="8368363" cy="199546"/>
          </a:xfrm>
        </p:spPr>
        <p:txBody>
          <a:bodyPr/>
          <a:lstStyle/>
          <a:p>
            <a:r>
              <a:rPr lang="en-US"/>
              <a:t>Enter your subhead line here</a:t>
            </a:r>
            <a:endParaRPr lang="en-US" dirty="0"/>
          </a:p>
        </p:txBody>
      </p:sp>
      <p:sp>
        <p:nvSpPr>
          <p:cNvPr id="3" name="Title 2"/>
          <p:cNvSpPr>
            <a:spLocks noGrp="1"/>
          </p:cNvSpPr>
          <p:nvPr>
            <p:ph type="title"/>
          </p:nvPr>
        </p:nvSpPr>
        <p:spPr>
          <a:xfrm>
            <a:off x="387820" y="382773"/>
            <a:ext cx="8368363" cy="445500"/>
          </a:xfrm>
        </p:spPr>
        <p:txBody>
          <a:bodyPr/>
          <a:lstStyle/>
          <a:p>
            <a:r>
              <a:rPr lang="en-US" dirty="0"/>
              <a:t>Timeline Infographics – 8 Steps</a:t>
            </a:r>
          </a:p>
        </p:txBody>
      </p:sp>
      <p:grpSp>
        <p:nvGrpSpPr>
          <p:cNvPr id="55" name="Group 54">
            <a:extLst>
              <a:ext uri="{FF2B5EF4-FFF2-40B4-BE49-F238E27FC236}">
                <a16:creationId xmlns:a16="http://schemas.microsoft.com/office/drawing/2014/main" id="{0ECFCC54-B4B2-434B-A32C-38D05087E948}"/>
              </a:ext>
            </a:extLst>
          </p:cNvPr>
          <p:cNvGrpSpPr/>
          <p:nvPr/>
        </p:nvGrpSpPr>
        <p:grpSpPr>
          <a:xfrm>
            <a:off x="2876337" y="3179419"/>
            <a:ext cx="202520" cy="723104"/>
            <a:chOff x="2371930" y="2189666"/>
            <a:chExt cx="309316" cy="1104420"/>
          </a:xfrm>
        </p:grpSpPr>
        <p:cxnSp>
          <p:nvCxnSpPr>
            <p:cNvPr id="56" name="Straight Connector 55">
              <a:extLst>
                <a:ext uri="{FF2B5EF4-FFF2-40B4-BE49-F238E27FC236}">
                  <a16:creationId xmlns:a16="http://schemas.microsoft.com/office/drawing/2014/main" id="{DAB764D5-07CD-4900-BABC-7E08A3F5B517}"/>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3C7D3E37-9672-4F61-8A9A-D5EE910A1BE7}"/>
                </a:ext>
              </a:extLst>
            </p:cNvPr>
            <p:cNvGrpSpPr/>
            <p:nvPr/>
          </p:nvGrpSpPr>
          <p:grpSpPr>
            <a:xfrm>
              <a:off x="2371930" y="2189666"/>
              <a:ext cx="309316" cy="309316"/>
              <a:chOff x="2320759" y="2099667"/>
              <a:chExt cx="309316" cy="309316"/>
            </a:xfrm>
          </p:grpSpPr>
          <p:sp>
            <p:nvSpPr>
              <p:cNvPr id="58" name="Oval 57">
                <a:extLst>
                  <a:ext uri="{FF2B5EF4-FFF2-40B4-BE49-F238E27FC236}">
                    <a16:creationId xmlns:a16="http://schemas.microsoft.com/office/drawing/2014/main" id="{C15291E5-C1A3-49DA-B9FF-95E67FD2DE50}"/>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CC8B0B75-BE2F-4CAF-9488-3D97E6C6ECB1}"/>
                  </a:ext>
                </a:extLst>
              </p:cNvPr>
              <p:cNvSpPr/>
              <p:nvPr/>
            </p:nvSpPr>
            <p:spPr>
              <a:xfrm rot="10800000" flipH="1">
                <a:off x="2372312" y="2151220"/>
                <a:ext cx="206211" cy="20621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72" name="Group 71">
            <a:extLst>
              <a:ext uri="{FF2B5EF4-FFF2-40B4-BE49-F238E27FC236}">
                <a16:creationId xmlns:a16="http://schemas.microsoft.com/office/drawing/2014/main" id="{FEFBE725-F824-4535-B4A6-1E65BC07219A}"/>
              </a:ext>
            </a:extLst>
          </p:cNvPr>
          <p:cNvGrpSpPr/>
          <p:nvPr/>
        </p:nvGrpSpPr>
        <p:grpSpPr>
          <a:xfrm>
            <a:off x="5002210" y="3179419"/>
            <a:ext cx="202520" cy="723104"/>
            <a:chOff x="2371930" y="2189666"/>
            <a:chExt cx="309316" cy="1104420"/>
          </a:xfrm>
        </p:grpSpPr>
        <p:cxnSp>
          <p:nvCxnSpPr>
            <p:cNvPr id="73" name="Straight Connector 72">
              <a:extLst>
                <a:ext uri="{FF2B5EF4-FFF2-40B4-BE49-F238E27FC236}">
                  <a16:creationId xmlns:a16="http://schemas.microsoft.com/office/drawing/2014/main" id="{BD78F1F5-689A-4E76-89DE-1BE835ECF1B7}"/>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4" name="Group 73">
              <a:extLst>
                <a:ext uri="{FF2B5EF4-FFF2-40B4-BE49-F238E27FC236}">
                  <a16:creationId xmlns:a16="http://schemas.microsoft.com/office/drawing/2014/main" id="{CA61F544-5C05-4A9B-9358-63221B208523}"/>
                </a:ext>
              </a:extLst>
            </p:cNvPr>
            <p:cNvGrpSpPr/>
            <p:nvPr/>
          </p:nvGrpSpPr>
          <p:grpSpPr>
            <a:xfrm>
              <a:off x="2371930" y="2189666"/>
              <a:ext cx="309316" cy="309316"/>
              <a:chOff x="2320759" y="2099667"/>
              <a:chExt cx="309316" cy="309316"/>
            </a:xfrm>
          </p:grpSpPr>
          <p:sp>
            <p:nvSpPr>
              <p:cNvPr id="75" name="Oval 74">
                <a:extLst>
                  <a:ext uri="{FF2B5EF4-FFF2-40B4-BE49-F238E27FC236}">
                    <a16:creationId xmlns:a16="http://schemas.microsoft.com/office/drawing/2014/main" id="{74035CAF-9EE8-46F4-9FCA-0925E1BC7699}"/>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472B4E5B-9F30-40F3-928A-84ECDB3C920F}"/>
                  </a:ext>
                </a:extLst>
              </p:cNvPr>
              <p:cNvSpPr/>
              <p:nvPr/>
            </p:nvSpPr>
            <p:spPr>
              <a:xfrm rot="10800000" flipH="1">
                <a:off x="2372312" y="2151220"/>
                <a:ext cx="206211" cy="20621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77" name="Group 76">
            <a:extLst>
              <a:ext uri="{FF2B5EF4-FFF2-40B4-BE49-F238E27FC236}">
                <a16:creationId xmlns:a16="http://schemas.microsoft.com/office/drawing/2014/main" id="{9EE5338A-04BE-4A52-AFEB-1668ED0715A8}"/>
              </a:ext>
            </a:extLst>
          </p:cNvPr>
          <p:cNvGrpSpPr/>
          <p:nvPr/>
        </p:nvGrpSpPr>
        <p:grpSpPr>
          <a:xfrm>
            <a:off x="7128085" y="3179419"/>
            <a:ext cx="202520" cy="723104"/>
            <a:chOff x="2371930" y="2189666"/>
            <a:chExt cx="309316" cy="1104420"/>
          </a:xfrm>
        </p:grpSpPr>
        <p:cxnSp>
          <p:nvCxnSpPr>
            <p:cNvPr id="78" name="Straight Connector 77">
              <a:extLst>
                <a:ext uri="{FF2B5EF4-FFF2-40B4-BE49-F238E27FC236}">
                  <a16:creationId xmlns:a16="http://schemas.microsoft.com/office/drawing/2014/main" id="{C0296313-FAD4-4595-873B-686857B19C20}"/>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9" name="Group 78">
              <a:extLst>
                <a:ext uri="{FF2B5EF4-FFF2-40B4-BE49-F238E27FC236}">
                  <a16:creationId xmlns:a16="http://schemas.microsoft.com/office/drawing/2014/main" id="{0F762BEB-C9F4-4CF6-A591-2CBAD9174CB0}"/>
                </a:ext>
              </a:extLst>
            </p:cNvPr>
            <p:cNvGrpSpPr/>
            <p:nvPr/>
          </p:nvGrpSpPr>
          <p:grpSpPr>
            <a:xfrm>
              <a:off x="2371930" y="2189666"/>
              <a:ext cx="309316" cy="309316"/>
              <a:chOff x="2320759" y="2099667"/>
              <a:chExt cx="309316" cy="309316"/>
            </a:xfrm>
          </p:grpSpPr>
          <p:sp>
            <p:nvSpPr>
              <p:cNvPr id="80" name="Oval 79">
                <a:extLst>
                  <a:ext uri="{FF2B5EF4-FFF2-40B4-BE49-F238E27FC236}">
                    <a16:creationId xmlns:a16="http://schemas.microsoft.com/office/drawing/2014/main" id="{797B019D-1EDB-4C5E-AB0A-EF1CE60B57CB}"/>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7BA087C0-FCB3-4318-B64F-4BAFC8676BB6}"/>
                  </a:ext>
                </a:extLst>
              </p:cNvPr>
              <p:cNvSpPr/>
              <p:nvPr/>
            </p:nvSpPr>
            <p:spPr>
              <a:xfrm rot="10800000" flipH="1">
                <a:off x="2372312" y="2151220"/>
                <a:ext cx="206211" cy="2062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82" name="Group 81">
            <a:extLst>
              <a:ext uri="{FF2B5EF4-FFF2-40B4-BE49-F238E27FC236}">
                <a16:creationId xmlns:a16="http://schemas.microsoft.com/office/drawing/2014/main" id="{F6C7530B-6257-4E88-AEA1-C82CC7478474}"/>
              </a:ext>
            </a:extLst>
          </p:cNvPr>
          <p:cNvGrpSpPr/>
          <p:nvPr/>
        </p:nvGrpSpPr>
        <p:grpSpPr>
          <a:xfrm>
            <a:off x="750462" y="3179419"/>
            <a:ext cx="202520" cy="723104"/>
            <a:chOff x="2371930" y="2189666"/>
            <a:chExt cx="309316" cy="1104420"/>
          </a:xfrm>
        </p:grpSpPr>
        <p:cxnSp>
          <p:nvCxnSpPr>
            <p:cNvPr id="85" name="Straight Connector 84">
              <a:extLst>
                <a:ext uri="{FF2B5EF4-FFF2-40B4-BE49-F238E27FC236}">
                  <a16:creationId xmlns:a16="http://schemas.microsoft.com/office/drawing/2014/main" id="{8677E7C7-0493-432A-AB35-B3925486245F}"/>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982C3B66-BA80-44D2-8530-047BD4FCF22A}"/>
                </a:ext>
              </a:extLst>
            </p:cNvPr>
            <p:cNvGrpSpPr/>
            <p:nvPr/>
          </p:nvGrpSpPr>
          <p:grpSpPr>
            <a:xfrm>
              <a:off x="2371930" y="2189666"/>
              <a:ext cx="309316" cy="309316"/>
              <a:chOff x="2320759" y="2099667"/>
              <a:chExt cx="309316" cy="309316"/>
            </a:xfrm>
          </p:grpSpPr>
          <p:sp>
            <p:nvSpPr>
              <p:cNvPr id="96" name="Oval 95">
                <a:extLst>
                  <a:ext uri="{FF2B5EF4-FFF2-40B4-BE49-F238E27FC236}">
                    <a16:creationId xmlns:a16="http://schemas.microsoft.com/office/drawing/2014/main" id="{28387FD3-03AC-4DCB-A26F-F32ECEFBAF8F}"/>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D2FE415C-7AB7-4319-9FD7-BA3F28A78060}"/>
                  </a:ext>
                </a:extLst>
              </p:cNvPr>
              <p:cNvSpPr/>
              <p:nvPr/>
            </p:nvSpPr>
            <p:spPr>
              <a:xfrm rot="10800000" flipH="1">
                <a:off x="2372312" y="2151220"/>
                <a:ext cx="206211" cy="206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05" name="Group 104">
            <a:extLst>
              <a:ext uri="{FF2B5EF4-FFF2-40B4-BE49-F238E27FC236}">
                <a16:creationId xmlns:a16="http://schemas.microsoft.com/office/drawing/2014/main" id="{038CADBE-B9FD-4E68-915E-95C476400674}"/>
              </a:ext>
            </a:extLst>
          </p:cNvPr>
          <p:cNvGrpSpPr/>
          <p:nvPr/>
        </p:nvGrpSpPr>
        <p:grpSpPr>
          <a:xfrm rot="10800000">
            <a:off x="3939274" y="3625111"/>
            <a:ext cx="202520" cy="723104"/>
            <a:chOff x="2371930" y="2189666"/>
            <a:chExt cx="309316" cy="1104420"/>
          </a:xfrm>
        </p:grpSpPr>
        <p:cxnSp>
          <p:nvCxnSpPr>
            <p:cNvPr id="106" name="Straight Connector 105">
              <a:extLst>
                <a:ext uri="{FF2B5EF4-FFF2-40B4-BE49-F238E27FC236}">
                  <a16:creationId xmlns:a16="http://schemas.microsoft.com/office/drawing/2014/main" id="{2508D159-DB2D-4541-BB2F-BF6FD8C6B577}"/>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7" name="Group 106">
              <a:extLst>
                <a:ext uri="{FF2B5EF4-FFF2-40B4-BE49-F238E27FC236}">
                  <a16:creationId xmlns:a16="http://schemas.microsoft.com/office/drawing/2014/main" id="{A4BD99C2-743F-4139-AED6-55CED0BEED83}"/>
                </a:ext>
              </a:extLst>
            </p:cNvPr>
            <p:cNvGrpSpPr/>
            <p:nvPr/>
          </p:nvGrpSpPr>
          <p:grpSpPr>
            <a:xfrm>
              <a:off x="2371930" y="2189666"/>
              <a:ext cx="309316" cy="309316"/>
              <a:chOff x="2320759" y="2099667"/>
              <a:chExt cx="309316" cy="309316"/>
            </a:xfrm>
          </p:grpSpPr>
          <p:sp>
            <p:nvSpPr>
              <p:cNvPr id="108" name="Oval 107">
                <a:extLst>
                  <a:ext uri="{FF2B5EF4-FFF2-40B4-BE49-F238E27FC236}">
                    <a16:creationId xmlns:a16="http://schemas.microsoft.com/office/drawing/2014/main" id="{8584E814-F2D9-46B6-9B9E-C00B56D36ED5}"/>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7479B31E-35BF-4179-8CAE-D42717728FBD}"/>
                  </a:ext>
                </a:extLst>
              </p:cNvPr>
              <p:cNvSpPr/>
              <p:nvPr/>
            </p:nvSpPr>
            <p:spPr>
              <a:xfrm rot="10800000" flipH="1">
                <a:off x="2372312" y="2151220"/>
                <a:ext cx="206211" cy="20621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10" name="Group 109">
            <a:extLst>
              <a:ext uri="{FF2B5EF4-FFF2-40B4-BE49-F238E27FC236}">
                <a16:creationId xmlns:a16="http://schemas.microsoft.com/office/drawing/2014/main" id="{96DB2924-C07A-4DD0-BA9E-602C58EAD27B}"/>
              </a:ext>
            </a:extLst>
          </p:cNvPr>
          <p:cNvGrpSpPr/>
          <p:nvPr/>
        </p:nvGrpSpPr>
        <p:grpSpPr>
          <a:xfrm rot="10800000">
            <a:off x="1813399" y="3625111"/>
            <a:ext cx="202520" cy="723104"/>
            <a:chOff x="2371930" y="2189666"/>
            <a:chExt cx="309316" cy="1104420"/>
          </a:xfrm>
        </p:grpSpPr>
        <p:cxnSp>
          <p:nvCxnSpPr>
            <p:cNvPr id="111" name="Straight Connector 110">
              <a:extLst>
                <a:ext uri="{FF2B5EF4-FFF2-40B4-BE49-F238E27FC236}">
                  <a16:creationId xmlns:a16="http://schemas.microsoft.com/office/drawing/2014/main" id="{33296DE4-6A7F-4D67-A674-E574BBB8B8AC}"/>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2" name="Group 111">
              <a:extLst>
                <a:ext uri="{FF2B5EF4-FFF2-40B4-BE49-F238E27FC236}">
                  <a16:creationId xmlns:a16="http://schemas.microsoft.com/office/drawing/2014/main" id="{70EEA291-F6F3-4F49-BDFE-88E52EEE4F16}"/>
                </a:ext>
              </a:extLst>
            </p:cNvPr>
            <p:cNvGrpSpPr/>
            <p:nvPr/>
          </p:nvGrpSpPr>
          <p:grpSpPr>
            <a:xfrm>
              <a:off x="2371930" y="2189666"/>
              <a:ext cx="309316" cy="309316"/>
              <a:chOff x="2320759" y="2099667"/>
              <a:chExt cx="309316" cy="309316"/>
            </a:xfrm>
          </p:grpSpPr>
          <p:sp>
            <p:nvSpPr>
              <p:cNvPr id="114" name="Oval 113">
                <a:extLst>
                  <a:ext uri="{FF2B5EF4-FFF2-40B4-BE49-F238E27FC236}">
                    <a16:creationId xmlns:a16="http://schemas.microsoft.com/office/drawing/2014/main" id="{14AB206F-DDF6-4A48-8C75-A9864010BF01}"/>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BADBE7C9-DA75-4267-AA99-5C9BF2CC7588}"/>
                  </a:ext>
                </a:extLst>
              </p:cNvPr>
              <p:cNvSpPr/>
              <p:nvPr/>
            </p:nvSpPr>
            <p:spPr>
              <a:xfrm rot="10800000" flipH="1">
                <a:off x="2372312" y="2151220"/>
                <a:ext cx="206211" cy="2062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16" name="Group 115">
            <a:extLst>
              <a:ext uri="{FF2B5EF4-FFF2-40B4-BE49-F238E27FC236}">
                <a16:creationId xmlns:a16="http://schemas.microsoft.com/office/drawing/2014/main" id="{4DB7CFC2-D2ED-40C7-838E-E3333F6E64AA}"/>
              </a:ext>
            </a:extLst>
          </p:cNvPr>
          <p:cNvGrpSpPr/>
          <p:nvPr/>
        </p:nvGrpSpPr>
        <p:grpSpPr>
          <a:xfrm rot="10800000">
            <a:off x="6065149" y="3625111"/>
            <a:ext cx="202520" cy="723104"/>
            <a:chOff x="2371930" y="2189666"/>
            <a:chExt cx="309316" cy="1104420"/>
          </a:xfrm>
        </p:grpSpPr>
        <p:cxnSp>
          <p:nvCxnSpPr>
            <p:cNvPr id="117" name="Straight Connector 116">
              <a:extLst>
                <a:ext uri="{FF2B5EF4-FFF2-40B4-BE49-F238E27FC236}">
                  <a16:creationId xmlns:a16="http://schemas.microsoft.com/office/drawing/2014/main" id="{42BB3498-F6AB-4B26-95C5-6B4B1E673EFA}"/>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8" name="Group 117">
              <a:extLst>
                <a:ext uri="{FF2B5EF4-FFF2-40B4-BE49-F238E27FC236}">
                  <a16:creationId xmlns:a16="http://schemas.microsoft.com/office/drawing/2014/main" id="{00167487-0E14-453A-8007-05479E8849E4}"/>
                </a:ext>
              </a:extLst>
            </p:cNvPr>
            <p:cNvGrpSpPr/>
            <p:nvPr/>
          </p:nvGrpSpPr>
          <p:grpSpPr>
            <a:xfrm>
              <a:off x="2371930" y="2189666"/>
              <a:ext cx="309316" cy="309316"/>
              <a:chOff x="2320759" y="2099667"/>
              <a:chExt cx="309316" cy="309316"/>
            </a:xfrm>
          </p:grpSpPr>
          <p:sp>
            <p:nvSpPr>
              <p:cNvPr id="119" name="Oval 118">
                <a:extLst>
                  <a:ext uri="{FF2B5EF4-FFF2-40B4-BE49-F238E27FC236}">
                    <a16:creationId xmlns:a16="http://schemas.microsoft.com/office/drawing/2014/main" id="{7AD9DAD4-0203-45B1-BE5A-F6D4D9DCD5AC}"/>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6988B1CD-6A6A-455F-91C9-CD3F8E8DD3AF}"/>
                  </a:ext>
                </a:extLst>
              </p:cNvPr>
              <p:cNvSpPr/>
              <p:nvPr/>
            </p:nvSpPr>
            <p:spPr>
              <a:xfrm rot="10800000" flipH="1">
                <a:off x="2372312" y="2151220"/>
                <a:ext cx="206211" cy="20621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2" name="Group 11">
            <a:extLst>
              <a:ext uri="{FF2B5EF4-FFF2-40B4-BE49-F238E27FC236}">
                <a16:creationId xmlns:a16="http://schemas.microsoft.com/office/drawing/2014/main" id="{0F5BA21E-7FAB-41C9-92ED-EE02051A6C4A}"/>
              </a:ext>
            </a:extLst>
          </p:cNvPr>
          <p:cNvGrpSpPr/>
          <p:nvPr/>
        </p:nvGrpSpPr>
        <p:grpSpPr>
          <a:xfrm>
            <a:off x="1450759" y="2768449"/>
            <a:ext cx="927803" cy="927803"/>
            <a:chOff x="2140551" y="2397563"/>
            <a:chExt cx="1417064" cy="1417064"/>
          </a:xfrm>
        </p:grpSpPr>
        <p:sp>
          <p:nvSpPr>
            <p:cNvPr id="97" name="Freeform: Shape 96">
              <a:extLst>
                <a:ext uri="{FF2B5EF4-FFF2-40B4-BE49-F238E27FC236}">
                  <a16:creationId xmlns:a16="http://schemas.microsoft.com/office/drawing/2014/main" id="{402CB09E-3A49-4E4C-84AC-8550018273EC}"/>
                </a:ext>
              </a:extLst>
            </p:cNvPr>
            <p:cNvSpPr/>
            <p:nvPr/>
          </p:nvSpPr>
          <p:spPr>
            <a:xfrm>
              <a:off x="2140551" y="2397563"/>
              <a:ext cx="1417064" cy="1417064"/>
            </a:xfrm>
            <a:custGeom>
              <a:avLst/>
              <a:gdLst>
                <a:gd name="connsiteX0" fmla="*/ 708532 w 1417064"/>
                <a:gd name="connsiteY0" fmla="*/ 0 h 1417064"/>
                <a:gd name="connsiteX1" fmla="*/ 1417064 w 1417064"/>
                <a:gd name="connsiteY1" fmla="*/ 708532 h 1417064"/>
                <a:gd name="connsiteX2" fmla="*/ 708532 w 1417064"/>
                <a:gd name="connsiteY2" fmla="*/ 1417064 h 1417064"/>
                <a:gd name="connsiteX3" fmla="*/ 0 w 1417064"/>
                <a:gd name="connsiteY3" fmla="*/ 708532 h 1417064"/>
                <a:gd name="connsiteX4" fmla="*/ 708532 w 1417064"/>
                <a:gd name="connsiteY4" fmla="*/ 0 h 14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064" h="1417064">
                  <a:moveTo>
                    <a:pt x="708532" y="0"/>
                  </a:moveTo>
                  <a:cubicBezTo>
                    <a:pt x="1099843" y="0"/>
                    <a:pt x="1417064" y="317221"/>
                    <a:pt x="1417064" y="708532"/>
                  </a:cubicBezTo>
                  <a:cubicBezTo>
                    <a:pt x="1417064" y="1099843"/>
                    <a:pt x="1099843" y="1417064"/>
                    <a:pt x="708532" y="1417064"/>
                  </a:cubicBezTo>
                  <a:cubicBezTo>
                    <a:pt x="317221" y="1417064"/>
                    <a:pt x="0" y="1099843"/>
                    <a:pt x="0" y="708532"/>
                  </a:cubicBezTo>
                  <a:cubicBezTo>
                    <a:pt x="0" y="317221"/>
                    <a:pt x="317221" y="0"/>
                    <a:pt x="708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95" name="Freeform: Shape 94">
              <a:extLst>
                <a:ext uri="{FF2B5EF4-FFF2-40B4-BE49-F238E27FC236}">
                  <a16:creationId xmlns:a16="http://schemas.microsoft.com/office/drawing/2014/main" id="{C8DDE696-EFFB-4071-82A4-F86E9E6EFAC8}"/>
                </a:ext>
              </a:extLst>
            </p:cNvPr>
            <p:cNvSpPr/>
            <p:nvPr/>
          </p:nvSpPr>
          <p:spPr>
            <a:xfrm>
              <a:off x="2267627" y="2524639"/>
              <a:ext cx="1162912" cy="1162912"/>
            </a:xfrm>
            <a:custGeom>
              <a:avLst/>
              <a:gdLst>
                <a:gd name="connsiteX0" fmla="*/ 708532 w 1417064"/>
                <a:gd name="connsiteY0" fmla="*/ 0 h 1417064"/>
                <a:gd name="connsiteX1" fmla="*/ 1417064 w 1417064"/>
                <a:gd name="connsiteY1" fmla="*/ 708532 h 1417064"/>
                <a:gd name="connsiteX2" fmla="*/ 708532 w 1417064"/>
                <a:gd name="connsiteY2" fmla="*/ 1417064 h 1417064"/>
                <a:gd name="connsiteX3" fmla="*/ 0 w 1417064"/>
                <a:gd name="connsiteY3" fmla="*/ 708532 h 1417064"/>
                <a:gd name="connsiteX4" fmla="*/ 708532 w 1417064"/>
                <a:gd name="connsiteY4" fmla="*/ 0 h 14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064" h="1417064">
                  <a:moveTo>
                    <a:pt x="708532" y="0"/>
                  </a:moveTo>
                  <a:cubicBezTo>
                    <a:pt x="1099843" y="0"/>
                    <a:pt x="1417064" y="317221"/>
                    <a:pt x="1417064" y="708532"/>
                  </a:cubicBezTo>
                  <a:cubicBezTo>
                    <a:pt x="1417064" y="1099843"/>
                    <a:pt x="1099843" y="1417064"/>
                    <a:pt x="708532" y="1417064"/>
                  </a:cubicBezTo>
                  <a:cubicBezTo>
                    <a:pt x="317221" y="1417064"/>
                    <a:pt x="0" y="1099843"/>
                    <a:pt x="0" y="708532"/>
                  </a:cubicBezTo>
                  <a:cubicBezTo>
                    <a:pt x="0" y="317221"/>
                    <a:pt x="317221" y="0"/>
                    <a:pt x="708532" y="0"/>
                  </a:cubicBezTo>
                  <a:close/>
                </a:path>
              </a:pathLst>
            </a:cu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grpSp>
      <p:sp>
        <p:nvSpPr>
          <p:cNvPr id="94" name="Freeform: Shape 93">
            <a:extLst>
              <a:ext uri="{FF2B5EF4-FFF2-40B4-BE49-F238E27FC236}">
                <a16:creationId xmlns:a16="http://schemas.microsoft.com/office/drawing/2014/main" id="{6A142D9F-158B-4092-9CDB-56FC395F18E7}"/>
              </a:ext>
            </a:extLst>
          </p:cNvPr>
          <p:cNvSpPr/>
          <p:nvPr/>
        </p:nvSpPr>
        <p:spPr>
          <a:xfrm>
            <a:off x="3046480" y="3301234"/>
            <a:ext cx="925170" cy="925171"/>
          </a:xfrm>
          <a:custGeom>
            <a:avLst/>
            <a:gdLst>
              <a:gd name="connsiteX0" fmla="*/ 818343 w 1413043"/>
              <a:gd name="connsiteY0" fmla="*/ 0 h 1413043"/>
              <a:gd name="connsiteX1" fmla="*/ 822689 w 1413043"/>
              <a:gd name="connsiteY1" fmla="*/ 30118 h 1413043"/>
              <a:gd name="connsiteX2" fmla="*/ 1017243 w 1413043"/>
              <a:gd name="connsiteY2" fmla="*/ 395800 h 1413043"/>
              <a:gd name="connsiteX3" fmla="*/ 1382925 w 1413043"/>
              <a:gd name="connsiteY3" fmla="*/ 590354 h 1413043"/>
              <a:gd name="connsiteX4" fmla="*/ 1413043 w 1413043"/>
              <a:gd name="connsiteY4" fmla="*/ 594700 h 1413043"/>
              <a:gd name="connsiteX5" fmla="*/ 1405042 w 1413043"/>
              <a:gd name="connsiteY5" fmla="*/ 594318 h 1413043"/>
              <a:gd name="connsiteX6" fmla="*/ 831774 w 1413043"/>
              <a:gd name="connsiteY6" fmla="*/ 831774 h 1413043"/>
              <a:gd name="connsiteX7" fmla="*/ 594318 w 1413043"/>
              <a:gd name="connsiteY7" fmla="*/ 1405042 h 1413043"/>
              <a:gd name="connsiteX8" fmla="*/ 594701 w 1413043"/>
              <a:gd name="connsiteY8" fmla="*/ 1413043 h 1413043"/>
              <a:gd name="connsiteX9" fmla="*/ 590354 w 1413043"/>
              <a:gd name="connsiteY9" fmla="*/ 1382925 h 1413043"/>
              <a:gd name="connsiteX10" fmla="*/ 395801 w 1413043"/>
              <a:gd name="connsiteY10" fmla="*/ 1017243 h 1413043"/>
              <a:gd name="connsiteX11" fmla="*/ 30118 w 1413043"/>
              <a:gd name="connsiteY11" fmla="*/ 822689 h 1413043"/>
              <a:gd name="connsiteX12" fmla="*/ 0 w 1413043"/>
              <a:gd name="connsiteY12" fmla="*/ 818343 h 1413043"/>
              <a:gd name="connsiteX13" fmla="*/ 8001 w 1413043"/>
              <a:gd name="connsiteY13" fmla="*/ 818725 h 1413043"/>
              <a:gd name="connsiteX14" fmla="*/ 581270 w 1413043"/>
              <a:gd name="connsiteY14" fmla="*/ 581270 h 1413043"/>
              <a:gd name="connsiteX15" fmla="*/ 818725 w 1413043"/>
              <a:gd name="connsiteY15" fmla="*/ 8001 h 1413043"/>
              <a:gd name="connsiteX16" fmla="*/ 818343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818343" y="0"/>
                </a:moveTo>
                <a:lnTo>
                  <a:pt x="822689" y="30118"/>
                </a:lnTo>
                <a:cubicBezTo>
                  <a:pt x="848630" y="164100"/>
                  <a:pt x="913481" y="292038"/>
                  <a:pt x="1017243" y="395800"/>
                </a:cubicBezTo>
                <a:cubicBezTo>
                  <a:pt x="1121005" y="499562"/>
                  <a:pt x="1248943" y="564414"/>
                  <a:pt x="1382925" y="590354"/>
                </a:cubicBezTo>
                <a:lnTo>
                  <a:pt x="1413043" y="594700"/>
                </a:lnTo>
                <a:lnTo>
                  <a:pt x="1405042" y="594318"/>
                </a:lnTo>
                <a:cubicBezTo>
                  <a:pt x="1197560" y="594318"/>
                  <a:pt x="990077" y="673470"/>
                  <a:pt x="831774" y="831774"/>
                </a:cubicBezTo>
                <a:cubicBezTo>
                  <a:pt x="673470" y="990077"/>
                  <a:pt x="594318" y="1197560"/>
                  <a:pt x="594318" y="1405042"/>
                </a:cubicBezTo>
                <a:lnTo>
                  <a:pt x="594701" y="1413043"/>
                </a:lnTo>
                <a:lnTo>
                  <a:pt x="590354" y="1382925"/>
                </a:lnTo>
                <a:cubicBezTo>
                  <a:pt x="564414" y="1248943"/>
                  <a:pt x="499563" y="1121005"/>
                  <a:pt x="395801" y="1017243"/>
                </a:cubicBezTo>
                <a:cubicBezTo>
                  <a:pt x="292039" y="913481"/>
                  <a:pt x="164101" y="848630"/>
                  <a:pt x="30118" y="822689"/>
                </a:cubicBezTo>
                <a:lnTo>
                  <a:pt x="0" y="818343"/>
                </a:lnTo>
                <a:lnTo>
                  <a:pt x="8001" y="818725"/>
                </a:lnTo>
                <a:cubicBezTo>
                  <a:pt x="215484" y="818725"/>
                  <a:pt x="422966" y="739573"/>
                  <a:pt x="581270" y="581270"/>
                </a:cubicBezTo>
                <a:cubicBezTo>
                  <a:pt x="739573" y="422966"/>
                  <a:pt x="818726" y="215484"/>
                  <a:pt x="818725" y="8001"/>
                </a:cubicBezTo>
                <a:lnTo>
                  <a:pt x="81834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93" name="Freeform: Shape 92">
            <a:extLst>
              <a:ext uri="{FF2B5EF4-FFF2-40B4-BE49-F238E27FC236}">
                <a16:creationId xmlns:a16="http://schemas.microsoft.com/office/drawing/2014/main" id="{9E2A3A71-F8B4-40E6-9054-867B93D47B6A}"/>
              </a:ext>
            </a:extLst>
          </p:cNvPr>
          <p:cNvSpPr/>
          <p:nvPr/>
        </p:nvSpPr>
        <p:spPr>
          <a:xfrm>
            <a:off x="4109417" y="3301234"/>
            <a:ext cx="925170" cy="925171"/>
          </a:xfrm>
          <a:custGeom>
            <a:avLst/>
            <a:gdLst>
              <a:gd name="connsiteX0" fmla="*/ 594701 w 1413043"/>
              <a:gd name="connsiteY0" fmla="*/ 0 h 1413043"/>
              <a:gd name="connsiteX1" fmla="*/ 594318 w 1413043"/>
              <a:gd name="connsiteY1" fmla="*/ 8001 h 1413043"/>
              <a:gd name="connsiteX2" fmla="*/ 831774 w 1413043"/>
              <a:gd name="connsiteY2" fmla="*/ 581270 h 1413043"/>
              <a:gd name="connsiteX3" fmla="*/ 1405042 w 1413043"/>
              <a:gd name="connsiteY3" fmla="*/ 818725 h 1413043"/>
              <a:gd name="connsiteX4" fmla="*/ 1413043 w 1413043"/>
              <a:gd name="connsiteY4" fmla="*/ 818343 h 1413043"/>
              <a:gd name="connsiteX5" fmla="*/ 1382925 w 1413043"/>
              <a:gd name="connsiteY5" fmla="*/ 822689 h 1413043"/>
              <a:gd name="connsiteX6" fmla="*/ 1017243 w 1413043"/>
              <a:gd name="connsiteY6" fmla="*/ 1017243 h 1413043"/>
              <a:gd name="connsiteX7" fmla="*/ 822689 w 1413043"/>
              <a:gd name="connsiteY7" fmla="*/ 1382925 h 1413043"/>
              <a:gd name="connsiteX8" fmla="*/ 818343 w 1413043"/>
              <a:gd name="connsiteY8" fmla="*/ 1413043 h 1413043"/>
              <a:gd name="connsiteX9" fmla="*/ 818725 w 1413043"/>
              <a:gd name="connsiteY9" fmla="*/ 1405042 h 1413043"/>
              <a:gd name="connsiteX10" fmla="*/ 581270 w 1413043"/>
              <a:gd name="connsiteY10" fmla="*/ 831774 h 1413043"/>
              <a:gd name="connsiteX11" fmla="*/ 8001 w 1413043"/>
              <a:gd name="connsiteY11" fmla="*/ 594318 h 1413043"/>
              <a:gd name="connsiteX12" fmla="*/ 0 w 1413043"/>
              <a:gd name="connsiteY12" fmla="*/ 594700 h 1413043"/>
              <a:gd name="connsiteX13" fmla="*/ 30118 w 1413043"/>
              <a:gd name="connsiteY13" fmla="*/ 590354 h 1413043"/>
              <a:gd name="connsiteX14" fmla="*/ 395801 w 1413043"/>
              <a:gd name="connsiteY14" fmla="*/ 395800 h 1413043"/>
              <a:gd name="connsiteX15" fmla="*/ 590354 w 1413043"/>
              <a:gd name="connsiteY15" fmla="*/ 30118 h 1413043"/>
              <a:gd name="connsiteX16" fmla="*/ 594701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594701" y="0"/>
                </a:moveTo>
                <a:lnTo>
                  <a:pt x="594318" y="8001"/>
                </a:lnTo>
                <a:cubicBezTo>
                  <a:pt x="594318" y="215484"/>
                  <a:pt x="673470" y="422966"/>
                  <a:pt x="831774" y="581270"/>
                </a:cubicBezTo>
                <a:cubicBezTo>
                  <a:pt x="990077" y="739573"/>
                  <a:pt x="1197560" y="818725"/>
                  <a:pt x="1405042" y="818725"/>
                </a:cubicBezTo>
                <a:lnTo>
                  <a:pt x="1413043" y="818343"/>
                </a:lnTo>
                <a:lnTo>
                  <a:pt x="1382925" y="822689"/>
                </a:lnTo>
                <a:cubicBezTo>
                  <a:pt x="1248943" y="848630"/>
                  <a:pt x="1121005" y="913481"/>
                  <a:pt x="1017243" y="1017243"/>
                </a:cubicBezTo>
                <a:cubicBezTo>
                  <a:pt x="913481" y="1121005"/>
                  <a:pt x="848629" y="1248943"/>
                  <a:pt x="822689" y="1382925"/>
                </a:cubicBezTo>
                <a:lnTo>
                  <a:pt x="818343" y="1413043"/>
                </a:lnTo>
                <a:lnTo>
                  <a:pt x="818725" y="1405042"/>
                </a:lnTo>
                <a:cubicBezTo>
                  <a:pt x="818725" y="1197560"/>
                  <a:pt x="739573" y="990077"/>
                  <a:pt x="581270" y="831774"/>
                </a:cubicBezTo>
                <a:cubicBezTo>
                  <a:pt x="422966" y="673470"/>
                  <a:pt x="215483" y="594318"/>
                  <a:pt x="8001" y="594318"/>
                </a:cubicBezTo>
                <a:lnTo>
                  <a:pt x="0" y="594700"/>
                </a:lnTo>
                <a:lnTo>
                  <a:pt x="30118" y="590354"/>
                </a:lnTo>
                <a:cubicBezTo>
                  <a:pt x="164100" y="564414"/>
                  <a:pt x="292039" y="499562"/>
                  <a:pt x="395801" y="395800"/>
                </a:cubicBezTo>
                <a:cubicBezTo>
                  <a:pt x="499563" y="292038"/>
                  <a:pt x="564414" y="164100"/>
                  <a:pt x="590354" y="30118"/>
                </a:cubicBezTo>
                <a:lnTo>
                  <a:pt x="594701"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grpSp>
        <p:nvGrpSpPr>
          <p:cNvPr id="7" name="Group 6">
            <a:extLst>
              <a:ext uri="{FF2B5EF4-FFF2-40B4-BE49-F238E27FC236}">
                <a16:creationId xmlns:a16="http://schemas.microsoft.com/office/drawing/2014/main" id="{3F2EE626-BDA4-40BD-BA6F-0AFC59781CD6}"/>
              </a:ext>
            </a:extLst>
          </p:cNvPr>
          <p:cNvGrpSpPr/>
          <p:nvPr/>
        </p:nvGrpSpPr>
        <p:grpSpPr>
          <a:xfrm>
            <a:off x="2513696" y="3831386"/>
            <a:ext cx="927803" cy="927803"/>
            <a:chOff x="3764010" y="4021021"/>
            <a:chExt cx="1417064" cy="1417064"/>
          </a:xfrm>
        </p:grpSpPr>
        <p:sp>
          <p:nvSpPr>
            <p:cNvPr id="98" name="Oval 97">
              <a:extLst>
                <a:ext uri="{FF2B5EF4-FFF2-40B4-BE49-F238E27FC236}">
                  <a16:creationId xmlns:a16="http://schemas.microsoft.com/office/drawing/2014/main" id="{96DA55C9-EEE9-448A-B345-068EC0740EEE}"/>
                </a:ext>
              </a:extLst>
            </p:cNvPr>
            <p:cNvSpPr/>
            <p:nvPr/>
          </p:nvSpPr>
          <p:spPr>
            <a:xfrm>
              <a:off x="3764010" y="4021021"/>
              <a:ext cx="1417064" cy="1417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2" name="Oval 61">
              <a:extLst>
                <a:ext uri="{FF2B5EF4-FFF2-40B4-BE49-F238E27FC236}">
                  <a16:creationId xmlns:a16="http://schemas.microsoft.com/office/drawing/2014/main" id="{30755EEA-524A-4905-BF19-8FE81D1D4FA1}"/>
                </a:ext>
              </a:extLst>
            </p:cNvPr>
            <p:cNvSpPr/>
            <p:nvPr/>
          </p:nvSpPr>
          <p:spPr>
            <a:xfrm>
              <a:off x="3891086" y="4148097"/>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13" name="Group 12">
            <a:extLst>
              <a:ext uri="{FF2B5EF4-FFF2-40B4-BE49-F238E27FC236}">
                <a16:creationId xmlns:a16="http://schemas.microsoft.com/office/drawing/2014/main" id="{D1C0B00C-9356-4B6A-9F93-92B8E69F81BC}"/>
              </a:ext>
            </a:extLst>
          </p:cNvPr>
          <p:cNvGrpSpPr/>
          <p:nvPr/>
        </p:nvGrpSpPr>
        <p:grpSpPr>
          <a:xfrm>
            <a:off x="387821" y="3831386"/>
            <a:ext cx="927803" cy="927803"/>
            <a:chOff x="517091" y="4021021"/>
            <a:chExt cx="1417064" cy="1417064"/>
          </a:xfrm>
        </p:grpSpPr>
        <p:sp>
          <p:nvSpPr>
            <p:cNvPr id="99" name="Oval 98">
              <a:extLst>
                <a:ext uri="{FF2B5EF4-FFF2-40B4-BE49-F238E27FC236}">
                  <a16:creationId xmlns:a16="http://schemas.microsoft.com/office/drawing/2014/main" id="{F8A168E9-3B9F-46E1-AB0E-7715A395DDDC}"/>
                </a:ext>
              </a:extLst>
            </p:cNvPr>
            <p:cNvSpPr/>
            <p:nvPr/>
          </p:nvSpPr>
          <p:spPr>
            <a:xfrm>
              <a:off x="517091" y="4021021"/>
              <a:ext cx="1417064" cy="1417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4" name="Oval 63">
              <a:extLst>
                <a:ext uri="{FF2B5EF4-FFF2-40B4-BE49-F238E27FC236}">
                  <a16:creationId xmlns:a16="http://schemas.microsoft.com/office/drawing/2014/main" id="{BC8F0C27-2F4F-468D-94E3-AEDE5A0E3AED}"/>
                </a:ext>
              </a:extLst>
            </p:cNvPr>
            <p:cNvSpPr/>
            <p:nvPr/>
          </p:nvSpPr>
          <p:spPr>
            <a:xfrm>
              <a:off x="644168" y="4148097"/>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8" name="Group 7">
            <a:extLst>
              <a:ext uri="{FF2B5EF4-FFF2-40B4-BE49-F238E27FC236}">
                <a16:creationId xmlns:a16="http://schemas.microsoft.com/office/drawing/2014/main" id="{6BC06EB7-0D4D-47DC-AFE1-8971F5E87F8E}"/>
              </a:ext>
            </a:extLst>
          </p:cNvPr>
          <p:cNvGrpSpPr/>
          <p:nvPr/>
        </p:nvGrpSpPr>
        <p:grpSpPr>
          <a:xfrm>
            <a:off x="3576633" y="2768449"/>
            <a:ext cx="927803" cy="927803"/>
            <a:chOff x="5387469" y="2397563"/>
            <a:chExt cx="1417064" cy="1417064"/>
          </a:xfrm>
        </p:grpSpPr>
        <p:sp>
          <p:nvSpPr>
            <p:cNvPr id="100" name="Freeform: Shape 99">
              <a:extLst>
                <a:ext uri="{FF2B5EF4-FFF2-40B4-BE49-F238E27FC236}">
                  <a16:creationId xmlns:a16="http://schemas.microsoft.com/office/drawing/2014/main" id="{A2EA1E81-8B6B-410F-A878-4F4D6E824C1E}"/>
                </a:ext>
              </a:extLst>
            </p:cNvPr>
            <p:cNvSpPr/>
            <p:nvPr/>
          </p:nvSpPr>
          <p:spPr>
            <a:xfrm>
              <a:off x="5387469" y="2397563"/>
              <a:ext cx="1417064" cy="1417064"/>
            </a:xfrm>
            <a:custGeom>
              <a:avLst/>
              <a:gdLst>
                <a:gd name="connsiteX0" fmla="*/ 708532 w 1417064"/>
                <a:gd name="connsiteY0" fmla="*/ 0 h 1417064"/>
                <a:gd name="connsiteX1" fmla="*/ 1417064 w 1417064"/>
                <a:gd name="connsiteY1" fmla="*/ 708532 h 1417064"/>
                <a:gd name="connsiteX2" fmla="*/ 708532 w 1417064"/>
                <a:gd name="connsiteY2" fmla="*/ 1417064 h 1417064"/>
                <a:gd name="connsiteX3" fmla="*/ 0 w 1417064"/>
                <a:gd name="connsiteY3" fmla="*/ 708532 h 1417064"/>
                <a:gd name="connsiteX4" fmla="*/ 708532 w 1417064"/>
                <a:gd name="connsiteY4" fmla="*/ 0 h 14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064" h="1417064">
                  <a:moveTo>
                    <a:pt x="708532" y="0"/>
                  </a:moveTo>
                  <a:cubicBezTo>
                    <a:pt x="1099843" y="0"/>
                    <a:pt x="1417064" y="317221"/>
                    <a:pt x="1417064" y="708532"/>
                  </a:cubicBezTo>
                  <a:cubicBezTo>
                    <a:pt x="1417064" y="1099843"/>
                    <a:pt x="1099843" y="1417064"/>
                    <a:pt x="708532" y="1417064"/>
                  </a:cubicBezTo>
                  <a:cubicBezTo>
                    <a:pt x="317221" y="1417064"/>
                    <a:pt x="0" y="1099843"/>
                    <a:pt x="0" y="708532"/>
                  </a:cubicBezTo>
                  <a:cubicBezTo>
                    <a:pt x="0" y="317221"/>
                    <a:pt x="317221" y="0"/>
                    <a:pt x="70853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92" name="Freeform: Shape 91">
              <a:extLst>
                <a:ext uri="{FF2B5EF4-FFF2-40B4-BE49-F238E27FC236}">
                  <a16:creationId xmlns:a16="http://schemas.microsoft.com/office/drawing/2014/main" id="{1305B65A-321B-4A2D-B763-7D22D8AE0998}"/>
                </a:ext>
              </a:extLst>
            </p:cNvPr>
            <p:cNvSpPr/>
            <p:nvPr/>
          </p:nvSpPr>
          <p:spPr>
            <a:xfrm>
              <a:off x="5514545" y="2524639"/>
              <a:ext cx="1162912" cy="1162912"/>
            </a:xfrm>
            <a:custGeom>
              <a:avLst/>
              <a:gdLst>
                <a:gd name="connsiteX0" fmla="*/ 708532 w 1417064"/>
                <a:gd name="connsiteY0" fmla="*/ 0 h 1417064"/>
                <a:gd name="connsiteX1" fmla="*/ 1417064 w 1417064"/>
                <a:gd name="connsiteY1" fmla="*/ 708532 h 1417064"/>
                <a:gd name="connsiteX2" fmla="*/ 708532 w 1417064"/>
                <a:gd name="connsiteY2" fmla="*/ 1417064 h 1417064"/>
                <a:gd name="connsiteX3" fmla="*/ 0 w 1417064"/>
                <a:gd name="connsiteY3" fmla="*/ 708532 h 1417064"/>
                <a:gd name="connsiteX4" fmla="*/ 708532 w 1417064"/>
                <a:gd name="connsiteY4" fmla="*/ 0 h 14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064" h="1417064">
                  <a:moveTo>
                    <a:pt x="708532" y="0"/>
                  </a:moveTo>
                  <a:cubicBezTo>
                    <a:pt x="1099843" y="0"/>
                    <a:pt x="1417064" y="317221"/>
                    <a:pt x="1417064" y="708532"/>
                  </a:cubicBezTo>
                  <a:cubicBezTo>
                    <a:pt x="1417064" y="1099843"/>
                    <a:pt x="1099843" y="1417064"/>
                    <a:pt x="708532" y="1417064"/>
                  </a:cubicBezTo>
                  <a:cubicBezTo>
                    <a:pt x="317221" y="1417064"/>
                    <a:pt x="0" y="1099843"/>
                    <a:pt x="0" y="708532"/>
                  </a:cubicBezTo>
                  <a:cubicBezTo>
                    <a:pt x="0" y="317221"/>
                    <a:pt x="317221" y="0"/>
                    <a:pt x="708532" y="0"/>
                  </a:cubicBezTo>
                  <a:close/>
                </a:path>
              </a:pathLst>
            </a:cu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grpSp>
      <p:sp>
        <p:nvSpPr>
          <p:cNvPr id="91" name="Freeform: Shape 90">
            <a:extLst>
              <a:ext uri="{FF2B5EF4-FFF2-40B4-BE49-F238E27FC236}">
                <a16:creationId xmlns:a16="http://schemas.microsoft.com/office/drawing/2014/main" id="{E60E9CB8-C3FA-4D24-AF54-8F0F63A24DB1}"/>
              </a:ext>
            </a:extLst>
          </p:cNvPr>
          <p:cNvSpPr/>
          <p:nvPr/>
        </p:nvSpPr>
        <p:spPr>
          <a:xfrm>
            <a:off x="920606" y="3301234"/>
            <a:ext cx="925170" cy="925171"/>
          </a:xfrm>
          <a:custGeom>
            <a:avLst/>
            <a:gdLst>
              <a:gd name="connsiteX0" fmla="*/ 818343 w 1413043"/>
              <a:gd name="connsiteY0" fmla="*/ 0 h 1413043"/>
              <a:gd name="connsiteX1" fmla="*/ 822689 w 1413043"/>
              <a:gd name="connsiteY1" fmla="*/ 30118 h 1413043"/>
              <a:gd name="connsiteX2" fmla="*/ 1017243 w 1413043"/>
              <a:gd name="connsiteY2" fmla="*/ 395800 h 1413043"/>
              <a:gd name="connsiteX3" fmla="*/ 1382925 w 1413043"/>
              <a:gd name="connsiteY3" fmla="*/ 590354 h 1413043"/>
              <a:gd name="connsiteX4" fmla="*/ 1413043 w 1413043"/>
              <a:gd name="connsiteY4" fmla="*/ 594700 h 1413043"/>
              <a:gd name="connsiteX5" fmla="*/ 1405042 w 1413043"/>
              <a:gd name="connsiteY5" fmla="*/ 594318 h 1413043"/>
              <a:gd name="connsiteX6" fmla="*/ 831774 w 1413043"/>
              <a:gd name="connsiteY6" fmla="*/ 831774 h 1413043"/>
              <a:gd name="connsiteX7" fmla="*/ 594318 w 1413043"/>
              <a:gd name="connsiteY7" fmla="*/ 1405042 h 1413043"/>
              <a:gd name="connsiteX8" fmla="*/ 594700 w 1413043"/>
              <a:gd name="connsiteY8" fmla="*/ 1413043 h 1413043"/>
              <a:gd name="connsiteX9" fmla="*/ 590354 w 1413043"/>
              <a:gd name="connsiteY9" fmla="*/ 1382925 h 1413043"/>
              <a:gd name="connsiteX10" fmla="*/ 395800 w 1413043"/>
              <a:gd name="connsiteY10" fmla="*/ 1017243 h 1413043"/>
              <a:gd name="connsiteX11" fmla="*/ 30118 w 1413043"/>
              <a:gd name="connsiteY11" fmla="*/ 822689 h 1413043"/>
              <a:gd name="connsiteX12" fmla="*/ 0 w 1413043"/>
              <a:gd name="connsiteY12" fmla="*/ 818343 h 1413043"/>
              <a:gd name="connsiteX13" fmla="*/ 8001 w 1413043"/>
              <a:gd name="connsiteY13" fmla="*/ 818725 h 1413043"/>
              <a:gd name="connsiteX14" fmla="*/ 581270 w 1413043"/>
              <a:gd name="connsiteY14" fmla="*/ 581270 h 1413043"/>
              <a:gd name="connsiteX15" fmla="*/ 818725 w 1413043"/>
              <a:gd name="connsiteY15" fmla="*/ 8001 h 1413043"/>
              <a:gd name="connsiteX16" fmla="*/ 818343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818343" y="0"/>
                </a:moveTo>
                <a:lnTo>
                  <a:pt x="822689" y="30118"/>
                </a:lnTo>
                <a:cubicBezTo>
                  <a:pt x="848630" y="164100"/>
                  <a:pt x="913481" y="292038"/>
                  <a:pt x="1017243" y="395800"/>
                </a:cubicBezTo>
                <a:cubicBezTo>
                  <a:pt x="1121005" y="499562"/>
                  <a:pt x="1248943" y="564414"/>
                  <a:pt x="1382925" y="590354"/>
                </a:cubicBezTo>
                <a:lnTo>
                  <a:pt x="1413043" y="594700"/>
                </a:lnTo>
                <a:lnTo>
                  <a:pt x="1405042" y="594318"/>
                </a:lnTo>
                <a:cubicBezTo>
                  <a:pt x="1197560" y="594318"/>
                  <a:pt x="990077" y="673470"/>
                  <a:pt x="831774" y="831774"/>
                </a:cubicBezTo>
                <a:cubicBezTo>
                  <a:pt x="673470" y="990077"/>
                  <a:pt x="594318" y="1197560"/>
                  <a:pt x="594318" y="1405042"/>
                </a:cubicBezTo>
                <a:lnTo>
                  <a:pt x="594700" y="1413043"/>
                </a:lnTo>
                <a:lnTo>
                  <a:pt x="590354" y="1382925"/>
                </a:lnTo>
                <a:cubicBezTo>
                  <a:pt x="564414" y="1248943"/>
                  <a:pt x="499562" y="1121005"/>
                  <a:pt x="395800" y="1017243"/>
                </a:cubicBezTo>
                <a:cubicBezTo>
                  <a:pt x="292038" y="913481"/>
                  <a:pt x="164100" y="848630"/>
                  <a:pt x="30118" y="822689"/>
                </a:cubicBezTo>
                <a:lnTo>
                  <a:pt x="0" y="818343"/>
                </a:lnTo>
                <a:lnTo>
                  <a:pt x="8001" y="818725"/>
                </a:lnTo>
                <a:cubicBezTo>
                  <a:pt x="215484" y="818725"/>
                  <a:pt x="422966" y="739573"/>
                  <a:pt x="581270" y="581270"/>
                </a:cubicBezTo>
                <a:cubicBezTo>
                  <a:pt x="739573" y="422966"/>
                  <a:pt x="818725" y="215484"/>
                  <a:pt x="818725" y="8001"/>
                </a:cubicBezTo>
                <a:lnTo>
                  <a:pt x="81834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90" name="Freeform: Shape 89">
            <a:extLst>
              <a:ext uri="{FF2B5EF4-FFF2-40B4-BE49-F238E27FC236}">
                <a16:creationId xmlns:a16="http://schemas.microsoft.com/office/drawing/2014/main" id="{4C0E4108-A1FF-4574-96AD-B725E2A88002}"/>
              </a:ext>
            </a:extLst>
          </p:cNvPr>
          <p:cNvSpPr/>
          <p:nvPr/>
        </p:nvSpPr>
        <p:spPr>
          <a:xfrm>
            <a:off x="1983543" y="3301234"/>
            <a:ext cx="925170" cy="925171"/>
          </a:xfrm>
          <a:custGeom>
            <a:avLst/>
            <a:gdLst>
              <a:gd name="connsiteX0" fmla="*/ 594700 w 1413043"/>
              <a:gd name="connsiteY0" fmla="*/ 0 h 1413043"/>
              <a:gd name="connsiteX1" fmla="*/ 594318 w 1413043"/>
              <a:gd name="connsiteY1" fmla="*/ 8001 h 1413043"/>
              <a:gd name="connsiteX2" fmla="*/ 831774 w 1413043"/>
              <a:gd name="connsiteY2" fmla="*/ 581270 h 1413043"/>
              <a:gd name="connsiteX3" fmla="*/ 1405042 w 1413043"/>
              <a:gd name="connsiteY3" fmla="*/ 818725 h 1413043"/>
              <a:gd name="connsiteX4" fmla="*/ 1413043 w 1413043"/>
              <a:gd name="connsiteY4" fmla="*/ 818343 h 1413043"/>
              <a:gd name="connsiteX5" fmla="*/ 1382925 w 1413043"/>
              <a:gd name="connsiteY5" fmla="*/ 822689 h 1413043"/>
              <a:gd name="connsiteX6" fmla="*/ 1017243 w 1413043"/>
              <a:gd name="connsiteY6" fmla="*/ 1017243 h 1413043"/>
              <a:gd name="connsiteX7" fmla="*/ 822689 w 1413043"/>
              <a:gd name="connsiteY7" fmla="*/ 1382925 h 1413043"/>
              <a:gd name="connsiteX8" fmla="*/ 818343 w 1413043"/>
              <a:gd name="connsiteY8" fmla="*/ 1413043 h 1413043"/>
              <a:gd name="connsiteX9" fmla="*/ 818725 w 1413043"/>
              <a:gd name="connsiteY9" fmla="*/ 1405042 h 1413043"/>
              <a:gd name="connsiteX10" fmla="*/ 581270 w 1413043"/>
              <a:gd name="connsiteY10" fmla="*/ 831774 h 1413043"/>
              <a:gd name="connsiteX11" fmla="*/ 8001 w 1413043"/>
              <a:gd name="connsiteY11" fmla="*/ 594318 h 1413043"/>
              <a:gd name="connsiteX12" fmla="*/ 0 w 1413043"/>
              <a:gd name="connsiteY12" fmla="*/ 594700 h 1413043"/>
              <a:gd name="connsiteX13" fmla="*/ 30118 w 1413043"/>
              <a:gd name="connsiteY13" fmla="*/ 590354 h 1413043"/>
              <a:gd name="connsiteX14" fmla="*/ 395800 w 1413043"/>
              <a:gd name="connsiteY14" fmla="*/ 395800 h 1413043"/>
              <a:gd name="connsiteX15" fmla="*/ 590354 w 1413043"/>
              <a:gd name="connsiteY15" fmla="*/ 30118 h 1413043"/>
              <a:gd name="connsiteX16" fmla="*/ 594700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594700" y="0"/>
                </a:moveTo>
                <a:lnTo>
                  <a:pt x="594318" y="8001"/>
                </a:lnTo>
                <a:cubicBezTo>
                  <a:pt x="594318" y="215484"/>
                  <a:pt x="673470" y="422966"/>
                  <a:pt x="831774" y="581270"/>
                </a:cubicBezTo>
                <a:cubicBezTo>
                  <a:pt x="990077" y="739573"/>
                  <a:pt x="1197559" y="818725"/>
                  <a:pt x="1405042" y="818725"/>
                </a:cubicBezTo>
                <a:lnTo>
                  <a:pt x="1413043" y="818343"/>
                </a:lnTo>
                <a:lnTo>
                  <a:pt x="1382925" y="822689"/>
                </a:lnTo>
                <a:cubicBezTo>
                  <a:pt x="1248943" y="848630"/>
                  <a:pt x="1121005" y="913481"/>
                  <a:pt x="1017243" y="1017243"/>
                </a:cubicBezTo>
                <a:cubicBezTo>
                  <a:pt x="913481" y="1121005"/>
                  <a:pt x="848629" y="1248943"/>
                  <a:pt x="822689" y="1382925"/>
                </a:cubicBezTo>
                <a:lnTo>
                  <a:pt x="818343" y="1413043"/>
                </a:lnTo>
                <a:lnTo>
                  <a:pt x="818725" y="1405042"/>
                </a:lnTo>
                <a:cubicBezTo>
                  <a:pt x="818725" y="1197560"/>
                  <a:pt x="739573" y="990077"/>
                  <a:pt x="581270" y="831774"/>
                </a:cubicBezTo>
                <a:cubicBezTo>
                  <a:pt x="422966" y="673470"/>
                  <a:pt x="215483" y="594318"/>
                  <a:pt x="8001" y="594318"/>
                </a:cubicBezTo>
                <a:lnTo>
                  <a:pt x="0" y="594700"/>
                </a:lnTo>
                <a:lnTo>
                  <a:pt x="30118" y="590354"/>
                </a:lnTo>
                <a:cubicBezTo>
                  <a:pt x="164100" y="564414"/>
                  <a:pt x="292038" y="499562"/>
                  <a:pt x="395800" y="395800"/>
                </a:cubicBezTo>
                <a:cubicBezTo>
                  <a:pt x="499562" y="292038"/>
                  <a:pt x="564414" y="164100"/>
                  <a:pt x="590354" y="30118"/>
                </a:cubicBezTo>
                <a:lnTo>
                  <a:pt x="5947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89" name="Freeform: Shape 88">
            <a:extLst>
              <a:ext uri="{FF2B5EF4-FFF2-40B4-BE49-F238E27FC236}">
                <a16:creationId xmlns:a16="http://schemas.microsoft.com/office/drawing/2014/main" id="{22FEF884-980B-47A9-9AD8-D3D1FD40D5D6}"/>
              </a:ext>
            </a:extLst>
          </p:cNvPr>
          <p:cNvSpPr/>
          <p:nvPr/>
        </p:nvSpPr>
        <p:spPr>
          <a:xfrm>
            <a:off x="5172353" y="3301234"/>
            <a:ext cx="925170" cy="925171"/>
          </a:xfrm>
          <a:custGeom>
            <a:avLst/>
            <a:gdLst>
              <a:gd name="connsiteX0" fmla="*/ 818343 w 1413043"/>
              <a:gd name="connsiteY0" fmla="*/ 0 h 1413043"/>
              <a:gd name="connsiteX1" fmla="*/ 822689 w 1413043"/>
              <a:gd name="connsiteY1" fmla="*/ 30118 h 1413043"/>
              <a:gd name="connsiteX2" fmla="*/ 1017243 w 1413043"/>
              <a:gd name="connsiteY2" fmla="*/ 395800 h 1413043"/>
              <a:gd name="connsiteX3" fmla="*/ 1382925 w 1413043"/>
              <a:gd name="connsiteY3" fmla="*/ 590354 h 1413043"/>
              <a:gd name="connsiteX4" fmla="*/ 1413043 w 1413043"/>
              <a:gd name="connsiteY4" fmla="*/ 594700 h 1413043"/>
              <a:gd name="connsiteX5" fmla="*/ 1405042 w 1413043"/>
              <a:gd name="connsiteY5" fmla="*/ 594318 h 1413043"/>
              <a:gd name="connsiteX6" fmla="*/ 831773 w 1413043"/>
              <a:gd name="connsiteY6" fmla="*/ 831774 h 1413043"/>
              <a:gd name="connsiteX7" fmla="*/ 594318 w 1413043"/>
              <a:gd name="connsiteY7" fmla="*/ 1405042 h 1413043"/>
              <a:gd name="connsiteX8" fmla="*/ 594700 w 1413043"/>
              <a:gd name="connsiteY8" fmla="*/ 1413043 h 1413043"/>
              <a:gd name="connsiteX9" fmla="*/ 590354 w 1413043"/>
              <a:gd name="connsiteY9" fmla="*/ 1382925 h 1413043"/>
              <a:gd name="connsiteX10" fmla="*/ 395801 w 1413043"/>
              <a:gd name="connsiteY10" fmla="*/ 1017243 h 1413043"/>
              <a:gd name="connsiteX11" fmla="*/ 30118 w 1413043"/>
              <a:gd name="connsiteY11" fmla="*/ 822689 h 1413043"/>
              <a:gd name="connsiteX12" fmla="*/ 0 w 1413043"/>
              <a:gd name="connsiteY12" fmla="*/ 818343 h 1413043"/>
              <a:gd name="connsiteX13" fmla="*/ 8001 w 1413043"/>
              <a:gd name="connsiteY13" fmla="*/ 818725 h 1413043"/>
              <a:gd name="connsiteX14" fmla="*/ 581270 w 1413043"/>
              <a:gd name="connsiteY14" fmla="*/ 581270 h 1413043"/>
              <a:gd name="connsiteX15" fmla="*/ 818725 w 1413043"/>
              <a:gd name="connsiteY15" fmla="*/ 8001 h 1413043"/>
              <a:gd name="connsiteX16" fmla="*/ 818343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818343" y="0"/>
                </a:moveTo>
                <a:lnTo>
                  <a:pt x="822689" y="30118"/>
                </a:lnTo>
                <a:cubicBezTo>
                  <a:pt x="848630" y="164100"/>
                  <a:pt x="913481" y="292038"/>
                  <a:pt x="1017243" y="395800"/>
                </a:cubicBezTo>
                <a:cubicBezTo>
                  <a:pt x="1121005" y="499562"/>
                  <a:pt x="1248943" y="564414"/>
                  <a:pt x="1382925" y="590354"/>
                </a:cubicBezTo>
                <a:lnTo>
                  <a:pt x="1413043" y="594700"/>
                </a:lnTo>
                <a:lnTo>
                  <a:pt x="1405042" y="594318"/>
                </a:lnTo>
                <a:cubicBezTo>
                  <a:pt x="1197560" y="594318"/>
                  <a:pt x="990077" y="673470"/>
                  <a:pt x="831773" y="831774"/>
                </a:cubicBezTo>
                <a:cubicBezTo>
                  <a:pt x="673470" y="990077"/>
                  <a:pt x="594318" y="1197560"/>
                  <a:pt x="594318" y="1405042"/>
                </a:cubicBezTo>
                <a:lnTo>
                  <a:pt x="594700" y="1413043"/>
                </a:lnTo>
                <a:lnTo>
                  <a:pt x="590354" y="1382925"/>
                </a:lnTo>
                <a:cubicBezTo>
                  <a:pt x="564414" y="1248943"/>
                  <a:pt x="499563" y="1121005"/>
                  <a:pt x="395801" y="1017243"/>
                </a:cubicBezTo>
                <a:cubicBezTo>
                  <a:pt x="292039" y="913481"/>
                  <a:pt x="164101" y="848630"/>
                  <a:pt x="30118" y="822689"/>
                </a:cubicBezTo>
                <a:lnTo>
                  <a:pt x="0" y="818343"/>
                </a:lnTo>
                <a:lnTo>
                  <a:pt x="8001" y="818725"/>
                </a:lnTo>
                <a:cubicBezTo>
                  <a:pt x="215484" y="818725"/>
                  <a:pt x="422966" y="739573"/>
                  <a:pt x="581270" y="581270"/>
                </a:cubicBezTo>
                <a:cubicBezTo>
                  <a:pt x="739573" y="422966"/>
                  <a:pt x="818725" y="215484"/>
                  <a:pt x="818725" y="8001"/>
                </a:cubicBezTo>
                <a:lnTo>
                  <a:pt x="818343"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88" name="Freeform: Shape 87">
            <a:extLst>
              <a:ext uri="{FF2B5EF4-FFF2-40B4-BE49-F238E27FC236}">
                <a16:creationId xmlns:a16="http://schemas.microsoft.com/office/drawing/2014/main" id="{00863CD4-F3B9-4CAC-B3D4-836505B96F84}"/>
              </a:ext>
            </a:extLst>
          </p:cNvPr>
          <p:cNvSpPr/>
          <p:nvPr/>
        </p:nvSpPr>
        <p:spPr>
          <a:xfrm>
            <a:off x="6235291" y="3301234"/>
            <a:ext cx="925170" cy="925171"/>
          </a:xfrm>
          <a:custGeom>
            <a:avLst/>
            <a:gdLst>
              <a:gd name="connsiteX0" fmla="*/ 594700 w 1413043"/>
              <a:gd name="connsiteY0" fmla="*/ 0 h 1413043"/>
              <a:gd name="connsiteX1" fmla="*/ 594318 w 1413043"/>
              <a:gd name="connsiteY1" fmla="*/ 8001 h 1413043"/>
              <a:gd name="connsiteX2" fmla="*/ 831773 w 1413043"/>
              <a:gd name="connsiteY2" fmla="*/ 581270 h 1413043"/>
              <a:gd name="connsiteX3" fmla="*/ 1405042 w 1413043"/>
              <a:gd name="connsiteY3" fmla="*/ 818725 h 1413043"/>
              <a:gd name="connsiteX4" fmla="*/ 1413043 w 1413043"/>
              <a:gd name="connsiteY4" fmla="*/ 818343 h 1413043"/>
              <a:gd name="connsiteX5" fmla="*/ 1382925 w 1413043"/>
              <a:gd name="connsiteY5" fmla="*/ 822689 h 1413043"/>
              <a:gd name="connsiteX6" fmla="*/ 1017243 w 1413043"/>
              <a:gd name="connsiteY6" fmla="*/ 1017243 h 1413043"/>
              <a:gd name="connsiteX7" fmla="*/ 822689 w 1413043"/>
              <a:gd name="connsiteY7" fmla="*/ 1382925 h 1413043"/>
              <a:gd name="connsiteX8" fmla="*/ 818343 w 1413043"/>
              <a:gd name="connsiteY8" fmla="*/ 1413043 h 1413043"/>
              <a:gd name="connsiteX9" fmla="*/ 818725 w 1413043"/>
              <a:gd name="connsiteY9" fmla="*/ 1405042 h 1413043"/>
              <a:gd name="connsiteX10" fmla="*/ 581270 w 1413043"/>
              <a:gd name="connsiteY10" fmla="*/ 831774 h 1413043"/>
              <a:gd name="connsiteX11" fmla="*/ 8001 w 1413043"/>
              <a:gd name="connsiteY11" fmla="*/ 594318 h 1413043"/>
              <a:gd name="connsiteX12" fmla="*/ 0 w 1413043"/>
              <a:gd name="connsiteY12" fmla="*/ 594700 h 1413043"/>
              <a:gd name="connsiteX13" fmla="*/ 30118 w 1413043"/>
              <a:gd name="connsiteY13" fmla="*/ 590354 h 1413043"/>
              <a:gd name="connsiteX14" fmla="*/ 395800 w 1413043"/>
              <a:gd name="connsiteY14" fmla="*/ 395800 h 1413043"/>
              <a:gd name="connsiteX15" fmla="*/ 590354 w 1413043"/>
              <a:gd name="connsiteY15" fmla="*/ 30118 h 1413043"/>
              <a:gd name="connsiteX16" fmla="*/ 594700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594700" y="0"/>
                </a:moveTo>
                <a:lnTo>
                  <a:pt x="594318" y="8001"/>
                </a:lnTo>
                <a:cubicBezTo>
                  <a:pt x="594318" y="215484"/>
                  <a:pt x="673470" y="422966"/>
                  <a:pt x="831773" y="581270"/>
                </a:cubicBezTo>
                <a:cubicBezTo>
                  <a:pt x="990077" y="739573"/>
                  <a:pt x="1197559" y="818725"/>
                  <a:pt x="1405042" y="818725"/>
                </a:cubicBezTo>
                <a:lnTo>
                  <a:pt x="1413043" y="818343"/>
                </a:lnTo>
                <a:lnTo>
                  <a:pt x="1382925" y="822689"/>
                </a:lnTo>
                <a:cubicBezTo>
                  <a:pt x="1248943" y="848630"/>
                  <a:pt x="1121005" y="913481"/>
                  <a:pt x="1017243" y="1017243"/>
                </a:cubicBezTo>
                <a:cubicBezTo>
                  <a:pt x="913481" y="1121005"/>
                  <a:pt x="848629" y="1248943"/>
                  <a:pt x="822689" y="1382925"/>
                </a:cubicBezTo>
                <a:lnTo>
                  <a:pt x="818343" y="1413043"/>
                </a:lnTo>
                <a:lnTo>
                  <a:pt x="818725" y="1405042"/>
                </a:lnTo>
                <a:cubicBezTo>
                  <a:pt x="818725" y="1197560"/>
                  <a:pt x="739573" y="990077"/>
                  <a:pt x="581270" y="831774"/>
                </a:cubicBezTo>
                <a:cubicBezTo>
                  <a:pt x="422966" y="673470"/>
                  <a:pt x="215483" y="594318"/>
                  <a:pt x="8001" y="594318"/>
                </a:cubicBezTo>
                <a:lnTo>
                  <a:pt x="0" y="594700"/>
                </a:lnTo>
                <a:lnTo>
                  <a:pt x="30118" y="590354"/>
                </a:lnTo>
                <a:cubicBezTo>
                  <a:pt x="164100" y="564414"/>
                  <a:pt x="292038" y="499562"/>
                  <a:pt x="395800" y="395800"/>
                </a:cubicBezTo>
                <a:cubicBezTo>
                  <a:pt x="499562" y="292038"/>
                  <a:pt x="564413" y="164100"/>
                  <a:pt x="590354" y="30118"/>
                </a:cubicBezTo>
                <a:lnTo>
                  <a:pt x="59470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grpSp>
        <p:nvGrpSpPr>
          <p:cNvPr id="10" name="Group 9">
            <a:extLst>
              <a:ext uri="{FF2B5EF4-FFF2-40B4-BE49-F238E27FC236}">
                <a16:creationId xmlns:a16="http://schemas.microsoft.com/office/drawing/2014/main" id="{5AF0DBDF-8E25-4E0C-86ED-75BC637729FA}"/>
              </a:ext>
            </a:extLst>
          </p:cNvPr>
          <p:cNvGrpSpPr/>
          <p:nvPr/>
        </p:nvGrpSpPr>
        <p:grpSpPr>
          <a:xfrm>
            <a:off x="5702507" y="2768449"/>
            <a:ext cx="927803" cy="927803"/>
            <a:chOff x="8634386" y="2397563"/>
            <a:chExt cx="1417064" cy="1417064"/>
          </a:xfrm>
        </p:grpSpPr>
        <p:sp>
          <p:nvSpPr>
            <p:cNvPr id="101" name="Oval 100">
              <a:extLst>
                <a:ext uri="{FF2B5EF4-FFF2-40B4-BE49-F238E27FC236}">
                  <a16:creationId xmlns:a16="http://schemas.microsoft.com/office/drawing/2014/main" id="{CA32C87F-AB2C-4DED-9773-C0DD2A2C82D8}"/>
                </a:ext>
              </a:extLst>
            </p:cNvPr>
            <p:cNvSpPr/>
            <p:nvPr/>
          </p:nvSpPr>
          <p:spPr>
            <a:xfrm>
              <a:off x="8634386" y="2397563"/>
              <a:ext cx="1417064" cy="141706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4" name="Oval 83">
              <a:extLst>
                <a:ext uri="{FF2B5EF4-FFF2-40B4-BE49-F238E27FC236}">
                  <a16:creationId xmlns:a16="http://schemas.microsoft.com/office/drawing/2014/main" id="{BD734EB7-BAA0-4BD2-BAF9-1A744A886156}"/>
                </a:ext>
              </a:extLst>
            </p:cNvPr>
            <p:cNvSpPr/>
            <p:nvPr/>
          </p:nvSpPr>
          <p:spPr>
            <a:xfrm>
              <a:off x="8761462" y="2524639"/>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11" name="Group 10">
            <a:extLst>
              <a:ext uri="{FF2B5EF4-FFF2-40B4-BE49-F238E27FC236}">
                <a16:creationId xmlns:a16="http://schemas.microsoft.com/office/drawing/2014/main" id="{3B5D2548-BBF9-46A9-9BF1-E8948F56DD72}"/>
              </a:ext>
            </a:extLst>
          </p:cNvPr>
          <p:cNvGrpSpPr/>
          <p:nvPr/>
        </p:nvGrpSpPr>
        <p:grpSpPr>
          <a:xfrm>
            <a:off x="6765444" y="3831386"/>
            <a:ext cx="927803" cy="927803"/>
            <a:chOff x="10257845" y="4021021"/>
            <a:chExt cx="1417064" cy="1417064"/>
          </a:xfrm>
        </p:grpSpPr>
        <p:sp>
          <p:nvSpPr>
            <p:cNvPr id="102" name="Oval 101">
              <a:extLst>
                <a:ext uri="{FF2B5EF4-FFF2-40B4-BE49-F238E27FC236}">
                  <a16:creationId xmlns:a16="http://schemas.microsoft.com/office/drawing/2014/main" id="{1E357357-4338-4A02-B9AC-88B44629B23E}"/>
                </a:ext>
              </a:extLst>
            </p:cNvPr>
            <p:cNvSpPr/>
            <p:nvPr/>
          </p:nvSpPr>
          <p:spPr>
            <a:xfrm>
              <a:off x="10257845" y="4021021"/>
              <a:ext cx="1417064" cy="141706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6" name="Oval 85">
              <a:extLst>
                <a:ext uri="{FF2B5EF4-FFF2-40B4-BE49-F238E27FC236}">
                  <a16:creationId xmlns:a16="http://schemas.microsoft.com/office/drawing/2014/main" id="{6CFF2B0B-353E-4560-91DF-8B20FDB34F8F}"/>
                </a:ext>
              </a:extLst>
            </p:cNvPr>
            <p:cNvSpPr/>
            <p:nvPr/>
          </p:nvSpPr>
          <p:spPr>
            <a:xfrm>
              <a:off x="10384921" y="4148097"/>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nvGrpSpPr>
          <p:cNvPr id="9" name="Group 8">
            <a:extLst>
              <a:ext uri="{FF2B5EF4-FFF2-40B4-BE49-F238E27FC236}">
                <a16:creationId xmlns:a16="http://schemas.microsoft.com/office/drawing/2014/main" id="{82DA71CD-DF39-42E3-99DB-692319F06587}"/>
              </a:ext>
            </a:extLst>
          </p:cNvPr>
          <p:cNvGrpSpPr/>
          <p:nvPr/>
        </p:nvGrpSpPr>
        <p:grpSpPr>
          <a:xfrm>
            <a:off x="4639570" y="3831386"/>
            <a:ext cx="927803" cy="927803"/>
            <a:chOff x="7010927" y="4021021"/>
            <a:chExt cx="1417064" cy="1417064"/>
          </a:xfrm>
        </p:grpSpPr>
        <p:sp>
          <p:nvSpPr>
            <p:cNvPr id="103" name="Oval 102">
              <a:extLst>
                <a:ext uri="{FF2B5EF4-FFF2-40B4-BE49-F238E27FC236}">
                  <a16:creationId xmlns:a16="http://schemas.microsoft.com/office/drawing/2014/main" id="{84DBB566-D19C-4D42-810B-3C35EF29110C}"/>
                </a:ext>
              </a:extLst>
            </p:cNvPr>
            <p:cNvSpPr/>
            <p:nvPr/>
          </p:nvSpPr>
          <p:spPr>
            <a:xfrm>
              <a:off x="7010927" y="4021021"/>
              <a:ext cx="1417064" cy="1417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3" name="Oval 82">
              <a:extLst>
                <a:ext uri="{FF2B5EF4-FFF2-40B4-BE49-F238E27FC236}">
                  <a16:creationId xmlns:a16="http://schemas.microsoft.com/office/drawing/2014/main" id="{4CE7FAA7-1165-4956-A058-7E5743AA4478}"/>
                </a:ext>
              </a:extLst>
            </p:cNvPr>
            <p:cNvSpPr/>
            <p:nvPr/>
          </p:nvSpPr>
          <p:spPr>
            <a:xfrm>
              <a:off x="7138003" y="4148097"/>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121" name="Freeform 11">
            <a:extLst>
              <a:ext uri="{FF2B5EF4-FFF2-40B4-BE49-F238E27FC236}">
                <a16:creationId xmlns:a16="http://schemas.microsoft.com/office/drawing/2014/main" id="{A2AB4C9D-A631-4451-A503-0FB5836F061B}"/>
              </a:ext>
            </a:extLst>
          </p:cNvPr>
          <p:cNvSpPr>
            <a:spLocks noEditPoints="1"/>
          </p:cNvSpPr>
          <p:nvPr/>
        </p:nvSpPr>
        <p:spPr bwMode="auto">
          <a:xfrm>
            <a:off x="2860559" y="4178706"/>
            <a:ext cx="234077" cy="233162"/>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22" name="Freeform 23">
            <a:extLst>
              <a:ext uri="{FF2B5EF4-FFF2-40B4-BE49-F238E27FC236}">
                <a16:creationId xmlns:a16="http://schemas.microsoft.com/office/drawing/2014/main" id="{4155EB42-F725-4A41-BDAA-8E22FCFE06A6}"/>
              </a:ext>
            </a:extLst>
          </p:cNvPr>
          <p:cNvSpPr>
            <a:spLocks/>
          </p:cNvSpPr>
          <p:nvPr/>
        </p:nvSpPr>
        <p:spPr bwMode="auto">
          <a:xfrm>
            <a:off x="7114355" y="4145071"/>
            <a:ext cx="229977" cy="300428"/>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23" name="Freeform 20">
            <a:extLst>
              <a:ext uri="{FF2B5EF4-FFF2-40B4-BE49-F238E27FC236}">
                <a16:creationId xmlns:a16="http://schemas.microsoft.com/office/drawing/2014/main" id="{A4679D9B-3F38-4634-A236-834DCE0B43B3}"/>
              </a:ext>
            </a:extLst>
          </p:cNvPr>
          <p:cNvSpPr>
            <a:spLocks noEditPoints="1"/>
          </p:cNvSpPr>
          <p:nvPr/>
        </p:nvSpPr>
        <p:spPr bwMode="auto">
          <a:xfrm>
            <a:off x="3910192" y="3101347"/>
            <a:ext cx="260684" cy="262004"/>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24" name="Freeform: Shape 123">
            <a:extLst>
              <a:ext uri="{FF2B5EF4-FFF2-40B4-BE49-F238E27FC236}">
                <a16:creationId xmlns:a16="http://schemas.microsoft.com/office/drawing/2014/main" id="{7203B48A-BF54-413D-8C23-D9EC4B1624D6}"/>
              </a:ext>
            </a:extLst>
          </p:cNvPr>
          <p:cNvSpPr/>
          <p:nvPr/>
        </p:nvSpPr>
        <p:spPr>
          <a:xfrm>
            <a:off x="704080" y="4156155"/>
            <a:ext cx="295286" cy="278263"/>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accent1"/>
          </a:solidFill>
          <a:ln w="9525" cap="flat">
            <a:noFill/>
            <a:prstDash val="solid"/>
            <a:miter/>
          </a:ln>
        </p:spPr>
        <p:txBody>
          <a:bodyPr rtlCol="0" anchor="ctr"/>
          <a:lstStyle/>
          <a:p>
            <a:endParaRPr lang="en-US" sz="1800"/>
          </a:p>
        </p:txBody>
      </p:sp>
      <p:sp>
        <p:nvSpPr>
          <p:cNvPr id="125" name="Graphic 43">
            <a:extLst>
              <a:ext uri="{FF2B5EF4-FFF2-40B4-BE49-F238E27FC236}">
                <a16:creationId xmlns:a16="http://schemas.microsoft.com/office/drawing/2014/main" id="{CB8FA18A-F854-4AA2-8E00-E700E19C7BD0}"/>
              </a:ext>
            </a:extLst>
          </p:cNvPr>
          <p:cNvSpPr/>
          <p:nvPr/>
        </p:nvSpPr>
        <p:spPr>
          <a:xfrm>
            <a:off x="4965758" y="4163058"/>
            <a:ext cx="275424" cy="264457"/>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accent5"/>
          </a:solidFill>
          <a:ln w="12669" cap="flat">
            <a:noFill/>
            <a:prstDash val="solid"/>
            <a:miter/>
          </a:ln>
        </p:spPr>
        <p:txBody>
          <a:bodyPr rtlCol="0" anchor="ctr"/>
          <a:lstStyle/>
          <a:p>
            <a:endParaRPr lang="en-US" sz="1800"/>
          </a:p>
        </p:txBody>
      </p:sp>
      <p:sp>
        <p:nvSpPr>
          <p:cNvPr id="126" name="Freeform: Shape 125">
            <a:extLst>
              <a:ext uri="{FF2B5EF4-FFF2-40B4-BE49-F238E27FC236}">
                <a16:creationId xmlns:a16="http://schemas.microsoft.com/office/drawing/2014/main" id="{EF8425B0-B1EE-41BE-AF1E-D42D0E18F670}"/>
              </a:ext>
            </a:extLst>
          </p:cNvPr>
          <p:cNvSpPr/>
          <p:nvPr/>
        </p:nvSpPr>
        <p:spPr>
          <a:xfrm>
            <a:off x="1742784" y="3118197"/>
            <a:ext cx="343751" cy="228307"/>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accent2"/>
          </a:solidFill>
          <a:ln w="3499" cap="flat">
            <a:noFill/>
            <a:prstDash val="solid"/>
            <a:miter/>
          </a:ln>
        </p:spPr>
        <p:txBody>
          <a:bodyPr rtlCol="0" anchor="ctr"/>
          <a:lstStyle/>
          <a:p>
            <a:endParaRPr lang="en-US" sz="1800" dirty="0"/>
          </a:p>
        </p:txBody>
      </p:sp>
      <p:sp>
        <p:nvSpPr>
          <p:cNvPr id="127" name="Freeform 13">
            <a:extLst>
              <a:ext uri="{FF2B5EF4-FFF2-40B4-BE49-F238E27FC236}">
                <a16:creationId xmlns:a16="http://schemas.microsoft.com/office/drawing/2014/main" id="{A03ED3B2-D9EC-4C6E-AA15-B35921CCDB59}"/>
              </a:ext>
            </a:extLst>
          </p:cNvPr>
          <p:cNvSpPr>
            <a:spLocks/>
          </p:cNvSpPr>
          <p:nvPr/>
        </p:nvSpPr>
        <p:spPr bwMode="auto">
          <a:xfrm>
            <a:off x="6003953" y="3072055"/>
            <a:ext cx="324909" cy="320589"/>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en-US" sz="1800" dirty="0"/>
          </a:p>
        </p:txBody>
      </p:sp>
      <p:grpSp>
        <p:nvGrpSpPr>
          <p:cNvPr id="113" name="Group 112">
            <a:extLst>
              <a:ext uri="{FF2B5EF4-FFF2-40B4-BE49-F238E27FC236}">
                <a16:creationId xmlns:a16="http://schemas.microsoft.com/office/drawing/2014/main" id="{4BCCD36B-E6F0-4D7E-B78C-2D46B154B9CE}"/>
              </a:ext>
            </a:extLst>
          </p:cNvPr>
          <p:cNvGrpSpPr/>
          <p:nvPr/>
        </p:nvGrpSpPr>
        <p:grpSpPr>
          <a:xfrm rot="10800000">
            <a:off x="8191023" y="3625111"/>
            <a:ext cx="202520" cy="723104"/>
            <a:chOff x="2371930" y="2189666"/>
            <a:chExt cx="309316" cy="1104420"/>
          </a:xfrm>
        </p:grpSpPr>
        <p:cxnSp>
          <p:nvCxnSpPr>
            <p:cNvPr id="128" name="Straight Connector 127">
              <a:extLst>
                <a:ext uri="{FF2B5EF4-FFF2-40B4-BE49-F238E27FC236}">
                  <a16:creationId xmlns:a16="http://schemas.microsoft.com/office/drawing/2014/main" id="{975F7949-E424-44F2-9D1E-E4BA7419B69B}"/>
                </a:ext>
              </a:extLst>
            </p:cNvPr>
            <p:cNvCxnSpPr>
              <a:cxnSpLocks/>
            </p:cNvCxnSpPr>
            <p:nvPr/>
          </p:nvCxnSpPr>
          <p:spPr>
            <a:xfrm rot="10800000" flipH="1">
              <a:off x="2526588" y="2498982"/>
              <a:ext cx="0" cy="795104"/>
            </a:xfrm>
            <a:prstGeom prst="line">
              <a:avLst/>
            </a:prstGeom>
            <a:ln w="12700">
              <a:solidFill>
                <a:schemeClr val="bg1">
                  <a:lumMod val="50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9" name="Group 128">
              <a:extLst>
                <a:ext uri="{FF2B5EF4-FFF2-40B4-BE49-F238E27FC236}">
                  <a16:creationId xmlns:a16="http://schemas.microsoft.com/office/drawing/2014/main" id="{74D53618-C3ED-4B54-85AA-5CE053CD1CB9}"/>
                </a:ext>
              </a:extLst>
            </p:cNvPr>
            <p:cNvGrpSpPr/>
            <p:nvPr/>
          </p:nvGrpSpPr>
          <p:grpSpPr>
            <a:xfrm>
              <a:off x="2371930" y="2189666"/>
              <a:ext cx="309316" cy="309316"/>
              <a:chOff x="2320759" y="2099667"/>
              <a:chExt cx="309316" cy="309316"/>
            </a:xfrm>
          </p:grpSpPr>
          <p:sp>
            <p:nvSpPr>
              <p:cNvPr id="130" name="Oval 129">
                <a:extLst>
                  <a:ext uri="{FF2B5EF4-FFF2-40B4-BE49-F238E27FC236}">
                    <a16:creationId xmlns:a16="http://schemas.microsoft.com/office/drawing/2014/main" id="{0F6B70FB-DDA8-46B9-9CE4-431B9DE4C798}"/>
                  </a:ext>
                </a:extLst>
              </p:cNvPr>
              <p:cNvSpPr/>
              <p:nvPr/>
            </p:nvSpPr>
            <p:spPr>
              <a:xfrm rot="10800000" flipH="1">
                <a:off x="2320759" y="2099667"/>
                <a:ext cx="309316" cy="3093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a:extLst>
                  <a:ext uri="{FF2B5EF4-FFF2-40B4-BE49-F238E27FC236}">
                    <a16:creationId xmlns:a16="http://schemas.microsoft.com/office/drawing/2014/main" id="{E6113964-EE8A-4859-85FD-D6AF25C641EF}"/>
                  </a:ext>
                </a:extLst>
              </p:cNvPr>
              <p:cNvSpPr/>
              <p:nvPr/>
            </p:nvSpPr>
            <p:spPr>
              <a:xfrm rot="10800000" flipH="1">
                <a:off x="2372312" y="2151220"/>
                <a:ext cx="206211" cy="20621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32" name="Freeform: Shape 131">
            <a:extLst>
              <a:ext uri="{FF2B5EF4-FFF2-40B4-BE49-F238E27FC236}">
                <a16:creationId xmlns:a16="http://schemas.microsoft.com/office/drawing/2014/main" id="{872501A9-ECC3-4619-956F-8367B713C55C}"/>
              </a:ext>
            </a:extLst>
          </p:cNvPr>
          <p:cNvSpPr/>
          <p:nvPr/>
        </p:nvSpPr>
        <p:spPr>
          <a:xfrm>
            <a:off x="7298228" y="3301234"/>
            <a:ext cx="925170" cy="925171"/>
          </a:xfrm>
          <a:custGeom>
            <a:avLst/>
            <a:gdLst>
              <a:gd name="connsiteX0" fmla="*/ 818343 w 1413043"/>
              <a:gd name="connsiteY0" fmla="*/ 0 h 1413043"/>
              <a:gd name="connsiteX1" fmla="*/ 822689 w 1413043"/>
              <a:gd name="connsiteY1" fmla="*/ 30118 h 1413043"/>
              <a:gd name="connsiteX2" fmla="*/ 1017243 w 1413043"/>
              <a:gd name="connsiteY2" fmla="*/ 395800 h 1413043"/>
              <a:gd name="connsiteX3" fmla="*/ 1382925 w 1413043"/>
              <a:gd name="connsiteY3" fmla="*/ 590354 h 1413043"/>
              <a:gd name="connsiteX4" fmla="*/ 1413043 w 1413043"/>
              <a:gd name="connsiteY4" fmla="*/ 594700 h 1413043"/>
              <a:gd name="connsiteX5" fmla="*/ 1405042 w 1413043"/>
              <a:gd name="connsiteY5" fmla="*/ 594318 h 1413043"/>
              <a:gd name="connsiteX6" fmla="*/ 831773 w 1413043"/>
              <a:gd name="connsiteY6" fmla="*/ 831774 h 1413043"/>
              <a:gd name="connsiteX7" fmla="*/ 594318 w 1413043"/>
              <a:gd name="connsiteY7" fmla="*/ 1405042 h 1413043"/>
              <a:gd name="connsiteX8" fmla="*/ 594700 w 1413043"/>
              <a:gd name="connsiteY8" fmla="*/ 1413043 h 1413043"/>
              <a:gd name="connsiteX9" fmla="*/ 590354 w 1413043"/>
              <a:gd name="connsiteY9" fmla="*/ 1382925 h 1413043"/>
              <a:gd name="connsiteX10" fmla="*/ 395801 w 1413043"/>
              <a:gd name="connsiteY10" fmla="*/ 1017243 h 1413043"/>
              <a:gd name="connsiteX11" fmla="*/ 30118 w 1413043"/>
              <a:gd name="connsiteY11" fmla="*/ 822689 h 1413043"/>
              <a:gd name="connsiteX12" fmla="*/ 0 w 1413043"/>
              <a:gd name="connsiteY12" fmla="*/ 818343 h 1413043"/>
              <a:gd name="connsiteX13" fmla="*/ 8001 w 1413043"/>
              <a:gd name="connsiteY13" fmla="*/ 818725 h 1413043"/>
              <a:gd name="connsiteX14" fmla="*/ 581270 w 1413043"/>
              <a:gd name="connsiteY14" fmla="*/ 581270 h 1413043"/>
              <a:gd name="connsiteX15" fmla="*/ 818725 w 1413043"/>
              <a:gd name="connsiteY15" fmla="*/ 8001 h 1413043"/>
              <a:gd name="connsiteX16" fmla="*/ 818343 w 1413043"/>
              <a:gd name="connsiteY16" fmla="*/ 0 h 141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3043" h="1413043">
                <a:moveTo>
                  <a:pt x="818343" y="0"/>
                </a:moveTo>
                <a:lnTo>
                  <a:pt x="822689" y="30118"/>
                </a:lnTo>
                <a:cubicBezTo>
                  <a:pt x="848630" y="164100"/>
                  <a:pt x="913481" y="292038"/>
                  <a:pt x="1017243" y="395800"/>
                </a:cubicBezTo>
                <a:cubicBezTo>
                  <a:pt x="1121005" y="499562"/>
                  <a:pt x="1248943" y="564414"/>
                  <a:pt x="1382925" y="590354"/>
                </a:cubicBezTo>
                <a:lnTo>
                  <a:pt x="1413043" y="594700"/>
                </a:lnTo>
                <a:lnTo>
                  <a:pt x="1405042" y="594318"/>
                </a:lnTo>
                <a:cubicBezTo>
                  <a:pt x="1197560" y="594318"/>
                  <a:pt x="990077" y="673470"/>
                  <a:pt x="831773" y="831774"/>
                </a:cubicBezTo>
                <a:cubicBezTo>
                  <a:pt x="673470" y="990077"/>
                  <a:pt x="594318" y="1197560"/>
                  <a:pt x="594318" y="1405042"/>
                </a:cubicBezTo>
                <a:lnTo>
                  <a:pt x="594700" y="1413043"/>
                </a:lnTo>
                <a:lnTo>
                  <a:pt x="590354" y="1382925"/>
                </a:lnTo>
                <a:cubicBezTo>
                  <a:pt x="564414" y="1248943"/>
                  <a:pt x="499563" y="1121005"/>
                  <a:pt x="395801" y="1017243"/>
                </a:cubicBezTo>
                <a:cubicBezTo>
                  <a:pt x="292039" y="913481"/>
                  <a:pt x="164101" y="848630"/>
                  <a:pt x="30118" y="822689"/>
                </a:cubicBezTo>
                <a:lnTo>
                  <a:pt x="0" y="818343"/>
                </a:lnTo>
                <a:lnTo>
                  <a:pt x="8001" y="818725"/>
                </a:lnTo>
                <a:cubicBezTo>
                  <a:pt x="215484" y="818725"/>
                  <a:pt x="422966" y="739573"/>
                  <a:pt x="581270" y="581270"/>
                </a:cubicBezTo>
                <a:cubicBezTo>
                  <a:pt x="739573" y="422966"/>
                  <a:pt x="818725" y="215484"/>
                  <a:pt x="818725" y="8001"/>
                </a:cubicBezTo>
                <a:lnTo>
                  <a:pt x="818343"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grpSp>
        <p:nvGrpSpPr>
          <p:cNvPr id="133" name="Group 132">
            <a:extLst>
              <a:ext uri="{FF2B5EF4-FFF2-40B4-BE49-F238E27FC236}">
                <a16:creationId xmlns:a16="http://schemas.microsoft.com/office/drawing/2014/main" id="{85C88225-FEC7-46EC-999E-03EB92220D32}"/>
              </a:ext>
            </a:extLst>
          </p:cNvPr>
          <p:cNvGrpSpPr/>
          <p:nvPr/>
        </p:nvGrpSpPr>
        <p:grpSpPr>
          <a:xfrm>
            <a:off x="7828381" y="2768449"/>
            <a:ext cx="927803" cy="927803"/>
            <a:chOff x="8634386" y="2397563"/>
            <a:chExt cx="1417064" cy="1417064"/>
          </a:xfrm>
        </p:grpSpPr>
        <p:sp>
          <p:nvSpPr>
            <p:cNvPr id="134" name="Oval 133">
              <a:extLst>
                <a:ext uri="{FF2B5EF4-FFF2-40B4-BE49-F238E27FC236}">
                  <a16:creationId xmlns:a16="http://schemas.microsoft.com/office/drawing/2014/main" id="{2EA9C019-11D0-4685-9C66-7EA1315A82E9}"/>
                </a:ext>
              </a:extLst>
            </p:cNvPr>
            <p:cNvSpPr/>
            <p:nvPr/>
          </p:nvSpPr>
          <p:spPr>
            <a:xfrm>
              <a:off x="8634386" y="2397563"/>
              <a:ext cx="1417064" cy="141706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35" name="Oval 134">
              <a:extLst>
                <a:ext uri="{FF2B5EF4-FFF2-40B4-BE49-F238E27FC236}">
                  <a16:creationId xmlns:a16="http://schemas.microsoft.com/office/drawing/2014/main" id="{557BC722-2175-4AD4-946E-97FF3E50913E}"/>
                </a:ext>
              </a:extLst>
            </p:cNvPr>
            <p:cNvSpPr/>
            <p:nvPr/>
          </p:nvSpPr>
          <p:spPr>
            <a:xfrm>
              <a:off x="8761462" y="2524639"/>
              <a:ext cx="1162912" cy="1162912"/>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150" name="Freeform 17">
            <a:extLst>
              <a:ext uri="{FF2B5EF4-FFF2-40B4-BE49-F238E27FC236}">
                <a16:creationId xmlns:a16="http://schemas.microsoft.com/office/drawing/2014/main" id="{CC386B0E-A181-44AC-B6E4-317AD5C473F9}"/>
              </a:ext>
            </a:extLst>
          </p:cNvPr>
          <p:cNvSpPr>
            <a:spLocks noEditPoints="1"/>
          </p:cNvSpPr>
          <p:nvPr/>
        </p:nvSpPr>
        <p:spPr bwMode="auto">
          <a:xfrm>
            <a:off x="8180404" y="3097831"/>
            <a:ext cx="223755" cy="269036"/>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137" name="TextBox 136">
            <a:extLst>
              <a:ext uri="{FF2B5EF4-FFF2-40B4-BE49-F238E27FC236}">
                <a16:creationId xmlns:a16="http://schemas.microsoft.com/office/drawing/2014/main" id="{FA9E0918-9096-47D2-B20B-CD904BDBF293}"/>
              </a:ext>
            </a:extLst>
          </p:cNvPr>
          <p:cNvSpPr txBox="1"/>
          <p:nvPr/>
        </p:nvSpPr>
        <p:spPr>
          <a:xfrm>
            <a:off x="2484054" y="2172487"/>
            <a:ext cx="987086" cy="925894"/>
          </a:xfrm>
          <a:prstGeom prst="rect">
            <a:avLst/>
          </a:prstGeom>
          <a:noFill/>
        </p:spPr>
        <p:txBody>
          <a:bodyPr wrap="square" lIns="0" tIns="0" rIns="0" bIns="0" anchor="b">
            <a:spAutoFit/>
          </a:bodyPr>
          <a:lstStyle/>
          <a:p>
            <a:pPr algn="ctr">
              <a:spcAft>
                <a:spcPts val="225"/>
              </a:spcAft>
            </a:pPr>
            <a:r>
              <a:rPr lang="en-US" sz="1800" b="1" dirty="0">
                <a:solidFill>
                  <a:schemeClr val="accent3"/>
                </a:solidFill>
                <a:cs typeface="Mongolian Baiti" panose="03000500000000000000" pitchFamily="66" charset="0"/>
              </a:rPr>
              <a:t>2024</a:t>
            </a:r>
          </a:p>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38" name="TextBox 137">
            <a:extLst>
              <a:ext uri="{FF2B5EF4-FFF2-40B4-BE49-F238E27FC236}">
                <a16:creationId xmlns:a16="http://schemas.microsoft.com/office/drawing/2014/main" id="{89B0C3BF-FD87-4A51-9979-77C9B75F9846}"/>
              </a:ext>
            </a:extLst>
          </p:cNvPr>
          <p:cNvSpPr txBox="1"/>
          <p:nvPr/>
        </p:nvSpPr>
        <p:spPr>
          <a:xfrm>
            <a:off x="4609927" y="2172487"/>
            <a:ext cx="987086" cy="925894"/>
          </a:xfrm>
          <a:prstGeom prst="rect">
            <a:avLst/>
          </a:prstGeom>
          <a:noFill/>
        </p:spPr>
        <p:txBody>
          <a:bodyPr wrap="square" lIns="0" tIns="0" rIns="0" bIns="0" anchor="b">
            <a:spAutoFit/>
          </a:bodyPr>
          <a:lstStyle/>
          <a:p>
            <a:pPr algn="ctr">
              <a:spcAft>
                <a:spcPts val="225"/>
              </a:spcAft>
            </a:pPr>
            <a:r>
              <a:rPr lang="en-US" sz="1800" b="1" dirty="0">
                <a:solidFill>
                  <a:schemeClr val="accent5"/>
                </a:solidFill>
                <a:cs typeface="Mongolian Baiti" panose="03000500000000000000" pitchFamily="66" charset="0"/>
              </a:rPr>
              <a:t>2026</a:t>
            </a:r>
          </a:p>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39" name="TextBox 138">
            <a:extLst>
              <a:ext uri="{FF2B5EF4-FFF2-40B4-BE49-F238E27FC236}">
                <a16:creationId xmlns:a16="http://schemas.microsoft.com/office/drawing/2014/main" id="{43A5C409-4E3C-49E1-83B5-09F7044A614C}"/>
              </a:ext>
            </a:extLst>
          </p:cNvPr>
          <p:cNvSpPr txBox="1"/>
          <p:nvPr/>
        </p:nvSpPr>
        <p:spPr>
          <a:xfrm>
            <a:off x="6735802" y="2172487"/>
            <a:ext cx="987086" cy="925894"/>
          </a:xfrm>
          <a:prstGeom prst="rect">
            <a:avLst/>
          </a:prstGeom>
          <a:noFill/>
        </p:spPr>
        <p:txBody>
          <a:bodyPr wrap="square" lIns="0" tIns="0" rIns="0" bIns="0" anchor="b">
            <a:spAutoFit/>
          </a:bodyPr>
          <a:lstStyle/>
          <a:p>
            <a:pPr algn="ctr">
              <a:spcAft>
                <a:spcPts val="225"/>
              </a:spcAft>
            </a:pPr>
            <a:r>
              <a:rPr lang="en-US" sz="1800" b="1" dirty="0">
                <a:solidFill>
                  <a:schemeClr val="tx1">
                    <a:lumMod val="50000"/>
                    <a:lumOff val="50000"/>
                  </a:schemeClr>
                </a:solidFill>
                <a:cs typeface="Mongolian Baiti" panose="03000500000000000000" pitchFamily="66" charset="0"/>
              </a:rPr>
              <a:t>2028</a:t>
            </a:r>
          </a:p>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40" name="TextBox 139">
            <a:extLst>
              <a:ext uri="{FF2B5EF4-FFF2-40B4-BE49-F238E27FC236}">
                <a16:creationId xmlns:a16="http://schemas.microsoft.com/office/drawing/2014/main" id="{B958B486-8894-4F11-A875-67FD46C52AAD}"/>
              </a:ext>
            </a:extLst>
          </p:cNvPr>
          <p:cNvSpPr txBox="1"/>
          <p:nvPr/>
        </p:nvSpPr>
        <p:spPr>
          <a:xfrm>
            <a:off x="3546991" y="4429254"/>
            <a:ext cx="987086" cy="925894"/>
          </a:xfrm>
          <a:prstGeom prst="rect">
            <a:avLst/>
          </a:prstGeom>
          <a:noFill/>
        </p:spPr>
        <p:txBody>
          <a:bodyPr wrap="square" lIns="0" tIns="0" rIns="0" bIns="0" anchor="t">
            <a:spAutoFit/>
          </a:bodyPr>
          <a:lstStyle/>
          <a:p>
            <a:pPr algn="ctr">
              <a:spcAft>
                <a:spcPts val="225"/>
              </a:spcAft>
            </a:pPr>
            <a:r>
              <a:rPr lang="en-US" sz="1800" b="1" dirty="0">
                <a:solidFill>
                  <a:schemeClr val="accent4"/>
                </a:solidFill>
                <a:cs typeface="Mongolian Baiti" panose="03000500000000000000" pitchFamily="66" charset="0"/>
              </a:rPr>
              <a:t>2025</a:t>
            </a:r>
          </a:p>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41" name="TextBox 140">
            <a:extLst>
              <a:ext uri="{FF2B5EF4-FFF2-40B4-BE49-F238E27FC236}">
                <a16:creationId xmlns:a16="http://schemas.microsoft.com/office/drawing/2014/main" id="{DA4C018A-7AB3-40C3-9684-2C06871695F8}"/>
              </a:ext>
            </a:extLst>
          </p:cNvPr>
          <p:cNvSpPr txBox="1"/>
          <p:nvPr/>
        </p:nvSpPr>
        <p:spPr>
          <a:xfrm>
            <a:off x="358180" y="2172487"/>
            <a:ext cx="987086" cy="925894"/>
          </a:xfrm>
          <a:prstGeom prst="rect">
            <a:avLst/>
          </a:prstGeom>
          <a:noFill/>
        </p:spPr>
        <p:txBody>
          <a:bodyPr wrap="square" lIns="0" tIns="0" rIns="0" bIns="0" anchor="b">
            <a:spAutoFit/>
          </a:bodyPr>
          <a:lstStyle/>
          <a:p>
            <a:pPr algn="ctr">
              <a:spcAft>
                <a:spcPts val="225"/>
              </a:spcAft>
            </a:pPr>
            <a:r>
              <a:rPr lang="en-US" sz="1800" b="1" dirty="0">
                <a:solidFill>
                  <a:schemeClr val="accent1"/>
                </a:solidFill>
                <a:cs typeface="Mongolian Baiti" panose="03000500000000000000" pitchFamily="66" charset="0"/>
              </a:rPr>
              <a:t>2022</a:t>
            </a:r>
          </a:p>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51" name="TextBox 150">
            <a:extLst>
              <a:ext uri="{FF2B5EF4-FFF2-40B4-BE49-F238E27FC236}">
                <a16:creationId xmlns:a16="http://schemas.microsoft.com/office/drawing/2014/main" id="{5DE4562B-118D-4864-A0FB-C68F20CCFDE1}"/>
              </a:ext>
            </a:extLst>
          </p:cNvPr>
          <p:cNvSpPr txBox="1"/>
          <p:nvPr/>
        </p:nvSpPr>
        <p:spPr>
          <a:xfrm>
            <a:off x="1421116" y="4429255"/>
            <a:ext cx="987086" cy="925894"/>
          </a:xfrm>
          <a:prstGeom prst="rect">
            <a:avLst/>
          </a:prstGeom>
          <a:noFill/>
        </p:spPr>
        <p:txBody>
          <a:bodyPr wrap="square" lIns="0" tIns="0" rIns="0" bIns="0" anchor="t">
            <a:spAutoFit/>
          </a:bodyPr>
          <a:lstStyle/>
          <a:p>
            <a:pPr algn="ctr">
              <a:spcAft>
                <a:spcPts val="225"/>
              </a:spcAft>
            </a:pPr>
            <a:r>
              <a:rPr lang="en-US" sz="1800" b="1" dirty="0">
                <a:solidFill>
                  <a:schemeClr val="accent2"/>
                </a:solidFill>
                <a:cs typeface="Mongolian Baiti" panose="03000500000000000000" pitchFamily="66" charset="0"/>
              </a:rPr>
              <a:t>2023</a:t>
            </a:r>
          </a:p>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52" name="TextBox 151">
            <a:extLst>
              <a:ext uri="{FF2B5EF4-FFF2-40B4-BE49-F238E27FC236}">
                <a16:creationId xmlns:a16="http://schemas.microsoft.com/office/drawing/2014/main" id="{1EE45AA7-9AE8-48F5-ADDE-2D5092E11194}"/>
              </a:ext>
            </a:extLst>
          </p:cNvPr>
          <p:cNvSpPr txBox="1"/>
          <p:nvPr/>
        </p:nvSpPr>
        <p:spPr>
          <a:xfrm>
            <a:off x="5672865" y="4429255"/>
            <a:ext cx="987086" cy="925894"/>
          </a:xfrm>
          <a:prstGeom prst="rect">
            <a:avLst/>
          </a:prstGeom>
          <a:noFill/>
        </p:spPr>
        <p:txBody>
          <a:bodyPr wrap="square" lIns="0" tIns="0" rIns="0" bIns="0" anchor="t">
            <a:spAutoFit/>
          </a:bodyPr>
          <a:lstStyle/>
          <a:p>
            <a:pPr algn="ctr">
              <a:spcAft>
                <a:spcPts val="225"/>
              </a:spcAft>
            </a:pPr>
            <a:r>
              <a:rPr lang="en-US" sz="1800" b="1" dirty="0">
                <a:solidFill>
                  <a:schemeClr val="accent6"/>
                </a:solidFill>
                <a:cs typeface="Mongolian Baiti" panose="03000500000000000000" pitchFamily="66" charset="0"/>
              </a:rPr>
              <a:t>2027</a:t>
            </a:r>
          </a:p>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
        <p:nvSpPr>
          <p:cNvPr id="153" name="TextBox 152">
            <a:extLst>
              <a:ext uri="{FF2B5EF4-FFF2-40B4-BE49-F238E27FC236}">
                <a16:creationId xmlns:a16="http://schemas.microsoft.com/office/drawing/2014/main" id="{AF81943D-B1B5-4B9E-B1FF-89BC3C823B97}"/>
              </a:ext>
            </a:extLst>
          </p:cNvPr>
          <p:cNvSpPr txBox="1"/>
          <p:nvPr/>
        </p:nvSpPr>
        <p:spPr>
          <a:xfrm>
            <a:off x="7798740" y="4429255"/>
            <a:ext cx="987086" cy="925894"/>
          </a:xfrm>
          <a:prstGeom prst="rect">
            <a:avLst/>
          </a:prstGeom>
          <a:noFill/>
        </p:spPr>
        <p:txBody>
          <a:bodyPr wrap="square" lIns="0" tIns="0" rIns="0" bIns="0" anchor="t">
            <a:spAutoFit/>
          </a:bodyPr>
          <a:lstStyle/>
          <a:p>
            <a:pPr algn="ctr">
              <a:spcAft>
                <a:spcPts val="225"/>
              </a:spcAft>
            </a:pPr>
            <a:r>
              <a:rPr lang="en-US" sz="1800" b="1" dirty="0">
                <a:solidFill>
                  <a:schemeClr val="bg1">
                    <a:lumMod val="85000"/>
                  </a:schemeClr>
                </a:solidFill>
                <a:cs typeface="Mongolian Baiti" panose="03000500000000000000" pitchFamily="66" charset="0"/>
              </a:rPr>
              <a:t>2029</a:t>
            </a:r>
          </a:p>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t>
            </a:r>
          </a:p>
        </p:txBody>
      </p:sp>
    </p:spTree>
    <p:extLst>
      <p:ext uri="{BB962C8B-B14F-4D97-AF65-F5344CB8AC3E}">
        <p14:creationId xmlns:p14="http://schemas.microsoft.com/office/powerpoint/2010/main" val="133639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half" idx="2"/>
          </p:nvPr>
        </p:nvSpPr>
        <p:spPr>
          <a:xfrm>
            <a:off x="387820" y="884975"/>
            <a:ext cx="8368363" cy="199546"/>
          </a:xfrm>
        </p:spPr>
        <p:txBody>
          <a:bodyPr/>
          <a:lstStyle/>
          <a:p>
            <a:r>
              <a:rPr lang="en-US" dirty="0"/>
              <a:t>Enter your subhead line here</a:t>
            </a:r>
          </a:p>
        </p:txBody>
      </p:sp>
      <p:sp>
        <p:nvSpPr>
          <p:cNvPr id="6" name="Title 5"/>
          <p:cNvSpPr>
            <a:spLocks noGrp="1"/>
          </p:cNvSpPr>
          <p:nvPr>
            <p:ph type="title"/>
          </p:nvPr>
        </p:nvSpPr>
        <p:spPr>
          <a:xfrm>
            <a:off x="387820" y="382773"/>
            <a:ext cx="8368363" cy="445500"/>
          </a:xfrm>
        </p:spPr>
        <p:txBody>
          <a:bodyPr/>
          <a:lstStyle/>
          <a:p>
            <a:r>
              <a:rPr lang="en-US" dirty="0"/>
              <a:t>Timeline Infographics – 8 Steps</a:t>
            </a:r>
          </a:p>
        </p:txBody>
      </p:sp>
      <p:grpSp>
        <p:nvGrpSpPr>
          <p:cNvPr id="7" name="Group 6"/>
          <p:cNvGrpSpPr/>
          <p:nvPr/>
        </p:nvGrpSpPr>
        <p:grpSpPr>
          <a:xfrm>
            <a:off x="509233" y="2085746"/>
            <a:ext cx="785514" cy="1843374"/>
            <a:chOff x="586054" y="1353278"/>
            <a:chExt cx="628066" cy="1879214"/>
          </a:xfrm>
        </p:grpSpPr>
        <p:sp>
          <p:nvSpPr>
            <p:cNvPr id="114" name="Rectangle 113"/>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sp>
          <p:nvSpPr>
            <p:cNvPr id="113" name="Rectangle 112"/>
            <p:cNvSpPr/>
            <p:nvPr/>
          </p:nvSpPr>
          <p:spPr bwMode="auto">
            <a:xfrm rot="10800000" flipH="1">
              <a:off x="586054" y="2318092"/>
              <a:ext cx="628066" cy="914400"/>
            </a:xfrm>
            <a:prstGeom prst="rect">
              <a:avLst/>
            </a:prstGeom>
            <a:solidFill>
              <a:schemeClr val="accent1"/>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grpSp>
      <p:sp>
        <p:nvSpPr>
          <p:cNvPr id="39" name="Oval 38"/>
          <p:cNvSpPr/>
          <p:nvPr/>
        </p:nvSpPr>
        <p:spPr bwMode="auto">
          <a:xfrm flipH="1">
            <a:off x="592915" y="3603851"/>
            <a:ext cx="618151" cy="61814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200" b="1" dirty="0">
                <a:solidFill>
                  <a:schemeClr val="accent1"/>
                </a:solidFill>
              </a:rPr>
              <a:t>60%</a:t>
            </a:r>
          </a:p>
        </p:txBody>
      </p:sp>
      <p:sp>
        <p:nvSpPr>
          <p:cNvPr id="111" name="Oval 110"/>
          <p:cNvSpPr/>
          <p:nvPr/>
        </p:nvSpPr>
        <p:spPr bwMode="auto">
          <a:xfrm flipH="1">
            <a:off x="705494" y="4596223"/>
            <a:ext cx="392993" cy="392991"/>
          </a:xfrm>
          <a:prstGeom prst="ellipse">
            <a:avLst/>
          </a:prstGeom>
          <a:solidFill>
            <a:schemeClr val="accent1"/>
          </a:solidFill>
          <a:ln w="38100">
            <a:noFill/>
            <a:round/>
            <a:headEnd/>
            <a:tailEnd/>
          </a:ln>
        </p:spPr>
        <p:txBody>
          <a:bodyPr vert="horz" wrap="square" lIns="0" tIns="0" rIns="0" bIns="0" numCol="1" rtlCol="0" anchor="ctr" anchorCtr="0" compatLnSpc="1">
            <a:prstTxWarp prst="textNoShape">
              <a:avLst/>
            </a:prstTxWarp>
          </a:bodyPr>
          <a:lstStyle/>
          <a:p>
            <a:pPr algn="ctr"/>
            <a:r>
              <a:rPr lang="en-US" sz="1200" b="1" dirty="0">
                <a:solidFill>
                  <a:schemeClr val="bg1"/>
                </a:solidFill>
              </a:rPr>
              <a:t>1</a:t>
            </a:r>
          </a:p>
        </p:txBody>
      </p:sp>
      <p:sp>
        <p:nvSpPr>
          <p:cNvPr id="112" name="Rectangle 111"/>
          <p:cNvSpPr/>
          <p:nvPr/>
        </p:nvSpPr>
        <p:spPr>
          <a:xfrm>
            <a:off x="387820" y="5242113"/>
            <a:ext cx="1028341" cy="169277"/>
          </a:xfrm>
          <a:prstGeom prst="rect">
            <a:avLst/>
          </a:prstGeom>
        </p:spPr>
        <p:txBody>
          <a:bodyPr wrap="square" lIns="0" tIns="0" rIns="0" bIns="0" anchor="ctr">
            <a:spAutoFit/>
          </a:bodyPr>
          <a:lstStyle/>
          <a:p>
            <a:pPr algn="ctr"/>
            <a:r>
              <a:rPr lang="en-US" sz="1100" dirty="0">
                <a:solidFill>
                  <a:schemeClr val="tx1">
                    <a:lumMod val="65000"/>
                    <a:lumOff val="35000"/>
                  </a:schemeClr>
                </a:solidFill>
              </a:rPr>
              <a:t>01 Jan 2020</a:t>
            </a:r>
          </a:p>
        </p:txBody>
      </p:sp>
      <p:grpSp>
        <p:nvGrpSpPr>
          <p:cNvPr id="116" name="Group 115"/>
          <p:cNvGrpSpPr/>
          <p:nvPr/>
        </p:nvGrpSpPr>
        <p:grpSpPr>
          <a:xfrm>
            <a:off x="1557807" y="2085746"/>
            <a:ext cx="785514" cy="1843374"/>
            <a:chOff x="586054" y="1353278"/>
            <a:chExt cx="628066" cy="1879214"/>
          </a:xfrm>
        </p:grpSpPr>
        <p:sp>
          <p:nvSpPr>
            <p:cNvPr id="121" name="Rectangle 120"/>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sp>
          <p:nvSpPr>
            <p:cNvPr id="122" name="Rectangle 121"/>
            <p:cNvSpPr/>
            <p:nvPr/>
          </p:nvSpPr>
          <p:spPr bwMode="auto">
            <a:xfrm rot="10800000" flipH="1">
              <a:off x="586054" y="2699766"/>
              <a:ext cx="628066" cy="532726"/>
            </a:xfrm>
            <a:prstGeom prst="rect">
              <a:avLst/>
            </a:prstGeom>
            <a:solidFill>
              <a:schemeClr val="accent2"/>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grpSp>
      <p:sp>
        <p:nvSpPr>
          <p:cNvPr id="117" name="Oval 116"/>
          <p:cNvSpPr/>
          <p:nvPr/>
        </p:nvSpPr>
        <p:spPr bwMode="auto">
          <a:xfrm flipH="1">
            <a:off x="1641489" y="3603851"/>
            <a:ext cx="618151" cy="61814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200" b="1" dirty="0">
                <a:solidFill>
                  <a:schemeClr val="accent2"/>
                </a:solidFill>
              </a:rPr>
              <a:t>25%</a:t>
            </a:r>
          </a:p>
        </p:txBody>
      </p:sp>
      <p:sp>
        <p:nvSpPr>
          <p:cNvPr id="118" name="Oval 117"/>
          <p:cNvSpPr/>
          <p:nvPr/>
        </p:nvSpPr>
        <p:spPr bwMode="auto">
          <a:xfrm flipH="1">
            <a:off x="1754069" y="4596223"/>
            <a:ext cx="392993" cy="392991"/>
          </a:xfrm>
          <a:prstGeom prst="ellipse">
            <a:avLst/>
          </a:prstGeom>
          <a:solidFill>
            <a:schemeClr val="accent2"/>
          </a:solidFill>
          <a:ln w="38100">
            <a:noFill/>
            <a:round/>
            <a:headEnd/>
            <a:tailEnd/>
          </a:ln>
        </p:spPr>
        <p:txBody>
          <a:bodyPr vert="horz" wrap="square" lIns="0" tIns="0" rIns="0" bIns="0" numCol="1" rtlCol="0" anchor="ctr" anchorCtr="0" compatLnSpc="1">
            <a:prstTxWarp prst="textNoShape">
              <a:avLst/>
            </a:prstTxWarp>
          </a:bodyPr>
          <a:lstStyle/>
          <a:p>
            <a:pPr algn="ctr"/>
            <a:r>
              <a:rPr lang="en-US" sz="1200" b="1" dirty="0">
                <a:solidFill>
                  <a:schemeClr val="bg1"/>
                </a:solidFill>
              </a:rPr>
              <a:t>2</a:t>
            </a:r>
          </a:p>
        </p:txBody>
      </p:sp>
      <p:sp>
        <p:nvSpPr>
          <p:cNvPr id="119" name="Rectangle 118"/>
          <p:cNvSpPr/>
          <p:nvPr/>
        </p:nvSpPr>
        <p:spPr>
          <a:xfrm>
            <a:off x="1436395" y="5242113"/>
            <a:ext cx="1028341" cy="169277"/>
          </a:xfrm>
          <a:prstGeom prst="rect">
            <a:avLst/>
          </a:prstGeom>
        </p:spPr>
        <p:txBody>
          <a:bodyPr wrap="square" lIns="0" tIns="0" rIns="0" bIns="0" anchor="ctr">
            <a:spAutoFit/>
          </a:bodyPr>
          <a:lstStyle/>
          <a:p>
            <a:pPr algn="ctr"/>
            <a:r>
              <a:rPr lang="en-US" sz="1100" dirty="0">
                <a:solidFill>
                  <a:schemeClr val="tx1">
                    <a:lumMod val="65000"/>
                    <a:lumOff val="35000"/>
                  </a:schemeClr>
                </a:solidFill>
              </a:rPr>
              <a:t>01 Feb 2021</a:t>
            </a:r>
          </a:p>
        </p:txBody>
      </p:sp>
      <p:grpSp>
        <p:nvGrpSpPr>
          <p:cNvPr id="124" name="Group 123"/>
          <p:cNvGrpSpPr/>
          <p:nvPr/>
        </p:nvGrpSpPr>
        <p:grpSpPr>
          <a:xfrm>
            <a:off x="2606382" y="2085746"/>
            <a:ext cx="785514" cy="1843374"/>
            <a:chOff x="586054" y="1353278"/>
            <a:chExt cx="628066" cy="1879214"/>
          </a:xfrm>
        </p:grpSpPr>
        <p:sp>
          <p:nvSpPr>
            <p:cNvPr id="129" name="Rectangle 128"/>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sp>
          <p:nvSpPr>
            <p:cNvPr id="130" name="Rectangle 129"/>
            <p:cNvSpPr/>
            <p:nvPr/>
          </p:nvSpPr>
          <p:spPr bwMode="auto">
            <a:xfrm rot="10800000" flipH="1">
              <a:off x="586054" y="1777977"/>
              <a:ext cx="628066" cy="1454515"/>
            </a:xfrm>
            <a:prstGeom prst="rect">
              <a:avLst/>
            </a:prstGeom>
            <a:solidFill>
              <a:schemeClr val="accent3"/>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grpSp>
      <p:sp>
        <p:nvSpPr>
          <p:cNvPr id="125" name="Oval 124"/>
          <p:cNvSpPr/>
          <p:nvPr/>
        </p:nvSpPr>
        <p:spPr bwMode="auto">
          <a:xfrm flipH="1">
            <a:off x="2690064" y="3603851"/>
            <a:ext cx="618151" cy="61814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200" b="1" dirty="0">
                <a:solidFill>
                  <a:schemeClr val="accent3"/>
                </a:solidFill>
              </a:rPr>
              <a:t>80%</a:t>
            </a:r>
          </a:p>
        </p:txBody>
      </p:sp>
      <p:sp>
        <p:nvSpPr>
          <p:cNvPr id="126" name="Oval 125"/>
          <p:cNvSpPr/>
          <p:nvPr/>
        </p:nvSpPr>
        <p:spPr bwMode="auto">
          <a:xfrm flipH="1">
            <a:off x="2802644" y="4596223"/>
            <a:ext cx="392993" cy="392991"/>
          </a:xfrm>
          <a:prstGeom prst="ellipse">
            <a:avLst/>
          </a:prstGeom>
          <a:solidFill>
            <a:schemeClr val="accent3"/>
          </a:solidFill>
          <a:ln w="38100">
            <a:noFill/>
            <a:round/>
            <a:headEnd/>
            <a:tailEnd/>
          </a:ln>
        </p:spPr>
        <p:txBody>
          <a:bodyPr vert="horz" wrap="square" lIns="0" tIns="0" rIns="0" bIns="0" numCol="1" rtlCol="0" anchor="ctr" anchorCtr="0" compatLnSpc="1">
            <a:prstTxWarp prst="textNoShape">
              <a:avLst/>
            </a:prstTxWarp>
          </a:bodyPr>
          <a:lstStyle/>
          <a:p>
            <a:pPr algn="ctr"/>
            <a:r>
              <a:rPr lang="en-US" sz="1200" b="1" dirty="0">
                <a:solidFill>
                  <a:schemeClr val="bg1"/>
                </a:solidFill>
              </a:rPr>
              <a:t>3</a:t>
            </a:r>
          </a:p>
        </p:txBody>
      </p:sp>
      <p:sp>
        <p:nvSpPr>
          <p:cNvPr id="127" name="Rectangle 126"/>
          <p:cNvSpPr/>
          <p:nvPr/>
        </p:nvSpPr>
        <p:spPr>
          <a:xfrm>
            <a:off x="2484970" y="5242115"/>
            <a:ext cx="1028341" cy="169277"/>
          </a:xfrm>
          <a:prstGeom prst="rect">
            <a:avLst/>
          </a:prstGeom>
        </p:spPr>
        <p:txBody>
          <a:bodyPr wrap="square" lIns="0" tIns="0" rIns="0" bIns="0" anchor="ctr">
            <a:spAutoFit/>
          </a:bodyPr>
          <a:lstStyle/>
          <a:p>
            <a:pPr algn="ctr"/>
            <a:r>
              <a:rPr lang="en-US" sz="1100" dirty="0">
                <a:solidFill>
                  <a:schemeClr val="tx1">
                    <a:lumMod val="65000"/>
                    <a:lumOff val="35000"/>
                  </a:schemeClr>
                </a:solidFill>
              </a:rPr>
              <a:t>01 Mar 2022</a:t>
            </a:r>
          </a:p>
        </p:txBody>
      </p:sp>
      <p:grpSp>
        <p:nvGrpSpPr>
          <p:cNvPr id="132" name="Group 131"/>
          <p:cNvGrpSpPr/>
          <p:nvPr/>
        </p:nvGrpSpPr>
        <p:grpSpPr>
          <a:xfrm>
            <a:off x="3654956" y="2085747"/>
            <a:ext cx="785514" cy="1843373"/>
            <a:chOff x="586054" y="1353278"/>
            <a:chExt cx="628066" cy="1879213"/>
          </a:xfrm>
        </p:grpSpPr>
        <p:sp>
          <p:nvSpPr>
            <p:cNvPr id="137" name="Rectangle 136"/>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sp>
          <p:nvSpPr>
            <p:cNvPr id="138" name="Rectangle 137"/>
            <p:cNvSpPr/>
            <p:nvPr/>
          </p:nvSpPr>
          <p:spPr bwMode="auto">
            <a:xfrm rot="10800000" flipH="1">
              <a:off x="586054" y="2641460"/>
              <a:ext cx="628066" cy="591031"/>
            </a:xfrm>
            <a:prstGeom prst="rect">
              <a:avLst/>
            </a:prstGeom>
            <a:solidFill>
              <a:schemeClr val="accent4"/>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grpSp>
      <p:sp>
        <p:nvSpPr>
          <p:cNvPr id="133" name="Oval 132"/>
          <p:cNvSpPr/>
          <p:nvPr/>
        </p:nvSpPr>
        <p:spPr bwMode="auto">
          <a:xfrm flipH="1">
            <a:off x="3738638" y="3603851"/>
            <a:ext cx="618151" cy="61814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200" b="1" dirty="0">
                <a:solidFill>
                  <a:schemeClr val="accent4"/>
                </a:solidFill>
              </a:rPr>
              <a:t>30%</a:t>
            </a:r>
          </a:p>
        </p:txBody>
      </p:sp>
      <p:sp>
        <p:nvSpPr>
          <p:cNvPr id="134" name="Oval 133"/>
          <p:cNvSpPr/>
          <p:nvPr/>
        </p:nvSpPr>
        <p:spPr bwMode="auto">
          <a:xfrm flipH="1">
            <a:off x="3851218" y="4596223"/>
            <a:ext cx="392993" cy="392991"/>
          </a:xfrm>
          <a:prstGeom prst="ellipse">
            <a:avLst/>
          </a:prstGeom>
          <a:solidFill>
            <a:schemeClr val="accent4"/>
          </a:solidFill>
          <a:ln w="38100">
            <a:noFill/>
            <a:round/>
            <a:headEnd/>
            <a:tailEnd/>
          </a:ln>
        </p:spPr>
        <p:txBody>
          <a:bodyPr vert="horz" wrap="square" lIns="0" tIns="0" rIns="0" bIns="0" numCol="1" rtlCol="0" anchor="ctr" anchorCtr="0" compatLnSpc="1">
            <a:prstTxWarp prst="textNoShape">
              <a:avLst/>
            </a:prstTxWarp>
          </a:bodyPr>
          <a:lstStyle/>
          <a:p>
            <a:pPr algn="ctr"/>
            <a:r>
              <a:rPr lang="en-US" sz="1200" b="1" dirty="0">
                <a:solidFill>
                  <a:schemeClr val="bg1"/>
                </a:solidFill>
              </a:rPr>
              <a:t>4</a:t>
            </a:r>
          </a:p>
        </p:txBody>
      </p:sp>
      <p:sp>
        <p:nvSpPr>
          <p:cNvPr id="135" name="Rectangle 134"/>
          <p:cNvSpPr/>
          <p:nvPr/>
        </p:nvSpPr>
        <p:spPr>
          <a:xfrm>
            <a:off x="3533544" y="5242113"/>
            <a:ext cx="1028341" cy="169277"/>
          </a:xfrm>
          <a:prstGeom prst="rect">
            <a:avLst/>
          </a:prstGeom>
        </p:spPr>
        <p:txBody>
          <a:bodyPr wrap="square" lIns="0" tIns="0" rIns="0" bIns="0" anchor="ctr">
            <a:spAutoFit/>
          </a:bodyPr>
          <a:lstStyle/>
          <a:p>
            <a:pPr algn="ctr"/>
            <a:r>
              <a:rPr lang="en-US" sz="1100" dirty="0">
                <a:solidFill>
                  <a:schemeClr val="tx1">
                    <a:lumMod val="65000"/>
                    <a:lumOff val="35000"/>
                  </a:schemeClr>
                </a:solidFill>
              </a:rPr>
              <a:t>01 Apr 2023</a:t>
            </a:r>
          </a:p>
        </p:txBody>
      </p:sp>
      <p:grpSp>
        <p:nvGrpSpPr>
          <p:cNvPr id="140" name="Group 139"/>
          <p:cNvGrpSpPr/>
          <p:nvPr/>
        </p:nvGrpSpPr>
        <p:grpSpPr>
          <a:xfrm>
            <a:off x="4703531" y="2085746"/>
            <a:ext cx="785514" cy="1843374"/>
            <a:chOff x="586054" y="1353278"/>
            <a:chExt cx="628066" cy="1879214"/>
          </a:xfrm>
        </p:grpSpPr>
        <p:sp>
          <p:nvSpPr>
            <p:cNvPr id="145" name="Rectangle 144"/>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sp>
          <p:nvSpPr>
            <p:cNvPr id="146" name="Rectangle 145"/>
            <p:cNvSpPr/>
            <p:nvPr/>
          </p:nvSpPr>
          <p:spPr bwMode="auto">
            <a:xfrm rot="10800000" flipH="1">
              <a:off x="586054" y="1353278"/>
              <a:ext cx="628066" cy="1879214"/>
            </a:xfrm>
            <a:prstGeom prst="rect">
              <a:avLst/>
            </a:prstGeom>
            <a:solidFill>
              <a:schemeClr val="accent5"/>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grpSp>
      <p:sp>
        <p:nvSpPr>
          <p:cNvPr id="141" name="Oval 140"/>
          <p:cNvSpPr/>
          <p:nvPr/>
        </p:nvSpPr>
        <p:spPr bwMode="auto">
          <a:xfrm flipH="1">
            <a:off x="4787212" y="3603851"/>
            <a:ext cx="618151" cy="61814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200" b="1" dirty="0">
                <a:solidFill>
                  <a:schemeClr val="accent5"/>
                </a:solidFill>
              </a:rPr>
              <a:t>100%</a:t>
            </a:r>
          </a:p>
        </p:txBody>
      </p:sp>
      <p:sp>
        <p:nvSpPr>
          <p:cNvPr id="142" name="Oval 141"/>
          <p:cNvSpPr/>
          <p:nvPr/>
        </p:nvSpPr>
        <p:spPr bwMode="auto">
          <a:xfrm flipH="1">
            <a:off x="4899792" y="4596223"/>
            <a:ext cx="392993" cy="392991"/>
          </a:xfrm>
          <a:prstGeom prst="ellipse">
            <a:avLst/>
          </a:prstGeom>
          <a:solidFill>
            <a:schemeClr val="accent5"/>
          </a:solidFill>
          <a:ln w="38100">
            <a:noFill/>
            <a:round/>
            <a:headEnd/>
            <a:tailEnd/>
          </a:ln>
        </p:spPr>
        <p:txBody>
          <a:bodyPr vert="horz" wrap="square" lIns="0" tIns="0" rIns="0" bIns="0" numCol="1" rtlCol="0" anchor="ctr" anchorCtr="0" compatLnSpc="1">
            <a:prstTxWarp prst="textNoShape">
              <a:avLst/>
            </a:prstTxWarp>
          </a:bodyPr>
          <a:lstStyle/>
          <a:p>
            <a:pPr algn="ctr"/>
            <a:r>
              <a:rPr lang="en-US" sz="1200" b="1" dirty="0">
                <a:solidFill>
                  <a:schemeClr val="bg1"/>
                </a:solidFill>
              </a:rPr>
              <a:t>5</a:t>
            </a:r>
          </a:p>
        </p:txBody>
      </p:sp>
      <p:sp>
        <p:nvSpPr>
          <p:cNvPr id="143" name="Rectangle 142"/>
          <p:cNvSpPr/>
          <p:nvPr/>
        </p:nvSpPr>
        <p:spPr>
          <a:xfrm>
            <a:off x="4582118" y="5242115"/>
            <a:ext cx="1028341" cy="169277"/>
          </a:xfrm>
          <a:prstGeom prst="rect">
            <a:avLst/>
          </a:prstGeom>
        </p:spPr>
        <p:txBody>
          <a:bodyPr wrap="square" lIns="0" tIns="0" rIns="0" bIns="0" anchor="ctr">
            <a:spAutoFit/>
          </a:bodyPr>
          <a:lstStyle/>
          <a:p>
            <a:pPr algn="ctr"/>
            <a:r>
              <a:rPr lang="en-US" sz="1100" dirty="0">
                <a:solidFill>
                  <a:schemeClr val="tx1">
                    <a:lumMod val="65000"/>
                    <a:lumOff val="35000"/>
                  </a:schemeClr>
                </a:solidFill>
              </a:rPr>
              <a:t>01 May 2024</a:t>
            </a:r>
          </a:p>
        </p:txBody>
      </p:sp>
      <p:grpSp>
        <p:nvGrpSpPr>
          <p:cNvPr id="148" name="Group 147"/>
          <p:cNvGrpSpPr/>
          <p:nvPr/>
        </p:nvGrpSpPr>
        <p:grpSpPr>
          <a:xfrm>
            <a:off x="5752106" y="2085746"/>
            <a:ext cx="785514" cy="1843374"/>
            <a:chOff x="586054" y="1353278"/>
            <a:chExt cx="628066" cy="1879214"/>
          </a:xfrm>
        </p:grpSpPr>
        <p:sp>
          <p:nvSpPr>
            <p:cNvPr id="153" name="Rectangle 152"/>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sp>
          <p:nvSpPr>
            <p:cNvPr id="154" name="Rectangle 153"/>
            <p:cNvSpPr/>
            <p:nvPr/>
          </p:nvSpPr>
          <p:spPr bwMode="auto">
            <a:xfrm rot="10800000" flipH="1">
              <a:off x="586054" y="1994916"/>
              <a:ext cx="628066" cy="1237576"/>
            </a:xfrm>
            <a:prstGeom prst="rect">
              <a:avLst/>
            </a:prstGeom>
            <a:solidFill>
              <a:schemeClr val="accent6"/>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grpSp>
      <p:sp>
        <p:nvSpPr>
          <p:cNvPr id="149" name="Oval 148"/>
          <p:cNvSpPr/>
          <p:nvPr/>
        </p:nvSpPr>
        <p:spPr bwMode="auto">
          <a:xfrm flipH="1">
            <a:off x="5835787" y="3603851"/>
            <a:ext cx="618151" cy="61814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200" b="1" dirty="0">
                <a:solidFill>
                  <a:schemeClr val="accent6"/>
                </a:solidFill>
              </a:rPr>
              <a:t>75%</a:t>
            </a:r>
          </a:p>
        </p:txBody>
      </p:sp>
      <p:sp>
        <p:nvSpPr>
          <p:cNvPr id="150" name="Oval 149"/>
          <p:cNvSpPr/>
          <p:nvPr/>
        </p:nvSpPr>
        <p:spPr bwMode="auto">
          <a:xfrm flipH="1">
            <a:off x="5948367" y="4596223"/>
            <a:ext cx="392993" cy="392991"/>
          </a:xfrm>
          <a:prstGeom prst="ellipse">
            <a:avLst/>
          </a:prstGeom>
          <a:solidFill>
            <a:schemeClr val="accent6"/>
          </a:solidFill>
          <a:ln w="38100">
            <a:noFill/>
            <a:round/>
            <a:headEnd/>
            <a:tailEnd/>
          </a:ln>
        </p:spPr>
        <p:txBody>
          <a:bodyPr vert="horz" wrap="square" lIns="0" tIns="0" rIns="0" bIns="0" numCol="1" rtlCol="0" anchor="ctr" anchorCtr="0" compatLnSpc="1">
            <a:prstTxWarp prst="textNoShape">
              <a:avLst/>
            </a:prstTxWarp>
          </a:bodyPr>
          <a:lstStyle/>
          <a:p>
            <a:pPr algn="ctr"/>
            <a:r>
              <a:rPr lang="en-US" sz="1200" b="1" dirty="0">
                <a:solidFill>
                  <a:schemeClr val="bg1"/>
                </a:solidFill>
              </a:rPr>
              <a:t>6</a:t>
            </a:r>
          </a:p>
        </p:txBody>
      </p:sp>
      <p:sp>
        <p:nvSpPr>
          <p:cNvPr id="151" name="Rectangle 150"/>
          <p:cNvSpPr/>
          <p:nvPr/>
        </p:nvSpPr>
        <p:spPr>
          <a:xfrm>
            <a:off x="5630693" y="5242113"/>
            <a:ext cx="1028341" cy="169277"/>
          </a:xfrm>
          <a:prstGeom prst="rect">
            <a:avLst/>
          </a:prstGeom>
        </p:spPr>
        <p:txBody>
          <a:bodyPr wrap="square" lIns="0" tIns="0" rIns="0" bIns="0" anchor="ctr">
            <a:spAutoFit/>
          </a:bodyPr>
          <a:lstStyle/>
          <a:p>
            <a:pPr algn="ctr"/>
            <a:r>
              <a:rPr lang="en-US" sz="1100" dirty="0">
                <a:solidFill>
                  <a:schemeClr val="tx1">
                    <a:lumMod val="65000"/>
                    <a:lumOff val="35000"/>
                  </a:schemeClr>
                </a:solidFill>
              </a:rPr>
              <a:t>01 Jun 2025</a:t>
            </a:r>
          </a:p>
        </p:txBody>
      </p:sp>
      <p:grpSp>
        <p:nvGrpSpPr>
          <p:cNvPr id="53" name="Group 52">
            <a:extLst>
              <a:ext uri="{FF2B5EF4-FFF2-40B4-BE49-F238E27FC236}">
                <a16:creationId xmlns:a16="http://schemas.microsoft.com/office/drawing/2014/main" id="{31D4A709-5379-46A1-B166-2307F8578805}"/>
              </a:ext>
            </a:extLst>
          </p:cNvPr>
          <p:cNvGrpSpPr/>
          <p:nvPr/>
        </p:nvGrpSpPr>
        <p:grpSpPr>
          <a:xfrm>
            <a:off x="6800680" y="2085747"/>
            <a:ext cx="785514" cy="1843373"/>
            <a:chOff x="586054" y="1353278"/>
            <a:chExt cx="628066" cy="1879213"/>
          </a:xfrm>
        </p:grpSpPr>
        <p:sp>
          <p:nvSpPr>
            <p:cNvPr id="58" name="Rectangle 57">
              <a:extLst>
                <a:ext uri="{FF2B5EF4-FFF2-40B4-BE49-F238E27FC236}">
                  <a16:creationId xmlns:a16="http://schemas.microsoft.com/office/drawing/2014/main" id="{63542793-E401-4F26-AA42-6C0B57623DE6}"/>
                </a:ext>
              </a:extLst>
            </p:cNvPr>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sp>
          <p:nvSpPr>
            <p:cNvPr id="59" name="Rectangle 58">
              <a:extLst>
                <a:ext uri="{FF2B5EF4-FFF2-40B4-BE49-F238E27FC236}">
                  <a16:creationId xmlns:a16="http://schemas.microsoft.com/office/drawing/2014/main" id="{F3956785-B5F9-4CF2-A665-D1CB8F1E7E3D}"/>
                </a:ext>
              </a:extLst>
            </p:cNvPr>
            <p:cNvSpPr/>
            <p:nvPr/>
          </p:nvSpPr>
          <p:spPr bwMode="auto">
            <a:xfrm rot="10800000" flipH="1">
              <a:off x="586054" y="2174550"/>
              <a:ext cx="628066" cy="1057941"/>
            </a:xfrm>
            <a:prstGeom prst="rect">
              <a:avLst/>
            </a:prstGeom>
            <a:solidFill>
              <a:schemeClr val="tx1">
                <a:lumMod val="75000"/>
                <a:lumOff val="2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grpSp>
      <p:sp>
        <p:nvSpPr>
          <p:cNvPr id="54" name="Oval 53">
            <a:extLst>
              <a:ext uri="{FF2B5EF4-FFF2-40B4-BE49-F238E27FC236}">
                <a16:creationId xmlns:a16="http://schemas.microsoft.com/office/drawing/2014/main" id="{A13D1D9C-AB01-4E08-BA57-525AF2604FBB}"/>
              </a:ext>
            </a:extLst>
          </p:cNvPr>
          <p:cNvSpPr/>
          <p:nvPr/>
        </p:nvSpPr>
        <p:spPr bwMode="auto">
          <a:xfrm flipH="1">
            <a:off x="6884362" y="3603851"/>
            <a:ext cx="618151" cy="61814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200" b="1" dirty="0">
                <a:solidFill>
                  <a:schemeClr val="tx1">
                    <a:lumMod val="75000"/>
                    <a:lumOff val="25000"/>
                  </a:schemeClr>
                </a:solidFill>
              </a:rPr>
              <a:t>70%</a:t>
            </a:r>
          </a:p>
        </p:txBody>
      </p:sp>
      <p:sp>
        <p:nvSpPr>
          <p:cNvPr id="55" name="Oval 54">
            <a:extLst>
              <a:ext uri="{FF2B5EF4-FFF2-40B4-BE49-F238E27FC236}">
                <a16:creationId xmlns:a16="http://schemas.microsoft.com/office/drawing/2014/main" id="{5855DECC-4BBD-4159-92E2-C0B86359633B}"/>
              </a:ext>
            </a:extLst>
          </p:cNvPr>
          <p:cNvSpPr/>
          <p:nvPr/>
        </p:nvSpPr>
        <p:spPr bwMode="auto">
          <a:xfrm flipH="1">
            <a:off x="6996941" y="4596223"/>
            <a:ext cx="392993" cy="392991"/>
          </a:xfrm>
          <a:prstGeom prst="ellipse">
            <a:avLst/>
          </a:prstGeom>
          <a:solidFill>
            <a:schemeClr val="tx1">
              <a:lumMod val="75000"/>
              <a:lumOff val="25000"/>
            </a:schemeClr>
          </a:solidFill>
          <a:ln w="38100">
            <a:noFill/>
            <a:round/>
            <a:headEnd/>
            <a:tailEnd/>
          </a:ln>
        </p:spPr>
        <p:txBody>
          <a:bodyPr vert="horz" wrap="square" lIns="0" tIns="0" rIns="0" bIns="0" numCol="1" rtlCol="0" anchor="ctr" anchorCtr="0" compatLnSpc="1">
            <a:prstTxWarp prst="textNoShape">
              <a:avLst/>
            </a:prstTxWarp>
          </a:bodyPr>
          <a:lstStyle/>
          <a:p>
            <a:pPr algn="ctr"/>
            <a:r>
              <a:rPr lang="en-US" sz="1200" b="1" dirty="0">
                <a:solidFill>
                  <a:schemeClr val="bg1"/>
                </a:solidFill>
              </a:rPr>
              <a:t>6</a:t>
            </a:r>
          </a:p>
        </p:txBody>
      </p:sp>
      <p:sp>
        <p:nvSpPr>
          <p:cNvPr id="56" name="Rectangle 55">
            <a:extLst>
              <a:ext uri="{FF2B5EF4-FFF2-40B4-BE49-F238E27FC236}">
                <a16:creationId xmlns:a16="http://schemas.microsoft.com/office/drawing/2014/main" id="{70A8D383-9D92-4941-813A-E74DAB3FB046}"/>
              </a:ext>
            </a:extLst>
          </p:cNvPr>
          <p:cNvSpPr/>
          <p:nvPr/>
        </p:nvSpPr>
        <p:spPr>
          <a:xfrm>
            <a:off x="6679267" y="5242113"/>
            <a:ext cx="1028341" cy="169277"/>
          </a:xfrm>
          <a:prstGeom prst="rect">
            <a:avLst/>
          </a:prstGeom>
        </p:spPr>
        <p:txBody>
          <a:bodyPr wrap="square" lIns="0" tIns="0" rIns="0" bIns="0" anchor="ctr">
            <a:spAutoFit/>
          </a:bodyPr>
          <a:lstStyle/>
          <a:p>
            <a:pPr algn="ctr"/>
            <a:r>
              <a:rPr lang="en-US" sz="1100" dirty="0">
                <a:solidFill>
                  <a:schemeClr val="tx1">
                    <a:lumMod val="65000"/>
                    <a:lumOff val="35000"/>
                  </a:schemeClr>
                </a:solidFill>
              </a:rPr>
              <a:t>01 Jun 2025</a:t>
            </a:r>
          </a:p>
        </p:txBody>
      </p:sp>
      <p:grpSp>
        <p:nvGrpSpPr>
          <p:cNvPr id="61" name="Group 60">
            <a:extLst>
              <a:ext uri="{FF2B5EF4-FFF2-40B4-BE49-F238E27FC236}">
                <a16:creationId xmlns:a16="http://schemas.microsoft.com/office/drawing/2014/main" id="{91D019C5-BEEC-4567-A159-1AD766FF3D7C}"/>
              </a:ext>
            </a:extLst>
          </p:cNvPr>
          <p:cNvGrpSpPr/>
          <p:nvPr/>
        </p:nvGrpSpPr>
        <p:grpSpPr>
          <a:xfrm>
            <a:off x="7849255" y="2085747"/>
            <a:ext cx="785514" cy="1843373"/>
            <a:chOff x="586054" y="1353278"/>
            <a:chExt cx="628066" cy="1879213"/>
          </a:xfrm>
        </p:grpSpPr>
        <p:sp>
          <p:nvSpPr>
            <p:cNvPr id="66" name="Rectangle 65">
              <a:extLst>
                <a:ext uri="{FF2B5EF4-FFF2-40B4-BE49-F238E27FC236}">
                  <a16:creationId xmlns:a16="http://schemas.microsoft.com/office/drawing/2014/main" id="{716455BA-973A-46A9-B149-6504D418C6BD}"/>
                </a:ext>
              </a:extLst>
            </p:cNvPr>
            <p:cNvSpPr/>
            <p:nvPr/>
          </p:nvSpPr>
          <p:spPr bwMode="auto">
            <a:xfrm flipH="1">
              <a:off x="586054" y="1353278"/>
              <a:ext cx="628066" cy="1879213"/>
            </a:xfrm>
            <a:prstGeom prst="rect">
              <a:avLst/>
            </a:prstGeom>
            <a:solidFill>
              <a:schemeClr val="bg1">
                <a:lumMod val="9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sp>
          <p:nvSpPr>
            <p:cNvPr id="67" name="Rectangle 66">
              <a:extLst>
                <a:ext uri="{FF2B5EF4-FFF2-40B4-BE49-F238E27FC236}">
                  <a16:creationId xmlns:a16="http://schemas.microsoft.com/office/drawing/2014/main" id="{44B309AF-D3B3-4DDB-B274-406832CA8A51}"/>
                </a:ext>
              </a:extLst>
            </p:cNvPr>
            <p:cNvSpPr/>
            <p:nvPr/>
          </p:nvSpPr>
          <p:spPr bwMode="auto">
            <a:xfrm rot="10800000" flipH="1">
              <a:off x="586054" y="2814065"/>
              <a:ext cx="628066" cy="418426"/>
            </a:xfrm>
            <a:prstGeom prst="rect">
              <a:avLst/>
            </a:prstGeom>
            <a:solidFill>
              <a:schemeClr val="tx1">
                <a:lumMod val="50000"/>
                <a:lumOff val="50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400" dirty="0">
                <a:solidFill>
                  <a:schemeClr val="bg1"/>
                </a:solidFill>
              </a:endParaRPr>
            </a:p>
          </p:txBody>
        </p:sp>
      </p:grpSp>
      <p:sp>
        <p:nvSpPr>
          <p:cNvPr id="62" name="Oval 61">
            <a:extLst>
              <a:ext uri="{FF2B5EF4-FFF2-40B4-BE49-F238E27FC236}">
                <a16:creationId xmlns:a16="http://schemas.microsoft.com/office/drawing/2014/main" id="{D3F36EB3-A4AE-4207-AA38-864ADFE26E52}"/>
              </a:ext>
            </a:extLst>
          </p:cNvPr>
          <p:cNvSpPr/>
          <p:nvPr/>
        </p:nvSpPr>
        <p:spPr bwMode="auto">
          <a:xfrm flipH="1">
            <a:off x="7932937" y="3603851"/>
            <a:ext cx="618151" cy="618149"/>
          </a:xfrm>
          <a:prstGeom prst="ellipse">
            <a:avLst/>
          </a:prstGeom>
          <a:solidFill>
            <a:schemeClr val="bg1"/>
          </a:solidFill>
          <a:ln w="38100">
            <a:noFill/>
            <a:round/>
            <a:headEnd/>
            <a:tailEnd/>
          </a:ln>
          <a:effectLst>
            <a:outerShdw blurRad="254000" dist="127000" dir="3000000" algn="t"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sz="1200" b="1" dirty="0">
                <a:solidFill>
                  <a:schemeClr val="tx1">
                    <a:lumMod val="50000"/>
                    <a:lumOff val="50000"/>
                  </a:schemeClr>
                </a:solidFill>
              </a:rPr>
              <a:t>20%</a:t>
            </a:r>
          </a:p>
        </p:txBody>
      </p:sp>
      <p:sp>
        <p:nvSpPr>
          <p:cNvPr id="63" name="Oval 62">
            <a:extLst>
              <a:ext uri="{FF2B5EF4-FFF2-40B4-BE49-F238E27FC236}">
                <a16:creationId xmlns:a16="http://schemas.microsoft.com/office/drawing/2014/main" id="{5B73FC43-B083-41FC-A1CB-63771FD26C07}"/>
              </a:ext>
            </a:extLst>
          </p:cNvPr>
          <p:cNvSpPr/>
          <p:nvPr/>
        </p:nvSpPr>
        <p:spPr bwMode="auto">
          <a:xfrm flipH="1">
            <a:off x="8045516" y="4596223"/>
            <a:ext cx="392993" cy="392991"/>
          </a:xfrm>
          <a:prstGeom prst="ellipse">
            <a:avLst/>
          </a:prstGeom>
          <a:solidFill>
            <a:schemeClr val="tx1">
              <a:lumMod val="50000"/>
              <a:lumOff val="50000"/>
            </a:schemeClr>
          </a:solidFill>
          <a:ln w="38100">
            <a:noFill/>
            <a:round/>
            <a:headEnd/>
            <a:tailEnd/>
          </a:ln>
        </p:spPr>
        <p:txBody>
          <a:bodyPr vert="horz" wrap="square" lIns="0" tIns="0" rIns="0" bIns="0" numCol="1" rtlCol="0" anchor="ctr" anchorCtr="0" compatLnSpc="1">
            <a:prstTxWarp prst="textNoShape">
              <a:avLst/>
            </a:prstTxWarp>
          </a:bodyPr>
          <a:lstStyle/>
          <a:p>
            <a:pPr algn="ctr"/>
            <a:r>
              <a:rPr lang="en-US" sz="1200" b="1" dirty="0">
                <a:solidFill>
                  <a:schemeClr val="bg1"/>
                </a:solidFill>
              </a:rPr>
              <a:t>6</a:t>
            </a:r>
          </a:p>
        </p:txBody>
      </p:sp>
      <p:sp>
        <p:nvSpPr>
          <p:cNvPr id="64" name="Rectangle 63">
            <a:extLst>
              <a:ext uri="{FF2B5EF4-FFF2-40B4-BE49-F238E27FC236}">
                <a16:creationId xmlns:a16="http://schemas.microsoft.com/office/drawing/2014/main" id="{D8D8B787-B6EE-4791-8360-826EBD136441}"/>
              </a:ext>
            </a:extLst>
          </p:cNvPr>
          <p:cNvSpPr/>
          <p:nvPr/>
        </p:nvSpPr>
        <p:spPr>
          <a:xfrm>
            <a:off x="7727842" y="5242113"/>
            <a:ext cx="1028341" cy="169277"/>
          </a:xfrm>
          <a:prstGeom prst="rect">
            <a:avLst/>
          </a:prstGeom>
        </p:spPr>
        <p:txBody>
          <a:bodyPr wrap="square" lIns="0" tIns="0" rIns="0" bIns="0" anchor="ctr">
            <a:spAutoFit/>
          </a:bodyPr>
          <a:lstStyle/>
          <a:p>
            <a:pPr algn="ctr"/>
            <a:r>
              <a:rPr lang="en-US" sz="1100" dirty="0">
                <a:solidFill>
                  <a:schemeClr val="tx1">
                    <a:lumMod val="65000"/>
                    <a:lumOff val="35000"/>
                  </a:schemeClr>
                </a:solidFill>
              </a:rPr>
              <a:t>01 Jun 2025</a:t>
            </a:r>
          </a:p>
        </p:txBody>
      </p:sp>
      <p:cxnSp>
        <p:nvCxnSpPr>
          <p:cNvPr id="3" name="Straight Connector 2"/>
          <p:cNvCxnSpPr/>
          <p:nvPr/>
        </p:nvCxnSpPr>
        <p:spPr>
          <a:xfrm>
            <a:off x="901990" y="4269055"/>
            <a:ext cx="0" cy="28727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1950563" y="4269055"/>
            <a:ext cx="0" cy="28727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2999138" y="4269055"/>
            <a:ext cx="0" cy="28727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4047713" y="4269055"/>
            <a:ext cx="0" cy="28727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5096287" y="4269055"/>
            <a:ext cx="0" cy="28727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6144863" y="4269055"/>
            <a:ext cx="0" cy="28727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597F04F6-7CC8-43A3-8142-7D6A2AF16AEE}"/>
              </a:ext>
            </a:extLst>
          </p:cNvPr>
          <p:cNvCxnSpPr/>
          <p:nvPr/>
        </p:nvCxnSpPr>
        <p:spPr>
          <a:xfrm>
            <a:off x="7193437" y="4269055"/>
            <a:ext cx="0" cy="28727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1CDAB4F6-14A4-445E-B1C7-D083A2D9A7EE}"/>
              </a:ext>
            </a:extLst>
          </p:cNvPr>
          <p:cNvCxnSpPr/>
          <p:nvPr/>
        </p:nvCxnSpPr>
        <p:spPr>
          <a:xfrm>
            <a:off x="8242012" y="4269055"/>
            <a:ext cx="0" cy="2872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6624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F641351-5EEE-46C1-9DC1-EB65173C524C}"/>
              </a:ext>
            </a:extLst>
          </p:cNvPr>
          <p:cNvSpPr>
            <a:spLocks noGrp="1"/>
          </p:cNvSpPr>
          <p:nvPr>
            <p:ph type="body" sz="half" idx="2"/>
          </p:nvPr>
        </p:nvSpPr>
        <p:spPr>
          <a:xfrm>
            <a:off x="387820" y="884975"/>
            <a:ext cx="8368363" cy="199546"/>
          </a:xfrm>
        </p:spPr>
        <p:txBody>
          <a:bodyPr/>
          <a:lstStyle/>
          <a:p>
            <a:r>
              <a:rPr lang="en-US" dirty="0"/>
              <a:t>Enter your subhead line here</a:t>
            </a:r>
          </a:p>
        </p:txBody>
      </p:sp>
      <p:sp>
        <p:nvSpPr>
          <p:cNvPr id="5" name="Title 4">
            <a:extLst>
              <a:ext uri="{FF2B5EF4-FFF2-40B4-BE49-F238E27FC236}">
                <a16:creationId xmlns:a16="http://schemas.microsoft.com/office/drawing/2014/main" id="{49181642-05B5-4480-AC77-68803755FADA}"/>
              </a:ext>
            </a:extLst>
          </p:cNvPr>
          <p:cNvSpPr>
            <a:spLocks noGrp="1"/>
          </p:cNvSpPr>
          <p:nvPr>
            <p:ph type="title"/>
          </p:nvPr>
        </p:nvSpPr>
        <p:spPr>
          <a:xfrm>
            <a:off x="387820" y="382773"/>
            <a:ext cx="8368363" cy="445500"/>
          </a:xfrm>
        </p:spPr>
        <p:txBody>
          <a:bodyPr/>
          <a:lstStyle/>
          <a:p>
            <a:r>
              <a:rPr lang="en-US" dirty="0"/>
              <a:t>Timeline Infographics – </a:t>
            </a:r>
            <a:r>
              <a:rPr lang="ar-IQ" dirty="0"/>
              <a:t>8</a:t>
            </a:r>
            <a:r>
              <a:rPr lang="en-US" dirty="0"/>
              <a:t> Steps</a:t>
            </a:r>
          </a:p>
        </p:txBody>
      </p:sp>
      <p:sp>
        <p:nvSpPr>
          <p:cNvPr id="8" name="Rectangle: Rounded Corners 7">
            <a:extLst>
              <a:ext uri="{FF2B5EF4-FFF2-40B4-BE49-F238E27FC236}">
                <a16:creationId xmlns:a16="http://schemas.microsoft.com/office/drawing/2014/main" id="{E9C528DA-473D-42D8-84C5-504D34A560E1}"/>
              </a:ext>
            </a:extLst>
          </p:cNvPr>
          <p:cNvSpPr/>
          <p:nvPr/>
        </p:nvSpPr>
        <p:spPr>
          <a:xfrm>
            <a:off x="948204" y="2840098"/>
            <a:ext cx="82685" cy="1818511"/>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Rectangle: Rounded Corners 17">
            <a:extLst>
              <a:ext uri="{FF2B5EF4-FFF2-40B4-BE49-F238E27FC236}">
                <a16:creationId xmlns:a16="http://schemas.microsoft.com/office/drawing/2014/main" id="{E70FE5E2-DEA3-46BA-8C17-72C19BB1A316}"/>
              </a:ext>
            </a:extLst>
          </p:cNvPr>
          <p:cNvSpPr/>
          <p:nvPr/>
        </p:nvSpPr>
        <p:spPr>
          <a:xfrm>
            <a:off x="2995321" y="2840098"/>
            <a:ext cx="82685" cy="181851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Rounded Corners 12">
            <a:extLst>
              <a:ext uri="{FF2B5EF4-FFF2-40B4-BE49-F238E27FC236}">
                <a16:creationId xmlns:a16="http://schemas.microsoft.com/office/drawing/2014/main" id="{B7413EC5-85BC-47AF-8C17-C88384413C4A}"/>
              </a:ext>
            </a:extLst>
          </p:cNvPr>
          <p:cNvSpPr/>
          <p:nvPr/>
        </p:nvSpPr>
        <p:spPr>
          <a:xfrm>
            <a:off x="1971762" y="2840097"/>
            <a:ext cx="82685" cy="181851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1" name="Rectangle: Rounded Corners 20">
            <a:extLst>
              <a:ext uri="{FF2B5EF4-FFF2-40B4-BE49-F238E27FC236}">
                <a16:creationId xmlns:a16="http://schemas.microsoft.com/office/drawing/2014/main" id="{84703A89-805D-43D8-9B61-25ED9FA7BCC7}"/>
              </a:ext>
            </a:extLst>
          </p:cNvPr>
          <p:cNvSpPr/>
          <p:nvPr/>
        </p:nvSpPr>
        <p:spPr>
          <a:xfrm>
            <a:off x="4018878" y="2840097"/>
            <a:ext cx="82685" cy="1818512"/>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2" name="Rectangle: Rounded Corners 41">
            <a:extLst>
              <a:ext uri="{FF2B5EF4-FFF2-40B4-BE49-F238E27FC236}">
                <a16:creationId xmlns:a16="http://schemas.microsoft.com/office/drawing/2014/main" id="{CE80E7D0-6EEE-40C0-8F3D-4AE9AF8FF7C4}"/>
              </a:ext>
            </a:extLst>
          </p:cNvPr>
          <p:cNvSpPr/>
          <p:nvPr/>
        </p:nvSpPr>
        <p:spPr>
          <a:xfrm>
            <a:off x="6065995" y="2840098"/>
            <a:ext cx="82685" cy="1818511"/>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4" name="Rectangle: Rounded Corners 23">
            <a:extLst>
              <a:ext uri="{FF2B5EF4-FFF2-40B4-BE49-F238E27FC236}">
                <a16:creationId xmlns:a16="http://schemas.microsoft.com/office/drawing/2014/main" id="{CA586686-6CDA-4394-92E7-C6FBBA6C34FB}"/>
              </a:ext>
            </a:extLst>
          </p:cNvPr>
          <p:cNvSpPr/>
          <p:nvPr/>
        </p:nvSpPr>
        <p:spPr>
          <a:xfrm>
            <a:off x="5042437" y="2840098"/>
            <a:ext cx="82685" cy="1818511"/>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0" name="Rectangle: Rounded Corners 49">
            <a:extLst>
              <a:ext uri="{FF2B5EF4-FFF2-40B4-BE49-F238E27FC236}">
                <a16:creationId xmlns:a16="http://schemas.microsoft.com/office/drawing/2014/main" id="{4A688922-E5E3-42B3-BD37-6ACB9BEEFE16}"/>
              </a:ext>
            </a:extLst>
          </p:cNvPr>
          <p:cNvSpPr/>
          <p:nvPr/>
        </p:nvSpPr>
        <p:spPr>
          <a:xfrm>
            <a:off x="7089554" y="2840098"/>
            <a:ext cx="82685" cy="1818511"/>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9" name="Rectangle: Rounded Corners 48">
            <a:extLst>
              <a:ext uri="{FF2B5EF4-FFF2-40B4-BE49-F238E27FC236}">
                <a16:creationId xmlns:a16="http://schemas.microsoft.com/office/drawing/2014/main" id="{385C4951-2212-49B9-B960-A5595EAA6BC1}"/>
              </a:ext>
            </a:extLst>
          </p:cNvPr>
          <p:cNvSpPr/>
          <p:nvPr/>
        </p:nvSpPr>
        <p:spPr>
          <a:xfrm>
            <a:off x="8113113" y="2840098"/>
            <a:ext cx="82685" cy="1818511"/>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6" name="Rectangle: Rounded Corners 65">
            <a:extLst>
              <a:ext uri="{FF2B5EF4-FFF2-40B4-BE49-F238E27FC236}">
                <a16:creationId xmlns:a16="http://schemas.microsoft.com/office/drawing/2014/main" id="{9A773877-D726-46FC-A90E-CD96C18D727C}"/>
              </a:ext>
            </a:extLst>
          </p:cNvPr>
          <p:cNvSpPr/>
          <p:nvPr/>
        </p:nvSpPr>
        <p:spPr>
          <a:xfrm>
            <a:off x="211238" y="3574718"/>
            <a:ext cx="8721525" cy="349271"/>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3" name="Rectangle: Rounded Corners 82">
            <a:extLst>
              <a:ext uri="{FF2B5EF4-FFF2-40B4-BE49-F238E27FC236}">
                <a16:creationId xmlns:a16="http://schemas.microsoft.com/office/drawing/2014/main" id="{784E8B94-EDE4-45B2-809C-6A8FCF560733}"/>
              </a:ext>
            </a:extLst>
          </p:cNvPr>
          <p:cNvSpPr/>
          <p:nvPr/>
        </p:nvSpPr>
        <p:spPr>
          <a:xfrm>
            <a:off x="514264" y="2303393"/>
            <a:ext cx="950562" cy="36001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en-US" sz="1350" b="1" dirty="0">
                <a:solidFill>
                  <a:schemeClr val="bg1"/>
                </a:solidFill>
                <a:cs typeface="Mongolian Baiti" panose="03000500000000000000" pitchFamily="66" charset="0"/>
              </a:rPr>
              <a:t>2023</a:t>
            </a:r>
          </a:p>
        </p:txBody>
      </p:sp>
      <p:sp>
        <p:nvSpPr>
          <p:cNvPr id="85" name="Rectangle: Rounded Corners 84">
            <a:extLst>
              <a:ext uri="{FF2B5EF4-FFF2-40B4-BE49-F238E27FC236}">
                <a16:creationId xmlns:a16="http://schemas.microsoft.com/office/drawing/2014/main" id="{57B71568-E1AE-4B42-8CD5-4C024BED1950}"/>
              </a:ext>
            </a:extLst>
          </p:cNvPr>
          <p:cNvSpPr/>
          <p:nvPr/>
        </p:nvSpPr>
        <p:spPr>
          <a:xfrm>
            <a:off x="2561381" y="2303393"/>
            <a:ext cx="950562" cy="36001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en-US" sz="1350" b="1" dirty="0">
                <a:solidFill>
                  <a:schemeClr val="bg1"/>
                </a:solidFill>
                <a:cs typeface="Mongolian Baiti" panose="03000500000000000000" pitchFamily="66" charset="0"/>
              </a:rPr>
              <a:t>2025</a:t>
            </a:r>
          </a:p>
        </p:txBody>
      </p:sp>
      <p:sp>
        <p:nvSpPr>
          <p:cNvPr id="84" name="Rectangle: Rounded Corners 83">
            <a:extLst>
              <a:ext uri="{FF2B5EF4-FFF2-40B4-BE49-F238E27FC236}">
                <a16:creationId xmlns:a16="http://schemas.microsoft.com/office/drawing/2014/main" id="{090A3738-439E-44D6-94D2-CAB346229D49}"/>
              </a:ext>
            </a:extLst>
          </p:cNvPr>
          <p:cNvSpPr/>
          <p:nvPr/>
        </p:nvSpPr>
        <p:spPr>
          <a:xfrm>
            <a:off x="1537823" y="2303393"/>
            <a:ext cx="950562" cy="36001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en-US" sz="1350" b="1" dirty="0">
                <a:solidFill>
                  <a:schemeClr val="bg1"/>
                </a:solidFill>
                <a:cs typeface="Mongolian Baiti" panose="03000500000000000000" pitchFamily="66" charset="0"/>
              </a:rPr>
              <a:t>2024</a:t>
            </a:r>
          </a:p>
        </p:txBody>
      </p:sp>
      <p:sp>
        <p:nvSpPr>
          <p:cNvPr id="86" name="Rectangle: Rounded Corners 85">
            <a:extLst>
              <a:ext uri="{FF2B5EF4-FFF2-40B4-BE49-F238E27FC236}">
                <a16:creationId xmlns:a16="http://schemas.microsoft.com/office/drawing/2014/main" id="{EE24C11B-4787-4E59-AB1E-C0D1DEB4A01E}"/>
              </a:ext>
            </a:extLst>
          </p:cNvPr>
          <p:cNvSpPr/>
          <p:nvPr/>
        </p:nvSpPr>
        <p:spPr>
          <a:xfrm>
            <a:off x="3584939" y="2303393"/>
            <a:ext cx="950562" cy="360012"/>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en-US" sz="1350" b="1" dirty="0">
                <a:solidFill>
                  <a:schemeClr val="bg1"/>
                </a:solidFill>
                <a:cs typeface="Mongolian Baiti" panose="03000500000000000000" pitchFamily="66" charset="0"/>
              </a:rPr>
              <a:t>2026</a:t>
            </a:r>
          </a:p>
        </p:txBody>
      </p:sp>
      <p:sp>
        <p:nvSpPr>
          <p:cNvPr id="43" name="Rectangle: Rounded Corners 42">
            <a:extLst>
              <a:ext uri="{FF2B5EF4-FFF2-40B4-BE49-F238E27FC236}">
                <a16:creationId xmlns:a16="http://schemas.microsoft.com/office/drawing/2014/main" id="{A538E82E-1B31-4796-A1CE-5E80CBC83FCE}"/>
              </a:ext>
            </a:extLst>
          </p:cNvPr>
          <p:cNvSpPr/>
          <p:nvPr/>
        </p:nvSpPr>
        <p:spPr>
          <a:xfrm>
            <a:off x="5632055" y="2303393"/>
            <a:ext cx="950562" cy="36001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en-US" sz="1350" b="1" dirty="0">
                <a:solidFill>
                  <a:schemeClr val="bg1"/>
                </a:solidFill>
                <a:cs typeface="Mongolian Baiti" panose="03000500000000000000" pitchFamily="66" charset="0"/>
              </a:rPr>
              <a:t>2028</a:t>
            </a:r>
          </a:p>
        </p:txBody>
      </p:sp>
      <p:sp>
        <p:nvSpPr>
          <p:cNvPr id="87" name="Rectangle: Rounded Corners 86">
            <a:extLst>
              <a:ext uri="{FF2B5EF4-FFF2-40B4-BE49-F238E27FC236}">
                <a16:creationId xmlns:a16="http://schemas.microsoft.com/office/drawing/2014/main" id="{24A3761E-78F6-4EDB-B37F-9561DEF42E65}"/>
              </a:ext>
            </a:extLst>
          </p:cNvPr>
          <p:cNvSpPr/>
          <p:nvPr/>
        </p:nvSpPr>
        <p:spPr>
          <a:xfrm>
            <a:off x="4608497" y="2303393"/>
            <a:ext cx="950562" cy="360012"/>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en-US" sz="1350" b="1" dirty="0">
                <a:solidFill>
                  <a:schemeClr val="bg1"/>
                </a:solidFill>
                <a:cs typeface="Mongolian Baiti" panose="03000500000000000000" pitchFamily="66" charset="0"/>
              </a:rPr>
              <a:t>2027</a:t>
            </a:r>
          </a:p>
        </p:txBody>
      </p:sp>
      <p:sp>
        <p:nvSpPr>
          <p:cNvPr id="51" name="Rectangle: Rounded Corners 50">
            <a:extLst>
              <a:ext uri="{FF2B5EF4-FFF2-40B4-BE49-F238E27FC236}">
                <a16:creationId xmlns:a16="http://schemas.microsoft.com/office/drawing/2014/main" id="{94B74891-3D78-4D53-8943-87CC65968998}"/>
              </a:ext>
            </a:extLst>
          </p:cNvPr>
          <p:cNvSpPr/>
          <p:nvPr/>
        </p:nvSpPr>
        <p:spPr>
          <a:xfrm>
            <a:off x="6655613" y="2303393"/>
            <a:ext cx="950562" cy="360012"/>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en-US" sz="1350" b="1" dirty="0">
                <a:solidFill>
                  <a:schemeClr val="bg1"/>
                </a:solidFill>
                <a:cs typeface="Mongolian Baiti" panose="03000500000000000000" pitchFamily="66" charset="0"/>
              </a:rPr>
              <a:t>2029</a:t>
            </a:r>
          </a:p>
        </p:txBody>
      </p:sp>
      <p:sp>
        <p:nvSpPr>
          <p:cNvPr id="59" name="TextBox 58">
            <a:extLst>
              <a:ext uri="{FF2B5EF4-FFF2-40B4-BE49-F238E27FC236}">
                <a16:creationId xmlns:a16="http://schemas.microsoft.com/office/drawing/2014/main" id="{84989FBA-9BA1-415F-90FD-6586A16D14BC}"/>
              </a:ext>
            </a:extLst>
          </p:cNvPr>
          <p:cNvSpPr txBox="1"/>
          <p:nvPr/>
        </p:nvSpPr>
        <p:spPr>
          <a:xfrm>
            <a:off x="549798" y="4736752"/>
            <a:ext cx="879497" cy="715581"/>
          </a:xfrm>
          <a:prstGeom prst="rect">
            <a:avLst/>
          </a:prstGeom>
          <a:noFill/>
        </p:spPr>
        <p:txBody>
          <a:bodyPr wrap="square" lIns="0" rIns="0" anchor="t">
            <a:spAutoFit/>
          </a:bodyPr>
          <a:lstStyle/>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0" name="TextBox 59">
            <a:extLst>
              <a:ext uri="{FF2B5EF4-FFF2-40B4-BE49-F238E27FC236}">
                <a16:creationId xmlns:a16="http://schemas.microsoft.com/office/drawing/2014/main" id="{6343BE65-6BBA-41F1-8ACA-BBAAE1F93A57}"/>
              </a:ext>
            </a:extLst>
          </p:cNvPr>
          <p:cNvSpPr txBox="1"/>
          <p:nvPr/>
        </p:nvSpPr>
        <p:spPr>
          <a:xfrm>
            <a:off x="2596915" y="4736752"/>
            <a:ext cx="879497" cy="715581"/>
          </a:xfrm>
          <a:prstGeom prst="rect">
            <a:avLst/>
          </a:prstGeom>
          <a:noFill/>
        </p:spPr>
        <p:txBody>
          <a:bodyPr wrap="square" lIns="0" rIns="0" anchor="t">
            <a:spAutoFit/>
          </a:bodyPr>
          <a:lstStyle/>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1" name="TextBox 60">
            <a:extLst>
              <a:ext uri="{FF2B5EF4-FFF2-40B4-BE49-F238E27FC236}">
                <a16:creationId xmlns:a16="http://schemas.microsoft.com/office/drawing/2014/main" id="{AB431139-906E-41B8-B084-D84BEC3C8580}"/>
              </a:ext>
            </a:extLst>
          </p:cNvPr>
          <p:cNvSpPr txBox="1"/>
          <p:nvPr/>
        </p:nvSpPr>
        <p:spPr>
          <a:xfrm>
            <a:off x="1573356" y="4736752"/>
            <a:ext cx="879497" cy="715581"/>
          </a:xfrm>
          <a:prstGeom prst="rect">
            <a:avLst/>
          </a:prstGeom>
          <a:noFill/>
        </p:spPr>
        <p:txBody>
          <a:bodyPr wrap="square" lIns="0" rIns="0" anchor="t">
            <a:spAutoFit/>
          </a:bodyPr>
          <a:lstStyle/>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2" name="TextBox 61">
            <a:extLst>
              <a:ext uri="{FF2B5EF4-FFF2-40B4-BE49-F238E27FC236}">
                <a16:creationId xmlns:a16="http://schemas.microsoft.com/office/drawing/2014/main" id="{759F67F1-DB4E-47BA-A5DA-198B110A54B9}"/>
              </a:ext>
            </a:extLst>
          </p:cNvPr>
          <p:cNvSpPr txBox="1"/>
          <p:nvPr/>
        </p:nvSpPr>
        <p:spPr>
          <a:xfrm>
            <a:off x="3620472" y="4736752"/>
            <a:ext cx="879497" cy="715581"/>
          </a:xfrm>
          <a:prstGeom prst="rect">
            <a:avLst/>
          </a:prstGeom>
          <a:noFill/>
        </p:spPr>
        <p:txBody>
          <a:bodyPr wrap="square" lIns="0" rIns="0" anchor="t">
            <a:spAutoFit/>
          </a:bodyPr>
          <a:lstStyle/>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3" name="TextBox 62">
            <a:extLst>
              <a:ext uri="{FF2B5EF4-FFF2-40B4-BE49-F238E27FC236}">
                <a16:creationId xmlns:a16="http://schemas.microsoft.com/office/drawing/2014/main" id="{09FE0A27-4DB8-4D81-ADE3-624904E64A97}"/>
              </a:ext>
            </a:extLst>
          </p:cNvPr>
          <p:cNvSpPr txBox="1"/>
          <p:nvPr/>
        </p:nvSpPr>
        <p:spPr>
          <a:xfrm>
            <a:off x="5667590" y="4736752"/>
            <a:ext cx="879497" cy="715581"/>
          </a:xfrm>
          <a:prstGeom prst="rect">
            <a:avLst/>
          </a:prstGeom>
          <a:noFill/>
        </p:spPr>
        <p:txBody>
          <a:bodyPr wrap="square" lIns="0" rIns="0" anchor="t">
            <a:spAutoFit/>
          </a:bodyPr>
          <a:lstStyle/>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4" name="TextBox 63">
            <a:extLst>
              <a:ext uri="{FF2B5EF4-FFF2-40B4-BE49-F238E27FC236}">
                <a16:creationId xmlns:a16="http://schemas.microsoft.com/office/drawing/2014/main" id="{02011F38-6090-4CF6-BDDC-99F2413C3709}"/>
              </a:ext>
            </a:extLst>
          </p:cNvPr>
          <p:cNvSpPr txBox="1"/>
          <p:nvPr/>
        </p:nvSpPr>
        <p:spPr>
          <a:xfrm>
            <a:off x="4644031" y="4736752"/>
            <a:ext cx="879497" cy="715581"/>
          </a:xfrm>
          <a:prstGeom prst="rect">
            <a:avLst/>
          </a:prstGeom>
          <a:noFill/>
        </p:spPr>
        <p:txBody>
          <a:bodyPr wrap="square" lIns="0" rIns="0" anchor="t">
            <a:spAutoFit/>
          </a:bodyPr>
          <a:lstStyle/>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5" name="TextBox 64">
            <a:extLst>
              <a:ext uri="{FF2B5EF4-FFF2-40B4-BE49-F238E27FC236}">
                <a16:creationId xmlns:a16="http://schemas.microsoft.com/office/drawing/2014/main" id="{0A410480-D8E0-4629-8D4D-16BBA8525100}"/>
              </a:ext>
            </a:extLst>
          </p:cNvPr>
          <p:cNvSpPr txBox="1"/>
          <p:nvPr/>
        </p:nvSpPr>
        <p:spPr>
          <a:xfrm>
            <a:off x="6691148" y="4736752"/>
            <a:ext cx="879497" cy="715581"/>
          </a:xfrm>
          <a:prstGeom prst="rect">
            <a:avLst/>
          </a:prstGeom>
          <a:noFill/>
        </p:spPr>
        <p:txBody>
          <a:bodyPr wrap="square" lIns="0" rIns="0" anchor="t">
            <a:spAutoFit/>
          </a:bodyPr>
          <a:lstStyle/>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67" name="Oval 66">
            <a:extLst>
              <a:ext uri="{FF2B5EF4-FFF2-40B4-BE49-F238E27FC236}">
                <a16:creationId xmlns:a16="http://schemas.microsoft.com/office/drawing/2014/main" id="{6CFB2442-55C2-4945-884D-F747818016D6}"/>
              </a:ext>
            </a:extLst>
          </p:cNvPr>
          <p:cNvSpPr/>
          <p:nvPr/>
        </p:nvSpPr>
        <p:spPr>
          <a:xfrm>
            <a:off x="514265" y="3274073"/>
            <a:ext cx="950562" cy="95056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8" name="Oval 67">
            <a:extLst>
              <a:ext uri="{FF2B5EF4-FFF2-40B4-BE49-F238E27FC236}">
                <a16:creationId xmlns:a16="http://schemas.microsoft.com/office/drawing/2014/main" id="{0A2B5A98-00EA-4315-8A26-634F67D597EA}"/>
              </a:ext>
            </a:extLst>
          </p:cNvPr>
          <p:cNvSpPr/>
          <p:nvPr/>
        </p:nvSpPr>
        <p:spPr>
          <a:xfrm>
            <a:off x="599356" y="3359164"/>
            <a:ext cx="780381" cy="780380"/>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9" name="Freeform 10">
            <a:extLst>
              <a:ext uri="{FF2B5EF4-FFF2-40B4-BE49-F238E27FC236}">
                <a16:creationId xmlns:a16="http://schemas.microsoft.com/office/drawing/2014/main" id="{E3ACD67D-8EF4-4F38-904E-DF4E1827A329}"/>
              </a:ext>
            </a:extLst>
          </p:cNvPr>
          <p:cNvSpPr>
            <a:spLocks noEditPoints="1"/>
          </p:cNvSpPr>
          <p:nvPr/>
        </p:nvSpPr>
        <p:spPr bwMode="auto">
          <a:xfrm>
            <a:off x="865500" y="3625110"/>
            <a:ext cx="248093" cy="248484"/>
          </a:xfrm>
          <a:custGeom>
            <a:avLst/>
            <a:gdLst>
              <a:gd name="T0" fmla="*/ 278 w 534"/>
              <a:gd name="T1" fmla="*/ 0 h 534"/>
              <a:gd name="T2" fmla="*/ 267 w 534"/>
              <a:gd name="T3" fmla="*/ 11 h 534"/>
              <a:gd name="T4" fmla="*/ 267 w 534"/>
              <a:gd name="T5" fmla="*/ 256 h 534"/>
              <a:gd name="T6" fmla="*/ 278 w 534"/>
              <a:gd name="T7" fmla="*/ 267 h 534"/>
              <a:gd name="T8" fmla="*/ 523 w 534"/>
              <a:gd name="T9" fmla="*/ 267 h 534"/>
              <a:gd name="T10" fmla="*/ 534 w 534"/>
              <a:gd name="T11" fmla="*/ 256 h 534"/>
              <a:gd name="T12" fmla="*/ 278 w 534"/>
              <a:gd name="T13" fmla="*/ 0 h 534"/>
              <a:gd name="T14" fmla="*/ 398 w 534"/>
              <a:gd name="T15" fmla="*/ 472 h 534"/>
              <a:gd name="T16" fmla="*/ 244 w 534"/>
              <a:gd name="T17" fmla="*/ 275 h 534"/>
              <a:gd name="T18" fmla="*/ 244 w 534"/>
              <a:gd name="T19" fmla="*/ 34 h 534"/>
              <a:gd name="T20" fmla="*/ 233 w 534"/>
              <a:gd name="T21" fmla="*/ 22 h 534"/>
              <a:gd name="T22" fmla="*/ 0 w 534"/>
              <a:gd name="T23" fmla="*/ 278 h 534"/>
              <a:gd name="T24" fmla="*/ 256 w 534"/>
              <a:gd name="T25" fmla="*/ 534 h 534"/>
              <a:gd name="T26" fmla="*/ 396 w 534"/>
              <a:gd name="T27" fmla="*/ 487 h 534"/>
              <a:gd name="T28" fmla="*/ 398 w 534"/>
              <a:gd name="T29" fmla="*/ 472 h 534"/>
              <a:gd name="T30" fmla="*/ 523 w 534"/>
              <a:gd name="T31" fmla="*/ 289 h 534"/>
              <a:gd name="T32" fmla="*/ 300 w 534"/>
              <a:gd name="T33" fmla="*/ 289 h 534"/>
              <a:gd name="T34" fmla="*/ 290 w 534"/>
              <a:gd name="T35" fmla="*/ 296 h 534"/>
              <a:gd name="T36" fmla="*/ 291 w 534"/>
              <a:gd name="T37" fmla="*/ 308 h 534"/>
              <a:gd name="T38" fmla="*/ 436 w 534"/>
              <a:gd name="T39" fmla="*/ 487 h 534"/>
              <a:gd name="T40" fmla="*/ 444 w 534"/>
              <a:gd name="T41" fmla="*/ 491 h 534"/>
              <a:gd name="T42" fmla="*/ 445 w 534"/>
              <a:gd name="T43" fmla="*/ 491 h 534"/>
              <a:gd name="T44" fmla="*/ 452 w 534"/>
              <a:gd name="T45" fmla="*/ 488 h 534"/>
              <a:gd name="T46" fmla="*/ 534 w 534"/>
              <a:gd name="T47" fmla="*/ 301 h 534"/>
              <a:gd name="T48" fmla="*/ 523 w 534"/>
              <a:gd name="T49" fmla="*/ 289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4" h="534">
                <a:moveTo>
                  <a:pt x="278" y="0"/>
                </a:moveTo>
                <a:cubicBezTo>
                  <a:pt x="272" y="0"/>
                  <a:pt x="267" y="5"/>
                  <a:pt x="267" y="11"/>
                </a:cubicBezTo>
                <a:cubicBezTo>
                  <a:pt x="267" y="256"/>
                  <a:pt x="267" y="256"/>
                  <a:pt x="267" y="256"/>
                </a:cubicBezTo>
                <a:cubicBezTo>
                  <a:pt x="267" y="262"/>
                  <a:pt x="272" y="267"/>
                  <a:pt x="278" y="267"/>
                </a:cubicBezTo>
                <a:cubicBezTo>
                  <a:pt x="523" y="267"/>
                  <a:pt x="523" y="267"/>
                  <a:pt x="523" y="267"/>
                </a:cubicBezTo>
                <a:cubicBezTo>
                  <a:pt x="529" y="267"/>
                  <a:pt x="534" y="262"/>
                  <a:pt x="534" y="256"/>
                </a:cubicBezTo>
                <a:cubicBezTo>
                  <a:pt x="534" y="115"/>
                  <a:pt x="419" y="0"/>
                  <a:pt x="278" y="0"/>
                </a:cubicBezTo>
                <a:close/>
                <a:moveTo>
                  <a:pt x="398" y="472"/>
                </a:moveTo>
                <a:cubicBezTo>
                  <a:pt x="244" y="275"/>
                  <a:pt x="244" y="275"/>
                  <a:pt x="244" y="275"/>
                </a:cubicBezTo>
                <a:cubicBezTo>
                  <a:pt x="244" y="34"/>
                  <a:pt x="244" y="34"/>
                  <a:pt x="244" y="34"/>
                </a:cubicBezTo>
                <a:cubicBezTo>
                  <a:pt x="244" y="27"/>
                  <a:pt x="240" y="22"/>
                  <a:pt x="233" y="22"/>
                </a:cubicBezTo>
                <a:cubicBezTo>
                  <a:pt x="105" y="22"/>
                  <a:pt x="0" y="137"/>
                  <a:pt x="0" y="278"/>
                </a:cubicBezTo>
                <a:cubicBezTo>
                  <a:pt x="0" y="419"/>
                  <a:pt x="115" y="534"/>
                  <a:pt x="256" y="534"/>
                </a:cubicBezTo>
                <a:cubicBezTo>
                  <a:pt x="319" y="534"/>
                  <a:pt x="353" y="523"/>
                  <a:pt x="396" y="487"/>
                </a:cubicBezTo>
                <a:cubicBezTo>
                  <a:pt x="401" y="483"/>
                  <a:pt x="402" y="477"/>
                  <a:pt x="398" y="472"/>
                </a:cubicBezTo>
                <a:close/>
                <a:moveTo>
                  <a:pt x="523" y="289"/>
                </a:moveTo>
                <a:cubicBezTo>
                  <a:pt x="300" y="289"/>
                  <a:pt x="300" y="289"/>
                  <a:pt x="300" y="289"/>
                </a:cubicBezTo>
                <a:cubicBezTo>
                  <a:pt x="296" y="289"/>
                  <a:pt x="292" y="292"/>
                  <a:pt x="290" y="296"/>
                </a:cubicBezTo>
                <a:cubicBezTo>
                  <a:pt x="288" y="300"/>
                  <a:pt x="289" y="304"/>
                  <a:pt x="291" y="308"/>
                </a:cubicBezTo>
                <a:cubicBezTo>
                  <a:pt x="436" y="487"/>
                  <a:pt x="436" y="487"/>
                  <a:pt x="436" y="487"/>
                </a:cubicBezTo>
                <a:cubicBezTo>
                  <a:pt x="438" y="489"/>
                  <a:pt x="441" y="490"/>
                  <a:pt x="444" y="491"/>
                </a:cubicBezTo>
                <a:cubicBezTo>
                  <a:pt x="444" y="491"/>
                  <a:pt x="444" y="491"/>
                  <a:pt x="445" y="491"/>
                </a:cubicBezTo>
                <a:cubicBezTo>
                  <a:pt x="448" y="491"/>
                  <a:pt x="450" y="490"/>
                  <a:pt x="452" y="488"/>
                </a:cubicBezTo>
                <a:cubicBezTo>
                  <a:pt x="504" y="440"/>
                  <a:pt x="534" y="371"/>
                  <a:pt x="534" y="301"/>
                </a:cubicBezTo>
                <a:cubicBezTo>
                  <a:pt x="534" y="294"/>
                  <a:pt x="529" y="289"/>
                  <a:pt x="523" y="289"/>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70" name="Oval 69">
            <a:extLst>
              <a:ext uri="{FF2B5EF4-FFF2-40B4-BE49-F238E27FC236}">
                <a16:creationId xmlns:a16="http://schemas.microsoft.com/office/drawing/2014/main" id="{ED0216C3-D217-4864-92A4-3EFFEFAE8807}"/>
              </a:ext>
            </a:extLst>
          </p:cNvPr>
          <p:cNvSpPr/>
          <p:nvPr/>
        </p:nvSpPr>
        <p:spPr>
          <a:xfrm>
            <a:off x="2561381" y="3274073"/>
            <a:ext cx="950562" cy="9505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1" name="Oval 70">
            <a:extLst>
              <a:ext uri="{FF2B5EF4-FFF2-40B4-BE49-F238E27FC236}">
                <a16:creationId xmlns:a16="http://schemas.microsoft.com/office/drawing/2014/main" id="{9BAF56C6-0558-4ECF-8AC9-81B54E835840}"/>
              </a:ext>
            </a:extLst>
          </p:cNvPr>
          <p:cNvSpPr/>
          <p:nvPr/>
        </p:nvSpPr>
        <p:spPr>
          <a:xfrm>
            <a:off x="2646473" y="3359164"/>
            <a:ext cx="780381" cy="780380"/>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2" name="Freeform 11">
            <a:extLst>
              <a:ext uri="{FF2B5EF4-FFF2-40B4-BE49-F238E27FC236}">
                <a16:creationId xmlns:a16="http://schemas.microsoft.com/office/drawing/2014/main" id="{48A6F358-4EB3-44A4-B89C-A8E07CED5E1A}"/>
              </a:ext>
            </a:extLst>
          </p:cNvPr>
          <p:cNvSpPr>
            <a:spLocks noEditPoints="1"/>
          </p:cNvSpPr>
          <p:nvPr/>
        </p:nvSpPr>
        <p:spPr bwMode="auto">
          <a:xfrm>
            <a:off x="2925559" y="3638684"/>
            <a:ext cx="222206" cy="221337"/>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73" name="Oval 72">
            <a:extLst>
              <a:ext uri="{FF2B5EF4-FFF2-40B4-BE49-F238E27FC236}">
                <a16:creationId xmlns:a16="http://schemas.microsoft.com/office/drawing/2014/main" id="{0549A54C-25D8-4476-A2C6-FF60E3C755F2}"/>
              </a:ext>
            </a:extLst>
          </p:cNvPr>
          <p:cNvSpPr/>
          <p:nvPr/>
        </p:nvSpPr>
        <p:spPr>
          <a:xfrm>
            <a:off x="1537823" y="3274073"/>
            <a:ext cx="950562" cy="9505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4" name="Oval 73">
            <a:extLst>
              <a:ext uri="{FF2B5EF4-FFF2-40B4-BE49-F238E27FC236}">
                <a16:creationId xmlns:a16="http://schemas.microsoft.com/office/drawing/2014/main" id="{7604734E-D1D6-437D-824C-45C18A9CA209}"/>
              </a:ext>
            </a:extLst>
          </p:cNvPr>
          <p:cNvSpPr/>
          <p:nvPr/>
        </p:nvSpPr>
        <p:spPr>
          <a:xfrm>
            <a:off x="1622914" y="3359164"/>
            <a:ext cx="780381" cy="780380"/>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5" name="Freeform: Shape 74">
            <a:extLst>
              <a:ext uri="{FF2B5EF4-FFF2-40B4-BE49-F238E27FC236}">
                <a16:creationId xmlns:a16="http://schemas.microsoft.com/office/drawing/2014/main" id="{2CFDD883-616D-4FC9-8394-AC6ED97C5C88}"/>
              </a:ext>
            </a:extLst>
          </p:cNvPr>
          <p:cNvSpPr/>
          <p:nvPr/>
        </p:nvSpPr>
        <p:spPr>
          <a:xfrm>
            <a:off x="1824188" y="3623880"/>
            <a:ext cx="377833" cy="250944"/>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accent2"/>
          </a:solidFill>
          <a:ln w="3499" cap="flat">
            <a:noFill/>
            <a:prstDash val="solid"/>
            <a:miter/>
          </a:ln>
        </p:spPr>
        <p:txBody>
          <a:bodyPr rtlCol="0" anchor="ctr"/>
          <a:lstStyle/>
          <a:p>
            <a:endParaRPr lang="en-US" sz="1800" dirty="0"/>
          </a:p>
        </p:txBody>
      </p:sp>
      <p:sp>
        <p:nvSpPr>
          <p:cNvPr id="76" name="Oval 75">
            <a:extLst>
              <a:ext uri="{FF2B5EF4-FFF2-40B4-BE49-F238E27FC236}">
                <a16:creationId xmlns:a16="http://schemas.microsoft.com/office/drawing/2014/main" id="{C29DF1B0-C5B6-45A2-8EDB-02169B69F40B}"/>
              </a:ext>
            </a:extLst>
          </p:cNvPr>
          <p:cNvSpPr/>
          <p:nvPr/>
        </p:nvSpPr>
        <p:spPr>
          <a:xfrm>
            <a:off x="3584939" y="3274073"/>
            <a:ext cx="950562" cy="9505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7" name="Oval 76">
            <a:extLst>
              <a:ext uri="{FF2B5EF4-FFF2-40B4-BE49-F238E27FC236}">
                <a16:creationId xmlns:a16="http://schemas.microsoft.com/office/drawing/2014/main" id="{858E3172-9AEB-4AE5-9FA9-CCD52EF31601}"/>
              </a:ext>
            </a:extLst>
          </p:cNvPr>
          <p:cNvSpPr/>
          <p:nvPr/>
        </p:nvSpPr>
        <p:spPr>
          <a:xfrm>
            <a:off x="3670030" y="3359164"/>
            <a:ext cx="780381" cy="780380"/>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8" name="Freeform: Shape 77">
            <a:extLst>
              <a:ext uri="{FF2B5EF4-FFF2-40B4-BE49-F238E27FC236}">
                <a16:creationId xmlns:a16="http://schemas.microsoft.com/office/drawing/2014/main" id="{0C9A68F9-1FFE-4901-A53A-22C85E10937C}"/>
              </a:ext>
            </a:extLst>
          </p:cNvPr>
          <p:cNvSpPr/>
          <p:nvPr/>
        </p:nvSpPr>
        <p:spPr>
          <a:xfrm>
            <a:off x="3916577" y="3613992"/>
            <a:ext cx="287286" cy="270724"/>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accent4"/>
          </a:solidFill>
          <a:ln w="9525" cap="flat">
            <a:noFill/>
            <a:prstDash val="solid"/>
            <a:miter/>
          </a:ln>
        </p:spPr>
        <p:txBody>
          <a:bodyPr rtlCol="0" anchor="ctr"/>
          <a:lstStyle/>
          <a:p>
            <a:endParaRPr lang="en-US" sz="1800"/>
          </a:p>
        </p:txBody>
      </p:sp>
      <p:sp>
        <p:nvSpPr>
          <p:cNvPr id="79" name="Oval 78">
            <a:extLst>
              <a:ext uri="{FF2B5EF4-FFF2-40B4-BE49-F238E27FC236}">
                <a16:creationId xmlns:a16="http://schemas.microsoft.com/office/drawing/2014/main" id="{C867A6B0-AAA5-4B11-8F4C-B690C2DF68EC}"/>
              </a:ext>
            </a:extLst>
          </p:cNvPr>
          <p:cNvSpPr/>
          <p:nvPr/>
        </p:nvSpPr>
        <p:spPr>
          <a:xfrm>
            <a:off x="5632055" y="3274073"/>
            <a:ext cx="950562" cy="95056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0" name="Oval 79">
            <a:extLst>
              <a:ext uri="{FF2B5EF4-FFF2-40B4-BE49-F238E27FC236}">
                <a16:creationId xmlns:a16="http://schemas.microsoft.com/office/drawing/2014/main" id="{EFFF9071-95FF-401A-9EEE-0751DA931641}"/>
              </a:ext>
            </a:extLst>
          </p:cNvPr>
          <p:cNvSpPr/>
          <p:nvPr/>
        </p:nvSpPr>
        <p:spPr>
          <a:xfrm>
            <a:off x="5717147" y="3359164"/>
            <a:ext cx="780381" cy="780380"/>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1" name="Freeform 22">
            <a:extLst>
              <a:ext uri="{FF2B5EF4-FFF2-40B4-BE49-F238E27FC236}">
                <a16:creationId xmlns:a16="http://schemas.microsoft.com/office/drawing/2014/main" id="{CF197C29-FC26-477F-8E11-018A88BE72AC}"/>
              </a:ext>
            </a:extLst>
          </p:cNvPr>
          <p:cNvSpPr>
            <a:spLocks noEditPoints="1"/>
          </p:cNvSpPr>
          <p:nvPr/>
        </p:nvSpPr>
        <p:spPr bwMode="auto">
          <a:xfrm>
            <a:off x="5980537" y="3622683"/>
            <a:ext cx="253601" cy="253338"/>
          </a:xfrm>
          <a:custGeom>
            <a:avLst/>
            <a:gdLst>
              <a:gd name="T0" fmla="*/ 348 w 407"/>
              <a:gd name="T1" fmla="*/ 158 h 406"/>
              <a:gd name="T2" fmla="*/ 338 w 407"/>
              <a:gd name="T3" fmla="*/ 133 h 406"/>
              <a:gd name="T4" fmla="*/ 371 w 407"/>
              <a:gd name="T5" fmla="*/ 91 h 406"/>
              <a:gd name="T6" fmla="*/ 330 w 407"/>
              <a:gd name="T7" fmla="*/ 42 h 406"/>
              <a:gd name="T8" fmla="*/ 274 w 407"/>
              <a:gd name="T9" fmla="*/ 69 h 406"/>
              <a:gd name="T10" fmla="*/ 253 w 407"/>
              <a:gd name="T11" fmla="*/ 69 h 406"/>
              <a:gd name="T12" fmla="*/ 249 w 407"/>
              <a:gd name="T13" fmla="*/ 20 h 406"/>
              <a:gd name="T14" fmla="*/ 179 w 407"/>
              <a:gd name="T15" fmla="*/ 0 h 406"/>
              <a:gd name="T16" fmla="*/ 158 w 407"/>
              <a:gd name="T17" fmla="*/ 59 h 406"/>
              <a:gd name="T18" fmla="*/ 133 w 407"/>
              <a:gd name="T19" fmla="*/ 69 h 406"/>
              <a:gd name="T20" fmla="*/ 77 w 407"/>
              <a:gd name="T21" fmla="*/ 42 h 406"/>
              <a:gd name="T22" fmla="*/ 37 w 407"/>
              <a:gd name="T23" fmla="*/ 91 h 406"/>
              <a:gd name="T24" fmla="*/ 70 w 407"/>
              <a:gd name="T25" fmla="*/ 133 h 406"/>
              <a:gd name="T26" fmla="*/ 59 w 407"/>
              <a:gd name="T27" fmla="*/ 158 h 406"/>
              <a:gd name="T28" fmla="*/ 0 w 407"/>
              <a:gd name="T29" fmla="*/ 179 h 406"/>
              <a:gd name="T30" fmla="*/ 21 w 407"/>
              <a:gd name="T31" fmla="*/ 248 h 406"/>
              <a:gd name="T32" fmla="*/ 73 w 407"/>
              <a:gd name="T33" fmla="*/ 257 h 406"/>
              <a:gd name="T34" fmla="*/ 43 w 407"/>
              <a:gd name="T35" fmla="*/ 300 h 406"/>
              <a:gd name="T36" fmla="*/ 43 w 407"/>
              <a:gd name="T37" fmla="*/ 330 h 406"/>
              <a:gd name="T38" fmla="*/ 107 w 407"/>
              <a:gd name="T39" fmla="*/ 364 h 406"/>
              <a:gd name="T40" fmla="*/ 144 w 407"/>
              <a:gd name="T41" fmla="*/ 333 h 406"/>
              <a:gd name="T42" fmla="*/ 158 w 407"/>
              <a:gd name="T43" fmla="*/ 385 h 406"/>
              <a:gd name="T44" fmla="*/ 228 w 407"/>
              <a:gd name="T45" fmla="*/ 406 h 406"/>
              <a:gd name="T46" fmla="*/ 249 w 407"/>
              <a:gd name="T47" fmla="*/ 347 h 406"/>
              <a:gd name="T48" fmla="*/ 274 w 407"/>
              <a:gd name="T49" fmla="*/ 337 h 406"/>
              <a:gd name="T50" fmla="*/ 330 w 407"/>
              <a:gd name="T51" fmla="*/ 364 h 406"/>
              <a:gd name="T52" fmla="*/ 371 w 407"/>
              <a:gd name="T53" fmla="*/ 315 h 406"/>
              <a:gd name="T54" fmla="*/ 338 w 407"/>
              <a:gd name="T55" fmla="*/ 273 h 406"/>
              <a:gd name="T56" fmla="*/ 348 w 407"/>
              <a:gd name="T57" fmla="*/ 248 h 406"/>
              <a:gd name="T58" fmla="*/ 407 w 407"/>
              <a:gd name="T59" fmla="*/ 227 h 406"/>
              <a:gd name="T60" fmla="*/ 386 w 407"/>
              <a:gd name="T61" fmla="*/ 158 h 406"/>
              <a:gd name="T62" fmla="*/ 204 w 407"/>
              <a:gd name="T63" fmla="*/ 256 h 406"/>
              <a:gd name="T64" fmla="*/ 204 w 407"/>
              <a:gd name="T65" fmla="*/ 15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7" h="406">
                <a:moveTo>
                  <a:pt x="386" y="158"/>
                </a:moveTo>
                <a:cubicBezTo>
                  <a:pt x="348" y="158"/>
                  <a:pt x="348" y="158"/>
                  <a:pt x="348" y="158"/>
                </a:cubicBezTo>
                <a:cubicBezTo>
                  <a:pt x="342" y="158"/>
                  <a:pt x="337" y="154"/>
                  <a:pt x="335" y="149"/>
                </a:cubicBezTo>
                <a:cubicBezTo>
                  <a:pt x="332" y="143"/>
                  <a:pt x="333" y="137"/>
                  <a:pt x="338" y="133"/>
                </a:cubicBezTo>
                <a:cubicBezTo>
                  <a:pt x="365" y="106"/>
                  <a:pt x="365" y="106"/>
                  <a:pt x="365" y="106"/>
                </a:cubicBezTo>
                <a:cubicBezTo>
                  <a:pt x="369" y="102"/>
                  <a:pt x="371" y="97"/>
                  <a:pt x="371" y="91"/>
                </a:cubicBezTo>
                <a:cubicBezTo>
                  <a:pt x="371" y="85"/>
                  <a:pt x="369" y="80"/>
                  <a:pt x="365" y="76"/>
                </a:cubicBezTo>
                <a:cubicBezTo>
                  <a:pt x="330" y="42"/>
                  <a:pt x="330" y="42"/>
                  <a:pt x="330" y="42"/>
                </a:cubicBezTo>
                <a:cubicBezTo>
                  <a:pt x="322" y="34"/>
                  <a:pt x="309" y="34"/>
                  <a:pt x="301" y="42"/>
                </a:cubicBezTo>
                <a:cubicBezTo>
                  <a:pt x="274" y="69"/>
                  <a:pt x="274" y="69"/>
                  <a:pt x="274" y="69"/>
                </a:cubicBezTo>
                <a:cubicBezTo>
                  <a:pt x="270" y="72"/>
                  <a:pt x="266" y="73"/>
                  <a:pt x="264" y="73"/>
                </a:cubicBezTo>
                <a:cubicBezTo>
                  <a:pt x="260" y="73"/>
                  <a:pt x="256" y="72"/>
                  <a:pt x="253" y="69"/>
                </a:cubicBezTo>
                <a:cubicBezTo>
                  <a:pt x="251" y="67"/>
                  <a:pt x="249" y="64"/>
                  <a:pt x="249" y="59"/>
                </a:cubicBezTo>
                <a:cubicBezTo>
                  <a:pt x="249" y="20"/>
                  <a:pt x="249" y="20"/>
                  <a:pt x="249" y="20"/>
                </a:cubicBezTo>
                <a:cubicBezTo>
                  <a:pt x="249" y="9"/>
                  <a:pt x="239" y="0"/>
                  <a:pt x="228" y="0"/>
                </a:cubicBezTo>
                <a:cubicBezTo>
                  <a:pt x="179" y="0"/>
                  <a:pt x="179" y="0"/>
                  <a:pt x="179" y="0"/>
                </a:cubicBezTo>
                <a:cubicBezTo>
                  <a:pt x="168" y="0"/>
                  <a:pt x="158" y="9"/>
                  <a:pt x="158" y="20"/>
                </a:cubicBezTo>
                <a:cubicBezTo>
                  <a:pt x="158" y="59"/>
                  <a:pt x="158" y="59"/>
                  <a:pt x="158" y="59"/>
                </a:cubicBezTo>
                <a:cubicBezTo>
                  <a:pt x="158" y="68"/>
                  <a:pt x="151" y="73"/>
                  <a:pt x="144" y="73"/>
                </a:cubicBezTo>
                <a:cubicBezTo>
                  <a:pt x="141" y="73"/>
                  <a:pt x="137" y="72"/>
                  <a:pt x="133" y="69"/>
                </a:cubicBezTo>
                <a:cubicBezTo>
                  <a:pt x="107" y="42"/>
                  <a:pt x="107" y="42"/>
                  <a:pt x="107" y="42"/>
                </a:cubicBezTo>
                <a:cubicBezTo>
                  <a:pt x="99" y="34"/>
                  <a:pt x="85" y="34"/>
                  <a:pt x="77" y="42"/>
                </a:cubicBezTo>
                <a:cubicBezTo>
                  <a:pt x="43" y="76"/>
                  <a:pt x="43" y="76"/>
                  <a:pt x="43" y="76"/>
                </a:cubicBezTo>
                <a:cubicBezTo>
                  <a:pt x="39" y="80"/>
                  <a:pt x="37" y="85"/>
                  <a:pt x="37" y="91"/>
                </a:cubicBezTo>
                <a:cubicBezTo>
                  <a:pt x="37" y="97"/>
                  <a:pt x="39" y="102"/>
                  <a:pt x="43" y="106"/>
                </a:cubicBezTo>
                <a:cubicBezTo>
                  <a:pt x="70" y="133"/>
                  <a:pt x="70" y="133"/>
                  <a:pt x="70" y="133"/>
                </a:cubicBezTo>
                <a:cubicBezTo>
                  <a:pt x="74" y="137"/>
                  <a:pt x="75" y="143"/>
                  <a:pt x="73" y="149"/>
                </a:cubicBezTo>
                <a:cubicBezTo>
                  <a:pt x="70" y="154"/>
                  <a:pt x="65" y="158"/>
                  <a:pt x="59" y="158"/>
                </a:cubicBezTo>
                <a:cubicBezTo>
                  <a:pt x="21" y="158"/>
                  <a:pt x="21" y="158"/>
                  <a:pt x="21" y="158"/>
                </a:cubicBezTo>
                <a:cubicBezTo>
                  <a:pt x="10" y="158"/>
                  <a:pt x="0" y="167"/>
                  <a:pt x="0" y="179"/>
                </a:cubicBezTo>
                <a:cubicBezTo>
                  <a:pt x="0" y="227"/>
                  <a:pt x="0" y="227"/>
                  <a:pt x="0" y="227"/>
                </a:cubicBezTo>
                <a:cubicBezTo>
                  <a:pt x="0" y="239"/>
                  <a:pt x="10" y="248"/>
                  <a:pt x="21" y="248"/>
                </a:cubicBezTo>
                <a:cubicBezTo>
                  <a:pt x="59" y="248"/>
                  <a:pt x="59" y="248"/>
                  <a:pt x="59" y="248"/>
                </a:cubicBezTo>
                <a:cubicBezTo>
                  <a:pt x="65" y="248"/>
                  <a:pt x="70" y="251"/>
                  <a:pt x="73" y="257"/>
                </a:cubicBezTo>
                <a:cubicBezTo>
                  <a:pt x="75" y="263"/>
                  <a:pt x="74" y="269"/>
                  <a:pt x="70" y="273"/>
                </a:cubicBezTo>
                <a:cubicBezTo>
                  <a:pt x="43" y="300"/>
                  <a:pt x="43" y="300"/>
                  <a:pt x="43" y="300"/>
                </a:cubicBezTo>
                <a:cubicBezTo>
                  <a:pt x="39" y="304"/>
                  <a:pt x="37" y="309"/>
                  <a:pt x="37" y="315"/>
                </a:cubicBezTo>
                <a:cubicBezTo>
                  <a:pt x="37" y="320"/>
                  <a:pt x="39" y="326"/>
                  <a:pt x="43" y="330"/>
                </a:cubicBezTo>
                <a:cubicBezTo>
                  <a:pt x="77" y="364"/>
                  <a:pt x="77" y="364"/>
                  <a:pt x="77" y="364"/>
                </a:cubicBezTo>
                <a:cubicBezTo>
                  <a:pt x="85" y="372"/>
                  <a:pt x="99" y="372"/>
                  <a:pt x="107" y="364"/>
                </a:cubicBezTo>
                <a:cubicBezTo>
                  <a:pt x="133" y="337"/>
                  <a:pt x="133" y="337"/>
                  <a:pt x="133" y="337"/>
                </a:cubicBezTo>
                <a:cubicBezTo>
                  <a:pt x="137" y="333"/>
                  <a:pt x="141" y="333"/>
                  <a:pt x="144" y="333"/>
                </a:cubicBezTo>
                <a:cubicBezTo>
                  <a:pt x="151" y="333"/>
                  <a:pt x="158" y="338"/>
                  <a:pt x="158" y="347"/>
                </a:cubicBezTo>
                <a:cubicBezTo>
                  <a:pt x="158" y="385"/>
                  <a:pt x="158" y="385"/>
                  <a:pt x="158" y="385"/>
                </a:cubicBezTo>
                <a:cubicBezTo>
                  <a:pt x="158" y="397"/>
                  <a:pt x="168" y="406"/>
                  <a:pt x="179" y="406"/>
                </a:cubicBezTo>
                <a:cubicBezTo>
                  <a:pt x="228" y="406"/>
                  <a:pt x="228" y="406"/>
                  <a:pt x="228" y="406"/>
                </a:cubicBezTo>
                <a:cubicBezTo>
                  <a:pt x="239" y="406"/>
                  <a:pt x="249" y="397"/>
                  <a:pt x="249" y="385"/>
                </a:cubicBezTo>
                <a:cubicBezTo>
                  <a:pt x="249" y="347"/>
                  <a:pt x="249" y="347"/>
                  <a:pt x="249" y="347"/>
                </a:cubicBezTo>
                <a:cubicBezTo>
                  <a:pt x="249" y="338"/>
                  <a:pt x="256" y="333"/>
                  <a:pt x="264" y="333"/>
                </a:cubicBezTo>
                <a:cubicBezTo>
                  <a:pt x="266" y="333"/>
                  <a:pt x="270" y="333"/>
                  <a:pt x="274" y="337"/>
                </a:cubicBezTo>
                <a:cubicBezTo>
                  <a:pt x="301" y="364"/>
                  <a:pt x="301" y="364"/>
                  <a:pt x="301" y="364"/>
                </a:cubicBezTo>
                <a:cubicBezTo>
                  <a:pt x="309" y="372"/>
                  <a:pt x="322" y="372"/>
                  <a:pt x="330" y="364"/>
                </a:cubicBezTo>
                <a:cubicBezTo>
                  <a:pt x="365" y="330"/>
                  <a:pt x="365" y="330"/>
                  <a:pt x="365" y="330"/>
                </a:cubicBezTo>
                <a:cubicBezTo>
                  <a:pt x="369" y="326"/>
                  <a:pt x="371" y="320"/>
                  <a:pt x="371" y="315"/>
                </a:cubicBezTo>
                <a:cubicBezTo>
                  <a:pt x="371" y="309"/>
                  <a:pt x="369" y="304"/>
                  <a:pt x="365" y="300"/>
                </a:cubicBezTo>
                <a:cubicBezTo>
                  <a:pt x="338" y="273"/>
                  <a:pt x="338" y="273"/>
                  <a:pt x="338" y="273"/>
                </a:cubicBezTo>
                <a:cubicBezTo>
                  <a:pt x="333" y="269"/>
                  <a:pt x="332" y="263"/>
                  <a:pt x="335" y="257"/>
                </a:cubicBezTo>
                <a:cubicBezTo>
                  <a:pt x="337" y="251"/>
                  <a:pt x="342" y="248"/>
                  <a:pt x="348" y="248"/>
                </a:cubicBezTo>
                <a:cubicBezTo>
                  <a:pt x="386" y="248"/>
                  <a:pt x="386" y="248"/>
                  <a:pt x="386" y="248"/>
                </a:cubicBezTo>
                <a:cubicBezTo>
                  <a:pt x="398" y="248"/>
                  <a:pt x="407" y="239"/>
                  <a:pt x="407" y="227"/>
                </a:cubicBezTo>
                <a:cubicBezTo>
                  <a:pt x="407" y="179"/>
                  <a:pt x="407" y="179"/>
                  <a:pt x="407" y="179"/>
                </a:cubicBezTo>
                <a:cubicBezTo>
                  <a:pt x="407" y="167"/>
                  <a:pt x="398" y="158"/>
                  <a:pt x="386" y="158"/>
                </a:cubicBezTo>
                <a:close/>
                <a:moveTo>
                  <a:pt x="256" y="203"/>
                </a:moveTo>
                <a:cubicBezTo>
                  <a:pt x="256" y="232"/>
                  <a:pt x="233" y="256"/>
                  <a:pt x="204" y="256"/>
                </a:cubicBezTo>
                <a:cubicBezTo>
                  <a:pt x="175" y="256"/>
                  <a:pt x="151" y="232"/>
                  <a:pt x="151" y="203"/>
                </a:cubicBezTo>
                <a:cubicBezTo>
                  <a:pt x="151" y="174"/>
                  <a:pt x="175" y="150"/>
                  <a:pt x="204" y="150"/>
                </a:cubicBezTo>
                <a:cubicBezTo>
                  <a:pt x="233" y="150"/>
                  <a:pt x="256" y="174"/>
                  <a:pt x="256" y="203"/>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82" name="Oval 81">
            <a:extLst>
              <a:ext uri="{FF2B5EF4-FFF2-40B4-BE49-F238E27FC236}">
                <a16:creationId xmlns:a16="http://schemas.microsoft.com/office/drawing/2014/main" id="{BE125C3E-0893-46A8-97ED-91788E2DDEAB}"/>
              </a:ext>
            </a:extLst>
          </p:cNvPr>
          <p:cNvSpPr/>
          <p:nvPr/>
        </p:nvSpPr>
        <p:spPr>
          <a:xfrm>
            <a:off x="4608497" y="3274073"/>
            <a:ext cx="950562" cy="95056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8" name="Oval 87">
            <a:extLst>
              <a:ext uri="{FF2B5EF4-FFF2-40B4-BE49-F238E27FC236}">
                <a16:creationId xmlns:a16="http://schemas.microsoft.com/office/drawing/2014/main" id="{3BF4CF39-0824-4E7E-8D4E-B45DEB7B4F64}"/>
              </a:ext>
            </a:extLst>
          </p:cNvPr>
          <p:cNvSpPr/>
          <p:nvPr/>
        </p:nvSpPr>
        <p:spPr>
          <a:xfrm>
            <a:off x="4693589" y="3359164"/>
            <a:ext cx="780381" cy="780380"/>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9" name="Graphic 43">
            <a:extLst>
              <a:ext uri="{FF2B5EF4-FFF2-40B4-BE49-F238E27FC236}">
                <a16:creationId xmlns:a16="http://schemas.microsoft.com/office/drawing/2014/main" id="{CB953661-AD86-4F92-844C-34A30D21BEAC}"/>
              </a:ext>
            </a:extLst>
          </p:cNvPr>
          <p:cNvSpPr/>
          <p:nvPr/>
        </p:nvSpPr>
        <p:spPr>
          <a:xfrm>
            <a:off x="4934194" y="3605724"/>
            <a:ext cx="299168" cy="287256"/>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accent5"/>
          </a:solidFill>
          <a:ln w="12669" cap="flat">
            <a:noFill/>
            <a:prstDash val="solid"/>
            <a:miter/>
          </a:ln>
        </p:spPr>
        <p:txBody>
          <a:bodyPr rtlCol="0" anchor="ctr"/>
          <a:lstStyle/>
          <a:p>
            <a:endParaRPr lang="en-US" sz="1800"/>
          </a:p>
        </p:txBody>
      </p:sp>
      <p:sp>
        <p:nvSpPr>
          <p:cNvPr id="90" name="Oval 89">
            <a:extLst>
              <a:ext uri="{FF2B5EF4-FFF2-40B4-BE49-F238E27FC236}">
                <a16:creationId xmlns:a16="http://schemas.microsoft.com/office/drawing/2014/main" id="{0F3F9984-412B-4037-AF88-C879C5FD94FE}"/>
              </a:ext>
            </a:extLst>
          </p:cNvPr>
          <p:cNvSpPr/>
          <p:nvPr/>
        </p:nvSpPr>
        <p:spPr>
          <a:xfrm>
            <a:off x="6655614" y="3274073"/>
            <a:ext cx="950562" cy="9505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1" name="Oval 90">
            <a:extLst>
              <a:ext uri="{FF2B5EF4-FFF2-40B4-BE49-F238E27FC236}">
                <a16:creationId xmlns:a16="http://schemas.microsoft.com/office/drawing/2014/main" id="{D5E46DFA-FE27-488D-BE24-84883A22912A}"/>
              </a:ext>
            </a:extLst>
          </p:cNvPr>
          <p:cNvSpPr/>
          <p:nvPr/>
        </p:nvSpPr>
        <p:spPr>
          <a:xfrm>
            <a:off x="6740705" y="3359164"/>
            <a:ext cx="780381" cy="780380"/>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3" name="Freeform 13">
            <a:extLst>
              <a:ext uri="{FF2B5EF4-FFF2-40B4-BE49-F238E27FC236}">
                <a16:creationId xmlns:a16="http://schemas.microsoft.com/office/drawing/2014/main" id="{2EDC7478-405B-45E0-97FA-D55EC0A5A9D7}"/>
              </a:ext>
            </a:extLst>
          </p:cNvPr>
          <p:cNvSpPr>
            <a:spLocks/>
          </p:cNvSpPr>
          <p:nvPr/>
        </p:nvSpPr>
        <p:spPr bwMode="auto">
          <a:xfrm>
            <a:off x="6980195" y="3600656"/>
            <a:ext cx="301401" cy="297393"/>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52" name="Rectangle: Rounded Corners 51">
            <a:extLst>
              <a:ext uri="{FF2B5EF4-FFF2-40B4-BE49-F238E27FC236}">
                <a16:creationId xmlns:a16="http://schemas.microsoft.com/office/drawing/2014/main" id="{12676FE7-3038-41C3-B828-0D740E29586C}"/>
              </a:ext>
            </a:extLst>
          </p:cNvPr>
          <p:cNvSpPr/>
          <p:nvPr/>
        </p:nvSpPr>
        <p:spPr>
          <a:xfrm>
            <a:off x="7679173" y="2303393"/>
            <a:ext cx="950562" cy="360012"/>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en-US" sz="1350" b="1" dirty="0">
                <a:solidFill>
                  <a:schemeClr val="bg1"/>
                </a:solidFill>
                <a:cs typeface="Mongolian Baiti" panose="03000500000000000000" pitchFamily="66" charset="0"/>
              </a:rPr>
              <a:t>2023</a:t>
            </a:r>
          </a:p>
        </p:txBody>
      </p:sp>
      <p:sp>
        <p:nvSpPr>
          <p:cNvPr id="54" name="TextBox 53">
            <a:extLst>
              <a:ext uri="{FF2B5EF4-FFF2-40B4-BE49-F238E27FC236}">
                <a16:creationId xmlns:a16="http://schemas.microsoft.com/office/drawing/2014/main" id="{6E158805-1042-42F9-9A20-EBD438D6FBDA}"/>
              </a:ext>
            </a:extLst>
          </p:cNvPr>
          <p:cNvSpPr txBox="1"/>
          <p:nvPr/>
        </p:nvSpPr>
        <p:spPr>
          <a:xfrm>
            <a:off x="7714707" y="4736752"/>
            <a:ext cx="879497" cy="715581"/>
          </a:xfrm>
          <a:prstGeom prst="rect">
            <a:avLst/>
          </a:prstGeom>
          <a:noFill/>
        </p:spPr>
        <p:txBody>
          <a:bodyPr wrap="square" lIns="0" rIns="0" anchor="t">
            <a:spAutoFit/>
          </a:bodyPr>
          <a:lstStyle/>
          <a:p>
            <a:pPr algn="ct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a:t>
            </a:r>
          </a:p>
        </p:txBody>
      </p:sp>
      <p:sp>
        <p:nvSpPr>
          <p:cNvPr id="58" name="Oval 57">
            <a:extLst>
              <a:ext uri="{FF2B5EF4-FFF2-40B4-BE49-F238E27FC236}">
                <a16:creationId xmlns:a16="http://schemas.microsoft.com/office/drawing/2014/main" id="{2CCC28A2-0AED-4362-98A6-3FE2A470C111}"/>
              </a:ext>
            </a:extLst>
          </p:cNvPr>
          <p:cNvSpPr/>
          <p:nvPr/>
        </p:nvSpPr>
        <p:spPr>
          <a:xfrm>
            <a:off x="7679173" y="3274073"/>
            <a:ext cx="950562" cy="95056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2" name="Oval 91">
            <a:extLst>
              <a:ext uri="{FF2B5EF4-FFF2-40B4-BE49-F238E27FC236}">
                <a16:creationId xmlns:a16="http://schemas.microsoft.com/office/drawing/2014/main" id="{592B0BE9-AC3B-4719-93AF-F5782AEE8A4B}"/>
              </a:ext>
            </a:extLst>
          </p:cNvPr>
          <p:cNvSpPr/>
          <p:nvPr/>
        </p:nvSpPr>
        <p:spPr>
          <a:xfrm>
            <a:off x="7764263" y="3359164"/>
            <a:ext cx="780381" cy="780380"/>
          </a:xfrm>
          <a:prstGeom prst="ellipse">
            <a:avLst/>
          </a:prstGeom>
          <a:solidFill>
            <a:schemeClr val="bg1">
              <a:lumMod val="95000"/>
            </a:schemeClr>
          </a:solidFill>
          <a:ln>
            <a:noFill/>
          </a:ln>
          <a:effectLst>
            <a:outerShdw blurRad="3175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5" name="Freeform 17">
            <a:extLst>
              <a:ext uri="{FF2B5EF4-FFF2-40B4-BE49-F238E27FC236}">
                <a16:creationId xmlns:a16="http://schemas.microsoft.com/office/drawing/2014/main" id="{9B63156B-5CB5-4339-91CD-0435178AA60F}"/>
              </a:ext>
            </a:extLst>
          </p:cNvPr>
          <p:cNvSpPr>
            <a:spLocks noEditPoints="1"/>
          </p:cNvSpPr>
          <p:nvPr/>
        </p:nvSpPr>
        <p:spPr bwMode="auto">
          <a:xfrm>
            <a:off x="8042576" y="3614835"/>
            <a:ext cx="223755" cy="269036"/>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254606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p:cNvSpPr>
            <a:spLocks noGrp="1"/>
          </p:cNvSpPr>
          <p:nvPr>
            <p:ph type="body" sz="half" idx="2"/>
          </p:nvPr>
        </p:nvSpPr>
        <p:spPr>
          <a:xfrm>
            <a:off x="387820" y="884975"/>
            <a:ext cx="8368363" cy="199546"/>
          </a:xfrm>
        </p:spPr>
        <p:txBody>
          <a:bodyPr/>
          <a:lstStyle/>
          <a:p>
            <a:r>
              <a:rPr lang="en-US" dirty="0"/>
              <a:t>Enter your subhead line here</a:t>
            </a:r>
          </a:p>
        </p:txBody>
      </p:sp>
      <p:sp>
        <p:nvSpPr>
          <p:cNvPr id="17" name="Title 16"/>
          <p:cNvSpPr>
            <a:spLocks noGrp="1"/>
          </p:cNvSpPr>
          <p:nvPr>
            <p:ph type="title"/>
          </p:nvPr>
        </p:nvSpPr>
        <p:spPr>
          <a:xfrm>
            <a:off x="387820" y="382773"/>
            <a:ext cx="8368363" cy="445500"/>
          </a:xfrm>
        </p:spPr>
        <p:txBody>
          <a:bodyPr/>
          <a:lstStyle/>
          <a:p>
            <a:r>
              <a:rPr lang="en-US" dirty="0"/>
              <a:t>Timeline Infographics – 8 Steps</a:t>
            </a:r>
          </a:p>
        </p:txBody>
      </p:sp>
      <p:sp>
        <p:nvSpPr>
          <p:cNvPr id="63" name="Chevron 10">
            <a:extLst>
              <a:ext uri="{FF2B5EF4-FFF2-40B4-BE49-F238E27FC236}">
                <a16:creationId xmlns:a16="http://schemas.microsoft.com/office/drawing/2014/main" id="{38808C69-D318-4092-B936-C7F84B1EA6AD}"/>
              </a:ext>
            </a:extLst>
          </p:cNvPr>
          <p:cNvSpPr/>
          <p:nvPr/>
        </p:nvSpPr>
        <p:spPr bwMode="auto">
          <a:xfrm>
            <a:off x="387820" y="3512709"/>
            <a:ext cx="1108970" cy="504077"/>
          </a:xfrm>
          <a:prstGeom prst="chevron">
            <a:avLst>
              <a:gd name="adj" fmla="val 30000"/>
            </a:avLst>
          </a:prstGeom>
          <a:solidFill>
            <a:schemeClr val="accent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64" name="Freeform 14">
            <a:extLst>
              <a:ext uri="{FF2B5EF4-FFF2-40B4-BE49-F238E27FC236}">
                <a16:creationId xmlns:a16="http://schemas.microsoft.com/office/drawing/2014/main" id="{7EA02DF1-A1EC-4786-88D4-D45BF520249C}"/>
              </a:ext>
            </a:extLst>
          </p:cNvPr>
          <p:cNvSpPr/>
          <p:nvPr/>
        </p:nvSpPr>
        <p:spPr bwMode="auto">
          <a:xfrm>
            <a:off x="387819" y="3512709"/>
            <a:ext cx="862566" cy="504077"/>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bodyPr>
          <a:lstStyle/>
          <a:p>
            <a:pPr algn="ctr"/>
            <a:endParaRPr lang="en-US"/>
          </a:p>
        </p:txBody>
      </p:sp>
      <p:sp>
        <p:nvSpPr>
          <p:cNvPr id="65" name="Rectangle 64">
            <a:extLst>
              <a:ext uri="{FF2B5EF4-FFF2-40B4-BE49-F238E27FC236}">
                <a16:creationId xmlns:a16="http://schemas.microsoft.com/office/drawing/2014/main" id="{71AD0A95-44FA-46EF-B4AF-5228B0E2B3DE}"/>
              </a:ext>
            </a:extLst>
          </p:cNvPr>
          <p:cNvSpPr/>
          <p:nvPr/>
        </p:nvSpPr>
        <p:spPr>
          <a:xfrm>
            <a:off x="591586" y="3672415"/>
            <a:ext cx="415449" cy="184666"/>
          </a:xfrm>
          <a:prstGeom prst="rect">
            <a:avLst/>
          </a:prstGeom>
        </p:spPr>
        <p:txBody>
          <a:bodyPr wrap="square" lIns="0" tIns="0" rIns="0" bIns="0" anchor="ctr">
            <a:spAutoFit/>
          </a:bodyPr>
          <a:lstStyle/>
          <a:p>
            <a:pPr algn="ctr"/>
            <a:r>
              <a:rPr lang="en-US" sz="1200" b="1" dirty="0">
                <a:solidFill>
                  <a:schemeClr val="tx1">
                    <a:lumMod val="75000"/>
                    <a:lumOff val="25000"/>
                  </a:schemeClr>
                </a:solidFill>
              </a:rPr>
              <a:t>2023</a:t>
            </a:r>
            <a:endParaRPr lang="en-US" sz="900" b="1" dirty="0">
              <a:solidFill>
                <a:schemeClr val="tx1">
                  <a:lumMod val="75000"/>
                  <a:lumOff val="25000"/>
                </a:schemeClr>
              </a:solidFill>
              <a:cs typeface="Aharoni" panose="02010803020104030203" pitchFamily="2" charset="-79"/>
            </a:endParaRPr>
          </a:p>
        </p:txBody>
      </p:sp>
      <p:sp>
        <p:nvSpPr>
          <p:cNvPr id="66" name="Oval 65">
            <a:extLst>
              <a:ext uri="{FF2B5EF4-FFF2-40B4-BE49-F238E27FC236}">
                <a16:creationId xmlns:a16="http://schemas.microsoft.com/office/drawing/2014/main" id="{8475A039-C848-4205-AC94-5AFA2570BB0A}"/>
              </a:ext>
            </a:extLst>
          </p:cNvPr>
          <p:cNvSpPr/>
          <p:nvPr/>
        </p:nvSpPr>
        <p:spPr bwMode="auto">
          <a:xfrm>
            <a:off x="1024880" y="3579919"/>
            <a:ext cx="369657" cy="369656"/>
          </a:xfrm>
          <a:prstGeom prst="ellipse">
            <a:avLst/>
          </a:prstGeom>
          <a:solidFill>
            <a:schemeClr val="accent1"/>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67" name="Freeform: Shape 66">
            <a:extLst>
              <a:ext uri="{FF2B5EF4-FFF2-40B4-BE49-F238E27FC236}">
                <a16:creationId xmlns:a16="http://schemas.microsoft.com/office/drawing/2014/main" id="{1FA75B5E-9216-47B7-AD3B-C3F7EDF99D5D}"/>
              </a:ext>
            </a:extLst>
          </p:cNvPr>
          <p:cNvSpPr/>
          <p:nvPr/>
        </p:nvSpPr>
        <p:spPr>
          <a:xfrm>
            <a:off x="1109818" y="3698372"/>
            <a:ext cx="199784" cy="132747"/>
          </a:xfrm>
          <a:custGeom>
            <a:avLst/>
            <a:gdLst>
              <a:gd name="connsiteX0" fmla="*/ 2125010 w 4878342"/>
              <a:gd name="connsiteY0" fmla="*/ 2681107 h 3241425"/>
              <a:gd name="connsiteX1" fmla="*/ 2247076 w 4878342"/>
              <a:gd name="connsiteY1" fmla="*/ 2739065 h 3241425"/>
              <a:gd name="connsiteX2" fmla="*/ 2230760 w 4878342"/>
              <a:gd name="connsiteY2" fmla="*/ 2989758 h 3241425"/>
              <a:gd name="connsiteX3" fmla="*/ 2041432 w 4878342"/>
              <a:gd name="connsiteY3" fmla="*/ 3155974 h 3241425"/>
              <a:gd name="connsiteX4" fmla="*/ 1924380 w 4878342"/>
              <a:gd name="connsiteY4" fmla="*/ 3200000 h 3241425"/>
              <a:gd name="connsiteX5" fmla="*/ 1746540 w 4878342"/>
              <a:gd name="connsiteY5" fmla="*/ 3022777 h 3241425"/>
              <a:gd name="connsiteX6" fmla="*/ 1807056 w 4878342"/>
              <a:gd name="connsiteY6" fmla="*/ 2888964 h 3241425"/>
              <a:gd name="connsiteX7" fmla="*/ 1996452 w 4878342"/>
              <a:gd name="connsiteY7" fmla="*/ 2722748 h 3241425"/>
              <a:gd name="connsiteX8" fmla="*/ 2125010 w 4878342"/>
              <a:gd name="connsiteY8" fmla="*/ 2681107 h 3241425"/>
              <a:gd name="connsiteX9" fmla="*/ 1820366 w 4878342"/>
              <a:gd name="connsiteY9" fmla="*/ 2372073 h 3241425"/>
              <a:gd name="connsiteX10" fmla="*/ 1942084 w 4878342"/>
              <a:gd name="connsiteY10" fmla="*/ 2431866 h 3241425"/>
              <a:gd name="connsiteX11" fmla="*/ 1988164 w 4878342"/>
              <a:gd name="connsiteY11" fmla="*/ 2563251 h 3241425"/>
              <a:gd name="connsiteX12" fmla="*/ 1928302 w 4878342"/>
              <a:gd name="connsiteY12" fmla="*/ 2684891 h 3241425"/>
              <a:gd name="connsiteX13" fmla="*/ 1611984 w 4878342"/>
              <a:gd name="connsiteY13" fmla="*/ 2962532 h 3241425"/>
              <a:gd name="connsiteX14" fmla="*/ 1494988 w 4878342"/>
              <a:gd name="connsiteY14" fmla="*/ 3007184 h 3241425"/>
              <a:gd name="connsiteX15" fmla="*/ 1483336 w 4878342"/>
              <a:gd name="connsiteY15" fmla="*/ 3006837 h 3241425"/>
              <a:gd name="connsiteX16" fmla="*/ 1315580 w 4878342"/>
              <a:gd name="connsiteY16" fmla="*/ 2816931 h 3241425"/>
              <a:gd name="connsiteX17" fmla="*/ 1375680 w 4878342"/>
              <a:gd name="connsiteY17" fmla="*/ 2693806 h 3241425"/>
              <a:gd name="connsiteX18" fmla="*/ 1691728 w 4878342"/>
              <a:gd name="connsiteY18" fmla="*/ 2415819 h 3241425"/>
              <a:gd name="connsiteX19" fmla="*/ 1820366 w 4878342"/>
              <a:gd name="connsiteY19" fmla="*/ 2372073 h 3241425"/>
              <a:gd name="connsiteX20" fmla="*/ 1507460 w 4878342"/>
              <a:gd name="connsiteY20" fmla="*/ 2060766 h 3241425"/>
              <a:gd name="connsiteX21" fmla="*/ 1629314 w 4878342"/>
              <a:gd name="connsiteY21" fmla="*/ 2120695 h 3241425"/>
              <a:gd name="connsiteX22" fmla="*/ 1640560 w 4878342"/>
              <a:gd name="connsiteY22" fmla="*/ 2133793 h 3241425"/>
              <a:gd name="connsiteX23" fmla="*/ 1621228 w 4878342"/>
              <a:gd name="connsiteY23" fmla="*/ 2380303 h 3241425"/>
              <a:gd name="connsiteX24" fmla="*/ 1254368 w 4878342"/>
              <a:gd name="connsiteY24" fmla="*/ 2702586 h 3241425"/>
              <a:gd name="connsiteX25" fmla="*/ 1137528 w 4878342"/>
              <a:gd name="connsiteY25" fmla="*/ 2746612 h 3241425"/>
              <a:gd name="connsiteX26" fmla="*/ 1125664 w 4878342"/>
              <a:gd name="connsiteY26" fmla="*/ 2746265 h 3241425"/>
              <a:gd name="connsiteX27" fmla="*/ 1003812 w 4878342"/>
              <a:gd name="connsiteY27" fmla="*/ 2686336 h 3241425"/>
              <a:gd name="connsiteX28" fmla="*/ 995716 w 4878342"/>
              <a:gd name="connsiteY28" fmla="*/ 2677084 h 3241425"/>
              <a:gd name="connsiteX29" fmla="*/ 1011830 w 4878342"/>
              <a:gd name="connsiteY29" fmla="*/ 2426796 h 3241425"/>
              <a:gd name="connsiteX30" fmla="*/ 1378824 w 4878342"/>
              <a:gd name="connsiteY30" fmla="*/ 2104513 h 3241425"/>
              <a:gd name="connsiteX31" fmla="*/ 1507460 w 4878342"/>
              <a:gd name="connsiteY31" fmla="*/ 2060766 h 3241425"/>
              <a:gd name="connsiteX32" fmla="*/ 1067654 w 4878342"/>
              <a:gd name="connsiteY32" fmla="*/ 1872368 h 3241425"/>
              <a:gd name="connsiteX33" fmla="*/ 1189572 w 4878342"/>
              <a:gd name="connsiteY33" fmla="*/ 1932332 h 3241425"/>
              <a:gd name="connsiteX34" fmla="*/ 1235786 w 4878342"/>
              <a:gd name="connsiteY34" fmla="*/ 2063919 h 3241425"/>
              <a:gd name="connsiteX35" fmla="*/ 1175790 w 4878342"/>
              <a:gd name="connsiteY35" fmla="*/ 2185839 h 3241425"/>
              <a:gd name="connsiteX36" fmla="*/ 946214 w 4878342"/>
              <a:gd name="connsiteY36" fmla="*/ 2387368 h 3241425"/>
              <a:gd name="connsiteX37" fmla="*/ 830328 w 4878342"/>
              <a:gd name="connsiteY37" fmla="*/ 2431182 h 3241425"/>
              <a:gd name="connsiteX38" fmla="*/ 816960 w 4878342"/>
              <a:gd name="connsiteY38" fmla="*/ 2430700 h 3241425"/>
              <a:gd name="connsiteX39" fmla="*/ 693122 w 4878342"/>
              <a:gd name="connsiteY39" fmla="*/ 2368237 h 3241425"/>
              <a:gd name="connsiteX40" fmla="*/ 709372 w 4878342"/>
              <a:gd name="connsiteY40" fmla="*/ 2117611 h 3241425"/>
              <a:gd name="connsiteX41" fmla="*/ 939016 w 4878342"/>
              <a:gd name="connsiteY41" fmla="*/ 1916082 h 3241425"/>
              <a:gd name="connsiteX42" fmla="*/ 1067654 w 4878342"/>
              <a:gd name="connsiteY42" fmla="*/ 1872368 h 3241425"/>
              <a:gd name="connsiteX43" fmla="*/ 2215300 w 4878342"/>
              <a:gd name="connsiteY43" fmla="*/ 694482 h 3241425"/>
              <a:gd name="connsiteX44" fmla="*/ 2220168 w 4878342"/>
              <a:gd name="connsiteY44" fmla="*/ 694896 h 3241425"/>
              <a:gd name="connsiteX45" fmla="*/ 2249582 w 4878342"/>
              <a:gd name="connsiteY45" fmla="*/ 698597 h 3241425"/>
              <a:gd name="connsiteX46" fmla="*/ 2352438 w 4878342"/>
              <a:gd name="connsiteY46" fmla="*/ 714028 h 3241425"/>
              <a:gd name="connsiteX47" fmla="*/ 1888622 w 4878342"/>
              <a:gd name="connsiteY47" fmla="*/ 960335 h 3241425"/>
              <a:gd name="connsiteX48" fmla="*/ 1833328 w 4878342"/>
              <a:gd name="connsiteY48" fmla="*/ 1133857 h 3241425"/>
              <a:gd name="connsiteX49" fmla="*/ 1877442 w 4878342"/>
              <a:gd name="connsiteY49" fmla="*/ 1182644 h 3241425"/>
              <a:gd name="connsiteX50" fmla="*/ 2717370 w 4878342"/>
              <a:gd name="connsiteY50" fmla="*/ 1163378 h 3241425"/>
              <a:gd name="connsiteX51" fmla="*/ 2737464 w 4878342"/>
              <a:gd name="connsiteY51" fmla="*/ 1152680 h 3241425"/>
              <a:gd name="connsiteX52" fmla="*/ 3870944 w 4878342"/>
              <a:gd name="connsiteY52" fmla="*/ 2076264 h 3241425"/>
              <a:gd name="connsiteX53" fmla="*/ 3929436 w 4878342"/>
              <a:gd name="connsiteY53" fmla="*/ 2164924 h 3241425"/>
              <a:gd name="connsiteX54" fmla="*/ 3898172 w 4878342"/>
              <a:gd name="connsiteY54" fmla="*/ 2327025 h 3241425"/>
              <a:gd name="connsiteX55" fmla="*/ 3649600 w 4878342"/>
              <a:gd name="connsiteY55" fmla="*/ 2361307 h 3241425"/>
              <a:gd name="connsiteX56" fmla="*/ 3611136 w 4878342"/>
              <a:gd name="connsiteY56" fmla="*/ 2332576 h 3241425"/>
              <a:gd name="connsiteX57" fmla="*/ 2792120 w 4878342"/>
              <a:gd name="connsiteY57" fmla="*/ 1742869 h 3241425"/>
              <a:gd name="connsiteX58" fmla="*/ 2741214 w 4878342"/>
              <a:gd name="connsiteY58" fmla="*/ 1751225 h 3241425"/>
              <a:gd name="connsiteX59" fmla="*/ 2741108 w 4878342"/>
              <a:gd name="connsiteY59" fmla="*/ 1751379 h 3241425"/>
              <a:gd name="connsiteX60" fmla="*/ 2749492 w 4878342"/>
              <a:gd name="connsiteY60" fmla="*/ 1802383 h 3241425"/>
              <a:gd name="connsiteX61" fmla="*/ 2749608 w 4878342"/>
              <a:gd name="connsiteY61" fmla="*/ 1802470 h 3241425"/>
              <a:gd name="connsiteX62" fmla="*/ 3574038 w 4878342"/>
              <a:gd name="connsiteY62" fmla="*/ 2396909 h 3241425"/>
              <a:gd name="connsiteX63" fmla="*/ 3607058 w 4878342"/>
              <a:gd name="connsiteY63" fmla="*/ 2653327 h 3241425"/>
              <a:gd name="connsiteX64" fmla="*/ 3357358 w 4878342"/>
              <a:gd name="connsiteY64" fmla="*/ 2691291 h 3241425"/>
              <a:gd name="connsiteX65" fmla="*/ 2591074 w 4878342"/>
              <a:gd name="connsiteY65" fmla="*/ 2148067 h 3241425"/>
              <a:gd name="connsiteX66" fmla="*/ 2563644 w 4878342"/>
              <a:gd name="connsiteY66" fmla="*/ 2141831 h 3241425"/>
              <a:gd name="connsiteX67" fmla="*/ 2533652 w 4878342"/>
              <a:gd name="connsiteY67" fmla="*/ 2184046 h 3241425"/>
              <a:gd name="connsiteX68" fmla="*/ 2548560 w 4878342"/>
              <a:gd name="connsiteY68" fmla="*/ 2207803 h 3241425"/>
              <a:gd name="connsiteX69" fmla="*/ 3233038 w 4878342"/>
              <a:gd name="connsiteY69" fmla="*/ 2693633 h 3241425"/>
              <a:gd name="connsiteX70" fmla="*/ 3275484 w 4878342"/>
              <a:gd name="connsiteY70" fmla="*/ 2934244 h 3241425"/>
              <a:gd name="connsiteX71" fmla="*/ 3033648 w 4878342"/>
              <a:gd name="connsiteY71" fmla="*/ 2978396 h 3241425"/>
              <a:gd name="connsiteX72" fmla="*/ 3033562 w 4878342"/>
              <a:gd name="connsiteY72" fmla="*/ 2978338 h 3241425"/>
              <a:gd name="connsiteX73" fmla="*/ 2347032 w 4878342"/>
              <a:gd name="connsiteY73" fmla="*/ 2502589 h 3241425"/>
              <a:gd name="connsiteX74" fmla="*/ 2295806 w 4878342"/>
              <a:gd name="connsiteY74" fmla="*/ 2510165 h 3241425"/>
              <a:gd name="connsiteX75" fmla="*/ 2303380 w 4878342"/>
              <a:gd name="connsiteY75" fmla="*/ 2561391 h 3241425"/>
              <a:gd name="connsiteX76" fmla="*/ 2305416 w 4878342"/>
              <a:gd name="connsiteY76" fmla="*/ 2562798 h 3241425"/>
              <a:gd name="connsiteX77" fmla="*/ 2826144 w 4878342"/>
              <a:gd name="connsiteY77" fmla="*/ 2923893 h 3241425"/>
              <a:gd name="connsiteX78" fmla="*/ 2871356 w 4878342"/>
              <a:gd name="connsiteY78" fmla="*/ 3165430 h 3241425"/>
              <a:gd name="connsiteX79" fmla="*/ 2773348 w 4878342"/>
              <a:gd name="connsiteY79" fmla="*/ 3234996 h 3241425"/>
              <a:gd name="connsiteX80" fmla="*/ 2725900 w 4878342"/>
              <a:gd name="connsiteY80" fmla="*/ 3241425 h 3241425"/>
              <a:gd name="connsiteX81" fmla="*/ 2639572 w 4878342"/>
              <a:gd name="connsiteY81" fmla="*/ 3218313 h 3241425"/>
              <a:gd name="connsiteX82" fmla="*/ 2301992 w 4878342"/>
              <a:gd name="connsiteY82" fmla="*/ 3023636 h 3241425"/>
              <a:gd name="connsiteX83" fmla="*/ 2322560 w 4878342"/>
              <a:gd name="connsiteY83" fmla="*/ 2993469 h 3241425"/>
              <a:gd name="connsiteX84" fmla="*/ 2252376 w 4878342"/>
              <a:gd name="connsiteY84" fmla="*/ 2647332 h 3241425"/>
              <a:gd name="connsiteX85" fmla="*/ 2130080 w 4878342"/>
              <a:gd name="connsiteY85" fmla="*/ 2606246 h 3241425"/>
              <a:gd name="connsiteX86" fmla="*/ 2104570 w 4878342"/>
              <a:gd name="connsiteY86" fmla="*/ 2606930 h 3241425"/>
              <a:gd name="connsiteX87" fmla="*/ 2058558 w 4878342"/>
              <a:gd name="connsiteY87" fmla="*/ 2609811 h 3241425"/>
              <a:gd name="connsiteX88" fmla="*/ 2061228 w 4878342"/>
              <a:gd name="connsiteY88" fmla="*/ 2570797 h 3241425"/>
              <a:gd name="connsiteX89" fmla="*/ 2020768 w 4878342"/>
              <a:gd name="connsiteY89" fmla="*/ 2413699 h 3241425"/>
              <a:gd name="connsiteX90" fmla="*/ 1995054 w 4878342"/>
              <a:gd name="connsiteY90" fmla="*/ 2436328 h 3241425"/>
              <a:gd name="connsiteX91" fmla="*/ 1948696 w 4878342"/>
              <a:gd name="connsiteY91" fmla="*/ 2385864 h 3241425"/>
              <a:gd name="connsiteX92" fmla="*/ 1974756 w 4878342"/>
              <a:gd name="connsiteY92" fmla="*/ 2360902 h 3241425"/>
              <a:gd name="connsiteX93" fmla="*/ 1825686 w 4878342"/>
              <a:gd name="connsiteY93" fmla="*/ 2299190 h 3241425"/>
              <a:gd name="connsiteX94" fmla="*/ 1795722 w 4878342"/>
              <a:gd name="connsiteY94" fmla="*/ 2300154 h 3241425"/>
              <a:gd name="connsiteX95" fmla="*/ 1758896 w 4878342"/>
              <a:gd name="connsiteY95" fmla="*/ 2302901 h 3241425"/>
              <a:gd name="connsiteX96" fmla="*/ 1754298 w 4878342"/>
              <a:gd name="connsiteY96" fmla="*/ 2262306 h 3241425"/>
              <a:gd name="connsiteX97" fmla="*/ 1754298 w 4878342"/>
              <a:gd name="connsiteY97" fmla="*/ 2260860 h 3241425"/>
              <a:gd name="connsiteX98" fmla="*/ 1692586 w 4878342"/>
              <a:gd name="connsiteY98" fmla="*/ 2082095 h 3241425"/>
              <a:gd name="connsiteX99" fmla="*/ 1684490 w 4878342"/>
              <a:gd name="connsiteY99" fmla="*/ 2072843 h 3241425"/>
              <a:gd name="connsiteX100" fmla="*/ 1357676 w 4878342"/>
              <a:gd name="connsiteY100" fmla="*/ 2030600 h 3241425"/>
              <a:gd name="connsiteX101" fmla="*/ 1313998 w 4878342"/>
              <a:gd name="connsiteY101" fmla="*/ 2059947 h 3241425"/>
              <a:gd name="connsiteX102" fmla="*/ 1304812 w 4878342"/>
              <a:gd name="connsiteY102" fmla="*/ 2008105 h 3241425"/>
              <a:gd name="connsiteX103" fmla="*/ 1014460 w 4878342"/>
              <a:gd name="connsiteY103" fmla="*/ 1802132 h 3241425"/>
              <a:gd name="connsiteX104" fmla="*/ 890844 w 4878342"/>
              <a:gd name="connsiteY104" fmla="*/ 1860885 h 3241425"/>
              <a:gd name="connsiteX105" fmla="*/ 699328 w 4878342"/>
              <a:gd name="connsiteY105" fmla="*/ 2029019 h 3241425"/>
              <a:gd name="connsiteX106" fmla="*/ 506984 w 4878342"/>
              <a:gd name="connsiteY106" fmla="*/ 1882619 h 3241425"/>
              <a:gd name="connsiteX107" fmla="*/ 1183164 w 4878342"/>
              <a:gd name="connsiteY107" fmla="*/ 782737 h 3241425"/>
              <a:gd name="connsiteX108" fmla="*/ 1201610 w 4878342"/>
              <a:gd name="connsiteY108" fmla="*/ 782187 h 3241425"/>
              <a:gd name="connsiteX109" fmla="*/ 2210500 w 4878342"/>
              <a:gd name="connsiteY109" fmla="*/ 695446 h 3241425"/>
              <a:gd name="connsiteX110" fmla="*/ 2652006 w 4878342"/>
              <a:gd name="connsiteY110" fmla="*/ 659710 h 3241425"/>
              <a:gd name="connsiteX111" fmla="*/ 2745580 w 4878342"/>
              <a:gd name="connsiteY111" fmla="*/ 670011 h 3241425"/>
              <a:gd name="connsiteX112" fmla="*/ 3122924 w 4878342"/>
              <a:gd name="connsiteY112" fmla="*/ 792346 h 3241425"/>
              <a:gd name="connsiteX113" fmla="*/ 3537434 w 4878342"/>
              <a:gd name="connsiteY113" fmla="*/ 777397 h 3241425"/>
              <a:gd name="connsiteX114" fmla="*/ 3673406 w 4878342"/>
              <a:gd name="connsiteY114" fmla="*/ 721719 h 3241425"/>
              <a:gd name="connsiteX115" fmla="*/ 4310156 w 4878342"/>
              <a:gd name="connsiteY115" fmla="*/ 1757143 h 3241425"/>
              <a:gd name="connsiteX116" fmla="*/ 3978630 w 4878342"/>
              <a:gd name="connsiteY116" fmla="*/ 2088813 h 3241425"/>
              <a:gd name="connsiteX117" fmla="*/ 3954766 w 4878342"/>
              <a:gd name="connsiteY117" fmla="*/ 2058569 h 3241425"/>
              <a:gd name="connsiteX118" fmla="*/ 3917052 w 4878342"/>
              <a:gd name="connsiteY118" fmla="*/ 2019487 h 3241425"/>
              <a:gd name="connsiteX119" fmla="*/ 2764240 w 4878342"/>
              <a:gd name="connsiteY119" fmla="*/ 1080337 h 3241425"/>
              <a:gd name="connsiteX120" fmla="*/ 2723096 w 4878342"/>
              <a:gd name="connsiteY120" fmla="*/ 1076974 h 3241425"/>
              <a:gd name="connsiteX121" fmla="*/ 1917314 w 4878342"/>
              <a:gd name="connsiteY121" fmla="*/ 1121405 h 3241425"/>
              <a:gd name="connsiteX122" fmla="*/ 1892420 w 4878342"/>
              <a:gd name="connsiteY122" fmla="*/ 1072723 h 3241425"/>
              <a:gd name="connsiteX123" fmla="*/ 1922932 w 4878342"/>
              <a:gd name="connsiteY123" fmla="*/ 1025411 h 3241425"/>
              <a:gd name="connsiteX124" fmla="*/ 2561668 w 4878342"/>
              <a:gd name="connsiteY124" fmla="*/ 686193 h 3241425"/>
              <a:gd name="connsiteX125" fmla="*/ 2652006 w 4878342"/>
              <a:gd name="connsiteY125" fmla="*/ 659710 h 3241425"/>
              <a:gd name="connsiteX126" fmla="*/ 402576 w 4878342"/>
              <a:gd name="connsiteY126" fmla="*/ 25512 h 3241425"/>
              <a:gd name="connsiteX127" fmla="*/ 1188542 w 4878342"/>
              <a:gd name="connsiteY127" fmla="*/ 634081 h 3241425"/>
              <a:gd name="connsiteX128" fmla="*/ 358830 w 4878342"/>
              <a:gd name="connsiteY128" fmla="*/ 1983894 h 3241425"/>
              <a:gd name="connsiteX129" fmla="*/ 0 w 4878342"/>
              <a:gd name="connsiteY129" fmla="*/ 1782297 h 3241425"/>
              <a:gd name="connsiteX130" fmla="*/ 4475698 w 4878342"/>
              <a:gd name="connsiteY130" fmla="*/ 0 h 3241425"/>
              <a:gd name="connsiteX131" fmla="*/ 4878342 w 4878342"/>
              <a:gd name="connsiteY131" fmla="*/ 1756785 h 3241425"/>
              <a:gd name="connsiteX132" fmla="*/ 4519444 w 4878342"/>
              <a:gd name="connsiteY132" fmla="*/ 1958459 h 3241425"/>
              <a:gd name="connsiteX133" fmla="*/ 4398420 w 4878342"/>
              <a:gd name="connsiteY133" fmla="*/ 1761527 h 3241425"/>
              <a:gd name="connsiteX134" fmla="*/ 4397668 w 4878342"/>
              <a:gd name="connsiteY134" fmla="*/ 1753576 h 3241425"/>
              <a:gd name="connsiteX135" fmla="*/ 4388068 w 4878342"/>
              <a:gd name="connsiteY135" fmla="*/ 1731081 h 3241425"/>
              <a:gd name="connsiteX136" fmla="*/ 4374904 w 4878342"/>
              <a:gd name="connsiteY136" fmla="*/ 1723265 h 3241425"/>
              <a:gd name="connsiteX137" fmla="*/ 4370856 w 4878342"/>
              <a:gd name="connsiteY137" fmla="*/ 1716412 h 3241425"/>
              <a:gd name="connsiteX138" fmla="*/ 3689598 w 4878342"/>
              <a:gd name="connsiteY138" fmla="*/ 608636 h 324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4878342" h="3241425">
                <a:moveTo>
                  <a:pt x="2125010" y="2681107"/>
                </a:moveTo>
                <a:cubicBezTo>
                  <a:pt x="2170078" y="2684040"/>
                  <a:pt x="2214066" y="2703574"/>
                  <a:pt x="2247076" y="2739065"/>
                </a:cubicBezTo>
                <a:cubicBezTo>
                  <a:pt x="2311786" y="2812805"/>
                  <a:pt x="2304480" y="2925029"/>
                  <a:pt x="2230760" y="2989758"/>
                </a:cubicBezTo>
                <a:lnTo>
                  <a:pt x="2041432" y="3155974"/>
                </a:lnTo>
                <a:cubicBezTo>
                  <a:pt x="2009076" y="3184435"/>
                  <a:pt x="1967452" y="3200087"/>
                  <a:pt x="1924380" y="3200000"/>
                </a:cubicBezTo>
                <a:cubicBezTo>
                  <a:pt x="1826332" y="3200173"/>
                  <a:pt x="1746712" y="3120824"/>
                  <a:pt x="1746540" y="3022777"/>
                </a:cubicBezTo>
                <a:cubicBezTo>
                  <a:pt x="1746452" y="2971532"/>
                  <a:pt x="1768514" y="2922736"/>
                  <a:pt x="1807056" y="2888964"/>
                </a:cubicBezTo>
                <a:lnTo>
                  <a:pt x="1996452" y="2722748"/>
                </a:lnTo>
                <a:cubicBezTo>
                  <a:pt x="2033790" y="2691840"/>
                  <a:pt x="2079940" y="2678173"/>
                  <a:pt x="2125010" y="2681107"/>
                </a:cubicBezTo>
                <a:close/>
                <a:moveTo>
                  <a:pt x="1820366" y="2372073"/>
                </a:moveTo>
                <a:cubicBezTo>
                  <a:pt x="1867294" y="2374945"/>
                  <a:pt x="1911128" y="2396476"/>
                  <a:pt x="1942084" y="2431866"/>
                </a:cubicBezTo>
                <a:cubicBezTo>
                  <a:pt x="1974612" y="2467604"/>
                  <a:pt x="1991248" y="2515023"/>
                  <a:pt x="1988164" y="2563251"/>
                </a:cubicBezTo>
                <a:cubicBezTo>
                  <a:pt x="1985196" y="2610149"/>
                  <a:pt x="1963644" y="2653924"/>
                  <a:pt x="1928302" y="2684891"/>
                </a:cubicBezTo>
                <a:lnTo>
                  <a:pt x="1611984" y="2962532"/>
                </a:lnTo>
                <a:cubicBezTo>
                  <a:pt x="1579744" y="2991233"/>
                  <a:pt x="1538128" y="3007117"/>
                  <a:pt x="1494988" y="3007184"/>
                </a:cubicBezTo>
                <a:cubicBezTo>
                  <a:pt x="1491076" y="3007184"/>
                  <a:pt x="1487240" y="3007184"/>
                  <a:pt x="1483336" y="3006837"/>
                </a:cubicBezTo>
                <a:cubicBezTo>
                  <a:pt x="1384568" y="3000727"/>
                  <a:pt x="1309460" y="2915701"/>
                  <a:pt x="1315580" y="2816931"/>
                </a:cubicBezTo>
                <a:cubicBezTo>
                  <a:pt x="1318508" y="2769551"/>
                  <a:pt x="1340128" y="2725265"/>
                  <a:pt x="1375680" y="2693806"/>
                </a:cubicBezTo>
                <a:lnTo>
                  <a:pt x="1691728" y="2415819"/>
                </a:lnTo>
                <a:cubicBezTo>
                  <a:pt x="1727206" y="2384910"/>
                  <a:pt x="1773410" y="2369200"/>
                  <a:pt x="1820366" y="2372073"/>
                </a:cubicBezTo>
                <a:close/>
                <a:moveTo>
                  <a:pt x="1507460" y="2060766"/>
                </a:moveTo>
                <a:cubicBezTo>
                  <a:pt x="1554456" y="2063667"/>
                  <a:pt x="1598328" y="2085247"/>
                  <a:pt x="1629314" y="2120695"/>
                </a:cubicBezTo>
                <a:lnTo>
                  <a:pt x="1640560" y="2133793"/>
                </a:lnTo>
                <a:cubicBezTo>
                  <a:pt x="1701916" y="2207649"/>
                  <a:pt x="1693348" y="2316923"/>
                  <a:pt x="1621228" y="2380303"/>
                </a:cubicBezTo>
                <a:lnTo>
                  <a:pt x="1254368" y="2702586"/>
                </a:lnTo>
                <a:cubicBezTo>
                  <a:pt x="1222120" y="2731066"/>
                  <a:pt x="1180552" y="2746728"/>
                  <a:pt x="1137528" y="2746612"/>
                </a:cubicBezTo>
                <a:cubicBezTo>
                  <a:pt x="1133548" y="2746612"/>
                  <a:pt x="1129644" y="2746612"/>
                  <a:pt x="1125664" y="2746265"/>
                </a:cubicBezTo>
                <a:cubicBezTo>
                  <a:pt x="1078668" y="2743364"/>
                  <a:pt x="1034796" y="2721775"/>
                  <a:pt x="1003812" y="2686336"/>
                </a:cubicBezTo>
                <a:lnTo>
                  <a:pt x="995716" y="2677084"/>
                </a:lnTo>
                <a:cubicBezTo>
                  <a:pt x="931352" y="2603421"/>
                  <a:pt x="938552" y="2491602"/>
                  <a:pt x="1011830" y="2426796"/>
                </a:cubicBezTo>
                <a:lnTo>
                  <a:pt x="1378824" y="2104513"/>
                </a:lnTo>
                <a:cubicBezTo>
                  <a:pt x="1414244" y="2073517"/>
                  <a:pt x="1460486" y="2057798"/>
                  <a:pt x="1507460" y="2060766"/>
                </a:cubicBezTo>
                <a:close/>
                <a:moveTo>
                  <a:pt x="1067654" y="1872368"/>
                </a:moveTo>
                <a:cubicBezTo>
                  <a:pt x="1112990" y="1875309"/>
                  <a:pt x="1157204" y="1895530"/>
                  <a:pt x="1189572" y="1932332"/>
                </a:cubicBezTo>
                <a:cubicBezTo>
                  <a:pt x="1222168" y="1968127"/>
                  <a:pt x="1238840" y="2015604"/>
                  <a:pt x="1235786" y="2063919"/>
                </a:cubicBezTo>
                <a:cubicBezTo>
                  <a:pt x="1232884" y="2110942"/>
                  <a:pt x="1211276" y="2154853"/>
                  <a:pt x="1175790" y="2185839"/>
                </a:cubicBezTo>
                <a:lnTo>
                  <a:pt x="946214" y="2387368"/>
                </a:lnTo>
                <a:cubicBezTo>
                  <a:pt x="914244" y="2415655"/>
                  <a:pt x="873014" y="2431249"/>
                  <a:pt x="830328" y="2431182"/>
                </a:cubicBezTo>
                <a:cubicBezTo>
                  <a:pt x="825942" y="2431182"/>
                  <a:pt x="821480" y="2431182"/>
                  <a:pt x="816960" y="2430700"/>
                </a:cubicBezTo>
                <a:cubicBezTo>
                  <a:pt x="769060" y="2427009"/>
                  <a:pt x="724552" y="2404562"/>
                  <a:pt x="693122" y="2368237"/>
                </a:cubicBezTo>
                <a:cubicBezTo>
                  <a:pt x="628404" y="2294535"/>
                  <a:pt x="635680" y="2182330"/>
                  <a:pt x="709372" y="2117611"/>
                </a:cubicBezTo>
                <a:lnTo>
                  <a:pt x="939016" y="1916082"/>
                </a:lnTo>
                <a:cubicBezTo>
                  <a:pt x="975866" y="1883766"/>
                  <a:pt x="1022320" y="1869427"/>
                  <a:pt x="1067654" y="1872368"/>
                </a:cubicBezTo>
                <a:close/>
                <a:moveTo>
                  <a:pt x="2215300" y="694482"/>
                </a:moveTo>
                <a:lnTo>
                  <a:pt x="2220168" y="694896"/>
                </a:lnTo>
                <a:cubicBezTo>
                  <a:pt x="2229216" y="695716"/>
                  <a:pt x="2239232" y="697094"/>
                  <a:pt x="2249582" y="698597"/>
                </a:cubicBezTo>
                <a:lnTo>
                  <a:pt x="2352438" y="714028"/>
                </a:lnTo>
                <a:lnTo>
                  <a:pt x="1888622" y="960335"/>
                </a:lnTo>
                <a:cubicBezTo>
                  <a:pt x="1825436" y="992979"/>
                  <a:pt x="1800684" y="1070670"/>
                  <a:pt x="1833328" y="1133857"/>
                </a:cubicBezTo>
                <a:cubicBezTo>
                  <a:pt x="1843564" y="1153663"/>
                  <a:pt x="1858764" y="1170471"/>
                  <a:pt x="1877442" y="1182644"/>
                </a:cubicBezTo>
                <a:cubicBezTo>
                  <a:pt x="2013560" y="1269520"/>
                  <a:pt x="2304028" y="1382737"/>
                  <a:pt x="2717370" y="1163378"/>
                </a:cubicBezTo>
                <a:lnTo>
                  <a:pt x="2737464" y="1152680"/>
                </a:lnTo>
                <a:lnTo>
                  <a:pt x="3870944" y="2076264"/>
                </a:lnTo>
                <a:cubicBezTo>
                  <a:pt x="3899088" y="2099116"/>
                  <a:pt x="3919500" y="2130063"/>
                  <a:pt x="3929436" y="2164924"/>
                </a:cubicBezTo>
                <a:cubicBezTo>
                  <a:pt x="3945996" y="2220824"/>
                  <a:pt x="3934334" y="2281293"/>
                  <a:pt x="3898172" y="2327025"/>
                </a:cubicBezTo>
                <a:cubicBezTo>
                  <a:pt x="3837608" y="2402711"/>
                  <a:pt x="3728400" y="2417776"/>
                  <a:pt x="3649600" y="2361307"/>
                </a:cubicBezTo>
                <a:lnTo>
                  <a:pt x="3611136" y="2332576"/>
                </a:lnTo>
                <a:lnTo>
                  <a:pt x="2792120" y="1742869"/>
                </a:lnTo>
                <a:cubicBezTo>
                  <a:pt x="2775756" y="1731120"/>
                  <a:pt x="2752964" y="1734860"/>
                  <a:pt x="2741214" y="1751225"/>
                </a:cubicBezTo>
                <a:cubicBezTo>
                  <a:pt x="2741176" y="1751273"/>
                  <a:pt x="2741146" y="1751321"/>
                  <a:pt x="2741108" y="1751379"/>
                </a:cubicBezTo>
                <a:cubicBezTo>
                  <a:pt x="2729340" y="1767783"/>
                  <a:pt x="2733100" y="1790615"/>
                  <a:pt x="2749492" y="1802383"/>
                </a:cubicBezTo>
                <a:cubicBezTo>
                  <a:pt x="2749532" y="1802412"/>
                  <a:pt x="2749570" y="1802441"/>
                  <a:pt x="2749608" y="1802470"/>
                </a:cubicBezTo>
                <a:lnTo>
                  <a:pt x="3574038" y="2396909"/>
                </a:lnTo>
                <a:cubicBezTo>
                  <a:pt x="3653966" y="2458602"/>
                  <a:pt x="3668752" y="2573399"/>
                  <a:pt x="3607058" y="2653327"/>
                </a:cubicBezTo>
                <a:cubicBezTo>
                  <a:pt x="3547352" y="2730691"/>
                  <a:pt x="3437352" y="2747403"/>
                  <a:pt x="3357358" y="2691291"/>
                </a:cubicBezTo>
                <a:lnTo>
                  <a:pt x="2591074" y="2148067"/>
                </a:lnTo>
                <a:cubicBezTo>
                  <a:pt x="2583124" y="2142429"/>
                  <a:pt x="2573252" y="2140183"/>
                  <a:pt x="2563644" y="2141831"/>
                </a:cubicBezTo>
                <a:cubicBezTo>
                  <a:pt x="2543704" y="2145205"/>
                  <a:pt x="2530278" y="2164105"/>
                  <a:pt x="2533652" y="2184046"/>
                </a:cubicBezTo>
                <a:cubicBezTo>
                  <a:pt x="2535270" y="2193626"/>
                  <a:pt x="2540640" y="2202175"/>
                  <a:pt x="2548560" y="2207803"/>
                </a:cubicBezTo>
                <a:lnTo>
                  <a:pt x="3233038" y="2693633"/>
                </a:lnTo>
                <a:cubicBezTo>
                  <a:pt x="3310372" y="2748887"/>
                  <a:pt x="3329244" y="2855868"/>
                  <a:pt x="3275484" y="2934244"/>
                </a:cubicBezTo>
                <a:cubicBezTo>
                  <a:pt x="3220894" y="3013218"/>
                  <a:pt x="3112622" y="3032985"/>
                  <a:pt x="3033648" y="2978396"/>
                </a:cubicBezTo>
                <a:cubicBezTo>
                  <a:pt x="3033620" y="2978376"/>
                  <a:pt x="3033592" y="2978357"/>
                  <a:pt x="3033562" y="2978338"/>
                </a:cubicBezTo>
                <a:lnTo>
                  <a:pt x="2347032" y="2502589"/>
                </a:lnTo>
                <a:cubicBezTo>
                  <a:pt x="2330792" y="2490532"/>
                  <a:pt x="2307864" y="2493925"/>
                  <a:pt x="2295806" y="2510165"/>
                </a:cubicBezTo>
                <a:cubicBezTo>
                  <a:pt x="2283748" y="2526405"/>
                  <a:pt x="2287140" y="2549333"/>
                  <a:pt x="2303380" y="2561391"/>
                </a:cubicBezTo>
                <a:cubicBezTo>
                  <a:pt x="2304046" y="2561882"/>
                  <a:pt x="2304720" y="2562345"/>
                  <a:pt x="2305416" y="2562798"/>
                </a:cubicBezTo>
                <a:lnTo>
                  <a:pt x="2826144" y="2923893"/>
                </a:lnTo>
                <a:cubicBezTo>
                  <a:pt x="2905328" y="2978106"/>
                  <a:pt x="2925568" y="3086244"/>
                  <a:pt x="2871356" y="3165430"/>
                </a:cubicBezTo>
                <a:cubicBezTo>
                  <a:pt x="2848002" y="3199538"/>
                  <a:pt x="2813248" y="3224202"/>
                  <a:pt x="2773348" y="3234996"/>
                </a:cubicBezTo>
                <a:cubicBezTo>
                  <a:pt x="2757896" y="3239247"/>
                  <a:pt x="2741936" y="3241415"/>
                  <a:pt x="2725900" y="3241425"/>
                </a:cubicBezTo>
                <a:cubicBezTo>
                  <a:pt x="2695588" y="3241434"/>
                  <a:pt x="2665816" y="3233464"/>
                  <a:pt x="2639572" y="3218313"/>
                </a:cubicBezTo>
                <a:lnTo>
                  <a:pt x="2301992" y="3023636"/>
                </a:lnTo>
                <a:lnTo>
                  <a:pt x="2322560" y="2993469"/>
                </a:lnTo>
                <a:cubicBezTo>
                  <a:pt x="2398768" y="2878508"/>
                  <a:pt x="2367340" y="2723539"/>
                  <a:pt x="2252376" y="2647332"/>
                </a:cubicBezTo>
                <a:cubicBezTo>
                  <a:pt x="2215916" y="2623160"/>
                  <a:pt x="2173740" y="2608992"/>
                  <a:pt x="2130080" y="2606246"/>
                </a:cubicBezTo>
                <a:cubicBezTo>
                  <a:pt x="2121572" y="2605831"/>
                  <a:pt x="2113042" y="2606062"/>
                  <a:pt x="2104570" y="2606930"/>
                </a:cubicBezTo>
                <a:lnTo>
                  <a:pt x="2058558" y="2609811"/>
                </a:lnTo>
                <a:lnTo>
                  <a:pt x="2061228" y="2570797"/>
                </a:lnTo>
                <a:cubicBezTo>
                  <a:pt x="2065546" y="2515389"/>
                  <a:pt x="2051312" y="2460125"/>
                  <a:pt x="2020768" y="2413699"/>
                </a:cubicBezTo>
                <a:lnTo>
                  <a:pt x="1995054" y="2436328"/>
                </a:lnTo>
                <a:lnTo>
                  <a:pt x="1948696" y="2385864"/>
                </a:lnTo>
                <a:lnTo>
                  <a:pt x="1974756" y="2360902"/>
                </a:lnTo>
                <a:cubicBezTo>
                  <a:pt x="1933294" y="2324355"/>
                  <a:pt x="1880844" y="2302641"/>
                  <a:pt x="1825686" y="2299190"/>
                </a:cubicBezTo>
                <a:cubicBezTo>
                  <a:pt x="1815692" y="2298862"/>
                  <a:pt x="1805678" y="2299181"/>
                  <a:pt x="1795722" y="2300154"/>
                </a:cubicBezTo>
                <a:lnTo>
                  <a:pt x="1758896" y="2302901"/>
                </a:lnTo>
                <a:lnTo>
                  <a:pt x="1754298" y="2262306"/>
                </a:lnTo>
                <a:lnTo>
                  <a:pt x="1754298" y="2260860"/>
                </a:lnTo>
                <a:cubicBezTo>
                  <a:pt x="1757892" y="2195495"/>
                  <a:pt x="1735736" y="2131326"/>
                  <a:pt x="1692586" y="2082095"/>
                </a:cubicBezTo>
                <a:lnTo>
                  <a:pt x="1684490" y="2072843"/>
                </a:lnTo>
                <a:cubicBezTo>
                  <a:pt x="1601940" y="1978083"/>
                  <a:pt x="1461612" y="1959954"/>
                  <a:pt x="1357676" y="2030600"/>
                </a:cubicBezTo>
                <a:lnTo>
                  <a:pt x="1313998" y="2059947"/>
                </a:lnTo>
                <a:lnTo>
                  <a:pt x="1304812" y="2008105"/>
                </a:lnTo>
                <a:cubicBezTo>
                  <a:pt x="1281518" y="1871044"/>
                  <a:pt x="1151522" y="1778828"/>
                  <a:pt x="1014460" y="1802132"/>
                </a:cubicBezTo>
                <a:cubicBezTo>
                  <a:pt x="968622" y="1809930"/>
                  <a:pt x="925830" y="1830266"/>
                  <a:pt x="890844" y="1860885"/>
                </a:cubicBezTo>
                <a:lnTo>
                  <a:pt x="699328" y="2029019"/>
                </a:lnTo>
                <a:lnTo>
                  <a:pt x="506984" y="1882619"/>
                </a:lnTo>
                <a:lnTo>
                  <a:pt x="1183164" y="782737"/>
                </a:lnTo>
                <a:lnTo>
                  <a:pt x="1201610" y="782187"/>
                </a:lnTo>
                <a:cubicBezTo>
                  <a:pt x="1539526" y="777031"/>
                  <a:pt x="1876660" y="748040"/>
                  <a:pt x="2210500" y="695446"/>
                </a:cubicBezTo>
                <a:close/>
                <a:moveTo>
                  <a:pt x="2652006" y="659710"/>
                </a:moveTo>
                <a:cubicBezTo>
                  <a:pt x="2683272" y="656959"/>
                  <a:pt x="2715076" y="660340"/>
                  <a:pt x="2745580" y="670011"/>
                </a:cubicBezTo>
                <a:lnTo>
                  <a:pt x="3122924" y="792346"/>
                </a:lnTo>
                <a:cubicBezTo>
                  <a:pt x="3258454" y="836998"/>
                  <a:pt x="3405480" y="831697"/>
                  <a:pt x="3537434" y="777397"/>
                </a:cubicBezTo>
                <a:lnTo>
                  <a:pt x="3673406" y="721719"/>
                </a:lnTo>
                <a:lnTo>
                  <a:pt x="4310156" y="1757143"/>
                </a:lnTo>
                <a:lnTo>
                  <a:pt x="3978630" y="2088813"/>
                </a:lnTo>
                <a:lnTo>
                  <a:pt x="3954766" y="2058569"/>
                </a:lnTo>
                <a:cubicBezTo>
                  <a:pt x="3943740" y="2044132"/>
                  <a:pt x="3931086" y="2031015"/>
                  <a:pt x="3917052" y="2019487"/>
                </a:cubicBezTo>
                <a:lnTo>
                  <a:pt x="2764240" y="1080337"/>
                </a:lnTo>
                <a:cubicBezTo>
                  <a:pt x="2752490" y="1070950"/>
                  <a:pt x="2736212" y="1069620"/>
                  <a:pt x="2723096" y="1076974"/>
                </a:cubicBezTo>
                <a:cubicBezTo>
                  <a:pt x="2342454" y="1295581"/>
                  <a:pt x="2074828" y="1221793"/>
                  <a:pt x="1917314" y="1121405"/>
                </a:cubicBezTo>
                <a:cubicBezTo>
                  <a:pt x="1900736" y="1110957"/>
                  <a:pt x="1891186" y="1092279"/>
                  <a:pt x="1892420" y="1072723"/>
                </a:cubicBezTo>
                <a:cubicBezTo>
                  <a:pt x="1893248" y="1052580"/>
                  <a:pt x="1904930" y="1034470"/>
                  <a:pt x="1922932" y="1025411"/>
                </a:cubicBezTo>
                <a:lnTo>
                  <a:pt x="2561668" y="686193"/>
                </a:lnTo>
                <a:cubicBezTo>
                  <a:pt x="2590014" y="671341"/>
                  <a:pt x="2620740" y="662460"/>
                  <a:pt x="2652006" y="659710"/>
                </a:cubicBezTo>
                <a:close/>
                <a:moveTo>
                  <a:pt x="402576" y="25512"/>
                </a:moveTo>
                <a:lnTo>
                  <a:pt x="1188542" y="634081"/>
                </a:lnTo>
                <a:lnTo>
                  <a:pt x="358830" y="1983894"/>
                </a:lnTo>
                <a:lnTo>
                  <a:pt x="0" y="1782297"/>
                </a:lnTo>
                <a:close/>
                <a:moveTo>
                  <a:pt x="4475698" y="0"/>
                </a:moveTo>
                <a:lnTo>
                  <a:pt x="4878342" y="1756785"/>
                </a:lnTo>
                <a:lnTo>
                  <a:pt x="4519444" y="1958459"/>
                </a:lnTo>
                <a:lnTo>
                  <a:pt x="4398420" y="1761527"/>
                </a:lnTo>
                <a:lnTo>
                  <a:pt x="4397668" y="1753576"/>
                </a:lnTo>
                <a:cubicBezTo>
                  <a:pt x="4397224" y="1745181"/>
                  <a:pt x="4393824" y="1737211"/>
                  <a:pt x="4388068" y="1731081"/>
                </a:cubicBezTo>
                <a:lnTo>
                  <a:pt x="4374904" y="1723265"/>
                </a:lnTo>
                <a:lnTo>
                  <a:pt x="4370856" y="1716412"/>
                </a:lnTo>
                <a:lnTo>
                  <a:pt x="3689598" y="608636"/>
                </a:lnTo>
                <a:close/>
              </a:path>
            </a:pathLst>
          </a:custGeom>
          <a:solidFill>
            <a:schemeClr val="bg1"/>
          </a:solidFill>
          <a:ln w="9638" cap="flat">
            <a:noFill/>
            <a:prstDash val="solid"/>
            <a:miter/>
          </a:ln>
        </p:spPr>
        <p:txBody>
          <a:bodyPr rtlCol="0" anchor="ctr"/>
          <a:lstStyle/>
          <a:p>
            <a:endParaRPr lang="en-US" sz="1500" dirty="0">
              <a:solidFill>
                <a:schemeClr val="tx1">
                  <a:lumMod val="75000"/>
                  <a:lumOff val="25000"/>
                </a:schemeClr>
              </a:solidFill>
            </a:endParaRPr>
          </a:p>
        </p:txBody>
      </p:sp>
      <p:sp>
        <p:nvSpPr>
          <p:cNvPr id="68" name="Chevron 149">
            <a:extLst>
              <a:ext uri="{FF2B5EF4-FFF2-40B4-BE49-F238E27FC236}">
                <a16:creationId xmlns:a16="http://schemas.microsoft.com/office/drawing/2014/main" id="{CE4C0998-25DC-4636-842B-84AEED2656B5}"/>
              </a:ext>
            </a:extLst>
          </p:cNvPr>
          <p:cNvSpPr/>
          <p:nvPr/>
        </p:nvSpPr>
        <p:spPr bwMode="auto">
          <a:xfrm>
            <a:off x="2443957" y="3512709"/>
            <a:ext cx="1108970" cy="504077"/>
          </a:xfrm>
          <a:prstGeom prst="chevron">
            <a:avLst>
              <a:gd name="adj" fmla="val 30000"/>
            </a:avLst>
          </a:prstGeom>
          <a:solidFill>
            <a:schemeClr val="accent3"/>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69" name="Freeform 150">
            <a:extLst>
              <a:ext uri="{FF2B5EF4-FFF2-40B4-BE49-F238E27FC236}">
                <a16:creationId xmlns:a16="http://schemas.microsoft.com/office/drawing/2014/main" id="{31EB1B53-197F-4837-A3B8-1095C6D38BDD}"/>
              </a:ext>
            </a:extLst>
          </p:cNvPr>
          <p:cNvSpPr/>
          <p:nvPr/>
        </p:nvSpPr>
        <p:spPr bwMode="auto">
          <a:xfrm>
            <a:off x="2443957" y="3512709"/>
            <a:ext cx="862566" cy="504077"/>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bodyPr>
          <a:lstStyle/>
          <a:p>
            <a:pPr algn="ctr"/>
            <a:endParaRPr lang="en-US"/>
          </a:p>
        </p:txBody>
      </p:sp>
      <p:sp>
        <p:nvSpPr>
          <p:cNvPr id="70" name="Oval 69">
            <a:extLst>
              <a:ext uri="{FF2B5EF4-FFF2-40B4-BE49-F238E27FC236}">
                <a16:creationId xmlns:a16="http://schemas.microsoft.com/office/drawing/2014/main" id="{3D5AC39C-AC7B-4363-990E-65E274658B1B}"/>
              </a:ext>
            </a:extLst>
          </p:cNvPr>
          <p:cNvSpPr/>
          <p:nvPr/>
        </p:nvSpPr>
        <p:spPr bwMode="auto">
          <a:xfrm>
            <a:off x="3081019" y="3579919"/>
            <a:ext cx="369657" cy="369656"/>
          </a:xfrm>
          <a:prstGeom prst="ellipse">
            <a:avLst/>
          </a:prstGeom>
          <a:solidFill>
            <a:schemeClr val="accent3"/>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71" name="Rectangle 70">
            <a:extLst>
              <a:ext uri="{FF2B5EF4-FFF2-40B4-BE49-F238E27FC236}">
                <a16:creationId xmlns:a16="http://schemas.microsoft.com/office/drawing/2014/main" id="{4AC7D832-E372-4869-9C82-FBB19D459AC7}"/>
              </a:ext>
            </a:extLst>
          </p:cNvPr>
          <p:cNvSpPr/>
          <p:nvPr/>
        </p:nvSpPr>
        <p:spPr>
          <a:xfrm>
            <a:off x="2647721" y="3672415"/>
            <a:ext cx="415449" cy="184666"/>
          </a:xfrm>
          <a:prstGeom prst="rect">
            <a:avLst/>
          </a:prstGeom>
        </p:spPr>
        <p:txBody>
          <a:bodyPr wrap="square" lIns="0" tIns="0" rIns="0" bIns="0" anchor="ctr">
            <a:spAutoFit/>
          </a:bodyPr>
          <a:lstStyle/>
          <a:p>
            <a:pPr algn="ctr"/>
            <a:r>
              <a:rPr lang="en-US" sz="1200" b="1" dirty="0">
                <a:solidFill>
                  <a:schemeClr val="tx1">
                    <a:lumMod val="75000"/>
                    <a:lumOff val="25000"/>
                  </a:schemeClr>
                </a:solidFill>
              </a:rPr>
              <a:t>2025</a:t>
            </a:r>
            <a:endParaRPr lang="en-US" sz="900" b="1" dirty="0">
              <a:solidFill>
                <a:schemeClr val="tx1">
                  <a:lumMod val="75000"/>
                  <a:lumOff val="25000"/>
                </a:schemeClr>
              </a:solidFill>
              <a:cs typeface="Aharoni" panose="02010803020104030203" pitchFamily="2" charset="-79"/>
            </a:endParaRPr>
          </a:p>
        </p:txBody>
      </p:sp>
      <p:sp>
        <p:nvSpPr>
          <p:cNvPr id="72" name="Freeform 23">
            <a:extLst>
              <a:ext uri="{FF2B5EF4-FFF2-40B4-BE49-F238E27FC236}">
                <a16:creationId xmlns:a16="http://schemas.microsoft.com/office/drawing/2014/main" id="{280F6182-CE3F-4138-BF9B-B1D811891B50}"/>
              </a:ext>
            </a:extLst>
          </p:cNvPr>
          <p:cNvSpPr>
            <a:spLocks/>
          </p:cNvSpPr>
          <p:nvPr/>
        </p:nvSpPr>
        <p:spPr bwMode="auto">
          <a:xfrm>
            <a:off x="3212717" y="3695341"/>
            <a:ext cx="106260" cy="138811"/>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500">
              <a:solidFill>
                <a:schemeClr val="tx1">
                  <a:lumMod val="75000"/>
                  <a:lumOff val="25000"/>
                </a:schemeClr>
              </a:solidFill>
            </a:endParaRPr>
          </a:p>
        </p:txBody>
      </p:sp>
      <p:sp>
        <p:nvSpPr>
          <p:cNvPr id="73" name="Chevron 192">
            <a:extLst>
              <a:ext uri="{FF2B5EF4-FFF2-40B4-BE49-F238E27FC236}">
                <a16:creationId xmlns:a16="http://schemas.microsoft.com/office/drawing/2014/main" id="{F8ECEBEE-4C00-4034-AAC9-968E3CB2B8B4}"/>
              </a:ext>
            </a:extLst>
          </p:cNvPr>
          <p:cNvSpPr/>
          <p:nvPr/>
        </p:nvSpPr>
        <p:spPr bwMode="auto">
          <a:xfrm>
            <a:off x="4500096" y="3512709"/>
            <a:ext cx="1108970" cy="504077"/>
          </a:xfrm>
          <a:prstGeom prst="chevron">
            <a:avLst>
              <a:gd name="adj" fmla="val 30000"/>
            </a:avLst>
          </a:prstGeom>
          <a:solidFill>
            <a:schemeClr val="accent5"/>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74" name="Freeform 193">
            <a:extLst>
              <a:ext uri="{FF2B5EF4-FFF2-40B4-BE49-F238E27FC236}">
                <a16:creationId xmlns:a16="http://schemas.microsoft.com/office/drawing/2014/main" id="{040E7D4B-C14A-4E27-99E3-8E1929ED8E18}"/>
              </a:ext>
            </a:extLst>
          </p:cNvPr>
          <p:cNvSpPr/>
          <p:nvPr/>
        </p:nvSpPr>
        <p:spPr bwMode="auto">
          <a:xfrm>
            <a:off x="4500095" y="3512709"/>
            <a:ext cx="862566" cy="504077"/>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bodyPr>
          <a:lstStyle/>
          <a:p>
            <a:pPr algn="ctr"/>
            <a:endParaRPr lang="en-US"/>
          </a:p>
        </p:txBody>
      </p:sp>
      <p:sp>
        <p:nvSpPr>
          <p:cNvPr id="75" name="Oval 74">
            <a:extLst>
              <a:ext uri="{FF2B5EF4-FFF2-40B4-BE49-F238E27FC236}">
                <a16:creationId xmlns:a16="http://schemas.microsoft.com/office/drawing/2014/main" id="{15DB5647-528D-4DA6-9C9E-CBC2DE405ECF}"/>
              </a:ext>
            </a:extLst>
          </p:cNvPr>
          <p:cNvSpPr/>
          <p:nvPr/>
        </p:nvSpPr>
        <p:spPr bwMode="auto">
          <a:xfrm>
            <a:off x="5137157" y="3579919"/>
            <a:ext cx="369657" cy="369656"/>
          </a:xfrm>
          <a:prstGeom prst="ellipse">
            <a:avLst/>
          </a:prstGeom>
          <a:solidFill>
            <a:schemeClr val="accent5"/>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76" name="Rectangle 75">
            <a:extLst>
              <a:ext uri="{FF2B5EF4-FFF2-40B4-BE49-F238E27FC236}">
                <a16:creationId xmlns:a16="http://schemas.microsoft.com/office/drawing/2014/main" id="{73752E75-C5FC-41AD-9FE3-42C54FA35F1C}"/>
              </a:ext>
            </a:extLst>
          </p:cNvPr>
          <p:cNvSpPr/>
          <p:nvPr/>
        </p:nvSpPr>
        <p:spPr>
          <a:xfrm>
            <a:off x="4703861" y="3672415"/>
            <a:ext cx="415449" cy="184666"/>
          </a:xfrm>
          <a:prstGeom prst="rect">
            <a:avLst/>
          </a:prstGeom>
        </p:spPr>
        <p:txBody>
          <a:bodyPr wrap="square" lIns="0" tIns="0" rIns="0" bIns="0" anchor="ctr">
            <a:spAutoFit/>
          </a:bodyPr>
          <a:lstStyle/>
          <a:p>
            <a:pPr algn="ctr"/>
            <a:r>
              <a:rPr lang="en-US" sz="1200" b="1" dirty="0">
                <a:solidFill>
                  <a:schemeClr val="tx1">
                    <a:lumMod val="75000"/>
                    <a:lumOff val="25000"/>
                  </a:schemeClr>
                </a:solidFill>
              </a:rPr>
              <a:t>2027</a:t>
            </a:r>
            <a:endParaRPr lang="en-US" sz="900" b="1" dirty="0">
              <a:solidFill>
                <a:schemeClr val="tx1">
                  <a:lumMod val="75000"/>
                  <a:lumOff val="25000"/>
                </a:schemeClr>
              </a:solidFill>
              <a:cs typeface="Aharoni" panose="02010803020104030203" pitchFamily="2" charset="-79"/>
            </a:endParaRPr>
          </a:p>
        </p:txBody>
      </p:sp>
      <p:sp>
        <p:nvSpPr>
          <p:cNvPr id="77" name="Graphic 43">
            <a:extLst>
              <a:ext uri="{FF2B5EF4-FFF2-40B4-BE49-F238E27FC236}">
                <a16:creationId xmlns:a16="http://schemas.microsoft.com/office/drawing/2014/main" id="{3D636EFD-D013-4332-AEC9-A8E045EE31CE}"/>
              </a:ext>
            </a:extLst>
          </p:cNvPr>
          <p:cNvSpPr/>
          <p:nvPr/>
        </p:nvSpPr>
        <p:spPr>
          <a:xfrm>
            <a:off x="5242428" y="3688357"/>
            <a:ext cx="159116" cy="152780"/>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1500">
              <a:solidFill>
                <a:schemeClr val="tx1">
                  <a:lumMod val="75000"/>
                  <a:lumOff val="25000"/>
                </a:schemeClr>
              </a:solidFill>
            </a:endParaRPr>
          </a:p>
        </p:txBody>
      </p:sp>
      <p:sp>
        <p:nvSpPr>
          <p:cNvPr id="78" name="Chevron 131">
            <a:extLst>
              <a:ext uri="{FF2B5EF4-FFF2-40B4-BE49-F238E27FC236}">
                <a16:creationId xmlns:a16="http://schemas.microsoft.com/office/drawing/2014/main" id="{05BF34CF-A4EF-4017-882B-66DFCFAD2A46}"/>
              </a:ext>
            </a:extLst>
          </p:cNvPr>
          <p:cNvSpPr/>
          <p:nvPr/>
        </p:nvSpPr>
        <p:spPr bwMode="auto">
          <a:xfrm>
            <a:off x="1415887" y="3512709"/>
            <a:ext cx="1108970" cy="504077"/>
          </a:xfrm>
          <a:prstGeom prst="chevron">
            <a:avLst>
              <a:gd name="adj" fmla="val 30000"/>
            </a:avLst>
          </a:prstGeom>
          <a:solidFill>
            <a:schemeClr val="accent2"/>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79" name="Freeform 132">
            <a:extLst>
              <a:ext uri="{FF2B5EF4-FFF2-40B4-BE49-F238E27FC236}">
                <a16:creationId xmlns:a16="http://schemas.microsoft.com/office/drawing/2014/main" id="{4BE01F9F-A037-417C-9571-FACE6F39E8C5}"/>
              </a:ext>
            </a:extLst>
          </p:cNvPr>
          <p:cNvSpPr/>
          <p:nvPr/>
        </p:nvSpPr>
        <p:spPr bwMode="auto">
          <a:xfrm>
            <a:off x="1415888" y="3512709"/>
            <a:ext cx="862566" cy="504077"/>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bodyPr>
          <a:lstStyle/>
          <a:p>
            <a:pPr algn="ctr"/>
            <a:endParaRPr lang="en-US"/>
          </a:p>
        </p:txBody>
      </p:sp>
      <p:sp>
        <p:nvSpPr>
          <p:cNvPr id="80" name="Oval 79">
            <a:extLst>
              <a:ext uri="{FF2B5EF4-FFF2-40B4-BE49-F238E27FC236}">
                <a16:creationId xmlns:a16="http://schemas.microsoft.com/office/drawing/2014/main" id="{D16B3039-6D64-41DC-BB64-EB4E59ED9D46}"/>
              </a:ext>
            </a:extLst>
          </p:cNvPr>
          <p:cNvSpPr/>
          <p:nvPr/>
        </p:nvSpPr>
        <p:spPr bwMode="auto">
          <a:xfrm>
            <a:off x="2052950" y="3579919"/>
            <a:ext cx="369657" cy="369656"/>
          </a:xfrm>
          <a:prstGeom prst="ellipse">
            <a:avLst/>
          </a:prstGeom>
          <a:solidFill>
            <a:schemeClr val="accent2"/>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81" name="Rectangle 80">
            <a:extLst>
              <a:ext uri="{FF2B5EF4-FFF2-40B4-BE49-F238E27FC236}">
                <a16:creationId xmlns:a16="http://schemas.microsoft.com/office/drawing/2014/main" id="{8596753C-A701-4578-A3B2-90DE6418E576}"/>
              </a:ext>
            </a:extLst>
          </p:cNvPr>
          <p:cNvSpPr/>
          <p:nvPr/>
        </p:nvSpPr>
        <p:spPr>
          <a:xfrm>
            <a:off x="1619654" y="3672415"/>
            <a:ext cx="415449" cy="184666"/>
          </a:xfrm>
          <a:prstGeom prst="rect">
            <a:avLst/>
          </a:prstGeom>
        </p:spPr>
        <p:txBody>
          <a:bodyPr wrap="square" lIns="0" tIns="0" rIns="0" bIns="0" anchor="ctr">
            <a:spAutoFit/>
          </a:bodyPr>
          <a:lstStyle/>
          <a:p>
            <a:pPr algn="ctr"/>
            <a:r>
              <a:rPr lang="en-US" sz="1200" b="1" dirty="0">
                <a:solidFill>
                  <a:schemeClr val="tx1">
                    <a:lumMod val="75000"/>
                    <a:lumOff val="25000"/>
                  </a:schemeClr>
                </a:solidFill>
              </a:rPr>
              <a:t>2024</a:t>
            </a:r>
            <a:endParaRPr lang="en-US" sz="900" b="1" dirty="0">
              <a:solidFill>
                <a:schemeClr val="tx1">
                  <a:lumMod val="75000"/>
                  <a:lumOff val="25000"/>
                </a:schemeClr>
              </a:solidFill>
              <a:cs typeface="Aharoni" panose="02010803020104030203" pitchFamily="2" charset="-79"/>
            </a:endParaRPr>
          </a:p>
        </p:txBody>
      </p:sp>
      <p:sp>
        <p:nvSpPr>
          <p:cNvPr id="82" name="Freeform 20">
            <a:extLst>
              <a:ext uri="{FF2B5EF4-FFF2-40B4-BE49-F238E27FC236}">
                <a16:creationId xmlns:a16="http://schemas.microsoft.com/office/drawing/2014/main" id="{74075E56-51C4-401C-B7F1-308A5538CA63}"/>
              </a:ext>
            </a:extLst>
          </p:cNvPr>
          <p:cNvSpPr>
            <a:spLocks noEditPoints="1"/>
          </p:cNvSpPr>
          <p:nvPr/>
        </p:nvSpPr>
        <p:spPr bwMode="auto">
          <a:xfrm>
            <a:off x="2167579" y="3694189"/>
            <a:ext cx="140402" cy="141114"/>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500">
              <a:solidFill>
                <a:schemeClr val="tx1">
                  <a:lumMod val="75000"/>
                  <a:lumOff val="25000"/>
                </a:schemeClr>
              </a:solidFill>
            </a:endParaRPr>
          </a:p>
        </p:txBody>
      </p:sp>
      <p:sp>
        <p:nvSpPr>
          <p:cNvPr id="83" name="Chevron 158">
            <a:extLst>
              <a:ext uri="{FF2B5EF4-FFF2-40B4-BE49-F238E27FC236}">
                <a16:creationId xmlns:a16="http://schemas.microsoft.com/office/drawing/2014/main" id="{405A3C48-4444-4E6F-9846-8853418D46B1}"/>
              </a:ext>
            </a:extLst>
          </p:cNvPr>
          <p:cNvSpPr/>
          <p:nvPr/>
        </p:nvSpPr>
        <p:spPr bwMode="auto">
          <a:xfrm>
            <a:off x="3472026" y="3512709"/>
            <a:ext cx="1108970" cy="504077"/>
          </a:xfrm>
          <a:prstGeom prst="chevron">
            <a:avLst>
              <a:gd name="adj" fmla="val 30000"/>
            </a:avLst>
          </a:prstGeom>
          <a:solidFill>
            <a:schemeClr val="accent4"/>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84" name="Freeform 159">
            <a:extLst>
              <a:ext uri="{FF2B5EF4-FFF2-40B4-BE49-F238E27FC236}">
                <a16:creationId xmlns:a16="http://schemas.microsoft.com/office/drawing/2014/main" id="{49B65C28-CDC0-49FA-97B1-DCADF110AEC1}"/>
              </a:ext>
            </a:extLst>
          </p:cNvPr>
          <p:cNvSpPr/>
          <p:nvPr/>
        </p:nvSpPr>
        <p:spPr bwMode="auto">
          <a:xfrm>
            <a:off x="3472025" y="3512709"/>
            <a:ext cx="862566" cy="504077"/>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bodyPr>
          <a:lstStyle/>
          <a:p>
            <a:pPr algn="ctr"/>
            <a:endParaRPr lang="en-US"/>
          </a:p>
        </p:txBody>
      </p:sp>
      <p:sp>
        <p:nvSpPr>
          <p:cNvPr id="85" name="Oval 84">
            <a:extLst>
              <a:ext uri="{FF2B5EF4-FFF2-40B4-BE49-F238E27FC236}">
                <a16:creationId xmlns:a16="http://schemas.microsoft.com/office/drawing/2014/main" id="{2A453595-C0F0-414B-964B-426133303997}"/>
              </a:ext>
            </a:extLst>
          </p:cNvPr>
          <p:cNvSpPr/>
          <p:nvPr/>
        </p:nvSpPr>
        <p:spPr bwMode="auto">
          <a:xfrm>
            <a:off x="4109087" y="3579919"/>
            <a:ext cx="369657" cy="369656"/>
          </a:xfrm>
          <a:prstGeom prst="ellipse">
            <a:avLst/>
          </a:prstGeom>
          <a:solidFill>
            <a:schemeClr val="accent4"/>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86" name="Rectangle 85">
            <a:extLst>
              <a:ext uri="{FF2B5EF4-FFF2-40B4-BE49-F238E27FC236}">
                <a16:creationId xmlns:a16="http://schemas.microsoft.com/office/drawing/2014/main" id="{B041A605-F981-4B3D-86CD-42089E2E2062}"/>
              </a:ext>
            </a:extLst>
          </p:cNvPr>
          <p:cNvSpPr/>
          <p:nvPr/>
        </p:nvSpPr>
        <p:spPr>
          <a:xfrm>
            <a:off x="3675791" y="3672415"/>
            <a:ext cx="415449" cy="184666"/>
          </a:xfrm>
          <a:prstGeom prst="rect">
            <a:avLst/>
          </a:prstGeom>
        </p:spPr>
        <p:txBody>
          <a:bodyPr wrap="square" lIns="0" tIns="0" rIns="0" bIns="0" anchor="ctr">
            <a:spAutoFit/>
          </a:bodyPr>
          <a:lstStyle/>
          <a:p>
            <a:pPr algn="ctr"/>
            <a:r>
              <a:rPr lang="en-US" sz="1200" b="1" dirty="0">
                <a:solidFill>
                  <a:schemeClr val="tx1">
                    <a:lumMod val="75000"/>
                    <a:lumOff val="25000"/>
                  </a:schemeClr>
                </a:solidFill>
              </a:rPr>
              <a:t>2026</a:t>
            </a:r>
            <a:endParaRPr lang="en-US" sz="900" b="1" dirty="0">
              <a:solidFill>
                <a:schemeClr val="tx1">
                  <a:lumMod val="75000"/>
                  <a:lumOff val="25000"/>
                </a:schemeClr>
              </a:solidFill>
              <a:cs typeface="Aharoni" panose="02010803020104030203" pitchFamily="2" charset="-79"/>
            </a:endParaRPr>
          </a:p>
        </p:txBody>
      </p:sp>
      <p:sp>
        <p:nvSpPr>
          <p:cNvPr id="87" name="Freeform: Shape 86">
            <a:extLst>
              <a:ext uri="{FF2B5EF4-FFF2-40B4-BE49-F238E27FC236}">
                <a16:creationId xmlns:a16="http://schemas.microsoft.com/office/drawing/2014/main" id="{25C3AC3B-559D-4812-869D-C94224FF8C6E}"/>
              </a:ext>
            </a:extLst>
          </p:cNvPr>
          <p:cNvSpPr/>
          <p:nvPr/>
        </p:nvSpPr>
        <p:spPr>
          <a:xfrm>
            <a:off x="4217930" y="3693142"/>
            <a:ext cx="151971" cy="143210"/>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1500">
              <a:solidFill>
                <a:schemeClr val="tx1">
                  <a:lumMod val="75000"/>
                  <a:lumOff val="25000"/>
                </a:schemeClr>
              </a:solidFill>
            </a:endParaRPr>
          </a:p>
        </p:txBody>
      </p:sp>
      <p:sp>
        <p:nvSpPr>
          <p:cNvPr id="88" name="Chevron 192">
            <a:extLst>
              <a:ext uri="{FF2B5EF4-FFF2-40B4-BE49-F238E27FC236}">
                <a16:creationId xmlns:a16="http://schemas.microsoft.com/office/drawing/2014/main" id="{2A9B3510-C5B0-4C38-819B-1EA3BD488C75}"/>
              </a:ext>
            </a:extLst>
          </p:cNvPr>
          <p:cNvSpPr/>
          <p:nvPr/>
        </p:nvSpPr>
        <p:spPr bwMode="auto">
          <a:xfrm>
            <a:off x="5559619" y="3512709"/>
            <a:ext cx="1108970" cy="504077"/>
          </a:xfrm>
          <a:prstGeom prst="chevron">
            <a:avLst>
              <a:gd name="adj" fmla="val 30000"/>
            </a:avLst>
          </a:prstGeom>
          <a:solidFill>
            <a:schemeClr val="accent6"/>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89" name="Freeform 193">
            <a:extLst>
              <a:ext uri="{FF2B5EF4-FFF2-40B4-BE49-F238E27FC236}">
                <a16:creationId xmlns:a16="http://schemas.microsoft.com/office/drawing/2014/main" id="{81ED0E42-57A8-484F-8E00-C11435034AC7}"/>
              </a:ext>
            </a:extLst>
          </p:cNvPr>
          <p:cNvSpPr/>
          <p:nvPr/>
        </p:nvSpPr>
        <p:spPr bwMode="auto">
          <a:xfrm>
            <a:off x="5559620" y="3512709"/>
            <a:ext cx="862566" cy="504077"/>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bodyPr>
          <a:lstStyle/>
          <a:p>
            <a:pPr algn="ctr"/>
            <a:endParaRPr lang="en-US"/>
          </a:p>
        </p:txBody>
      </p:sp>
      <p:sp>
        <p:nvSpPr>
          <p:cNvPr id="90" name="Oval 89">
            <a:extLst>
              <a:ext uri="{FF2B5EF4-FFF2-40B4-BE49-F238E27FC236}">
                <a16:creationId xmlns:a16="http://schemas.microsoft.com/office/drawing/2014/main" id="{E11624A7-66F8-4D08-AD74-E0DE05539F00}"/>
              </a:ext>
            </a:extLst>
          </p:cNvPr>
          <p:cNvSpPr/>
          <p:nvPr/>
        </p:nvSpPr>
        <p:spPr bwMode="auto">
          <a:xfrm>
            <a:off x="6196682" y="3579919"/>
            <a:ext cx="369657" cy="369656"/>
          </a:xfrm>
          <a:prstGeom prst="ellipse">
            <a:avLst/>
          </a:prstGeom>
          <a:solidFill>
            <a:schemeClr val="accent6"/>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91" name="Rectangle 90">
            <a:extLst>
              <a:ext uri="{FF2B5EF4-FFF2-40B4-BE49-F238E27FC236}">
                <a16:creationId xmlns:a16="http://schemas.microsoft.com/office/drawing/2014/main" id="{EBB75466-DC6C-417D-89EC-16476CEF42F4}"/>
              </a:ext>
            </a:extLst>
          </p:cNvPr>
          <p:cNvSpPr/>
          <p:nvPr/>
        </p:nvSpPr>
        <p:spPr>
          <a:xfrm>
            <a:off x="5763385" y="3672415"/>
            <a:ext cx="415449" cy="184666"/>
          </a:xfrm>
          <a:prstGeom prst="rect">
            <a:avLst/>
          </a:prstGeom>
        </p:spPr>
        <p:txBody>
          <a:bodyPr wrap="square" lIns="0" tIns="0" rIns="0" bIns="0" anchor="ctr">
            <a:spAutoFit/>
          </a:bodyPr>
          <a:lstStyle/>
          <a:p>
            <a:pPr algn="ctr"/>
            <a:r>
              <a:rPr lang="en-US" sz="1200" b="1" dirty="0">
                <a:solidFill>
                  <a:schemeClr val="tx1">
                    <a:lumMod val="75000"/>
                    <a:lumOff val="25000"/>
                  </a:schemeClr>
                </a:solidFill>
              </a:rPr>
              <a:t>2028</a:t>
            </a:r>
            <a:endParaRPr lang="en-US" sz="900" b="1" dirty="0">
              <a:solidFill>
                <a:schemeClr val="tx1">
                  <a:lumMod val="75000"/>
                  <a:lumOff val="25000"/>
                </a:schemeClr>
              </a:solidFill>
              <a:cs typeface="Aharoni" panose="02010803020104030203" pitchFamily="2" charset="-79"/>
            </a:endParaRPr>
          </a:p>
        </p:txBody>
      </p:sp>
      <p:sp>
        <p:nvSpPr>
          <p:cNvPr id="92" name="Freeform 11">
            <a:extLst>
              <a:ext uri="{FF2B5EF4-FFF2-40B4-BE49-F238E27FC236}">
                <a16:creationId xmlns:a16="http://schemas.microsoft.com/office/drawing/2014/main" id="{10BE43A4-3138-424B-AAB8-C259B6511AE0}"/>
              </a:ext>
            </a:extLst>
          </p:cNvPr>
          <p:cNvSpPr>
            <a:spLocks noEditPoints="1"/>
          </p:cNvSpPr>
          <p:nvPr/>
        </p:nvSpPr>
        <p:spPr bwMode="auto">
          <a:xfrm>
            <a:off x="6311703" y="3695212"/>
            <a:ext cx="139616" cy="139071"/>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500">
              <a:solidFill>
                <a:schemeClr val="tx1">
                  <a:lumMod val="75000"/>
                  <a:lumOff val="25000"/>
                </a:schemeClr>
              </a:solidFill>
            </a:endParaRPr>
          </a:p>
        </p:txBody>
      </p:sp>
      <p:sp>
        <p:nvSpPr>
          <p:cNvPr id="93" name="Chevron 192">
            <a:extLst>
              <a:ext uri="{FF2B5EF4-FFF2-40B4-BE49-F238E27FC236}">
                <a16:creationId xmlns:a16="http://schemas.microsoft.com/office/drawing/2014/main" id="{261A4748-3371-44A5-A192-7E69E2FA0DFC}"/>
              </a:ext>
            </a:extLst>
          </p:cNvPr>
          <p:cNvSpPr/>
          <p:nvPr/>
        </p:nvSpPr>
        <p:spPr bwMode="auto">
          <a:xfrm>
            <a:off x="6587686" y="3512709"/>
            <a:ext cx="1108970" cy="504077"/>
          </a:xfrm>
          <a:prstGeom prst="chevron">
            <a:avLst>
              <a:gd name="adj" fmla="val 30000"/>
            </a:avLst>
          </a:prstGeom>
          <a:solidFill>
            <a:schemeClr val="tx1">
              <a:lumMod val="75000"/>
              <a:lumOff val="25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94" name="Freeform 193">
            <a:extLst>
              <a:ext uri="{FF2B5EF4-FFF2-40B4-BE49-F238E27FC236}">
                <a16:creationId xmlns:a16="http://schemas.microsoft.com/office/drawing/2014/main" id="{94C4498E-12D5-4045-9753-E61EEDAABAAA}"/>
              </a:ext>
            </a:extLst>
          </p:cNvPr>
          <p:cNvSpPr/>
          <p:nvPr/>
        </p:nvSpPr>
        <p:spPr bwMode="auto">
          <a:xfrm>
            <a:off x="6587688" y="3512709"/>
            <a:ext cx="862567" cy="504077"/>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bodyPr>
          <a:lstStyle/>
          <a:p>
            <a:pPr algn="ctr"/>
            <a:endParaRPr lang="en-US"/>
          </a:p>
        </p:txBody>
      </p:sp>
      <p:sp>
        <p:nvSpPr>
          <p:cNvPr id="95" name="Oval 94">
            <a:extLst>
              <a:ext uri="{FF2B5EF4-FFF2-40B4-BE49-F238E27FC236}">
                <a16:creationId xmlns:a16="http://schemas.microsoft.com/office/drawing/2014/main" id="{5046813D-F221-4B88-8B33-6B1E87431FC1}"/>
              </a:ext>
            </a:extLst>
          </p:cNvPr>
          <p:cNvSpPr/>
          <p:nvPr/>
        </p:nvSpPr>
        <p:spPr bwMode="auto">
          <a:xfrm>
            <a:off x="7224749" y="3579919"/>
            <a:ext cx="369657" cy="369656"/>
          </a:xfrm>
          <a:prstGeom prst="ellipse">
            <a:avLst/>
          </a:prstGeom>
          <a:solidFill>
            <a:schemeClr val="tx1">
              <a:lumMod val="75000"/>
              <a:lumOff val="25000"/>
            </a:schemeClr>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96" name="Rectangle 95">
            <a:extLst>
              <a:ext uri="{FF2B5EF4-FFF2-40B4-BE49-F238E27FC236}">
                <a16:creationId xmlns:a16="http://schemas.microsoft.com/office/drawing/2014/main" id="{E131CAC2-CC0E-4365-A5D0-0F711D35F324}"/>
              </a:ext>
            </a:extLst>
          </p:cNvPr>
          <p:cNvSpPr/>
          <p:nvPr/>
        </p:nvSpPr>
        <p:spPr>
          <a:xfrm>
            <a:off x="6791453" y="3672415"/>
            <a:ext cx="415449" cy="184666"/>
          </a:xfrm>
          <a:prstGeom prst="rect">
            <a:avLst/>
          </a:prstGeom>
        </p:spPr>
        <p:txBody>
          <a:bodyPr wrap="square" lIns="0" tIns="0" rIns="0" bIns="0" anchor="ctr">
            <a:spAutoFit/>
          </a:bodyPr>
          <a:lstStyle/>
          <a:p>
            <a:pPr algn="ctr"/>
            <a:r>
              <a:rPr lang="en-US" sz="1200" b="1" dirty="0">
                <a:solidFill>
                  <a:schemeClr val="tx1">
                    <a:lumMod val="75000"/>
                    <a:lumOff val="25000"/>
                  </a:schemeClr>
                </a:solidFill>
              </a:rPr>
              <a:t>2029</a:t>
            </a:r>
            <a:endParaRPr lang="en-US" sz="900" b="1" dirty="0">
              <a:solidFill>
                <a:schemeClr val="tx1">
                  <a:lumMod val="75000"/>
                  <a:lumOff val="25000"/>
                </a:schemeClr>
              </a:solidFill>
              <a:cs typeface="Aharoni" panose="02010803020104030203" pitchFamily="2" charset="-79"/>
            </a:endParaRPr>
          </a:p>
        </p:txBody>
      </p:sp>
      <p:sp>
        <p:nvSpPr>
          <p:cNvPr id="97" name="Freeform: Shape 96">
            <a:extLst>
              <a:ext uri="{FF2B5EF4-FFF2-40B4-BE49-F238E27FC236}">
                <a16:creationId xmlns:a16="http://schemas.microsoft.com/office/drawing/2014/main" id="{89CC4B76-490B-484F-9E4F-CDFD4FA596CD}"/>
              </a:ext>
            </a:extLst>
          </p:cNvPr>
          <p:cNvSpPr/>
          <p:nvPr/>
        </p:nvSpPr>
        <p:spPr>
          <a:xfrm>
            <a:off x="7339402" y="3698615"/>
            <a:ext cx="140352" cy="132261"/>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1500">
              <a:solidFill>
                <a:schemeClr val="tx1">
                  <a:lumMod val="75000"/>
                  <a:lumOff val="25000"/>
                </a:schemeClr>
              </a:solidFill>
            </a:endParaRPr>
          </a:p>
        </p:txBody>
      </p:sp>
      <p:sp>
        <p:nvSpPr>
          <p:cNvPr id="98" name="Chevron 192">
            <a:extLst>
              <a:ext uri="{FF2B5EF4-FFF2-40B4-BE49-F238E27FC236}">
                <a16:creationId xmlns:a16="http://schemas.microsoft.com/office/drawing/2014/main" id="{D1469280-FD21-413C-BCBA-F27194206AD1}"/>
              </a:ext>
            </a:extLst>
          </p:cNvPr>
          <p:cNvSpPr/>
          <p:nvPr/>
        </p:nvSpPr>
        <p:spPr bwMode="auto">
          <a:xfrm>
            <a:off x="7647213" y="3512709"/>
            <a:ext cx="1108970" cy="504077"/>
          </a:xfrm>
          <a:prstGeom prst="chevron">
            <a:avLst>
              <a:gd name="adj" fmla="val 30000"/>
            </a:avLst>
          </a:prstGeom>
          <a:solidFill>
            <a:schemeClr val="tx1">
              <a:lumMod val="50000"/>
              <a:lumOff val="50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99" name="Freeform 193">
            <a:extLst>
              <a:ext uri="{FF2B5EF4-FFF2-40B4-BE49-F238E27FC236}">
                <a16:creationId xmlns:a16="http://schemas.microsoft.com/office/drawing/2014/main" id="{9BA38B9D-BB01-4AD7-BC22-C22121169F2D}"/>
              </a:ext>
            </a:extLst>
          </p:cNvPr>
          <p:cNvSpPr/>
          <p:nvPr/>
        </p:nvSpPr>
        <p:spPr bwMode="auto">
          <a:xfrm>
            <a:off x="7647212" y="3512709"/>
            <a:ext cx="862566" cy="504077"/>
          </a:xfrm>
          <a:custGeom>
            <a:avLst/>
            <a:gdLst>
              <a:gd name="connsiteX0" fmla="*/ 0 w 1955880"/>
              <a:gd name="connsiteY0" fmla="*/ 0 h 1143000"/>
              <a:gd name="connsiteX1" fmla="*/ 279480 w 1955880"/>
              <a:gd name="connsiteY1" fmla="*/ 0 h 1143000"/>
              <a:gd name="connsiteX2" fmla="*/ 1333500 w 1955880"/>
              <a:gd name="connsiteY2" fmla="*/ 0 h 1143000"/>
              <a:gd name="connsiteX3" fmla="*/ 1612980 w 1955880"/>
              <a:gd name="connsiteY3" fmla="*/ 0 h 1143000"/>
              <a:gd name="connsiteX4" fmla="*/ 1955880 w 1955880"/>
              <a:gd name="connsiteY4" fmla="*/ 571500 h 1143000"/>
              <a:gd name="connsiteX5" fmla="*/ 1612980 w 1955880"/>
              <a:gd name="connsiteY5" fmla="*/ 1143000 h 1143000"/>
              <a:gd name="connsiteX6" fmla="*/ 1333500 w 1955880"/>
              <a:gd name="connsiteY6" fmla="*/ 1143000 h 1143000"/>
              <a:gd name="connsiteX7" fmla="*/ 279480 w 1955880"/>
              <a:gd name="connsiteY7" fmla="*/ 1143000 h 1143000"/>
              <a:gd name="connsiteX8" fmla="*/ 0 w 1955880"/>
              <a:gd name="connsiteY8" fmla="*/ 1143000 h 1143000"/>
              <a:gd name="connsiteX9" fmla="*/ 342900 w 1955880"/>
              <a:gd name="connsiteY9" fmla="*/ 57150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5880" h="1143000">
                <a:moveTo>
                  <a:pt x="0" y="0"/>
                </a:moveTo>
                <a:lnTo>
                  <a:pt x="279480" y="0"/>
                </a:lnTo>
                <a:lnTo>
                  <a:pt x="1333500" y="0"/>
                </a:lnTo>
                <a:lnTo>
                  <a:pt x="1612980" y="0"/>
                </a:lnTo>
                <a:lnTo>
                  <a:pt x="1955880" y="571500"/>
                </a:lnTo>
                <a:lnTo>
                  <a:pt x="1612980" y="1143000"/>
                </a:lnTo>
                <a:lnTo>
                  <a:pt x="1333500" y="1143000"/>
                </a:lnTo>
                <a:lnTo>
                  <a:pt x="279480" y="1143000"/>
                </a:lnTo>
                <a:lnTo>
                  <a:pt x="0" y="1143000"/>
                </a:lnTo>
                <a:lnTo>
                  <a:pt x="342900" y="571500"/>
                </a:lnTo>
                <a:close/>
              </a:path>
            </a:pathLst>
          </a:cu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bodyPr>
          <a:lstStyle/>
          <a:p>
            <a:pPr algn="ctr"/>
            <a:endParaRPr lang="en-US"/>
          </a:p>
        </p:txBody>
      </p:sp>
      <p:sp>
        <p:nvSpPr>
          <p:cNvPr id="100" name="Oval 99">
            <a:extLst>
              <a:ext uri="{FF2B5EF4-FFF2-40B4-BE49-F238E27FC236}">
                <a16:creationId xmlns:a16="http://schemas.microsoft.com/office/drawing/2014/main" id="{A8814D45-F39A-465A-A3DA-A2A084F392D1}"/>
              </a:ext>
            </a:extLst>
          </p:cNvPr>
          <p:cNvSpPr/>
          <p:nvPr/>
        </p:nvSpPr>
        <p:spPr bwMode="auto">
          <a:xfrm>
            <a:off x="8284274" y="3579919"/>
            <a:ext cx="369657" cy="369656"/>
          </a:xfrm>
          <a:prstGeom prst="ellipse">
            <a:avLst/>
          </a:prstGeom>
          <a:solidFill>
            <a:schemeClr val="tx1">
              <a:lumMod val="50000"/>
              <a:lumOff val="50000"/>
            </a:schemeClr>
          </a:solidFill>
          <a:ln w="28575">
            <a:solidFill>
              <a:schemeClr val="bg1"/>
            </a:solid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101" name="Rectangle 100">
            <a:extLst>
              <a:ext uri="{FF2B5EF4-FFF2-40B4-BE49-F238E27FC236}">
                <a16:creationId xmlns:a16="http://schemas.microsoft.com/office/drawing/2014/main" id="{6D672070-0CBE-4608-B007-CE54A8AB547C}"/>
              </a:ext>
            </a:extLst>
          </p:cNvPr>
          <p:cNvSpPr/>
          <p:nvPr/>
        </p:nvSpPr>
        <p:spPr>
          <a:xfrm>
            <a:off x="7850978" y="3672415"/>
            <a:ext cx="415449" cy="184666"/>
          </a:xfrm>
          <a:prstGeom prst="rect">
            <a:avLst/>
          </a:prstGeom>
        </p:spPr>
        <p:txBody>
          <a:bodyPr wrap="square" lIns="0" tIns="0" rIns="0" bIns="0" anchor="ctr">
            <a:spAutoFit/>
          </a:bodyPr>
          <a:lstStyle/>
          <a:p>
            <a:pPr algn="ctr"/>
            <a:r>
              <a:rPr lang="en-US" sz="1200" b="1" dirty="0">
                <a:solidFill>
                  <a:schemeClr val="tx1">
                    <a:lumMod val="75000"/>
                    <a:lumOff val="25000"/>
                  </a:schemeClr>
                </a:solidFill>
              </a:rPr>
              <a:t>2030</a:t>
            </a:r>
            <a:endParaRPr lang="en-US" sz="900" b="1" dirty="0">
              <a:solidFill>
                <a:schemeClr val="tx1">
                  <a:lumMod val="75000"/>
                  <a:lumOff val="25000"/>
                </a:schemeClr>
              </a:solidFill>
              <a:cs typeface="Aharoni" panose="02010803020104030203" pitchFamily="2" charset="-79"/>
            </a:endParaRPr>
          </a:p>
        </p:txBody>
      </p:sp>
      <p:sp>
        <p:nvSpPr>
          <p:cNvPr id="103" name="Freeform 17">
            <a:extLst>
              <a:ext uri="{FF2B5EF4-FFF2-40B4-BE49-F238E27FC236}">
                <a16:creationId xmlns:a16="http://schemas.microsoft.com/office/drawing/2014/main" id="{62D2A82F-8191-4926-B9B2-1CD359945443}"/>
              </a:ext>
            </a:extLst>
          </p:cNvPr>
          <p:cNvSpPr>
            <a:spLocks noEditPoints="1"/>
          </p:cNvSpPr>
          <p:nvPr/>
        </p:nvSpPr>
        <p:spPr bwMode="auto">
          <a:xfrm>
            <a:off x="8395962" y="3676804"/>
            <a:ext cx="146282" cy="17588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500" dirty="0">
              <a:solidFill>
                <a:schemeClr val="tx1">
                  <a:lumMod val="75000"/>
                  <a:lumOff val="25000"/>
                </a:schemeClr>
              </a:solidFill>
            </a:endParaRPr>
          </a:p>
        </p:txBody>
      </p:sp>
      <p:cxnSp>
        <p:nvCxnSpPr>
          <p:cNvPr id="116" name="Straight Connector 115">
            <a:extLst>
              <a:ext uri="{FF2B5EF4-FFF2-40B4-BE49-F238E27FC236}">
                <a16:creationId xmlns:a16="http://schemas.microsoft.com/office/drawing/2014/main" id="{08A19D05-3CB6-4673-8307-5E393A3E9A08}"/>
              </a:ext>
            </a:extLst>
          </p:cNvPr>
          <p:cNvCxnSpPr>
            <a:cxnSpLocks/>
          </p:cNvCxnSpPr>
          <p:nvPr/>
        </p:nvCxnSpPr>
        <p:spPr>
          <a:xfrm rot="10800000" flipH="1">
            <a:off x="2445569" y="2376256"/>
            <a:ext cx="0" cy="959187"/>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9B3702A6-DF18-4A65-BCA4-1583136A48AD}"/>
              </a:ext>
            </a:extLst>
          </p:cNvPr>
          <p:cNvSpPr txBox="1"/>
          <p:nvPr/>
        </p:nvSpPr>
        <p:spPr>
          <a:xfrm flipH="1">
            <a:off x="471219" y="2455741"/>
            <a:ext cx="1082842" cy="800219"/>
          </a:xfrm>
          <a:prstGeom prst="rect">
            <a:avLst/>
          </a:prstGeom>
          <a:noFill/>
        </p:spPr>
        <p:txBody>
          <a:bodyPr wrap="square" lIns="0" tIns="0" rIns="0" bIns="0" anchor="ctr">
            <a:spAutoFit/>
          </a:bodyPr>
          <a:lstStyle/>
          <a:p>
            <a:pPr>
              <a:spcAft>
                <a:spcPts val="300"/>
              </a:spcAft>
            </a:pPr>
            <a:r>
              <a:rPr lang="en-US" sz="900" b="1" dirty="0">
                <a:solidFill>
                  <a:schemeClr val="accent1"/>
                </a:solidFill>
                <a:cs typeface="Mongolian Baiti" panose="03000500000000000000" pitchFamily="66" charset="0"/>
              </a:rPr>
              <a:t>Date: MM/DD/YY</a:t>
            </a:r>
          </a:p>
          <a:p>
            <a:pP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12" name="TextBox 111">
            <a:extLst>
              <a:ext uri="{FF2B5EF4-FFF2-40B4-BE49-F238E27FC236}">
                <a16:creationId xmlns:a16="http://schemas.microsoft.com/office/drawing/2014/main" id="{D7221058-1CB7-4302-9DF2-DC74275F8540}"/>
              </a:ext>
            </a:extLst>
          </p:cNvPr>
          <p:cNvSpPr txBox="1"/>
          <p:nvPr/>
        </p:nvSpPr>
        <p:spPr>
          <a:xfrm flipH="1">
            <a:off x="2528970" y="2455741"/>
            <a:ext cx="1082842" cy="800219"/>
          </a:xfrm>
          <a:prstGeom prst="rect">
            <a:avLst/>
          </a:prstGeom>
          <a:noFill/>
        </p:spPr>
        <p:txBody>
          <a:bodyPr wrap="square" lIns="0" tIns="0" rIns="0" bIns="0" anchor="ctr">
            <a:spAutoFit/>
          </a:bodyPr>
          <a:lstStyle/>
          <a:p>
            <a:pPr>
              <a:spcAft>
                <a:spcPts val="300"/>
              </a:spcAft>
            </a:pPr>
            <a:r>
              <a:rPr lang="en-US" sz="900" b="1" dirty="0">
                <a:solidFill>
                  <a:schemeClr val="accent3"/>
                </a:solidFill>
                <a:cs typeface="Mongolian Baiti" panose="03000500000000000000" pitchFamily="66" charset="0"/>
              </a:rPr>
              <a:t>Date: MM/DD/YY</a:t>
            </a:r>
          </a:p>
          <a:p>
            <a:pP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14" name="TextBox 113">
            <a:extLst>
              <a:ext uri="{FF2B5EF4-FFF2-40B4-BE49-F238E27FC236}">
                <a16:creationId xmlns:a16="http://schemas.microsoft.com/office/drawing/2014/main" id="{C654FCA5-F009-4893-A00A-DBEF51826975}"/>
              </a:ext>
            </a:extLst>
          </p:cNvPr>
          <p:cNvSpPr txBox="1"/>
          <p:nvPr/>
        </p:nvSpPr>
        <p:spPr>
          <a:xfrm flipH="1">
            <a:off x="4586718" y="2455741"/>
            <a:ext cx="1082842" cy="800219"/>
          </a:xfrm>
          <a:prstGeom prst="rect">
            <a:avLst/>
          </a:prstGeom>
          <a:noFill/>
        </p:spPr>
        <p:txBody>
          <a:bodyPr wrap="square" lIns="0" tIns="0" rIns="0" bIns="0" anchor="ctr">
            <a:spAutoFit/>
          </a:bodyPr>
          <a:lstStyle/>
          <a:p>
            <a:pPr>
              <a:spcAft>
                <a:spcPts val="300"/>
              </a:spcAft>
            </a:pPr>
            <a:r>
              <a:rPr lang="en-US" sz="900" b="1" dirty="0">
                <a:solidFill>
                  <a:schemeClr val="accent5"/>
                </a:solidFill>
                <a:cs typeface="Mongolian Baiti" panose="03000500000000000000" pitchFamily="66" charset="0"/>
              </a:rPr>
              <a:t>Date: MM/DD/YY</a:t>
            </a:r>
          </a:p>
          <a:p>
            <a:pP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cxnSp>
        <p:nvCxnSpPr>
          <p:cNvPr id="115" name="Straight Connector 114">
            <a:extLst>
              <a:ext uri="{FF2B5EF4-FFF2-40B4-BE49-F238E27FC236}">
                <a16:creationId xmlns:a16="http://schemas.microsoft.com/office/drawing/2014/main" id="{A7B293D5-4EDA-4703-BE6A-583EB923342A}"/>
              </a:ext>
            </a:extLst>
          </p:cNvPr>
          <p:cNvCxnSpPr>
            <a:cxnSpLocks/>
          </p:cNvCxnSpPr>
          <p:nvPr/>
        </p:nvCxnSpPr>
        <p:spPr>
          <a:xfrm rot="10800000" flipH="1">
            <a:off x="387819" y="2376256"/>
            <a:ext cx="0" cy="959187"/>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E93DF433-9F4C-499D-9D26-B6429B63AD0F}"/>
              </a:ext>
            </a:extLst>
          </p:cNvPr>
          <p:cNvCxnSpPr>
            <a:cxnSpLocks/>
          </p:cNvCxnSpPr>
          <p:nvPr/>
        </p:nvCxnSpPr>
        <p:spPr>
          <a:xfrm rot="10800000" flipH="1">
            <a:off x="4503318" y="2376256"/>
            <a:ext cx="0" cy="959187"/>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245B0D82-969E-4D36-A797-673BF276B9DD}"/>
              </a:ext>
            </a:extLst>
          </p:cNvPr>
          <p:cNvCxnSpPr>
            <a:cxnSpLocks/>
          </p:cNvCxnSpPr>
          <p:nvPr/>
        </p:nvCxnSpPr>
        <p:spPr>
          <a:xfrm rot="10800000" flipH="1">
            <a:off x="6561068" y="2376256"/>
            <a:ext cx="0" cy="959187"/>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3" name="TextBox 122">
            <a:extLst>
              <a:ext uri="{FF2B5EF4-FFF2-40B4-BE49-F238E27FC236}">
                <a16:creationId xmlns:a16="http://schemas.microsoft.com/office/drawing/2014/main" id="{47010446-1E42-427A-8DF9-916FBE43110F}"/>
              </a:ext>
            </a:extLst>
          </p:cNvPr>
          <p:cNvSpPr txBox="1"/>
          <p:nvPr/>
        </p:nvSpPr>
        <p:spPr>
          <a:xfrm flipH="1">
            <a:off x="6644469" y="2455741"/>
            <a:ext cx="1082842" cy="800219"/>
          </a:xfrm>
          <a:prstGeom prst="rect">
            <a:avLst/>
          </a:prstGeom>
          <a:noFill/>
        </p:spPr>
        <p:txBody>
          <a:bodyPr wrap="square" lIns="0" tIns="0" rIns="0" bIns="0" anchor="ctr">
            <a:spAutoFit/>
          </a:bodyPr>
          <a:lstStyle/>
          <a:p>
            <a:pPr>
              <a:spcAft>
                <a:spcPts val="300"/>
              </a:spcAft>
            </a:pPr>
            <a:r>
              <a:rPr lang="en-US" sz="900" b="1" dirty="0">
                <a:solidFill>
                  <a:schemeClr val="tx1">
                    <a:lumMod val="75000"/>
                    <a:lumOff val="25000"/>
                  </a:schemeClr>
                </a:solidFill>
                <a:cs typeface="Mongolian Baiti" panose="03000500000000000000" pitchFamily="66" charset="0"/>
              </a:rPr>
              <a:t>Date: MM/DD/YY</a:t>
            </a:r>
          </a:p>
          <a:p>
            <a:pP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02" name="TextBox 101">
            <a:extLst>
              <a:ext uri="{FF2B5EF4-FFF2-40B4-BE49-F238E27FC236}">
                <a16:creationId xmlns:a16="http://schemas.microsoft.com/office/drawing/2014/main" id="{B6D67ADF-550E-4029-B75E-BCD12E95FD8C}"/>
              </a:ext>
            </a:extLst>
          </p:cNvPr>
          <p:cNvSpPr txBox="1"/>
          <p:nvPr/>
        </p:nvSpPr>
        <p:spPr>
          <a:xfrm>
            <a:off x="7673340" y="4273536"/>
            <a:ext cx="1082842" cy="800219"/>
          </a:xfrm>
          <a:prstGeom prst="rect">
            <a:avLst/>
          </a:prstGeom>
          <a:noFill/>
        </p:spPr>
        <p:txBody>
          <a:bodyPr wrap="square" lIns="0" tIns="0" rIns="0" bIns="0" anchor="ctr">
            <a:spAutoFit/>
          </a:bodyPr>
          <a:lstStyle/>
          <a:p>
            <a:pPr>
              <a:spcAft>
                <a:spcPts val="300"/>
              </a:spcAft>
            </a:pPr>
            <a:r>
              <a:rPr lang="en-US" sz="900" b="1" dirty="0">
                <a:solidFill>
                  <a:schemeClr val="tx1">
                    <a:lumMod val="50000"/>
                    <a:lumOff val="50000"/>
                  </a:schemeClr>
                </a:solidFill>
                <a:cs typeface="Mongolian Baiti" panose="03000500000000000000" pitchFamily="66" charset="0"/>
              </a:rPr>
              <a:t>Date: MM/DD/YY</a:t>
            </a:r>
          </a:p>
          <a:p>
            <a:pP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05" name="TextBox 104">
            <a:extLst>
              <a:ext uri="{FF2B5EF4-FFF2-40B4-BE49-F238E27FC236}">
                <a16:creationId xmlns:a16="http://schemas.microsoft.com/office/drawing/2014/main" id="{79E5699E-DDF5-4EEA-BF57-02C381467FE0}"/>
              </a:ext>
            </a:extLst>
          </p:cNvPr>
          <p:cNvSpPr txBox="1"/>
          <p:nvPr/>
        </p:nvSpPr>
        <p:spPr>
          <a:xfrm>
            <a:off x="5615594" y="4273536"/>
            <a:ext cx="1082842" cy="800219"/>
          </a:xfrm>
          <a:prstGeom prst="rect">
            <a:avLst/>
          </a:prstGeom>
          <a:noFill/>
        </p:spPr>
        <p:txBody>
          <a:bodyPr wrap="square" lIns="0" tIns="0" rIns="0" bIns="0" anchor="ctr">
            <a:spAutoFit/>
          </a:bodyPr>
          <a:lstStyle/>
          <a:p>
            <a:pPr>
              <a:spcAft>
                <a:spcPts val="300"/>
              </a:spcAft>
            </a:pPr>
            <a:r>
              <a:rPr lang="en-US" sz="900" b="1" dirty="0">
                <a:solidFill>
                  <a:schemeClr val="accent6"/>
                </a:solidFill>
                <a:cs typeface="Mongolian Baiti" panose="03000500000000000000" pitchFamily="66" charset="0"/>
              </a:rPr>
              <a:t>Date: MM/DD/YY</a:t>
            </a:r>
          </a:p>
          <a:p>
            <a:pP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06" name="TextBox 105">
            <a:extLst>
              <a:ext uri="{FF2B5EF4-FFF2-40B4-BE49-F238E27FC236}">
                <a16:creationId xmlns:a16="http://schemas.microsoft.com/office/drawing/2014/main" id="{E958AE82-5EE1-4E4D-9966-7338B3FDDEE1}"/>
              </a:ext>
            </a:extLst>
          </p:cNvPr>
          <p:cNvSpPr txBox="1"/>
          <p:nvPr/>
        </p:nvSpPr>
        <p:spPr>
          <a:xfrm>
            <a:off x="3557844" y="4273536"/>
            <a:ext cx="1082842" cy="800219"/>
          </a:xfrm>
          <a:prstGeom prst="rect">
            <a:avLst/>
          </a:prstGeom>
          <a:noFill/>
        </p:spPr>
        <p:txBody>
          <a:bodyPr wrap="square" lIns="0" tIns="0" rIns="0" bIns="0" anchor="ctr">
            <a:spAutoFit/>
          </a:bodyPr>
          <a:lstStyle/>
          <a:p>
            <a:pPr>
              <a:spcAft>
                <a:spcPts val="300"/>
              </a:spcAft>
            </a:pPr>
            <a:r>
              <a:rPr lang="en-US" sz="900" b="1" dirty="0">
                <a:solidFill>
                  <a:schemeClr val="accent4"/>
                </a:solidFill>
                <a:cs typeface="Mongolian Baiti" panose="03000500000000000000" pitchFamily="66" charset="0"/>
              </a:rPr>
              <a:t>Date: MM/DD/YY</a:t>
            </a:r>
          </a:p>
          <a:p>
            <a:pP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sp>
        <p:nvSpPr>
          <p:cNvPr id="109" name="TextBox 108">
            <a:extLst>
              <a:ext uri="{FF2B5EF4-FFF2-40B4-BE49-F238E27FC236}">
                <a16:creationId xmlns:a16="http://schemas.microsoft.com/office/drawing/2014/main" id="{58D66231-EC14-4C94-8554-D71570BF9F1B}"/>
              </a:ext>
            </a:extLst>
          </p:cNvPr>
          <p:cNvSpPr txBox="1"/>
          <p:nvPr/>
        </p:nvSpPr>
        <p:spPr>
          <a:xfrm>
            <a:off x="1500095" y="4273536"/>
            <a:ext cx="1082842" cy="800219"/>
          </a:xfrm>
          <a:prstGeom prst="rect">
            <a:avLst/>
          </a:prstGeom>
          <a:noFill/>
        </p:spPr>
        <p:txBody>
          <a:bodyPr wrap="square" lIns="0" tIns="0" rIns="0" bIns="0" anchor="ctr">
            <a:spAutoFit/>
          </a:bodyPr>
          <a:lstStyle/>
          <a:p>
            <a:pPr>
              <a:spcAft>
                <a:spcPts val="300"/>
              </a:spcAft>
            </a:pPr>
            <a:r>
              <a:rPr lang="en-US" sz="900" b="1" dirty="0">
                <a:solidFill>
                  <a:schemeClr val="accent2"/>
                </a:solidFill>
                <a:cs typeface="Mongolian Baiti" panose="03000500000000000000" pitchFamily="66" charset="0"/>
              </a:rPr>
              <a:t>Date: MM/DD/YY</a:t>
            </a:r>
          </a:p>
          <a:p>
            <a:pP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 amet,</a:t>
            </a:r>
          </a:p>
        </p:txBody>
      </p:sp>
      <p:cxnSp>
        <p:nvCxnSpPr>
          <p:cNvPr id="124" name="Straight Connector 123">
            <a:extLst>
              <a:ext uri="{FF2B5EF4-FFF2-40B4-BE49-F238E27FC236}">
                <a16:creationId xmlns:a16="http://schemas.microsoft.com/office/drawing/2014/main" id="{729ED323-604C-4195-AFAC-526A10FD401A}"/>
              </a:ext>
            </a:extLst>
          </p:cNvPr>
          <p:cNvCxnSpPr>
            <a:cxnSpLocks/>
          </p:cNvCxnSpPr>
          <p:nvPr/>
        </p:nvCxnSpPr>
        <p:spPr>
          <a:xfrm>
            <a:off x="7589940" y="4194051"/>
            <a:ext cx="0" cy="959188"/>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04B74E03-D45E-4238-A2C7-4E48319741D9}"/>
              </a:ext>
            </a:extLst>
          </p:cNvPr>
          <p:cNvCxnSpPr>
            <a:cxnSpLocks/>
          </p:cNvCxnSpPr>
          <p:nvPr/>
        </p:nvCxnSpPr>
        <p:spPr>
          <a:xfrm>
            <a:off x="5532193" y="4194051"/>
            <a:ext cx="0" cy="959188"/>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62DEE492-6866-49C8-9F85-431C89D1519E}"/>
              </a:ext>
            </a:extLst>
          </p:cNvPr>
          <p:cNvCxnSpPr>
            <a:cxnSpLocks/>
          </p:cNvCxnSpPr>
          <p:nvPr/>
        </p:nvCxnSpPr>
        <p:spPr>
          <a:xfrm>
            <a:off x="3474443" y="4194051"/>
            <a:ext cx="0" cy="959188"/>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8BB96F9E-64DA-472B-A04C-18898F1F834C}"/>
              </a:ext>
            </a:extLst>
          </p:cNvPr>
          <p:cNvCxnSpPr>
            <a:cxnSpLocks/>
          </p:cNvCxnSpPr>
          <p:nvPr/>
        </p:nvCxnSpPr>
        <p:spPr>
          <a:xfrm>
            <a:off x="1416694" y="4194051"/>
            <a:ext cx="0" cy="959188"/>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069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387820" y="884975"/>
            <a:ext cx="8368363" cy="199546"/>
          </a:xfrm>
        </p:spPr>
        <p:txBody>
          <a:bodyPr/>
          <a:lstStyle/>
          <a:p>
            <a:r>
              <a:rPr lang="en-US" dirty="0"/>
              <a:t>Enter your subhead line here</a:t>
            </a:r>
          </a:p>
        </p:txBody>
      </p:sp>
      <p:sp>
        <p:nvSpPr>
          <p:cNvPr id="2" name="Title 1"/>
          <p:cNvSpPr>
            <a:spLocks noGrp="1"/>
          </p:cNvSpPr>
          <p:nvPr>
            <p:ph type="title"/>
          </p:nvPr>
        </p:nvSpPr>
        <p:spPr>
          <a:xfrm>
            <a:off x="387820" y="382773"/>
            <a:ext cx="8368363" cy="445500"/>
          </a:xfrm>
        </p:spPr>
        <p:txBody>
          <a:bodyPr/>
          <a:lstStyle/>
          <a:p>
            <a:r>
              <a:rPr lang="en-US" dirty="0"/>
              <a:t>Timeline Infographics – 8 Steps</a:t>
            </a:r>
          </a:p>
        </p:txBody>
      </p:sp>
      <p:sp>
        <p:nvSpPr>
          <p:cNvPr id="101" name="15 Cheurón">
            <a:extLst>
              <a:ext uri="{FF2B5EF4-FFF2-40B4-BE49-F238E27FC236}">
                <a16:creationId xmlns:a16="http://schemas.microsoft.com/office/drawing/2014/main" id="{C017B11C-5895-4FF3-8070-FC111E4647AB}"/>
              </a:ext>
            </a:extLst>
          </p:cNvPr>
          <p:cNvSpPr/>
          <p:nvPr/>
        </p:nvSpPr>
        <p:spPr>
          <a:xfrm>
            <a:off x="1443204" y="3561901"/>
            <a:ext cx="1001320" cy="40975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500" b="1" dirty="0">
                <a:solidFill>
                  <a:schemeClr val="bg1"/>
                </a:solidFill>
              </a:rPr>
              <a:t>2024</a:t>
            </a:r>
          </a:p>
        </p:txBody>
      </p:sp>
      <p:sp>
        <p:nvSpPr>
          <p:cNvPr id="102" name="13 Cheurón">
            <a:extLst>
              <a:ext uri="{FF2B5EF4-FFF2-40B4-BE49-F238E27FC236}">
                <a16:creationId xmlns:a16="http://schemas.microsoft.com/office/drawing/2014/main" id="{2335D37A-5B0F-44FB-9A93-F7F3BBE896DC}"/>
              </a:ext>
            </a:extLst>
          </p:cNvPr>
          <p:cNvSpPr/>
          <p:nvPr/>
        </p:nvSpPr>
        <p:spPr>
          <a:xfrm>
            <a:off x="3553409" y="3561901"/>
            <a:ext cx="1001883" cy="40975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500" b="1" dirty="0">
                <a:solidFill>
                  <a:schemeClr val="bg1"/>
                </a:solidFill>
              </a:rPr>
              <a:t>2026</a:t>
            </a:r>
          </a:p>
        </p:txBody>
      </p:sp>
      <p:sp>
        <p:nvSpPr>
          <p:cNvPr id="103" name="16 Cheurón">
            <a:extLst>
              <a:ext uri="{FF2B5EF4-FFF2-40B4-BE49-F238E27FC236}">
                <a16:creationId xmlns:a16="http://schemas.microsoft.com/office/drawing/2014/main" id="{E3E21FD2-656E-4937-8B5F-F866AA572BC1}"/>
              </a:ext>
            </a:extLst>
          </p:cNvPr>
          <p:cNvSpPr/>
          <p:nvPr/>
        </p:nvSpPr>
        <p:spPr>
          <a:xfrm>
            <a:off x="2498589" y="3561901"/>
            <a:ext cx="1001320" cy="409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500" b="1" dirty="0">
                <a:solidFill>
                  <a:schemeClr val="bg1"/>
                </a:solidFill>
              </a:rPr>
              <a:t>2025</a:t>
            </a:r>
          </a:p>
        </p:txBody>
      </p:sp>
      <p:sp>
        <p:nvSpPr>
          <p:cNvPr id="104" name="18 Cheurón">
            <a:extLst>
              <a:ext uri="{FF2B5EF4-FFF2-40B4-BE49-F238E27FC236}">
                <a16:creationId xmlns:a16="http://schemas.microsoft.com/office/drawing/2014/main" id="{22643BE0-7A32-4833-9B8F-4DD19AD1D3AE}"/>
              </a:ext>
            </a:extLst>
          </p:cNvPr>
          <p:cNvSpPr/>
          <p:nvPr/>
        </p:nvSpPr>
        <p:spPr>
          <a:xfrm>
            <a:off x="387821" y="3561901"/>
            <a:ext cx="1001883" cy="40975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500" b="1" dirty="0">
                <a:solidFill>
                  <a:schemeClr val="bg1"/>
                </a:solidFill>
              </a:rPr>
              <a:t>2023</a:t>
            </a:r>
          </a:p>
        </p:txBody>
      </p:sp>
      <p:sp>
        <p:nvSpPr>
          <p:cNvPr id="113" name="14 Cheurón">
            <a:extLst>
              <a:ext uri="{FF2B5EF4-FFF2-40B4-BE49-F238E27FC236}">
                <a16:creationId xmlns:a16="http://schemas.microsoft.com/office/drawing/2014/main" id="{C1439C24-082D-4F0D-9331-5F27C7A86325}"/>
              </a:ext>
            </a:extLst>
          </p:cNvPr>
          <p:cNvSpPr/>
          <p:nvPr/>
        </p:nvSpPr>
        <p:spPr>
          <a:xfrm>
            <a:off x="4608793" y="3561901"/>
            <a:ext cx="1001883" cy="40975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500" b="1" dirty="0">
                <a:solidFill>
                  <a:schemeClr val="bg1"/>
                </a:solidFill>
              </a:rPr>
              <a:t>2027</a:t>
            </a:r>
          </a:p>
        </p:txBody>
      </p:sp>
      <p:sp>
        <p:nvSpPr>
          <p:cNvPr id="116" name="11 Cheurón">
            <a:extLst>
              <a:ext uri="{FF2B5EF4-FFF2-40B4-BE49-F238E27FC236}">
                <a16:creationId xmlns:a16="http://schemas.microsoft.com/office/drawing/2014/main" id="{7AC4D45D-AD7B-46E4-9109-2536FA6A3E62}"/>
              </a:ext>
            </a:extLst>
          </p:cNvPr>
          <p:cNvSpPr/>
          <p:nvPr/>
        </p:nvSpPr>
        <p:spPr>
          <a:xfrm>
            <a:off x="5664177" y="3561901"/>
            <a:ext cx="1001320" cy="409754"/>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500" b="1" dirty="0">
                <a:solidFill>
                  <a:schemeClr val="bg1"/>
                </a:solidFill>
              </a:rPr>
              <a:t>2028</a:t>
            </a:r>
          </a:p>
        </p:txBody>
      </p:sp>
      <p:sp>
        <p:nvSpPr>
          <p:cNvPr id="119" name="14 Cheurón">
            <a:extLst>
              <a:ext uri="{FF2B5EF4-FFF2-40B4-BE49-F238E27FC236}">
                <a16:creationId xmlns:a16="http://schemas.microsoft.com/office/drawing/2014/main" id="{CEE4829A-2E24-4587-9084-1C1D6FB49E4C}"/>
              </a:ext>
            </a:extLst>
          </p:cNvPr>
          <p:cNvSpPr/>
          <p:nvPr/>
        </p:nvSpPr>
        <p:spPr>
          <a:xfrm>
            <a:off x="6699478" y="3561901"/>
            <a:ext cx="1001882" cy="40975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500" b="1" dirty="0">
                <a:solidFill>
                  <a:schemeClr val="bg1"/>
                </a:solidFill>
              </a:rPr>
              <a:t>2029</a:t>
            </a:r>
          </a:p>
        </p:txBody>
      </p:sp>
      <p:sp>
        <p:nvSpPr>
          <p:cNvPr id="60" name="11 Cheurón">
            <a:extLst>
              <a:ext uri="{FF2B5EF4-FFF2-40B4-BE49-F238E27FC236}">
                <a16:creationId xmlns:a16="http://schemas.microsoft.com/office/drawing/2014/main" id="{406CC735-8211-42C3-9CA1-62DC3C5074E0}"/>
              </a:ext>
            </a:extLst>
          </p:cNvPr>
          <p:cNvSpPr/>
          <p:nvPr/>
        </p:nvSpPr>
        <p:spPr>
          <a:xfrm>
            <a:off x="7754862" y="3561901"/>
            <a:ext cx="1001320" cy="409754"/>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500" b="1" dirty="0">
                <a:solidFill>
                  <a:schemeClr val="bg1"/>
                </a:solidFill>
              </a:rPr>
              <a:t>2030</a:t>
            </a:r>
          </a:p>
        </p:txBody>
      </p:sp>
      <p:grpSp>
        <p:nvGrpSpPr>
          <p:cNvPr id="26" name="Group 25">
            <a:extLst>
              <a:ext uri="{FF2B5EF4-FFF2-40B4-BE49-F238E27FC236}">
                <a16:creationId xmlns:a16="http://schemas.microsoft.com/office/drawing/2014/main" id="{44D67FEC-EA34-4622-B2EB-103E8985CA13}"/>
              </a:ext>
            </a:extLst>
          </p:cNvPr>
          <p:cNvGrpSpPr/>
          <p:nvPr/>
        </p:nvGrpSpPr>
        <p:grpSpPr>
          <a:xfrm>
            <a:off x="888481" y="2973944"/>
            <a:ext cx="7367042" cy="1585672"/>
            <a:chOff x="1184639" y="2822257"/>
            <a:chExt cx="9822723" cy="2114229"/>
          </a:xfrm>
        </p:grpSpPr>
        <p:grpSp>
          <p:nvGrpSpPr>
            <p:cNvPr id="13" name="Group 12">
              <a:extLst>
                <a:ext uri="{FF2B5EF4-FFF2-40B4-BE49-F238E27FC236}">
                  <a16:creationId xmlns:a16="http://schemas.microsoft.com/office/drawing/2014/main" id="{DB89C481-B339-48DA-B5E9-06F85FEC9F52}"/>
                </a:ext>
              </a:extLst>
            </p:cNvPr>
            <p:cNvGrpSpPr/>
            <p:nvPr/>
          </p:nvGrpSpPr>
          <p:grpSpPr>
            <a:xfrm>
              <a:off x="1184639" y="2822257"/>
              <a:ext cx="8415543" cy="653539"/>
              <a:chOff x="1184639" y="2833015"/>
              <a:chExt cx="8415543" cy="555387"/>
            </a:xfrm>
          </p:grpSpPr>
          <p:cxnSp>
            <p:nvCxnSpPr>
              <p:cNvPr id="109" name="Straight Connector 108">
                <a:extLst>
                  <a:ext uri="{FF2B5EF4-FFF2-40B4-BE49-F238E27FC236}">
                    <a16:creationId xmlns:a16="http://schemas.microsoft.com/office/drawing/2014/main" id="{7E26B8AD-5938-42B2-B95F-51953DA4AC64}"/>
                  </a:ext>
                </a:extLst>
              </p:cNvPr>
              <p:cNvCxnSpPr>
                <a:cxnSpLocks/>
              </p:cNvCxnSpPr>
              <p:nvPr/>
            </p:nvCxnSpPr>
            <p:spPr>
              <a:xfrm flipV="1">
                <a:off x="1184639" y="2833015"/>
                <a:ext cx="0" cy="555387"/>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110" name="Straight Connector 109">
                <a:extLst>
                  <a:ext uri="{FF2B5EF4-FFF2-40B4-BE49-F238E27FC236}">
                    <a16:creationId xmlns:a16="http://schemas.microsoft.com/office/drawing/2014/main" id="{9C838135-247E-4E75-A8FF-A9796C75DE3B}"/>
                  </a:ext>
                </a:extLst>
              </p:cNvPr>
              <p:cNvCxnSpPr>
                <a:cxnSpLocks/>
              </p:cNvCxnSpPr>
              <p:nvPr/>
            </p:nvCxnSpPr>
            <p:spPr>
              <a:xfrm flipV="1">
                <a:off x="3998997" y="2833015"/>
                <a:ext cx="0" cy="555387"/>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115" name="Straight Connector 114">
                <a:extLst>
                  <a:ext uri="{FF2B5EF4-FFF2-40B4-BE49-F238E27FC236}">
                    <a16:creationId xmlns:a16="http://schemas.microsoft.com/office/drawing/2014/main" id="{DAE07EC4-6EC7-47AD-8BF3-F16E2A573AE0}"/>
                  </a:ext>
                </a:extLst>
              </p:cNvPr>
              <p:cNvCxnSpPr>
                <a:cxnSpLocks/>
              </p:cNvCxnSpPr>
              <p:nvPr/>
            </p:nvCxnSpPr>
            <p:spPr>
              <a:xfrm flipV="1">
                <a:off x="6812602" y="2833015"/>
                <a:ext cx="0" cy="555387"/>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121" name="Straight Connector 120">
                <a:extLst>
                  <a:ext uri="{FF2B5EF4-FFF2-40B4-BE49-F238E27FC236}">
                    <a16:creationId xmlns:a16="http://schemas.microsoft.com/office/drawing/2014/main" id="{1C545D32-4C6E-456E-A74C-D7398F8B88FD}"/>
                  </a:ext>
                </a:extLst>
              </p:cNvPr>
              <p:cNvCxnSpPr>
                <a:cxnSpLocks/>
              </p:cNvCxnSpPr>
              <p:nvPr/>
            </p:nvCxnSpPr>
            <p:spPr>
              <a:xfrm flipV="1">
                <a:off x="9600182" y="2833015"/>
                <a:ext cx="0" cy="555387"/>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grpSp>
        <p:grpSp>
          <p:nvGrpSpPr>
            <p:cNvPr id="15" name="Group 14">
              <a:extLst>
                <a:ext uri="{FF2B5EF4-FFF2-40B4-BE49-F238E27FC236}">
                  <a16:creationId xmlns:a16="http://schemas.microsoft.com/office/drawing/2014/main" id="{63CBC1CA-BF94-497F-A169-B597A14EF99D}"/>
                </a:ext>
              </a:extLst>
            </p:cNvPr>
            <p:cNvGrpSpPr/>
            <p:nvPr/>
          </p:nvGrpSpPr>
          <p:grpSpPr>
            <a:xfrm>
              <a:off x="2591818" y="4282946"/>
              <a:ext cx="8415544" cy="653540"/>
              <a:chOff x="2591818" y="4293704"/>
              <a:chExt cx="8415544" cy="653540"/>
            </a:xfrm>
          </p:grpSpPr>
          <p:cxnSp>
            <p:nvCxnSpPr>
              <p:cNvPr id="111" name="Straight Connector 110">
                <a:extLst>
                  <a:ext uri="{FF2B5EF4-FFF2-40B4-BE49-F238E27FC236}">
                    <a16:creationId xmlns:a16="http://schemas.microsoft.com/office/drawing/2014/main" id="{874FAAAB-7E7F-49C4-A2D7-C361782445A9}"/>
                  </a:ext>
                </a:extLst>
              </p:cNvPr>
              <p:cNvCxnSpPr>
                <a:cxnSpLocks/>
              </p:cNvCxnSpPr>
              <p:nvPr/>
            </p:nvCxnSpPr>
            <p:spPr>
              <a:xfrm>
                <a:off x="2591818" y="4293704"/>
                <a:ext cx="0" cy="653540"/>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342BD3C0-C7A0-4E70-A41D-2A4294918D40}"/>
                  </a:ext>
                </a:extLst>
              </p:cNvPr>
              <p:cNvCxnSpPr>
                <a:cxnSpLocks/>
              </p:cNvCxnSpPr>
              <p:nvPr/>
            </p:nvCxnSpPr>
            <p:spPr>
              <a:xfrm>
                <a:off x="5406175" y="4293704"/>
                <a:ext cx="0" cy="653540"/>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3E7B90B4-488C-4437-ADDB-4676AF7E41FD}"/>
                  </a:ext>
                </a:extLst>
              </p:cNvPr>
              <p:cNvCxnSpPr>
                <a:cxnSpLocks/>
              </p:cNvCxnSpPr>
              <p:nvPr/>
            </p:nvCxnSpPr>
            <p:spPr>
              <a:xfrm>
                <a:off x="8219781" y="4293704"/>
                <a:ext cx="0" cy="653540"/>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675EDF90-45E8-45B3-9175-BAB424370892}"/>
                  </a:ext>
                </a:extLst>
              </p:cNvPr>
              <p:cNvCxnSpPr>
                <a:cxnSpLocks/>
              </p:cNvCxnSpPr>
              <p:nvPr/>
            </p:nvCxnSpPr>
            <p:spPr>
              <a:xfrm>
                <a:off x="11007362" y="4293704"/>
                <a:ext cx="0" cy="653540"/>
              </a:xfrm>
              <a:prstGeom prst="line">
                <a:avLst/>
              </a:prstGeom>
              <a:ln w="12700" cmpd="sng">
                <a:solidFill>
                  <a:schemeClr val="bg1">
                    <a:lumMod val="50000"/>
                  </a:schemeClr>
                </a:solidFill>
                <a:headEnd type="oval"/>
                <a:tailEnd type="none"/>
              </a:ln>
            </p:spPr>
            <p:style>
              <a:lnRef idx="1">
                <a:schemeClr val="dk1"/>
              </a:lnRef>
              <a:fillRef idx="0">
                <a:schemeClr val="dk1"/>
              </a:fillRef>
              <a:effectRef idx="0">
                <a:schemeClr val="dk1"/>
              </a:effectRef>
              <a:fontRef idx="minor">
                <a:schemeClr val="tx1"/>
              </a:fontRef>
            </p:style>
          </p:cxnSp>
        </p:grpSp>
      </p:grpSp>
      <p:sp>
        <p:nvSpPr>
          <p:cNvPr id="37" name="Oval 36"/>
          <p:cNvSpPr/>
          <p:nvPr/>
        </p:nvSpPr>
        <p:spPr>
          <a:xfrm>
            <a:off x="479439" y="2107439"/>
            <a:ext cx="816065" cy="81606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000"/>
          </a:p>
        </p:txBody>
      </p:sp>
      <p:sp>
        <p:nvSpPr>
          <p:cNvPr id="39" name="Oval 38"/>
          <p:cNvSpPr/>
          <p:nvPr/>
        </p:nvSpPr>
        <p:spPr>
          <a:xfrm>
            <a:off x="2591217" y="2107439"/>
            <a:ext cx="816065" cy="81606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000"/>
          </a:p>
        </p:txBody>
      </p:sp>
      <p:sp>
        <p:nvSpPr>
          <p:cNvPr id="135" name="Freeform: Shape 134">
            <a:extLst>
              <a:ext uri="{FF2B5EF4-FFF2-40B4-BE49-F238E27FC236}">
                <a16:creationId xmlns:a16="http://schemas.microsoft.com/office/drawing/2014/main" id="{D6B486E8-A67A-4864-A951-5EA45AEB39C0}"/>
              </a:ext>
            </a:extLst>
          </p:cNvPr>
          <p:cNvSpPr/>
          <p:nvPr/>
        </p:nvSpPr>
        <p:spPr>
          <a:xfrm>
            <a:off x="698084" y="2337001"/>
            <a:ext cx="378777" cy="356941"/>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pPr algn="ctr"/>
            <a:endParaRPr lang="en-US" sz="1800"/>
          </a:p>
        </p:txBody>
      </p:sp>
      <p:sp>
        <p:nvSpPr>
          <p:cNvPr id="49" name="Oval 48"/>
          <p:cNvSpPr/>
          <p:nvPr/>
        </p:nvSpPr>
        <p:spPr>
          <a:xfrm>
            <a:off x="4701422" y="2107439"/>
            <a:ext cx="816065" cy="816063"/>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000"/>
          </a:p>
        </p:txBody>
      </p:sp>
      <p:sp>
        <p:nvSpPr>
          <p:cNvPr id="136" name="Graphic 43">
            <a:extLst>
              <a:ext uri="{FF2B5EF4-FFF2-40B4-BE49-F238E27FC236}">
                <a16:creationId xmlns:a16="http://schemas.microsoft.com/office/drawing/2014/main" id="{57BCC037-A358-4553-8B73-4FBAB686FEA6}"/>
              </a:ext>
            </a:extLst>
          </p:cNvPr>
          <p:cNvSpPr/>
          <p:nvPr/>
        </p:nvSpPr>
        <p:spPr>
          <a:xfrm>
            <a:off x="4911161" y="2325073"/>
            <a:ext cx="396587" cy="380796"/>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pPr algn="ctr"/>
            <a:endParaRPr lang="en-US" sz="1800"/>
          </a:p>
        </p:txBody>
      </p:sp>
      <p:sp>
        <p:nvSpPr>
          <p:cNvPr id="137" name="Freeform: Shape 136">
            <a:extLst>
              <a:ext uri="{FF2B5EF4-FFF2-40B4-BE49-F238E27FC236}">
                <a16:creationId xmlns:a16="http://schemas.microsoft.com/office/drawing/2014/main" id="{E3234DEA-9967-4FA4-ACCC-7C008D6883C7}"/>
              </a:ext>
            </a:extLst>
          </p:cNvPr>
          <p:cNvSpPr/>
          <p:nvPr/>
        </p:nvSpPr>
        <p:spPr>
          <a:xfrm>
            <a:off x="2778777" y="2369041"/>
            <a:ext cx="440947" cy="292861"/>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pPr algn="ctr"/>
            <a:endParaRPr lang="en-US" sz="1800" dirty="0"/>
          </a:p>
        </p:txBody>
      </p:sp>
      <p:sp>
        <p:nvSpPr>
          <p:cNvPr id="64" name="Oval 63">
            <a:extLst>
              <a:ext uri="{FF2B5EF4-FFF2-40B4-BE49-F238E27FC236}">
                <a16:creationId xmlns:a16="http://schemas.microsoft.com/office/drawing/2014/main" id="{3B26A57A-C3B7-4FCD-875C-A08A5AD8229A}"/>
              </a:ext>
            </a:extLst>
          </p:cNvPr>
          <p:cNvSpPr/>
          <p:nvPr/>
        </p:nvSpPr>
        <p:spPr>
          <a:xfrm>
            <a:off x="6792108" y="2107439"/>
            <a:ext cx="816064" cy="816063"/>
          </a:xfrm>
          <a:prstGeom prst="ellipse">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000"/>
          </a:p>
        </p:txBody>
      </p:sp>
      <p:sp>
        <p:nvSpPr>
          <p:cNvPr id="148" name="TextBox 147">
            <a:extLst>
              <a:ext uri="{FF2B5EF4-FFF2-40B4-BE49-F238E27FC236}">
                <a16:creationId xmlns:a16="http://schemas.microsoft.com/office/drawing/2014/main" id="{4559A328-EEE6-450E-A6C6-4A6BB4426C56}"/>
              </a:ext>
            </a:extLst>
          </p:cNvPr>
          <p:cNvSpPr txBox="1"/>
          <p:nvPr/>
        </p:nvSpPr>
        <p:spPr>
          <a:xfrm>
            <a:off x="1435767" y="2430136"/>
            <a:ext cx="993542" cy="905120"/>
          </a:xfrm>
          <a:prstGeom prst="rect">
            <a:avLst/>
          </a:prstGeom>
          <a:noFill/>
        </p:spPr>
        <p:txBody>
          <a:bodyPr wrap="square" lIns="0" tIns="0" rIns="0" bIns="0" anchor="b">
            <a:spAutoFit/>
          </a:bodyPr>
          <a:lstStyle/>
          <a:p>
            <a:pPr algn="ctr">
              <a:lnSpc>
                <a:spcPct val="110000"/>
              </a:lnSpc>
              <a:spcAft>
                <a:spcPts val="225"/>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49" name="TextBox 148">
            <a:extLst>
              <a:ext uri="{FF2B5EF4-FFF2-40B4-BE49-F238E27FC236}">
                <a16:creationId xmlns:a16="http://schemas.microsoft.com/office/drawing/2014/main" id="{4EBEFCC0-5BE6-46F1-B303-6DFA43380601}"/>
              </a:ext>
            </a:extLst>
          </p:cNvPr>
          <p:cNvSpPr txBox="1"/>
          <p:nvPr/>
        </p:nvSpPr>
        <p:spPr>
          <a:xfrm>
            <a:off x="5677559" y="2430136"/>
            <a:ext cx="974547" cy="905120"/>
          </a:xfrm>
          <a:prstGeom prst="rect">
            <a:avLst/>
          </a:prstGeom>
          <a:noFill/>
        </p:spPr>
        <p:txBody>
          <a:bodyPr wrap="square" lIns="0" tIns="0" rIns="0" bIns="0" anchor="b">
            <a:spAutoFit/>
          </a:bodyPr>
          <a:lstStyle/>
          <a:p>
            <a:pPr algn="ctr">
              <a:lnSpc>
                <a:spcPct val="110000"/>
              </a:lnSpc>
              <a:spcAft>
                <a:spcPts val="225"/>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50" name="TextBox 149">
            <a:extLst>
              <a:ext uri="{FF2B5EF4-FFF2-40B4-BE49-F238E27FC236}">
                <a16:creationId xmlns:a16="http://schemas.microsoft.com/office/drawing/2014/main" id="{7D391731-0AB4-4F35-B6EA-C497BB2E7275}"/>
              </a:ext>
            </a:extLst>
          </p:cNvPr>
          <p:cNvSpPr txBox="1"/>
          <p:nvPr/>
        </p:nvSpPr>
        <p:spPr>
          <a:xfrm>
            <a:off x="3565796" y="2430136"/>
            <a:ext cx="975537" cy="905120"/>
          </a:xfrm>
          <a:prstGeom prst="rect">
            <a:avLst/>
          </a:prstGeom>
          <a:noFill/>
        </p:spPr>
        <p:txBody>
          <a:bodyPr wrap="square" lIns="0" tIns="0" rIns="0" bIns="0" anchor="b">
            <a:spAutoFit/>
          </a:bodyPr>
          <a:lstStyle/>
          <a:p>
            <a:pPr algn="ctr">
              <a:lnSpc>
                <a:spcPct val="110000"/>
              </a:lnSpc>
              <a:spcAft>
                <a:spcPts val="225"/>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51" name="Freeform 13">
            <a:extLst>
              <a:ext uri="{FF2B5EF4-FFF2-40B4-BE49-F238E27FC236}">
                <a16:creationId xmlns:a16="http://schemas.microsoft.com/office/drawing/2014/main" id="{2DFEEFA5-8B8D-4B5F-B112-448913E679E0}"/>
              </a:ext>
            </a:extLst>
          </p:cNvPr>
          <p:cNvSpPr>
            <a:spLocks/>
          </p:cNvSpPr>
          <p:nvPr/>
        </p:nvSpPr>
        <p:spPr bwMode="auto">
          <a:xfrm>
            <a:off x="7025911" y="2343560"/>
            <a:ext cx="348458" cy="34382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800" dirty="0"/>
          </a:p>
        </p:txBody>
      </p:sp>
      <p:sp>
        <p:nvSpPr>
          <p:cNvPr id="61" name="TextBox 60">
            <a:extLst>
              <a:ext uri="{FF2B5EF4-FFF2-40B4-BE49-F238E27FC236}">
                <a16:creationId xmlns:a16="http://schemas.microsoft.com/office/drawing/2014/main" id="{204F18CB-A2F1-4FDD-8950-A2DDB71D23D1}"/>
              </a:ext>
            </a:extLst>
          </p:cNvPr>
          <p:cNvSpPr txBox="1"/>
          <p:nvPr/>
        </p:nvSpPr>
        <p:spPr>
          <a:xfrm>
            <a:off x="7768244" y="2430136"/>
            <a:ext cx="974547" cy="905120"/>
          </a:xfrm>
          <a:prstGeom prst="rect">
            <a:avLst/>
          </a:prstGeom>
          <a:noFill/>
        </p:spPr>
        <p:txBody>
          <a:bodyPr wrap="square" lIns="0" tIns="0" rIns="0" bIns="0" anchor="b">
            <a:spAutoFit/>
          </a:bodyPr>
          <a:lstStyle/>
          <a:p>
            <a:pPr algn="ctr">
              <a:lnSpc>
                <a:spcPct val="110000"/>
              </a:lnSpc>
              <a:spcAft>
                <a:spcPts val="225"/>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68" name="Oval 67"/>
          <p:cNvSpPr/>
          <p:nvPr/>
        </p:nvSpPr>
        <p:spPr>
          <a:xfrm rot="10800000" flipV="1">
            <a:off x="5756805" y="4610056"/>
            <a:ext cx="816064" cy="816065"/>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000"/>
          </a:p>
        </p:txBody>
      </p:sp>
      <p:sp>
        <p:nvSpPr>
          <p:cNvPr id="59" name="Oval 58"/>
          <p:cNvSpPr/>
          <p:nvPr/>
        </p:nvSpPr>
        <p:spPr>
          <a:xfrm rot="10800000" flipV="1">
            <a:off x="1535834" y="4610056"/>
            <a:ext cx="816065" cy="81606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000"/>
          </a:p>
        </p:txBody>
      </p:sp>
      <p:sp>
        <p:nvSpPr>
          <p:cNvPr id="66" name="Oval 65"/>
          <p:cNvSpPr/>
          <p:nvPr/>
        </p:nvSpPr>
        <p:spPr>
          <a:xfrm rot="10800000" flipV="1">
            <a:off x="3646601" y="4610056"/>
            <a:ext cx="816065" cy="816065"/>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000"/>
          </a:p>
        </p:txBody>
      </p:sp>
      <p:sp>
        <p:nvSpPr>
          <p:cNvPr id="133" name="Freeform 23">
            <a:extLst>
              <a:ext uri="{FF2B5EF4-FFF2-40B4-BE49-F238E27FC236}">
                <a16:creationId xmlns:a16="http://schemas.microsoft.com/office/drawing/2014/main" id="{3CBCED62-F302-4D5B-95FB-83BF541C5F1B}"/>
              </a:ext>
            </a:extLst>
          </p:cNvPr>
          <p:cNvSpPr>
            <a:spLocks/>
          </p:cNvSpPr>
          <p:nvPr/>
        </p:nvSpPr>
        <p:spPr bwMode="auto">
          <a:xfrm>
            <a:off x="1796365" y="4825402"/>
            <a:ext cx="295003" cy="385373"/>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800"/>
          </a:p>
        </p:txBody>
      </p:sp>
      <p:sp>
        <p:nvSpPr>
          <p:cNvPr id="134" name="Freeform 20">
            <a:extLst>
              <a:ext uri="{FF2B5EF4-FFF2-40B4-BE49-F238E27FC236}">
                <a16:creationId xmlns:a16="http://schemas.microsoft.com/office/drawing/2014/main" id="{16A380E8-F994-42B8-ACD0-6CF7D620EB5A}"/>
              </a:ext>
            </a:extLst>
          </p:cNvPr>
          <p:cNvSpPr>
            <a:spLocks noEditPoints="1"/>
          </p:cNvSpPr>
          <p:nvPr/>
        </p:nvSpPr>
        <p:spPr bwMode="auto">
          <a:xfrm>
            <a:off x="3887438" y="4850047"/>
            <a:ext cx="334389" cy="336085"/>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800"/>
          </a:p>
        </p:txBody>
      </p:sp>
      <p:sp>
        <p:nvSpPr>
          <p:cNvPr id="132" name="Freeform 11">
            <a:extLst>
              <a:ext uri="{FF2B5EF4-FFF2-40B4-BE49-F238E27FC236}">
                <a16:creationId xmlns:a16="http://schemas.microsoft.com/office/drawing/2014/main" id="{36D85945-8E4F-487F-8387-662D08A88B95}"/>
              </a:ext>
            </a:extLst>
          </p:cNvPr>
          <p:cNvSpPr>
            <a:spLocks noEditPoints="1"/>
          </p:cNvSpPr>
          <p:nvPr/>
        </p:nvSpPr>
        <p:spPr bwMode="auto">
          <a:xfrm>
            <a:off x="6014705" y="4868546"/>
            <a:ext cx="300261" cy="299086"/>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800"/>
          </a:p>
        </p:txBody>
      </p:sp>
      <p:sp>
        <p:nvSpPr>
          <p:cNvPr id="125" name="TextBox 124">
            <a:extLst>
              <a:ext uri="{FF2B5EF4-FFF2-40B4-BE49-F238E27FC236}">
                <a16:creationId xmlns:a16="http://schemas.microsoft.com/office/drawing/2014/main" id="{B508C044-BAD3-4B1B-A471-4B00C8097086}"/>
              </a:ext>
            </a:extLst>
          </p:cNvPr>
          <p:cNvSpPr txBox="1"/>
          <p:nvPr/>
        </p:nvSpPr>
        <p:spPr>
          <a:xfrm>
            <a:off x="401251" y="4198300"/>
            <a:ext cx="977804" cy="905120"/>
          </a:xfrm>
          <a:prstGeom prst="rect">
            <a:avLst/>
          </a:prstGeom>
          <a:noFill/>
        </p:spPr>
        <p:txBody>
          <a:bodyPr wrap="square" lIns="0" tIns="0" rIns="0" bIns="0" anchor="t">
            <a:spAutoFit/>
          </a:bodyPr>
          <a:lstStyle/>
          <a:p>
            <a:pPr algn="ctr">
              <a:lnSpc>
                <a:spcPct val="110000"/>
              </a:lnSpc>
              <a:spcAft>
                <a:spcPts val="225"/>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44" name="TextBox 143">
            <a:extLst>
              <a:ext uri="{FF2B5EF4-FFF2-40B4-BE49-F238E27FC236}">
                <a16:creationId xmlns:a16="http://schemas.microsoft.com/office/drawing/2014/main" id="{C694A354-F178-4148-A4E6-2F84586B174C}"/>
              </a:ext>
            </a:extLst>
          </p:cNvPr>
          <p:cNvSpPr txBox="1"/>
          <p:nvPr/>
        </p:nvSpPr>
        <p:spPr>
          <a:xfrm>
            <a:off x="6712834" y="4198300"/>
            <a:ext cx="972392" cy="905120"/>
          </a:xfrm>
          <a:prstGeom prst="rect">
            <a:avLst/>
          </a:prstGeom>
          <a:noFill/>
        </p:spPr>
        <p:txBody>
          <a:bodyPr wrap="square" lIns="0" tIns="0" rIns="0" bIns="0" anchor="t">
            <a:spAutoFit/>
          </a:bodyPr>
          <a:lstStyle/>
          <a:p>
            <a:pPr algn="ctr">
              <a:lnSpc>
                <a:spcPct val="110000"/>
              </a:lnSpc>
              <a:spcAft>
                <a:spcPts val="225"/>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46" name="TextBox 145">
            <a:extLst>
              <a:ext uri="{FF2B5EF4-FFF2-40B4-BE49-F238E27FC236}">
                <a16:creationId xmlns:a16="http://schemas.microsoft.com/office/drawing/2014/main" id="{06D6AC07-EEC6-4D85-9DF2-072B3EB29CB4}"/>
              </a:ext>
            </a:extLst>
          </p:cNvPr>
          <p:cNvSpPr txBox="1"/>
          <p:nvPr/>
        </p:nvSpPr>
        <p:spPr>
          <a:xfrm>
            <a:off x="4637131" y="4198300"/>
            <a:ext cx="947988" cy="905120"/>
          </a:xfrm>
          <a:prstGeom prst="rect">
            <a:avLst/>
          </a:prstGeom>
          <a:noFill/>
        </p:spPr>
        <p:txBody>
          <a:bodyPr wrap="square" lIns="0" tIns="0" rIns="0" bIns="0" anchor="t">
            <a:spAutoFit/>
          </a:bodyPr>
          <a:lstStyle/>
          <a:p>
            <a:pPr algn="ctr">
              <a:lnSpc>
                <a:spcPct val="110000"/>
              </a:lnSpc>
              <a:spcAft>
                <a:spcPts val="225"/>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47" name="TextBox 146">
            <a:extLst>
              <a:ext uri="{FF2B5EF4-FFF2-40B4-BE49-F238E27FC236}">
                <a16:creationId xmlns:a16="http://schemas.microsoft.com/office/drawing/2014/main" id="{DE4C2787-0967-4F96-9ACD-ABCD3333CF2B}"/>
              </a:ext>
            </a:extLst>
          </p:cNvPr>
          <p:cNvSpPr txBox="1"/>
          <p:nvPr/>
        </p:nvSpPr>
        <p:spPr>
          <a:xfrm>
            <a:off x="2514758" y="4198300"/>
            <a:ext cx="974547" cy="905120"/>
          </a:xfrm>
          <a:prstGeom prst="rect">
            <a:avLst/>
          </a:prstGeom>
          <a:noFill/>
        </p:spPr>
        <p:txBody>
          <a:bodyPr wrap="square" lIns="0" tIns="0" rIns="0" bIns="0" anchor="t">
            <a:spAutoFit/>
          </a:bodyPr>
          <a:lstStyle/>
          <a:p>
            <a:pPr algn="ctr">
              <a:lnSpc>
                <a:spcPct val="110000"/>
              </a:lnSpc>
              <a:spcAft>
                <a:spcPts val="225"/>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57" name="Oval 56">
            <a:extLst>
              <a:ext uri="{FF2B5EF4-FFF2-40B4-BE49-F238E27FC236}">
                <a16:creationId xmlns:a16="http://schemas.microsoft.com/office/drawing/2014/main" id="{00EA2588-8A71-4437-AFBA-F15C00101F3B}"/>
              </a:ext>
            </a:extLst>
          </p:cNvPr>
          <p:cNvSpPr/>
          <p:nvPr/>
        </p:nvSpPr>
        <p:spPr>
          <a:xfrm rot="10800000" flipV="1">
            <a:off x="7847490" y="4610056"/>
            <a:ext cx="816064" cy="816065"/>
          </a:xfrm>
          <a:prstGeom prst="ellipse">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3000"/>
          </a:p>
        </p:txBody>
      </p:sp>
      <p:sp>
        <p:nvSpPr>
          <p:cNvPr id="86" name="Freeform 17">
            <a:extLst>
              <a:ext uri="{FF2B5EF4-FFF2-40B4-BE49-F238E27FC236}">
                <a16:creationId xmlns:a16="http://schemas.microsoft.com/office/drawing/2014/main" id="{BC1F5E6D-ADBA-48EF-BFEA-98ED7CD675C8}"/>
              </a:ext>
            </a:extLst>
          </p:cNvPr>
          <p:cNvSpPr>
            <a:spLocks noEditPoints="1"/>
          </p:cNvSpPr>
          <p:nvPr/>
        </p:nvSpPr>
        <p:spPr bwMode="auto">
          <a:xfrm>
            <a:off x="8124901" y="4861034"/>
            <a:ext cx="261242" cy="314109"/>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500" dirty="0"/>
          </a:p>
        </p:txBody>
      </p:sp>
    </p:spTree>
    <p:extLst>
      <p:ext uri="{BB962C8B-B14F-4D97-AF65-F5344CB8AC3E}">
        <p14:creationId xmlns:p14="http://schemas.microsoft.com/office/powerpoint/2010/main" val="2405710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Placeholder 85"/>
          <p:cNvSpPr>
            <a:spLocks noGrp="1"/>
          </p:cNvSpPr>
          <p:nvPr>
            <p:ph type="body" sz="half" idx="2"/>
          </p:nvPr>
        </p:nvSpPr>
        <p:spPr>
          <a:xfrm>
            <a:off x="387820" y="884975"/>
            <a:ext cx="8368363" cy="199546"/>
          </a:xfrm>
        </p:spPr>
        <p:txBody>
          <a:bodyPr/>
          <a:lstStyle/>
          <a:p>
            <a:r>
              <a:rPr lang="en-US" dirty="0"/>
              <a:t>Enter your subhead line here</a:t>
            </a:r>
          </a:p>
        </p:txBody>
      </p:sp>
      <p:sp>
        <p:nvSpPr>
          <p:cNvPr id="85" name="Title 84"/>
          <p:cNvSpPr>
            <a:spLocks noGrp="1"/>
          </p:cNvSpPr>
          <p:nvPr>
            <p:ph type="title"/>
          </p:nvPr>
        </p:nvSpPr>
        <p:spPr>
          <a:xfrm>
            <a:off x="387820" y="382773"/>
            <a:ext cx="8368363" cy="445500"/>
          </a:xfrm>
        </p:spPr>
        <p:txBody>
          <a:bodyPr/>
          <a:lstStyle/>
          <a:p>
            <a:r>
              <a:rPr lang="en-US" dirty="0"/>
              <a:t>Timeline Infographics – 8 Steps</a:t>
            </a:r>
          </a:p>
        </p:txBody>
      </p:sp>
      <p:grpSp>
        <p:nvGrpSpPr>
          <p:cNvPr id="35" name="Group 34">
            <a:extLst>
              <a:ext uri="{FF2B5EF4-FFF2-40B4-BE49-F238E27FC236}">
                <a16:creationId xmlns:a16="http://schemas.microsoft.com/office/drawing/2014/main" id="{1DDE2DF3-D25E-46B0-BBAD-11C0E3E2224E}"/>
              </a:ext>
            </a:extLst>
          </p:cNvPr>
          <p:cNvGrpSpPr/>
          <p:nvPr/>
        </p:nvGrpSpPr>
        <p:grpSpPr>
          <a:xfrm>
            <a:off x="1203328" y="2792946"/>
            <a:ext cx="6977771" cy="1906122"/>
            <a:chOff x="1604435" y="2580928"/>
            <a:chExt cx="9303695" cy="2541496"/>
          </a:xfrm>
        </p:grpSpPr>
        <p:grpSp>
          <p:nvGrpSpPr>
            <p:cNvPr id="31" name="Group 30">
              <a:extLst>
                <a:ext uri="{FF2B5EF4-FFF2-40B4-BE49-F238E27FC236}">
                  <a16:creationId xmlns:a16="http://schemas.microsoft.com/office/drawing/2014/main" id="{F16524B1-37C0-4AEE-8AF7-957D91FE97F5}"/>
                </a:ext>
              </a:extLst>
            </p:cNvPr>
            <p:cNvGrpSpPr/>
            <p:nvPr/>
          </p:nvGrpSpPr>
          <p:grpSpPr>
            <a:xfrm>
              <a:off x="2934012" y="2580928"/>
              <a:ext cx="7974118" cy="2362533"/>
              <a:chOff x="2934012" y="2601091"/>
              <a:chExt cx="7974118" cy="2362533"/>
            </a:xfrm>
          </p:grpSpPr>
          <p:cxnSp>
            <p:nvCxnSpPr>
              <p:cNvPr id="218" name="Straight Connector 217">
                <a:extLst>
                  <a:ext uri="{FF2B5EF4-FFF2-40B4-BE49-F238E27FC236}">
                    <a16:creationId xmlns:a16="http://schemas.microsoft.com/office/drawing/2014/main" id="{D412CF50-242D-4A2C-BD11-5E50F7210529}"/>
                  </a:ext>
                </a:extLst>
              </p:cNvPr>
              <p:cNvCxnSpPr>
                <a:cxnSpLocks/>
              </p:cNvCxnSpPr>
              <p:nvPr/>
            </p:nvCxnSpPr>
            <p:spPr>
              <a:xfrm rot="10800000">
                <a:off x="2934012" y="2601091"/>
                <a:ext cx="0"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FC534807-9DDC-43A6-88D9-FE37D7F97F33}"/>
                  </a:ext>
                </a:extLst>
              </p:cNvPr>
              <p:cNvCxnSpPr>
                <a:cxnSpLocks/>
              </p:cNvCxnSpPr>
              <p:nvPr/>
            </p:nvCxnSpPr>
            <p:spPr>
              <a:xfrm rot="10800000">
                <a:off x="5593158" y="2601091"/>
                <a:ext cx="1"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51C6EA03-ED97-4F53-8805-1C0E2A0742FB}"/>
                  </a:ext>
                </a:extLst>
              </p:cNvPr>
              <p:cNvCxnSpPr>
                <a:cxnSpLocks/>
              </p:cNvCxnSpPr>
              <p:nvPr/>
            </p:nvCxnSpPr>
            <p:spPr>
              <a:xfrm rot="10800000">
                <a:off x="10908129" y="2601091"/>
                <a:ext cx="1"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2AD6496C-D43B-42D4-B27D-E18E5629A05B}"/>
                  </a:ext>
                </a:extLst>
              </p:cNvPr>
              <p:cNvCxnSpPr>
                <a:cxnSpLocks/>
              </p:cNvCxnSpPr>
              <p:nvPr/>
            </p:nvCxnSpPr>
            <p:spPr>
              <a:xfrm rot="10800000">
                <a:off x="8250645" y="2601091"/>
                <a:ext cx="0"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7B268E21-9EB5-4506-BBDD-7524663F7650}"/>
                </a:ext>
              </a:extLst>
            </p:cNvPr>
            <p:cNvGrpSpPr/>
            <p:nvPr/>
          </p:nvGrpSpPr>
          <p:grpSpPr>
            <a:xfrm>
              <a:off x="1604435" y="2759891"/>
              <a:ext cx="7975785" cy="2362533"/>
              <a:chOff x="1604435" y="2780054"/>
              <a:chExt cx="7975785" cy="2362533"/>
            </a:xfrm>
          </p:grpSpPr>
          <p:cxnSp>
            <p:nvCxnSpPr>
              <p:cNvPr id="213" name="Straight Connector 212">
                <a:extLst>
                  <a:ext uri="{FF2B5EF4-FFF2-40B4-BE49-F238E27FC236}">
                    <a16:creationId xmlns:a16="http://schemas.microsoft.com/office/drawing/2014/main" id="{CD5AB181-A156-4F57-B774-90889760EF83}"/>
                  </a:ext>
                </a:extLst>
              </p:cNvPr>
              <p:cNvCxnSpPr>
                <a:cxnSpLocks/>
              </p:cNvCxnSpPr>
              <p:nvPr/>
            </p:nvCxnSpPr>
            <p:spPr>
              <a:xfrm>
                <a:off x="9580220" y="2780054"/>
                <a:ext cx="0"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8CEF2AEC-E2C0-4817-B7AA-24716C0590FF}"/>
                  </a:ext>
                </a:extLst>
              </p:cNvPr>
              <p:cNvCxnSpPr>
                <a:cxnSpLocks/>
              </p:cNvCxnSpPr>
              <p:nvPr/>
            </p:nvCxnSpPr>
            <p:spPr>
              <a:xfrm>
                <a:off x="6922734" y="2780054"/>
                <a:ext cx="1"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a16="http://schemas.microsoft.com/office/drawing/2014/main" id="{149CB60C-F603-47A7-A157-621F060EE403}"/>
                  </a:ext>
                </a:extLst>
              </p:cNvPr>
              <p:cNvCxnSpPr>
                <a:cxnSpLocks/>
              </p:cNvCxnSpPr>
              <p:nvPr/>
            </p:nvCxnSpPr>
            <p:spPr>
              <a:xfrm>
                <a:off x="1604435" y="2780054"/>
                <a:ext cx="1"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7FFE6870-F77C-4B0E-9F1F-ADB3EB1BA9A1}"/>
                  </a:ext>
                </a:extLst>
              </p:cNvPr>
              <p:cNvCxnSpPr>
                <a:cxnSpLocks/>
              </p:cNvCxnSpPr>
              <p:nvPr/>
            </p:nvCxnSpPr>
            <p:spPr>
              <a:xfrm>
                <a:off x="4263585" y="2780054"/>
                <a:ext cx="0" cy="2362533"/>
              </a:xfrm>
              <a:prstGeom prst="line">
                <a:avLst/>
              </a:prstGeom>
              <a:ln w="19050">
                <a:solidFill>
                  <a:schemeClr val="bg1">
                    <a:lumMod val="6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grpSp>
        <p:nvGrpSpPr>
          <p:cNvPr id="100" name="Group 99">
            <a:extLst>
              <a:ext uri="{FF2B5EF4-FFF2-40B4-BE49-F238E27FC236}">
                <a16:creationId xmlns:a16="http://schemas.microsoft.com/office/drawing/2014/main" id="{4C2183A3-EB8E-4AAE-807E-DA19B0324CB8}"/>
              </a:ext>
            </a:extLst>
          </p:cNvPr>
          <p:cNvGrpSpPr/>
          <p:nvPr/>
        </p:nvGrpSpPr>
        <p:grpSpPr>
          <a:xfrm>
            <a:off x="7803222" y="3231324"/>
            <a:ext cx="952961" cy="1047848"/>
            <a:chOff x="5247833" y="2314587"/>
            <a:chExt cx="1372886" cy="1509584"/>
          </a:xfrm>
        </p:grpSpPr>
        <p:sp>
          <p:nvSpPr>
            <p:cNvPr id="101" name="Freeform 75">
              <a:extLst>
                <a:ext uri="{FF2B5EF4-FFF2-40B4-BE49-F238E27FC236}">
                  <a16:creationId xmlns:a16="http://schemas.microsoft.com/office/drawing/2014/main" id="{1CDDC80A-AF4D-4E9C-B37C-3DEE61E7D4A4}"/>
                </a:ext>
              </a:extLst>
            </p:cNvPr>
            <p:cNvSpPr/>
            <p:nvPr/>
          </p:nvSpPr>
          <p:spPr bwMode="auto">
            <a:xfrm>
              <a:off x="5247833" y="2314587"/>
              <a:ext cx="171048" cy="1509584"/>
            </a:xfrm>
            <a:custGeom>
              <a:avLst/>
              <a:gdLst>
                <a:gd name="connsiteX0" fmla="*/ 0 w 171048"/>
                <a:gd name="connsiteY0" fmla="*/ 1196319 h 1509584"/>
                <a:gd name="connsiteX1" fmla="*/ 171048 w 171048"/>
                <a:gd name="connsiteY1" fmla="*/ 1196319 h 1509584"/>
                <a:gd name="connsiteX2" fmla="*/ 171048 w 171048"/>
                <a:gd name="connsiteY2" fmla="*/ 1509584 h 1509584"/>
                <a:gd name="connsiteX3" fmla="*/ 0 w 171048"/>
                <a:gd name="connsiteY3" fmla="*/ 1509584 h 1509584"/>
                <a:gd name="connsiteX4" fmla="*/ 0 w 171048"/>
                <a:gd name="connsiteY4" fmla="*/ 0 h 1509584"/>
                <a:gd name="connsiteX5" fmla="*/ 171048 w 171048"/>
                <a:gd name="connsiteY5" fmla="*/ 0 h 1509584"/>
                <a:gd name="connsiteX6" fmla="*/ 171048 w 171048"/>
                <a:gd name="connsiteY6" fmla="*/ 312867 h 1509584"/>
                <a:gd name="connsiteX7" fmla="*/ 0 w 171048"/>
                <a:gd name="connsiteY7" fmla="*/ 312867 h 150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509584">
                  <a:moveTo>
                    <a:pt x="0" y="1196319"/>
                  </a:moveTo>
                  <a:lnTo>
                    <a:pt x="171048" y="1196319"/>
                  </a:lnTo>
                  <a:lnTo>
                    <a:pt x="171048" y="1509584"/>
                  </a:lnTo>
                  <a:lnTo>
                    <a:pt x="0" y="1509584"/>
                  </a:lnTo>
                  <a:close/>
                  <a:moveTo>
                    <a:pt x="0" y="0"/>
                  </a:moveTo>
                  <a:lnTo>
                    <a:pt x="171048" y="0"/>
                  </a:lnTo>
                  <a:lnTo>
                    <a:pt x="171048" y="312867"/>
                  </a:lnTo>
                  <a:lnTo>
                    <a:pt x="0" y="312867"/>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grpSp>
          <p:nvGrpSpPr>
            <p:cNvPr id="103" name="Group 102">
              <a:extLst>
                <a:ext uri="{FF2B5EF4-FFF2-40B4-BE49-F238E27FC236}">
                  <a16:creationId xmlns:a16="http://schemas.microsoft.com/office/drawing/2014/main" id="{B3429E89-7A56-4D8A-9034-19AAD93FD2DF}"/>
                </a:ext>
              </a:extLst>
            </p:cNvPr>
            <p:cNvGrpSpPr/>
            <p:nvPr/>
          </p:nvGrpSpPr>
          <p:grpSpPr>
            <a:xfrm>
              <a:off x="5247833" y="2314587"/>
              <a:ext cx="1372886" cy="1509584"/>
              <a:chOff x="4758980" y="2526018"/>
              <a:chExt cx="988314" cy="1086721"/>
            </a:xfrm>
            <a:effectLst/>
          </p:grpSpPr>
          <p:sp>
            <p:nvSpPr>
              <p:cNvPr id="104" name="Freeform 90">
                <a:extLst>
                  <a:ext uri="{FF2B5EF4-FFF2-40B4-BE49-F238E27FC236}">
                    <a16:creationId xmlns:a16="http://schemas.microsoft.com/office/drawing/2014/main" id="{8DC6E178-C71D-4BAF-ABC5-0E0DF2743DC5}"/>
                  </a:ext>
                </a:extLst>
              </p:cNvPr>
              <p:cNvSpPr/>
              <p:nvPr/>
            </p:nvSpPr>
            <p:spPr bwMode="auto">
              <a:xfrm>
                <a:off x="4758980"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tx1">
                  <a:lumMod val="50000"/>
                  <a:lumOff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sp>
            <p:nvSpPr>
              <p:cNvPr id="105" name="Freeform 63">
                <a:extLst>
                  <a:ext uri="{FF2B5EF4-FFF2-40B4-BE49-F238E27FC236}">
                    <a16:creationId xmlns:a16="http://schemas.microsoft.com/office/drawing/2014/main" id="{A28ED385-753C-4524-A4C8-12B831358285}"/>
                  </a:ext>
                </a:extLst>
              </p:cNvPr>
              <p:cNvSpPr/>
              <p:nvPr/>
            </p:nvSpPr>
            <p:spPr bwMode="auto">
              <a:xfrm flipH="1">
                <a:off x="4758980"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grpSp>
      </p:grpSp>
      <p:sp>
        <p:nvSpPr>
          <p:cNvPr id="106" name="Chevron 113">
            <a:extLst>
              <a:ext uri="{FF2B5EF4-FFF2-40B4-BE49-F238E27FC236}">
                <a16:creationId xmlns:a16="http://schemas.microsoft.com/office/drawing/2014/main" id="{6EE23967-DA3D-4D7D-833F-B5FC46FDC3F9}"/>
              </a:ext>
            </a:extLst>
          </p:cNvPr>
          <p:cNvSpPr/>
          <p:nvPr/>
        </p:nvSpPr>
        <p:spPr bwMode="auto">
          <a:xfrm>
            <a:off x="7441198" y="3448495"/>
            <a:ext cx="1110746" cy="61323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sp>
        <p:nvSpPr>
          <p:cNvPr id="107" name="Rectangle 106">
            <a:extLst>
              <a:ext uri="{FF2B5EF4-FFF2-40B4-BE49-F238E27FC236}">
                <a16:creationId xmlns:a16="http://schemas.microsoft.com/office/drawing/2014/main" id="{D846432D-8D97-4218-87FE-370A1FF525A8}"/>
              </a:ext>
            </a:extLst>
          </p:cNvPr>
          <p:cNvSpPr/>
          <p:nvPr/>
        </p:nvSpPr>
        <p:spPr>
          <a:xfrm>
            <a:off x="7740036" y="3680089"/>
            <a:ext cx="705008" cy="150041"/>
          </a:xfrm>
          <a:prstGeom prst="rect">
            <a:avLst/>
          </a:prstGeom>
        </p:spPr>
        <p:txBody>
          <a:bodyPr wrap="square" lIns="0" tIns="0" rIns="0" bIns="0" anchor="ctr">
            <a:spAutoFit/>
          </a:bodyPr>
          <a:lstStyle/>
          <a:p>
            <a:pPr algn="ctr"/>
            <a:r>
              <a:rPr lang="en-US" sz="975" b="1" dirty="0">
                <a:solidFill>
                  <a:schemeClr val="tx1">
                    <a:lumMod val="75000"/>
                    <a:lumOff val="25000"/>
                  </a:schemeClr>
                </a:solidFill>
              </a:rPr>
              <a:t>August</a:t>
            </a:r>
          </a:p>
        </p:txBody>
      </p:sp>
      <p:grpSp>
        <p:nvGrpSpPr>
          <p:cNvPr id="134" name="Group 133">
            <a:extLst>
              <a:ext uri="{FF2B5EF4-FFF2-40B4-BE49-F238E27FC236}">
                <a16:creationId xmlns:a16="http://schemas.microsoft.com/office/drawing/2014/main" id="{647CB0C2-37A5-4127-B25A-3EE3B2D783E9}"/>
              </a:ext>
            </a:extLst>
          </p:cNvPr>
          <p:cNvGrpSpPr/>
          <p:nvPr/>
        </p:nvGrpSpPr>
        <p:grpSpPr>
          <a:xfrm>
            <a:off x="6872648" y="3303598"/>
            <a:ext cx="820996" cy="903020"/>
            <a:chOff x="6705167" y="2418711"/>
            <a:chExt cx="1182770" cy="1300937"/>
          </a:xfrm>
        </p:grpSpPr>
        <p:sp>
          <p:nvSpPr>
            <p:cNvPr id="144" name="Freeform 79">
              <a:extLst>
                <a:ext uri="{FF2B5EF4-FFF2-40B4-BE49-F238E27FC236}">
                  <a16:creationId xmlns:a16="http://schemas.microsoft.com/office/drawing/2014/main" id="{ECA39DBD-6096-4A97-86D1-79EF0B3B2782}"/>
                </a:ext>
              </a:extLst>
            </p:cNvPr>
            <p:cNvSpPr/>
            <p:nvPr/>
          </p:nvSpPr>
          <p:spPr bwMode="auto">
            <a:xfrm>
              <a:off x="6705167" y="2418711"/>
              <a:ext cx="171048" cy="1300935"/>
            </a:xfrm>
            <a:custGeom>
              <a:avLst/>
              <a:gdLst>
                <a:gd name="connsiteX0" fmla="*/ 0 w 171048"/>
                <a:gd name="connsiteY0" fmla="*/ 1092195 h 1300935"/>
                <a:gd name="connsiteX1" fmla="*/ 171048 w 171048"/>
                <a:gd name="connsiteY1" fmla="*/ 1092195 h 1300935"/>
                <a:gd name="connsiteX2" fmla="*/ 171048 w 171048"/>
                <a:gd name="connsiteY2" fmla="*/ 1300935 h 1300935"/>
                <a:gd name="connsiteX3" fmla="*/ 0 w 171048"/>
                <a:gd name="connsiteY3" fmla="*/ 1300935 h 1300935"/>
                <a:gd name="connsiteX4" fmla="*/ 0 w 171048"/>
                <a:gd name="connsiteY4" fmla="*/ 0 h 1300935"/>
                <a:gd name="connsiteX5" fmla="*/ 171048 w 171048"/>
                <a:gd name="connsiteY5" fmla="*/ 0 h 1300935"/>
                <a:gd name="connsiteX6" fmla="*/ 171048 w 171048"/>
                <a:gd name="connsiteY6" fmla="*/ 208743 h 1300935"/>
                <a:gd name="connsiteX7" fmla="*/ 0 w 171048"/>
                <a:gd name="connsiteY7" fmla="*/ 208743 h 13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300935">
                  <a:moveTo>
                    <a:pt x="0" y="1092195"/>
                  </a:moveTo>
                  <a:lnTo>
                    <a:pt x="171048" y="1092195"/>
                  </a:lnTo>
                  <a:lnTo>
                    <a:pt x="171048" y="1300935"/>
                  </a:lnTo>
                  <a:lnTo>
                    <a:pt x="0" y="1300935"/>
                  </a:lnTo>
                  <a:close/>
                  <a:moveTo>
                    <a:pt x="0" y="0"/>
                  </a:moveTo>
                  <a:lnTo>
                    <a:pt x="171048" y="0"/>
                  </a:lnTo>
                  <a:lnTo>
                    <a:pt x="171048" y="208743"/>
                  </a:lnTo>
                  <a:lnTo>
                    <a:pt x="0" y="208743"/>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grpSp>
          <p:nvGrpSpPr>
            <p:cNvPr id="145" name="Group 144">
              <a:extLst>
                <a:ext uri="{FF2B5EF4-FFF2-40B4-BE49-F238E27FC236}">
                  <a16:creationId xmlns:a16="http://schemas.microsoft.com/office/drawing/2014/main" id="{3F98FDDD-AFB8-472E-B8C6-DB9F65605814}"/>
                </a:ext>
              </a:extLst>
            </p:cNvPr>
            <p:cNvGrpSpPr/>
            <p:nvPr/>
          </p:nvGrpSpPr>
          <p:grpSpPr>
            <a:xfrm>
              <a:off x="6705167" y="2419110"/>
              <a:ext cx="1182770" cy="1300538"/>
              <a:chOff x="6121256" y="2526018"/>
              <a:chExt cx="988314" cy="1086721"/>
            </a:xfrm>
            <a:effectLst/>
          </p:grpSpPr>
          <p:sp>
            <p:nvSpPr>
              <p:cNvPr id="148" name="Freeform 91">
                <a:extLst>
                  <a:ext uri="{FF2B5EF4-FFF2-40B4-BE49-F238E27FC236}">
                    <a16:creationId xmlns:a16="http://schemas.microsoft.com/office/drawing/2014/main" id="{98A3C092-FCD4-41B3-A886-49500A02EEE4}"/>
                  </a:ext>
                </a:extLst>
              </p:cNvPr>
              <p:cNvSpPr/>
              <p:nvPr/>
            </p:nvSpPr>
            <p:spPr bwMode="auto">
              <a:xfrm>
                <a:off x="6121256"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tx1">
                  <a:lumMod val="75000"/>
                  <a:lumOff val="2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sp>
            <p:nvSpPr>
              <p:cNvPr id="149" name="Freeform 74">
                <a:extLst>
                  <a:ext uri="{FF2B5EF4-FFF2-40B4-BE49-F238E27FC236}">
                    <a16:creationId xmlns:a16="http://schemas.microsoft.com/office/drawing/2014/main" id="{25EFBC83-BFA1-4527-B879-7B69F8E743E9}"/>
                  </a:ext>
                </a:extLst>
              </p:cNvPr>
              <p:cNvSpPr/>
              <p:nvPr/>
            </p:nvSpPr>
            <p:spPr bwMode="auto">
              <a:xfrm flipH="1">
                <a:off x="6121256"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grpSp>
      </p:grpSp>
      <p:sp>
        <p:nvSpPr>
          <p:cNvPr id="135" name="Chevron 107">
            <a:extLst>
              <a:ext uri="{FF2B5EF4-FFF2-40B4-BE49-F238E27FC236}">
                <a16:creationId xmlns:a16="http://schemas.microsoft.com/office/drawing/2014/main" id="{9D2316EB-A09E-4A89-8697-7BB5D9520AC4}"/>
              </a:ext>
            </a:extLst>
          </p:cNvPr>
          <p:cNvSpPr/>
          <p:nvPr/>
        </p:nvSpPr>
        <p:spPr bwMode="auto">
          <a:xfrm>
            <a:off x="6367161" y="3448495"/>
            <a:ext cx="1110746" cy="61323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a:p>
        </p:txBody>
      </p:sp>
      <p:grpSp>
        <p:nvGrpSpPr>
          <p:cNvPr id="136" name="Group 135">
            <a:extLst>
              <a:ext uri="{FF2B5EF4-FFF2-40B4-BE49-F238E27FC236}">
                <a16:creationId xmlns:a16="http://schemas.microsoft.com/office/drawing/2014/main" id="{3C26D5DE-0FE3-4202-B190-5F8B5F90EDF2}"/>
              </a:ext>
            </a:extLst>
          </p:cNvPr>
          <p:cNvGrpSpPr/>
          <p:nvPr/>
        </p:nvGrpSpPr>
        <p:grpSpPr>
          <a:xfrm>
            <a:off x="5810108" y="3231324"/>
            <a:ext cx="952961" cy="1047848"/>
            <a:chOff x="5247833" y="2314587"/>
            <a:chExt cx="1372886" cy="1509584"/>
          </a:xfrm>
        </p:grpSpPr>
        <p:sp>
          <p:nvSpPr>
            <p:cNvPr id="140" name="Freeform 75">
              <a:extLst>
                <a:ext uri="{FF2B5EF4-FFF2-40B4-BE49-F238E27FC236}">
                  <a16:creationId xmlns:a16="http://schemas.microsoft.com/office/drawing/2014/main" id="{FF723BC3-4063-4F91-873F-FF540BF1FF2A}"/>
                </a:ext>
              </a:extLst>
            </p:cNvPr>
            <p:cNvSpPr/>
            <p:nvPr/>
          </p:nvSpPr>
          <p:spPr bwMode="auto">
            <a:xfrm>
              <a:off x="5247833" y="2314587"/>
              <a:ext cx="171048" cy="1509584"/>
            </a:xfrm>
            <a:custGeom>
              <a:avLst/>
              <a:gdLst>
                <a:gd name="connsiteX0" fmla="*/ 0 w 171048"/>
                <a:gd name="connsiteY0" fmla="*/ 1196319 h 1509584"/>
                <a:gd name="connsiteX1" fmla="*/ 171048 w 171048"/>
                <a:gd name="connsiteY1" fmla="*/ 1196319 h 1509584"/>
                <a:gd name="connsiteX2" fmla="*/ 171048 w 171048"/>
                <a:gd name="connsiteY2" fmla="*/ 1509584 h 1509584"/>
                <a:gd name="connsiteX3" fmla="*/ 0 w 171048"/>
                <a:gd name="connsiteY3" fmla="*/ 1509584 h 1509584"/>
                <a:gd name="connsiteX4" fmla="*/ 0 w 171048"/>
                <a:gd name="connsiteY4" fmla="*/ 0 h 1509584"/>
                <a:gd name="connsiteX5" fmla="*/ 171048 w 171048"/>
                <a:gd name="connsiteY5" fmla="*/ 0 h 1509584"/>
                <a:gd name="connsiteX6" fmla="*/ 171048 w 171048"/>
                <a:gd name="connsiteY6" fmla="*/ 312867 h 1509584"/>
                <a:gd name="connsiteX7" fmla="*/ 0 w 171048"/>
                <a:gd name="connsiteY7" fmla="*/ 312867 h 150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509584">
                  <a:moveTo>
                    <a:pt x="0" y="1196319"/>
                  </a:moveTo>
                  <a:lnTo>
                    <a:pt x="171048" y="1196319"/>
                  </a:lnTo>
                  <a:lnTo>
                    <a:pt x="171048" y="1509584"/>
                  </a:lnTo>
                  <a:lnTo>
                    <a:pt x="0" y="1509584"/>
                  </a:lnTo>
                  <a:close/>
                  <a:moveTo>
                    <a:pt x="0" y="0"/>
                  </a:moveTo>
                  <a:lnTo>
                    <a:pt x="171048" y="0"/>
                  </a:lnTo>
                  <a:lnTo>
                    <a:pt x="171048" y="312867"/>
                  </a:lnTo>
                  <a:lnTo>
                    <a:pt x="0" y="312867"/>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grpSp>
          <p:nvGrpSpPr>
            <p:cNvPr id="141" name="Group 140">
              <a:extLst>
                <a:ext uri="{FF2B5EF4-FFF2-40B4-BE49-F238E27FC236}">
                  <a16:creationId xmlns:a16="http://schemas.microsoft.com/office/drawing/2014/main" id="{60D42C13-2DA4-4E1F-81BD-F935419936BD}"/>
                </a:ext>
              </a:extLst>
            </p:cNvPr>
            <p:cNvGrpSpPr/>
            <p:nvPr/>
          </p:nvGrpSpPr>
          <p:grpSpPr>
            <a:xfrm>
              <a:off x="5247833" y="2314587"/>
              <a:ext cx="1372886" cy="1509584"/>
              <a:chOff x="4758980" y="2526018"/>
              <a:chExt cx="988314" cy="1086721"/>
            </a:xfrm>
            <a:effectLst/>
          </p:grpSpPr>
          <p:sp>
            <p:nvSpPr>
              <p:cNvPr id="142" name="Freeform 90">
                <a:extLst>
                  <a:ext uri="{FF2B5EF4-FFF2-40B4-BE49-F238E27FC236}">
                    <a16:creationId xmlns:a16="http://schemas.microsoft.com/office/drawing/2014/main" id="{4B6E4CBC-DDE8-414A-A382-9CE4010BBC00}"/>
                  </a:ext>
                </a:extLst>
              </p:cNvPr>
              <p:cNvSpPr/>
              <p:nvPr/>
            </p:nvSpPr>
            <p:spPr bwMode="auto">
              <a:xfrm>
                <a:off x="4758980"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6"/>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sp>
            <p:nvSpPr>
              <p:cNvPr id="143" name="Freeform 63">
                <a:extLst>
                  <a:ext uri="{FF2B5EF4-FFF2-40B4-BE49-F238E27FC236}">
                    <a16:creationId xmlns:a16="http://schemas.microsoft.com/office/drawing/2014/main" id="{55EA9A74-740D-4996-8927-8737027A8275}"/>
                  </a:ext>
                </a:extLst>
              </p:cNvPr>
              <p:cNvSpPr/>
              <p:nvPr/>
            </p:nvSpPr>
            <p:spPr bwMode="auto">
              <a:xfrm flipH="1">
                <a:off x="4758980"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grpSp>
      </p:grpSp>
      <p:sp>
        <p:nvSpPr>
          <p:cNvPr id="137" name="Chevron 113">
            <a:extLst>
              <a:ext uri="{FF2B5EF4-FFF2-40B4-BE49-F238E27FC236}">
                <a16:creationId xmlns:a16="http://schemas.microsoft.com/office/drawing/2014/main" id="{7E943AFD-0432-42BE-9DFC-BAEDB66A526F}"/>
              </a:ext>
            </a:extLst>
          </p:cNvPr>
          <p:cNvSpPr/>
          <p:nvPr/>
        </p:nvSpPr>
        <p:spPr bwMode="auto">
          <a:xfrm>
            <a:off x="5448084" y="3448495"/>
            <a:ext cx="1110746" cy="61323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sp>
        <p:nvSpPr>
          <p:cNvPr id="138" name="Rectangle 137">
            <a:extLst>
              <a:ext uri="{FF2B5EF4-FFF2-40B4-BE49-F238E27FC236}">
                <a16:creationId xmlns:a16="http://schemas.microsoft.com/office/drawing/2014/main" id="{DD088E0D-D9E7-48E6-AE9E-E4E1FB0B55BC}"/>
              </a:ext>
            </a:extLst>
          </p:cNvPr>
          <p:cNvSpPr/>
          <p:nvPr/>
        </p:nvSpPr>
        <p:spPr>
          <a:xfrm>
            <a:off x="5746921" y="3680089"/>
            <a:ext cx="705008" cy="150041"/>
          </a:xfrm>
          <a:prstGeom prst="rect">
            <a:avLst/>
          </a:prstGeom>
        </p:spPr>
        <p:txBody>
          <a:bodyPr wrap="square" lIns="0" tIns="0" rIns="0" bIns="0" anchor="ctr">
            <a:spAutoFit/>
          </a:bodyPr>
          <a:lstStyle/>
          <a:p>
            <a:pPr algn="ctr"/>
            <a:r>
              <a:rPr lang="en-US" sz="975" b="1" dirty="0">
                <a:solidFill>
                  <a:schemeClr val="tx1">
                    <a:lumMod val="75000"/>
                    <a:lumOff val="25000"/>
                  </a:schemeClr>
                </a:solidFill>
              </a:rPr>
              <a:t>June</a:t>
            </a:r>
          </a:p>
        </p:txBody>
      </p:sp>
      <p:sp>
        <p:nvSpPr>
          <p:cNvPr id="139" name="Rectangle 138">
            <a:extLst>
              <a:ext uri="{FF2B5EF4-FFF2-40B4-BE49-F238E27FC236}">
                <a16:creationId xmlns:a16="http://schemas.microsoft.com/office/drawing/2014/main" id="{AAD8C1FE-5A89-46B8-853C-664154D591F3}"/>
              </a:ext>
            </a:extLst>
          </p:cNvPr>
          <p:cNvSpPr/>
          <p:nvPr/>
        </p:nvSpPr>
        <p:spPr>
          <a:xfrm>
            <a:off x="6665998" y="3680089"/>
            <a:ext cx="705008" cy="150041"/>
          </a:xfrm>
          <a:prstGeom prst="rect">
            <a:avLst/>
          </a:prstGeom>
        </p:spPr>
        <p:txBody>
          <a:bodyPr wrap="square" lIns="0" tIns="0" rIns="0" bIns="0" anchor="ctr">
            <a:spAutoFit/>
          </a:bodyPr>
          <a:lstStyle/>
          <a:p>
            <a:pPr algn="ctr"/>
            <a:r>
              <a:rPr lang="en-US" sz="975" b="1" dirty="0">
                <a:solidFill>
                  <a:schemeClr val="tx1">
                    <a:lumMod val="75000"/>
                    <a:lumOff val="25000"/>
                  </a:schemeClr>
                </a:solidFill>
              </a:rPr>
              <a:t>July</a:t>
            </a:r>
          </a:p>
        </p:txBody>
      </p:sp>
      <p:grpSp>
        <p:nvGrpSpPr>
          <p:cNvPr id="17" name="Group 16"/>
          <p:cNvGrpSpPr/>
          <p:nvPr/>
        </p:nvGrpSpPr>
        <p:grpSpPr>
          <a:xfrm>
            <a:off x="4879533" y="3303598"/>
            <a:ext cx="820996" cy="903020"/>
            <a:chOff x="6705167" y="2418711"/>
            <a:chExt cx="1182770" cy="1300937"/>
          </a:xfrm>
        </p:grpSpPr>
        <p:sp>
          <p:nvSpPr>
            <p:cNvPr id="80" name="Freeform 79"/>
            <p:cNvSpPr/>
            <p:nvPr/>
          </p:nvSpPr>
          <p:spPr bwMode="auto">
            <a:xfrm>
              <a:off x="6705167" y="2418711"/>
              <a:ext cx="171048" cy="1300935"/>
            </a:xfrm>
            <a:custGeom>
              <a:avLst/>
              <a:gdLst>
                <a:gd name="connsiteX0" fmla="*/ 0 w 171048"/>
                <a:gd name="connsiteY0" fmla="*/ 1092195 h 1300935"/>
                <a:gd name="connsiteX1" fmla="*/ 171048 w 171048"/>
                <a:gd name="connsiteY1" fmla="*/ 1092195 h 1300935"/>
                <a:gd name="connsiteX2" fmla="*/ 171048 w 171048"/>
                <a:gd name="connsiteY2" fmla="*/ 1300935 h 1300935"/>
                <a:gd name="connsiteX3" fmla="*/ 0 w 171048"/>
                <a:gd name="connsiteY3" fmla="*/ 1300935 h 1300935"/>
                <a:gd name="connsiteX4" fmla="*/ 0 w 171048"/>
                <a:gd name="connsiteY4" fmla="*/ 0 h 1300935"/>
                <a:gd name="connsiteX5" fmla="*/ 171048 w 171048"/>
                <a:gd name="connsiteY5" fmla="*/ 0 h 1300935"/>
                <a:gd name="connsiteX6" fmla="*/ 171048 w 171048"/>
                <a:gd name="connsiteY6" fmla="*/ 208743 h 1300935"/>
                <a:gd name="connsiteX7" fmla="*/ 0 w 171048"/>
                <a:gd name="connsiteY7" fmla="*/ 208743 h 13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300935">
                  <a:moveTo>
                    <a:pt x="0" y="1092195"/>
                  </a:moveTo>
                  <a:lnTo>
                    <a:pt x="171048" y="1092195"/>
                  </a:lnTo>
                  <a:lnTo>
                    <a:pt x="171048" y="1300935"/>
                  </a:lnTo>
                  <a:lnTo>
                    <a:pt x="0" y="1300935"/>
                  </a:lnTo>
                  <a:close/>
                  <a:moveTo>
                    <a:pt x="0" y="0"/>
                  </a:moveTo>
                  <a:lnTo>
                    <a:pt x="171048" y="0"/>
                  </a:lnTo>
                  <a:lnTo>
                    <a:pt x="171048" y="208743"/>
                  </a:lnTo>
                  <a:lnTo>
                    <a:pt x="0" y="208743"/>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grpSp>
          <p:nvGrpSpPr>
            <p:cNvPr id="11" name="Group 10"/>
            <p:cNvGrpSpPr/>
            <p:nvPr/>
          </p:nvGrpSpPr>
          <p:grpSpPr>
            <a:xfrm>
              <a:off x="6705167" y="2419110"/>
              <a:ext cx="1182770" cy="1300538"/>
              <a:chOff x="6121256" y="2526018"/>
              <a:chExt cx="988314" cy="1086721"/>
            </a:xfrm>
            <a:effectLst/>
          </p:grpSpPr>
          <p:sp>
            <p:nvSpPr>
              <p:cNvPr id="92" name="Freeform 91"/>
              <p:cNvSpPr/>
              <p:nvPr/>
            </p:nvSpPr>
            <p:spPr bwMode="auto">
              <a:xfrm>
                <a:off x="6121256"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5"/>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sp>
            <p:nvSpPr>
              <p:cNvPr id="75" name="Freeform 74"/>
              <p:cNvSpPr/>
              <p:nvPr/>
            </p:nvSpPr>
            <p:spPr bwMode="auto">
              <a:xfrm flipH="1">
                <a:off x="6121256"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grpSp>
      </p:grpSp>
      <p:sp>
        <p:nvSpPr>
          <p:cNvPr id="108" name="Chevron 107"/>
          <p:cNvSpPr/>
          <p:nvPr/>
        </p:nvSpPr>
        <p:spPr bwMode="auto">
          <a:xfrm>
            <a:off x="4374046" y="3448495"/>
            <a:ext cx="1110746" cy="61323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a:p>
        </p:txBody>
      </p:sp>
      <p:sp>
        <p:nvSpPr>
          <p:cNvPr id="119" name="Rectangle 118"/>
          <p:cNvSpPr/>
          <p:nvPr/>
        </p:nvSpPr>
        <p:spPr>
          <a:xfrm>
            <a:off x="4672885" y="3680089"/>
            <a:ext cx="705008" cy="150041"/>
          </a:xfrm>
          <a:prstGeom prst="rect">
            <a:avLst/>
          </a:prstGeom>
        </p:spPr>
        <p:txBody>
          <a:bodyPr wrap="square" lIns="0" tIns="0" rIns="0" bIns="0" anchor="ctr">
            <a:spAutoFit/>
          </a:bodyPr>
          <a:lstStyle/>
          <a:p>
            <a:pPr algn="ctr"/>
            <a:r>
              <a:rPr lang="en-US" sz="975" b="1" dirty="0">
                <a:solidFill>
                  <a:schemeClr val="tx1">
                    <a:lumMod val="75000"/>
                    <a:lumOff val="25000"/>
                  </a:schemeClr>
                </a:solidFill>
              </a:rPr>
              <a:t>May</a:t>
            </a:r>
          </a:p>
        </p:txBody>
      </p:sp>
      <p:grpSp>
        <p:nvGrpSpPr>
          <p:cNvPr id="16" name="Group 15"/>
          <p:cNvGrpSpPr/>
          <p:nvPr/>
        </p:nvGrpSpPr>
        <p:grpSpPr>
          <a:xfrm>
            <a:off x="3816994" y="3231324"/>
            <a:ext cx="952961" cy="1047848"/>
            <a:chOff x="5247833" y="2314587"/>
            <a:chExt cx="1372886" cy="1509584"/>
          </a:xfrm>
        </p:grpSpPr>
        <p:sp>
          <p:nvSpPr>
            <p:cNvPr id="76" name="Freeform 75"/>
            <p:cNvSpPr/>
            <p:nvPr/>
          </p:nvSpPr>
          <p:spPr bwMode="auto">
            <a:xfrm>
              <a:off x="5247833" y="2314587"/>
              <a:ext cx="171048" cy="1509584"/>
            </a:xfrm>
            <a:custGeom>
              <a:avLst/>
              <a:gdLst>
                <a:gd name="connsiteX0" fmla="*/ 0 w 171048"/>
                <a:gd name="connsiteY0" fmla="*/ 1196319 h 1509584"/>
                <a:gd name="connsiteX1" fmla="*/ 171048 w 171048"/>
                <a:gd name="connsiteY1" fmla="*/ 1196319 h 1509584"/>
                <a:gd name="connsiteX2" fmla="*/ 171048 w 171048"/>
                <a:gd name="connsiteY2" fmla="*/ 1509584 h 1509584"/>
                <a:gd name="connsiteX3" fmla="*/ 0 w 171048"/>
                <a:gd name="connsiteY3" fmla="*/ 1509584 h 1509584"/>
                <a:gd name="connsiteX4" fmla="*/ 0 w 171048"/>
                <a:gd name="connsiteY4" fmla="*/ 0 h 1509584"/>
                <a:gd name="connsiteX5" fmla="*/ 171048 w 171048"/>
                <a:gd name="connsiteY5" fmla="*/ 0 h 1509584"/>
                <a:gd name="connsiteX6" fmla="*/ 171048 w 171048"/>
                <a:gd name="connsiteY6" fmla="*/ 312867 h 1509584"/>
                <a:gd name="connsiteX7" fmla="*/ 0 w 171048"/>
                <a:gd name="connsiteY7" fmla="*/ 312867 h 150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509584">
                  <a:moveTo>
                    <a:pt x="0" y="1196319"/>
                  </a:moveTo>
                  <a:lnTo>
                    <a:pt x="171048" y="1196319"/>
                  </a:lnTo>
                  <a:lnTo>
                    <a:pt x="171048" y="1509584"/>
                  </a:lnTo>
                  <a:lnTo>
                    <a:pt x="0" y="1509584"/>
                  </a:lnTo>
                  <a:close/>
                  <a:moveTo>
                    <a:pt x="0" y="0"/>
                  </a:moveTo>
                  <a:lnTo>
                    <a:pt x="171048" y="0"/>
                  </a:lnTo>
                  <a:lnTo>
                    <a:pt x="171048" y="312867"/>
                  </a:lnTo>
                  <a:lnTo>
                    <a:pt x="0" y="312867"/>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grpSp>
          <p:nvGrpSpPr>
            <p:cNvPr id="12" name="Group 11"/>
            <p:cNvGrpSpPr/>
            <p:nvPr/>
          </p:nvGrpSpPr>
          <p:grpSpPr>
            <a:xfrm>
              <a:off x="5247833" y="2314587"/>
              <a:ext cx="1372886" cy="1509584"/>
              <a:chOff x="4758980" y="2526018"/>
              <a:chExt cx="988314" cy="1086721"/>
            </a:xfrm>
            <a:effectLst/>
          </p:grpSpPr>
          <p:sp>
            <p:nvSpPr>
              <p:cNvPr id="91" name="Freeform 90"/>
              <p:cNvSpPr/>
              <p:nvPr/>
            </p:nvSpPr>
            <p:spPr bwMode="auto">
              <a:xfrm>
                <a:off x="4758980"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4"/>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sp>
            <p:nvSpPr>
              <p:cNvPr id="64" name="Freeform 63"/>
              <p:cNvSpPr/>
              <p:nvPr/>
            </p:nvSpPr>
            <p:spPr bwMode="auto">
              <a:xfrm flipH="1">
                <a:off x="4758980"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grpSp>
      </p:grpSp>
      <p:sp>
        <p:nvSpPr>
          <p:cNvPr id="114" name="Chevron 113"/>
          <p:cNvSpPr/>
          <p:nvPr/>
        </p:nvSpPr>
        <p:spPr bwMode="auto">
          <a:xfrm>
            <a:off x="3454969" y="3448495"/>
            <a:ext cx="1110746" cy="61323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sp>
        <p:nvSpPr>
          <p:cNvPr id="117" name="Rectangle 116"/>
          <p:cNvSpPr/>
          <p:nvPr/>
        </p:nvSpPr>
        <p:spPr>
          <a:xfrm>
            <a:off x="3753808" y="3680089"/>
            <a:ext cx="705008" cy="150041"/>
          </a:xfrm>
          <a:prstGeom prst="rect">
            <a:avLst/>
          </a:prstGeom>
        </p:spPr>
        <p:txBody>
          <a:bodyPr wrap="square" lIns="0" tIns="0" rIns="0" bIns="0" anchor="ctr">
            <a:spAutoFit/>
          </a:bodyPr>
          <a:lstStyle/>
          <a:p>
            <a:pPr algn="ctr"/>
            <a:r>
              <a:rPr lang="en-US" sz="975" b="1" dirty="0">
                <a:solidFill>
                  <a:schemeClr val="tx1">
                    <a:lumMod val="75000"/>
                    <a:lumOff val="25000"/>
                  </a:schemeClr>
                </a:solidFill>
              </a:rPr>
              <a:t>April</a:t>
            </a:r>
          </a:p>
        </p:txBody>
      </p:sp>
      <p:grpSp>
        <p:nvGrpSpPr>
          <p:cNvPr id="9" name="Group 8"/>
          <p:cNvGrpSpPr/>
          <p:nvPr/>
        </p:nvGrpSpPr>
        <p:grpSpPr>
          <a:xfrm>
            <a:off x="2886420" y="3303598"/>
            <a:ext cx="820996" cy="903020"/>
            <a:chOff x="3980615" y="2418711"/>
            <a:chExt cx="1182770" cy="1300937"/>
          </a:xfrm>
        </p:grpSpPr>
        <p:sp>
          <p:nvSpPr>
            <p:cNvPr id="73" name="Freeform 72"/>
            <p:cNvSpPr/>
            <p:nvPr/>
          </p:nvSpPr>
          <p:spPr bwMode="auto">
            <a:xfrm>
              <a:off x="3980615" y="2418711"/>
              <a:ext cx="171048" cy="1300935"/>
            </a:xfrm>
            <a:custGeom>
              <a:avLst/>
              <a:gdLst>
                <a:gd name="connsiteX0" fmla="*/ 0 w 171048"/>
                <a:gd name="connsiteY0" fmla="*/ 1092195 h 1300935"/>
                <a:gd name="connsiteX1" fmla="*/ 171048 w 171048"/>
                <a:gd name="connsiteY1" fmla="*/ 1092195 h 1300935"/>
                <a:gd name="connsiteX2" fmla="*/ 171048 w 171048"/>
                <a:gd name="connsiteY2" fmla="*/ 1300935 h 1300935"/>
                <a:gd name="connsiteX3" fmla="*/ 0 w 171048"/>
                <a:gd name="connsiteY3" fmla="*/ 1300935 h 1300935"/>
                <a:gd name="connsiteX4" fmla="*/ 0 w 171048"/>
                <a:gd name="connsiteY4" fmla="*/ 0 h 1300935"/>
                <a:gd name="connsiteX5" fmla="*/ 171048 w 171048"/>
                <a:gd name="connsiteY5" fmla="*/ 0 h 1300935"/>
                <a:gd name="connsiteX6" fmla="*/ 171048 w 171048"/>
                <a:gd name="connsiteY6" fmla="*/ 208743 h 1300935"/>
                <a:gd name="connsiteX7" fmla="*/ 0 w 171048"/>
                <a:gd name="connsiteY7" fmla="*/ 208743 h 13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300935">
                  <a:moveTo>
                    <a:pt x="0" y="1092195"/>
                  </a:moveTo>
                  <a:lnTo>
                    <a:pt x="171048" y="1092195"/>
                  </a:lnTo>
                  <a:lnTo>
                    <a:pt x="171048" y="1300935"/>
                  </a:lnTo>
                  <a:lnTo>
                    <a:pt x="0" y="1300935"/>
                  </a:lnTo>
                  <a:close/>
                  <a:moveTo>
                    <a:pt x="0" y="0"/>
                  </a:moveTo>
                  <a:lnTo>
                    <a:pt x="171048" y="0"/>
                  </a:lnTo>
                  <a:lnTo>
                    <a:pt x="171048" y="208743"/>
                  </a:lnTo>
                  <a:lnTo>
                    <a:pt x="0" y="208743"/>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grpSp>
          <p:nvGrpSpPr>
            <p:cNvPr id="13" name="Group 12"/>
            <p:cNvGrpSpPr/>
            <p:nvPr/>
          </p:nvGrpSpPr>
          <p:grpSpPr>
            <a:xfrm>
              <a:off x="3980615" y="2419110"/>
              <a:ext cx="1182770" cy="1300538"/>
              <a:chOff x="3396704" y="2526018"/>
              <a:chExt cx="988314" cy="1086721"/>
            </a:xfrm>
            <a:effectLst/>
          </p:grpSpPr>
          <p:sp>
            <p:nvSpPr>
              <p:cNvPr id="90" name="Freeform 89"/>
              <p:cNvSpPr/>
              <p:nvPr/>
            </p:nvSpPr>
            <p:spPr bwMode="auto">
              <a:xfrm>
                <a:off x="3396704"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3"/>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sp>
            <p:nvSpPr>
              <p:cNvPr id="57" name="Freeform 56"/>
              <p:cNvSpPr/>
              <p:nvPr/>
            </p:nvSpPr>
            <p:spPr bwMode="auto">
              <a:xfrm flipH="1">
                <a:off x="3396704"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grpSp>
      </p:grpSp>
      <p:sp>
        <p:nvSpPr>
          <p:cNvPr id="102" name="Chevron 101"/>
          <p:cNvSpPr/>
          <p:nvPr/>
        </p:nvSpPr>
        <p:spPr bwMode="auto">
          <a:xfrm>
            <a:off x="2380933" y="3448495"/>
            <a:ext cx="1110746" cy="61323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a:p>
        </p:txBody>
      </p:sp>
      <p:grpSp>
        <p:nvGrpSpPr>
          <p:cNvPr id="8" name="Group 7"/>
          <p:cNvGrpSpPr/>
          <p:nvPr/>
        </p:nvGrpSpPr>
        <p:grpSpPr>
          <a:xfrm>
            <a:off x="1823880" y="3231324"/>
            <a:ext cx="952961" cy="1047848"/>
            <a:chOff x="2523281" y="2314587"/>
            <a:chExt cx="1372886" cy="1509584"/>
          </a:xfrm>
        </p:grpSpPr>
        <p:sp>
          <p:nvSpPr>
            <p:cNvPr id="67" name="Freeform 66"/>
            <p:cNvSpPr/>
            <p:nvPr/>
          </p:nvSpPr>
          <p:spPr bwMode="auto">
            <a:xfrm>
              <a:off x="2523281" y="2314587"/>
              <a:ext cx="171048" cy="1509584"/>
            </a:xfrm>
            <a:custGeom>
              <a:avLst/>
              <a:gdLst>
                <a:gd name="connsiteX0" fmla="*/ 0 w 171048"/>
                <a:gd name="connsiteY0" fmla="*/ 1196319 h 1509584"/>
                <a:gd name="connsiteX1" fmla="*/ 171048 w 171048"/>
                <a:gd name="connsiteY1" fmla="*/ 1196319 h 1509584"/>
                <a:gd name="connsiteX2" fmla="*/ 171048 w 171048"/>
                <a:gd name="connsiteY2" fmla="*/ 1509584 h 1509584"/>
                <a:gd name="connsiteX3" fmla="*/ 0 w 171048"/>
                <a:gd name="connsiteY3" fmla="*/ 1509584 h 1509584"/>
                <a:gd name="connsiteX4" fmla="*/ 0 w 171048"/>
                <a:gd name="connsiteY4" fmla="*/ 0 h 1509584"/>
                <a:gd name="connsiteX5" fmla="*/ 171048 w 171048"/>
                <a:gd name="connsiteY5" fmla="*/ 0 h 1509584"/>
                <a:gd name="connsiteX6" fmla="*/ 171048 w 171048"/>
                <a:gd name="connsiteY6" fmla="*/ 312867 h 1509584"/>
                <a:gd name="connsiteX7" fmla="*/ 0 w 171048"/>
                <a:gd name="connsiteY7" fmla="*/ 312867 h 150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509584">
                  <a:moveTo>
                    <a:pt x="0" y="1196319"/>
                  </a:moveTo>
                  <a:lnTo>
                    <a:pt x="171048" y="1196319"/>
                  </a:lnTo>
                  <a:lnTo>
                    <a:pt x="171048" y="1509584"/>
                  </a:lnTo>
                  <a:lnTo>
                    <a:pt x="0" y="1509584"/>
                  </a:lnTo>
                  <a:close/>
                  <a:moveTo>
                    <a:pt x="0" y="0"/>
                  </a:moveTo>
                  <a:lnTo>
                    <a:pt x="171048" y="0"/>
                  </a:lnTo>
                  <a:lnTo>
                    <a:pt x="171048" y="312867"/>
                  </a:lnTo>
                  <a:lnTo>
                    <a:pt x="0" y="312867"/>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grpSp>
          <p:nvGrpSpPr>
            <p:cNvPr id="14" name="Group 13"/>
            <p:cNvGrpSpPr/>
            <p:nvPr/>
          </p:nvGrpSpPr>
          <p:grpSpPr>
            <a:xfrm>
              <a:off x="2523281" y="2314587"/>
              <a:ext cx="1372886" cy="1509584"/>
              <a:chOff x="2034428" y="2526018"/>
              <a:chExt cx="988314" cy="1086721"/>
            </a:xfrm>
            <a:effectLst/>
          </p:grpSpPr>
          <p:sp>
            <p:nvSpPr>
              <p:cNvPr id="88" name="Freeform 87"/>
              <p:cNvSpPr/>
              <p:nvPr/>
            </p:nvSpPr>
            <p:spPr bwMode="auto">
              <a:xfrm>
                <a:off x="2034428" y="2526018"/>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2"/>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sp>
            <p:nvSpPr>
              <p:cNvPr id="45" name="Freeform 44"/>
              <p:cNvSpPr/>
              <p:nvPr/>
            </p:nvSpPr>
            <p:spPr bwMode="auto">
              <a:xfrm flipH="1">
                <a:off x="2034428"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grpSp>
      </p:grpSp>
      <p:sp>
        <p:nvSpPr>
          <p:cNvPr id="95" name="Chevron 94"/>
          <p:cNvSpPr/>
          <p:nvPr/>
        </p:nvSpPr>
        <p:spPr bwMode="auto">
          <a:xfrm>
            <a:off x="1461856" y="3448495"/>
            <a:ext cx="1110746" cy="61323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grpSp>
        <p:nvGrpSpPr>
          <p:cNvPr id="7" name="Group 6"/>
          <p:cNvGrpSpPr/>
          <p:nvPr/>
        </p:nvGrpSpPr>
        <p:grpSpPr>
          <a:xfrm>
            <a:off x="893304" y="3303598"/>
            <a:ext cx="820996" cy="903020"/>
            <a:chOff x="1256063" y="2418711"/>
            <a:chExt cx="1182770" cy="1300937"/>
          </a:xfrm>
        </p:grpSpPr>
        <p:sp>
          <p:nvSpPr>
            <p:cNvPr id="62" name="Freeform 61"/>
            <p:cNvSpPr/>
            <p:nvPr/>
          </p:nvSpPr>
          <p:spPr bwMode="auto">
            <a:xfrm>
              <a:off x="1256063" y="2418711"/>
              <a:ext cx="171048" cy="1300935"/>
            </a:xfrm>
            <a:custGeom>
              <a:avLst/>
              <a:gdLst>
                <a:gd name="connsiteX0" fmla="*/ 0 w 171048"/>
                <a:gd name="connsiteY0" fmla="*/ 1092195 h 1300935"/>
                <a:gd name="connsiteX1" fmla="*/ 171048 w 171048"/>
                <a:gd name="connsiteY1" fmla="*/ 1092195 h 1300935"/>
                <a:gd name="connsiteX2" fmla="*/ 171048 w 171048"/>
                <a:gd name="connsiteY2" fmla="*/ 1300935 h 1300935"/>
                <a:gd name="connsiteX3" fmla="*/ 0 w 171048"/>
                <a:gd name="connsiteY3" fmla="*/ 1300935 h 1300935"/>
                <a:gd name="connsiteX4" fmla="*/ 0 w 171048"/>
                <a:gd name="connsiteY4" fmla="*/ 0 h 1300935"/>
                <a:gd name="connsiteX5" fmla="*/ 171048 w 171048"/>
                <a:gd name="connsiteY5" fmla="*/ 0 h 1300935"/>
                <a:gd name="connsiteX6" fmla="*/ 171048 w 171048"/>
                <a:gd name="connsiteY6" fmla="*/ 208743 h 1300935"/>
                <a:gd name="connsiteX7" fmla="*/ 0 w 171048"/>
                <a:gd name="connsiteY7" fmla="*/ 208743 h 13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048" h="1300935">
                  <a:moveTo>
                    <a:pt x="0" y="1092195"/>
                  </a:moveTo>
                  <a:lnTo>
                    <a:pt x="171048" y="1092195"/>
                  </a:lnTo>
                  <a:lnTo>
                    <a:pt x="171048" y="1300935"/>
                  </a:lnTo>
                  <a:lnTo>
                    <a:pt x="0" y="1300935"/>
                  </a:lnTo>
                  <a:close/>
                  <a:moveTo>
                    <a:pt x="0" y="0"/>
                  </a:moveTo>
                  <a:lnTo>
                    <a:pt x="171048" y="0"/>
                  </a:lnTo>
                  <a:lnTo>
                    <a:pt x="171048" y="208743"/>
                  </a:lnTo>
                  <a:lnTo>
                    <a:pt x="0" y="208743"/>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dirty="0"/>
            </a:p>
          </p:txBody>
        </p:sp>
        <p:grpSp>
          <p:nvGrpSpPr>
            <p:cNvPr id="15" name="Group 14"/>
            <p:cNvGrpSpPr/>
            <p:nvPr/>
          </p:nvGrpSpPr>
          <p:grpSpPr>
            <a:xfrm>
              <a:off x="1256063" y="2419109"/>
              <a:ext cx="1182770" cy="1300539"/>
              <a:chOff x="672152" y="2526017"/>
              <a:chExt cx="988314" cy="1086722"/>
            </a:xfrm>
            <a:effectLst/>
          </p:grpSpPr>
          <p:sp>
            <p:nvSpPr>
              <p:cNvPr id="89" name="Freeform 88"/>
              <p:cNvSpPr/>
              <p:nvPr/>
            </p:nvSpPr>
            <p:spPr bwMode="auto">
              <a:xfrm>
                <a:off x="672152" y="2526017"/>
                <a:ext cx="988314" cy="1086721"/>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sp>
            <p:nvSpPr>
              <p:cNvPr id="18" name="Freeform 17"/>
              <p:cNvSpPr/>
              <p:nvPr/>
            </p:nvSpPr>
            <p:spPr bwMode="auto">
              <a:xfrm flipH="1">
                <a:off x="672152" y="3069179"/>
                <a:ext cx="988314" cy="543560"/>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sz="900"/>
              </a:p>
            </p:txBody>
          </p:sp>
        </p:grpSp>
      </p:grpSp>
      <p:sp>
        <p:nvSpPr>
          <p:cNvPr id="87" name="Chevron 86"/>
          <p:cNvSpPr/>
          <p:nvPr/>
        </p:nvSpPr>
        <p:spPr bwMode="auto">
          <a:xfrm>
            <a:off x="387820" y="3448495"/>
            <a:ext cx="1110746" cy="613231"/>
          </a:xfrm>
          <a:prstGeom prst="chevron">
            <a:avLst>
              <a:gd name="adj" fmla="val 28712"/>
            </a:avLst>
          </a:prstGeom>
          <a:gradFill flip="none" rotWithShape="1">
            <a:gsLst>
              <a:gs pos="0">
                <a:schemeClr val="bg1"/>
              </a:gs>
              <a:gs pos="100000">
                <a:schemeClr val="bg1">
                  <a:lumMod val="85000"/>
                </a:schemeClr>
              </a:gs>
            </a:gsLst>
            <a:path path="circle">
              <a:fillToRect l="100000" b="100000"/>
            </a:path>
            <a:tileRect t="-100000" r="-100000"/>
          </a:gra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900"/>
          </a:p>
        </p:txBody>
      </p:sp>
      <p:sp>
        <p:nvSpPr>
          <p:cNvPr id="115" name="Rectangle 114"/>
          <p:cNvSpPr/>
          <p:nvPr/>
        </p:nvSpPr>
        <p:spPr>
          <a:xfrm>
            <a:off x="1760695" y="3680089"/>
            <a:ext cx="705008" cy="150041"/>
          </a:xfrm>
          <a:prstGeom prst="rect">
            <a:avLst/>
          </a:prstGeom>
        </p:spPr>
        <p:txBody>
          <a:bodyPr wrap="square" lIns="0" tIns="0" rIns="0" bIns="0" anchor="ctr">
            <a:spAutoFit/>
          </a:bodyPr>
          <a:lstStyle/>
          <a:p>
            <a:pPr algn="ctr"/>
            <a:r>
              <a:rPr lang="en-US" sz="975" b="1" dirty="0">
                <a:solidFill>
                  <a:schemeClr val="tx1">
                    <a:lumMod val="75000"/>
                    <a:lumOff val="25000"/>
                  </a:schemeClr>
                </a:solidFill>
              </a:rPr>
              <a:t>February</a:t>
            </a:r>
          </a:p>
        </p:txBody>
      </p:sp>
      <p:sp>
        <p:nvSpPr>
          <p:cNvPr id="116" name="Rectangle 115"/>
          <p:cNvSpPr/>
          <p:nvPr/>
        </p:nvSpPr>
        <p:spPr>
          <a:xfrm>
            <a:off x="558550" y="3680089"/>
            <a:ext cx="705008" cy="150041"/>
          </a:xfrm>
          <a:prstGeom prst="rect">
            <a:avLst/>
          </a:prstGeom>
        </p:spPr>
        <p:txBody>
          <a:bodyPr wrap="square" lIns="0" tIns="0" rIns="0" bIns="0" anchor="ctr">
            <a:spAutoFit/>
          </a:bodyPr>
          <a:lstStyle/>
          <a:p>
            <a:pPr algn="ctr"/>
            <a:r>
              <a:rPr lang="en-US" sz="975" b="1" dirty="0">
                <a:solidFill>
                  <a:schemeClr val="tx1">
                    <a:lumMod val="75000"/>
                    <a:lumOff val="25000"/>
                  </a:schemeClr>
                </a:solidFill>
              </a:rPr>
              <a:t>January</a:t>
            </a:r>
          </a:p>
        </p:txBody>
      </p:sp>
      <p:sp>
        <p:nvSpPr>
          <p:cNvPr id="118" name="Rectangle 117"/>
          <p:cNvSpPr/>
          <p:nvPr/>
        </p:nvSpPr>
        <p:spPr>
          <a:xfrm>
            <a:off x="2679769" y="3680089"/>
            <a:ext cx="705008" cy="150041"/>
          </a:xfrm>
          <a:prstGeom prst="rect">
            <a:avLst/>
          </a:prstGeom>
        </p:spPr>
        <p:txBody>
          <a:bodyPr wrap="square" lIns="0" tIns="0" rIns="0" bIns="0" anchor="ctr">
            <a:spAutoFit/>
          </a:bodyPr>
          <a:lstStyle/>
          <a:p>
            <a:pPr algn="ctr"/>
            <a:r>
              <a:rPr lang="en-US" sz="975" b="1" dirty="0">
                <a:solidFill>
                  <a:schemeClr val="tx1">
                    <a:lumMod val="75000"/>
                    <a:lumOff val="25000"/>
                  </a:schemeClr>
                </a:solidFill>
              </a:rPr>
              <a:t>March</a:t>
            </a:r>
          </a:p>
        </p:txBody>
      </p:sp>
      <p:sp>
        <p:nvSpPr>
          <p:cNvPr id="183" name="Oval 182">
            <a:extLst>
              <a:ext uri="{FF2B5EF4-FFF2-40B4-BE49-F238E27FC236}">
                <a16:creationId xmlns:a16="http://schemas.microsoft.com/office/drawing/2014/main" id="{48774B71-69CD-47F7-B1B7-CE3772B69593}"/>
              </a:ext>
            </a:extLst>
          </p:cNvPr>
          <p:cNvSpPr/>
          <p:nvPr/>
        </p:nvSpPr>
        <p:spPr bwMode="auto">
          <a:xfrm>
            <a:off x="6937242" y="2447725"/>
            <a:ext cx="495848" cy="495843"/>
          </a:xfrm>
          <a:prstGeom prst="ellipse">
            <a:avLst/>
          </a:prstGeom>
          <a:solidFill>
            <a:schemeClr val="tx1">
              <a:lumMod val="75000"/>
              <a:lumOff val="25000"/>
            </a:schemeClr>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184" name="Oval 183">
            <a:extLst>
              <a:ext uri="{FF2B5EF4-FFF2-40B4-BE49-F238E27FC236}">
                <a16:creationId xmlns:a16="http://schemas.microsoft.com/office/drawing/2014/main" id="{D1241321-386F-43DA-A56C-497B7B57FF3C}"/>
              </a:ext>
            </a:extLst>
          </p:cNvPr>
          <p:cNvSpPr/>
          <p:nvPr/>
        </p:nvSpPr>
        <p:spPr bwMode="auto">
          <a:xfrm>
            <a:off x="4944127" y="2447725"/>
            <a:ext cx="495848" cy="495843"/>
          </a:xfrm>
          <a:prstGeom prst="ellipse">
            <a:avLst/>
          </a:prstGeom>
          <a:solidFill>
            <a:schemeClr val="accent5"/>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185" name="Oval 184">
            <a:extLst>
              <a:ext uri="{FF2B5EF4-FFF2-40B4-BE49-F238E27FC236}">
                <a16:creationId xmlns:a16="http://schemas.microsoft.com/office/drawing/2014/main" id="{3118741B-8EC4-4577-A09E-47048A510508}"/>
              </a:ext>
            </a:extLst>
          </p:cNvPr>
          <p:cNvSpPr/>
          <p:nvPr/>
        </p:nvSpPr>
        <p:spPr bwMode="auto">
          <a:xfrm>
            <a:off x="955402" y="2447725"/>
            <a:ext cx="495848" cy="495843"/>
          </a:xfrm>
          <a:prstGeom prst="ellipse">
            <a:avLst/>
          </a:prstGeom>
          <a:solidFill>
            <a:schemeClr val="accent1"/>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186" name="Oval 185">
            <a:extLst>
              <a:ext uri="{FF2B5EF4-FFF2-40B4-BE49-F238E27FC236}">
                <a16:creationId xmlns:a16="http://schemas.microsoft.com/office/drawing/2014/main" id="{F59CA369-8EDA-4124-BD00-D0DA7B8F7133}"/>
              </a:ext>
            </a:extLst>
          </p:cNvPr>
          <p:cNvSpPr/>
          <p:nvPr/>
        </p:nvSpPr>
        <p:spPr bwMode="auto">
          <a:xfrm>
            <a:off x="2949766" y="2447725"/>
            <a:ext cx="495848" cy="495843"/>
          </a:xfrm>
          <a:prstGeom prst="ellipse">
            <a:avLst/>
          </a:prstGeom>
          <a:solidFill>
            <a:schemeClr val="accent3"/>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187" name="Freeform 23">
            <a:extLst>
              <a:ext uri="{FF2B5EF4-FFF2-40B4-BE49-F238E27FC236}">
                <a16:creationId xmlns:a16="http://schemas.microsoft.com/office/drawing/2014/main" id="{468A0506-EBEE-4A98-9386-717BD53E789D}"/>
              </a:ext>
            </a:extLst>
          </p:cNvPr>
          <p:cNvSpPr>
            <a:spLocks/>
          </p:cNvSpPr>
          <p:nvPr/>
        </p:nvSpPr>
        <p:spPr bwMode="auto">
          <a:xfrm>
            <a:off x="3116195" y="2589187"/>
            <a:ext cx="162989" cy="212918"/>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2100" dirty="0"/>
          </a:p>
        </p:txBody>
      </p:sp>
      <p:sp>
        <p:nvSpPr>
          <p:cNvPr id="188" name="Freeform 20">
            <a:extLst>
              <a:ext uri="{FF2B5EF4-FFF2-40B4-BE49-F238E27FC236}">
                <a16:creationId xmlns:a16="http://schemas.microsoft.com/office/drawing/2014/main" id="{2A5D733E-7BD6-4975-942B-67AF4E098C9A}"/>
              </a:ext>
            </a:extLst>
          </p:cNvPr>
          <p:cNvSpPr>
            <a:spLocks noEditPoints="1"/>
          </p:cNvSpPr>
          <p:nvPr/>
        </p:nvSpPr>
        <p:spPr bwMode="auto">
          <a:xfrm>
            <a:off x="7092790" y="2602804"/>
            <a:ext cx="184751" cy="185685"/>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2100"/>
          </a:p>
        </p:txBody>
      </p:sp>
      <p:sp>
        <p:nvSpPr>
          <p:cNvPr id="203" name="Freeform: Shape 202">
            <a:extLst>
              <a:ext uri="{FF2B5EF4-FFF2-40B4-BE49-F238E27FC236}">
                <a16:creationId xmlns:a16="http://schemas.microsoft.com/office/drawing/2014/main" id="{027C398C-AE3D-48B5-A572-0830C3111928}"/>
              </a:ext>
            </a:extLst>
          </p:cNvPr>
          <p:cNvSpPr/>
          <p:nvPr/>
        </p:nvSpPr>
        <p:spPr>
          <a:xfrm>
            <a:off x="1098688" y="2597042"/>
            <a:ext cx="209276" cy="197208"/>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2100"/>
          </a:p>
        </p:txBody>
      </p:sp>
      <p:sp>
        <p:nvSpPr>
          <p:cNvPr id="204" name="Freeform: Shape 203">
            <a:extLst>
              <a:ext uri="{FF2B5EF4-FFF2-40B4-BE49-F238E27FC236}">
                <a16:creationId xmlns:a16="http://schemas.microsoft.com/office/drawing/2014/main" id="{A3066E99-B387-4DF7-81A6-CE048AFD61E5}"/>
              </a:ext>
            </a:extLst>
          </p:cNvPr>
          <p:cNvSpPr/>
          <p:nvPr/>
        </p:nvSpPr>
        <p:spPr>
          <a:xfrm>
            <a:off x="5070239" y="2614742"/>
            <a:ext cx="243624" cy="161805"/>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sz="2100" dirty="0"/>
          </a:p>
        </p:txBody>
      </p:sp>
      <p:sp>
        <p:nvSpPr>
          <p:cNvPr id="205" name="Oval 204">
            <a:extLst>
              <a:ext uri="{FF2B5EF4-FFF2-40B4-BE49-F238E27FC236}">
                <a16:creationId xmlns:a16="http://schemas.microsoft.com/office/drawing/2014/main" id="{A9602D75-52B2-4CC6-B9CE-D37406C7407A}"/>
              </a:ext>
            </a:extLst>
          </p:cNvPr>
          <p:cNvSpPr/>
          <p:nvPr/>
        </p:nvSpPr>
        <p:spPr bwMode="auto">
          <a:xfrm>
            <a:off x="7933174" y="4548449"/>
            <a:ext cx="495848" cy="495843"/>
          </a:xfrm>
          <a:prstGeom prst="ellipse">
            <a:avLst/>
          </a:prstGeom>
          <a:solidFill>
            <a:schemeClr val="tx1">
              <a:lumMod val="50000"/>
              <a:lumOff val="50000"/>
            </a:schemeClr>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207" name="Oval 206">
            <a:extLst>
              <a:ext uri="{FF2B5EF4-FFF2-40B4-BE49-F238E27FC236}">
                <a16:creationId xmlns:a16="http://schemas.microsoft.com/office/drawing/2014/main" id="{91895CFA-9F37-4EF9-B9F2-EFAA2911D21A}"/>
              </a:ext>
            </a:extLst>
          </p:cNvPr>
          <p:cNvSpPr/>
          <p:nvPr/>
        </p:nvSpPr>
        <p:spPr bwMode="auto">
          <a:xfrm>
            <a:off x="5940060" y="4548449"/>
            <a:ext cx="495848" cy="495843"/>
          </a:xfrm>
          <a:prstGeom prst="ellipse">
            <a:avLst/>
          </a:prstGeom>
          <a:solidFill>
            <a:schemeClr val="accent6"/>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208" name="Oval 207">
            <a:extLst>
              <a:ext uri="{FF2B5EF4-FFF2-40B4-BE49-F238E27FC236}">
                <a16:creationId xmlns:a16="http://schemas.microsoft.com/office/drawing/2014/main" id="{82E5FC65-6318-4C07-B3A5-0D12683C32F0}"/>
              </a:ext>
            </a:extLst>
          </p:cNvPr>
          <p:cNvSpPr/>
          <p:nvPr/>
        </p:nvSpPr>
        <p:spPr bwMode="auto">
          <a:xfrm>
            <a:off x="3946945" y="4548449"/>
            <a:ext cx="495848" cy="495843"/>
          </a:xfrm>
          <a:prstGeom prst="ellipse">
            <a:avLst/>
          </a:prstGeom>
          <a:solidFill>
            <a:schemeClr val="accent4"/>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209" name="Oval 208">
            <a:extLst>
              <a:ext uri="{FF2B5EF4-FFF2-40B4-BE49-F238E27FC236}">
                <a16:creationId xmlns:a16="http://schemas.microsoft.com/office/drawing/2014/main" id="{147E9EDB-F829-452F-879A-D56C3F3097D8}"/>
              </a:ext>
            </a:extLst>
          </p:cNvPr>
          <p:cNvSpPr/>
          <p:nvPr/>
        </p:nvSpPr>
        <p:spPr bwMode="auto">
          <a:xfrm>
            <a:off x="1952584" y="4548449"/>
            <a:ext cx="495848" cy="495843"/>
          </a:xfrm>
          <a:prstGeom prst="ellipse">
            <a:avLst/>
          </a:prstGeom>
          <a:solidFill>
            <a:schemeClr val="accent2"/>
          </a:solidFill>
          <a:ln w="12700">
            <a:noFill/>
            <a:round/>
            <a:headEnd/>
            <a:tailEnd/>
          </a:ln>
        </p:spPr>
        <p:txBody>
          <a:bodyPr vert="horz" wrap="square" lIns="0" tIns="0" rIns="0" bIns="0" numCol="1" rtlCol="0" anchor="ctr" anchorCtr="0" compatLnSpc="1">
            <a:prstTxWarp prst="textNoShape">
              <a:avLst/>
            </a:prstTxWarp>
          </a:bodyPr>
          <a:lstStyle/>
          <a:p>
            <a:pPr algn="ctr"/>
            <a:endParaRPr lang="en-US" sz="1500" b="1" dirty="0">
              <a:solidFill>
                <a:schemeClr val="bg1"/>
              </a:solidFill>
            </a:endParaRPr>
          </a:p>
        </p:txBody>
      </p:sp>
      <p:sp>
        <p:nvSpPr>
          <p:cNvPr id="210" name="Freeform 11">
            <a:extLst>
              <a:ext uri="{FF2B5EF4-FFF2-40B4-BE49-F238E27FC236}">
                <a16:creationId xmlns:a16="http://schemas.microsoft.com/office/drawing/2014/main" id="{907E01AB-2EBC-4069-ABA6-EC691C317049}"/>
              </a:ext>
            </a:extLst>
          </p:cNvPr>
          <p:cNvSpPr>
            <a:spLocks noEditPoints="1"/>
          </p:cNvSpPr>
          <p:nvPr/>
        </p:nvSpPr>
        <p:spPr bwMode="auto">
          <a:xfrm>
            <a:off x="6105035" y="4713746"/>
            <a:ext cx="165897" cy="165246"/>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2100"/>
          </a:p>
        </p:txBody>
      </p:sp>
      <p:sp>
        <p:nvSpPr>
          <p:cNvPr id="211" name="Graphic 43">
            <a:extLst>
              <a:ext uri="{FF2B5EF4-FFF2-40B4-BE49-F238E27FC236}">
                <a16:creationId xmlns:a16="http://schemas.microsoft.com/office/drawing/2014/main" id="{0192F1C2-5929-4DC9-B97D-B1F3F483C7B9}"/>
              </a:ext>
            </a:extLst>
          </p:cNvPr>
          <p:cNvSpPr/>
          <p:nvPr/>
        </p:nvSpPr>
        <p:spPr>
          <a:xfrm>
            <a:off x="2102909" y="4702658"/>
            <a:ext cx="195198" cy="187425"/>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2100"/>
          </a:p>
        </p:txBody>
      </p:sp>
      <p:sp>
        <p:nvSpPr>
          <p:cNvPr id="212" name="Freeform 13">
            <a:extLst>
              <a:ext uri="{FF2B5EF4-FFF2-40B4-BE49-F238E27FC236}">
                <a16:creationId xmlns:a16="http://schemas.microsoft.com/office/drawing/2014/main" id="{4B2971B7-CA9B-48C3-BA33-A6B83F3E1A54}"/>
              </a:ext>
            </a:extLst>
          </p:cNvPr>
          <p:cNvSpPr>
            <a:spLocks/>
          </p:cNvSpPr>
          <p:nvPr/>
        </p:nvSpPr>
        <p:spPr bwMode="auto">
          <a:xfrm>
            <a:off x="4096258" y="4699070"/>
            <a:ext cx="197223" cy="19460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2100" dirty="0"/>
          </a:p>
        </p:txBody>
      </p:sp>
      <p:sp>
        <p:nvSpPr>
          <p:cNvPr id="243" name="TextBox 242">
            <a:extLst>
              <a:ext uri="{FF2B5EF4-FFF2-40B4-BE49-F238E27FC236}">
                <a16:creationId xmlns:a16="http://schemas.microsoft.com/office/drawing/2014/main" id="{54C7C086-24E3-45EC-B4FA-8D662BAD5C6F}"/>
              </a:ext>
            </a:extLst>
          </p:cNvPr>
          <p:cNvSpPr txBox="1"/>
          <p:nvPr/>
        </p:nvSpPr>
        <p:spPr>
          <a:xfrm flipH="1">
            <a:off x="587576" y="4813559"/>
            <a:ext cx="1231501" cy="615553"/>
          </a:xfrm>
          <a:prstGeom prst="rect">
            <a:avLst/>
          </a:prstGeom>
          <a:noFill/>
        </p:spPr>
        <p:txBody>
          <a:bodyPr wrap="square" lIns="0" tIns="0" rIns="0" bIns="0" anchor="ctr">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4" name="TextBox 243">
            <a:extLst>
              <a:ext uri="{FF2B5EF4-FFF2-40B4-BE49-F238E27FC236}">
                <a16:creationId xmlns:a16="http://schemas.microsoft.com/office/drawing/2014/main" id="{A07E283E-35F4-471A-94EE-61CE8215512E}"/>
              </a:ext>
            </a:extLst>
          </p:cNvPr>
          <p:cNvSpPr txBox="1"/>
          <p:nvPr/>
        </p:nvSpPr>
        <p:spPr>
          <a:xfrm flipH="1">
            <a:off x="2581940" y="4813559"/>
            <a:ext cx="1231501" cy="615553"/>
          </a:xfrm>
          <a:prstGeom prst="rect">
            <a:avLst/>
          </a:prstGeom>
          <a:noFill/>
        </p:spPr>
        <p:txBody>
          <a:bodyPr wrap="square" lIns="0" tIns="0" rIns="0" bIns="0" anchor="ctr">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5" name="TextBox 244">
            <a:extLst>
              <a:ext uri="{FF2B5EF4-FFF2-40B4-BE49-F238E27FC236}">
                <a16:creationId xmlns:a16="http://schemas.microsoft.com/office/drawing/2014/main" id="{872AAAD3-C159-43C3-BB5D-DABD2FE4D92A}"/>
              </a:ext>
            </a:extLst>
          </p:cNvPr>
          <p:cNvSpPr txBox="1"/>
          <p:nvPr/>
        </p:nvSpPr>
        <p:spPr>
          <a:xfrm flipH="1">
            <a:off x="6565185" y="4813559"/>
            <a:ext cx="1231501" cy="615553"/>
          </a:xfrm>
          <a:prstGeom prst="rect">
            <a:avLst/>
          </a:prstGeom>
          <a:noFill/>
        </p:spPr>
        <p:txBody>
          <a:bodyPr wrap="square" lIns="0" tIns="0" rIns="0" bIns="0" anchor="ctr">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6" name="TextBox 245">
            <a:extLst>
              <a:ext uri="{FF2B5EF4-FFF2-40B4-BE49-F238E27FC236}">
                <a16:creationId xmlns:a16="http://schemas.microsoft.com/office/drawing/2014/main" id="{0A8D6BE9-4CF9-47DF-975B-C0AF6EC110C5}"/>
              </a:ext>
            </a:extLst>
          </p:cNvPr>
          <p:cNvSpPr txBox="1"/>
          <p:nvPr/>
        </p:nvSpPr>
        <p:spPr>
          <a:xfrm flipH="1">
            <a:off x="4576302" y="4813559"/>
            <a:ext cx="1231501" cy="615553"/>
          </a:xfrm>
          <a:prstGeom prst="rect">
            <a:avLst/>
          </a:prstGeom>
          <a:noFill/>
        </p:spPr>
        <p:txBody>
          <a:bodyPr wrap="square" lIns="0" tIns="0" rIns="0" bIns="0" anchor="ctr">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39" name="TextBox 238">
            <a:extLst>
              <a:ext uri="{FF2B5EF4-FFF2-40B4-BE49-F238E27FC236}">
                <a16:creationId xmlns:a16="http://schemas.microsoft.com/office/drawing/2014/main" id="{D1A333CB-2AC5-40D6-B0F0-9A4B92CEA926}"/>
              </a:ext>
            </a:extLst>
          </p:cNvPr>
          <p:cNvSpPr txBox="1"/>
          <p:nvPr/>
        </p:nvSpPr>
        <p:spPr>
          <a:xfrm flipH="1">
            <a:off x="1584759" y="2062905"/>
            <a:ext cx="1231501" cy="615553"/>
          </a:xfrm>
          <a:prstGeom prst="rect">
            <a:avLst/>
          </a:prstGeom>
          <a:noFill/>
        </p:spPr>
        <p:txBody>
          <a:bodyPr wrap="square" lIns="0" tIns="0" rIns="0" bIns="0" anchor="ctr">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0" name="TextBox 239">
            <a:extLst>
              <a:ext uri="{FF2B5EF4-FFF2-40B4-BE49-F238E27FC236}">
                <a16:creationId xmlns:a16="http://schemas.microsoft.com/office/drawing/2014/main" id="{A54EF603-702F-49C5-AA80-207124F62E3C}"/>
              </a:ext>
            </a:extLst>
          </p:cNvPr>
          <p:cNvSpPr txBox="1"/>
          <p:nvPr/>
        </p:nvSpPr>
        <p:spPr>
          <a:xfrm flipH="1">
            <a:off x="3579120" y="2062905"/>
            <a:ext cx="1231501" cy="615553"/>
          </a:xfrm>
          <a:prstGeom prst="rect">
            <a:avLst/>
          </a:prstGeom>
          <a:noFill/>
        </p:spPr>
        <p:txBody>
          <a:bodyPr wrap="square" lIns="0" tIns="0" rIns="0" bIns="0" anchor="ctr">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1" name="TextBox 240">
            <a:extLst>
              <a:ext uri="{FF2B5EF4-FFF2-40B4-BE49-F238E27FC236}">
                <a16:creationId xmlns:a16="http://schemas.microsoft.com/office/drawing/2014/main" id="{083F9216-6122-4154-BDF5-DD2AF8527D9C}"/>
              </a:ext>
            </a:extLst>
          </p:cNvPr>
          <p:cNvSpPr txBox="1"/>
          <p:nvPr/>
        </p:nvSpPr>
        <p:spPr>
          <a:xfrm flipH="1">
            <a:off x="5572234" y="2062905"/>
            <a:ext cx="1231501" cy="615553"/>
          </a:xfrm>
          <a:prstGeom prst="rect">
            <a:avLst/>
          </a:prstGeom>
          <a:noFill/>
        </p:spPr>
        <p:txBody>
          <a:bodyPr wrap="square" lIns="0" tIns="0" rIns="0" bIns="0" anchor="ctr">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42" name="TextBox 241">
            <a:extLst>
              <a:ext uri="{FF2B5EF4-FFF2-40B4-BE49-F238E27FC236}">
                <a16:creationId xmlns:a16="http://schemas.microsoft.com/office/drawing/2014/main" id="{400FD3C2-4750-430B-A3F3-DC8A6868B103}"/>
              </a:ext>
            </a:extLst>
          </p:cNvPr>
          <p:cNvSpPr txBox="1"/>
          <p:nvPr/>
        </p:nvSpPr>
        <p:spPr>
          <a:xfrm flipH="1">
            <a:off x="7565348" y="2062905"/>
            <a:ext cx="1231501" cy="615553"/>
          </a:xfrm>
          <a:prstGeom prst="rect">
            <a:avLst/>
          </a:prstGeom>
          <a:noFill/>
        </p:spPr>
        <p:txBody>
          <a:bodyPr wrap="square" lIns="0" tIns="0" rIns="0" bIns="0" anchor="ctr">
            <a:spAutoFit/>
          </a:bodyPr>
          <a:lstStyle/>
          <a:p>
            <a:pPr algn="ctr">
              <a:spcAft>
                <a:spcPts val="300"/>
              </a:spcAft>
            </a:pPr>
            <a:r>
              <a:rPr lang="en-US" sz="1050" b="1" dirty="0">
                <a:solidFill>
                  <a:schemeClr val="tx1">
                    <a:lumMod val="75000"/>
                    <a:lumOff val="25000"/>
                  </a:schemeClr>
                </a:solidFill>
                <a:cs typeface="Mongolian Baiti" panose="03000500000000000000" pitchFamily="66" charset="0"/>
              </a:rPr>
              <a:t>Date: MM/DD/YY</a:t>
            </a:r>
          </a:p>
          <a:p>
            <a:pPr algn="ctr">
              <a:spcAft>
                <a:spcPts val="450"/>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55" name="Freeform 17">
            <a:extLst>
              <a:ext uri="{FF2B5EF4-FFF2-40B4-BE49-F238E27FC236}">
                <a16:creationId xmlns:a16="http://schemas.microsoft.com/office/drawing/2014/main" id="{591F4762-E89E-4E32-BE15-D91B212EE7A8}"/>
              </a:ext>
            </a:extLst>
          </p:cNvPr>
          <p:cNvSpPr>
            <a:spLocks noEditPoints="1"/>
          </p:cNvSpPr>
          <p:nvPr/>
        </p:nvSpPr>
        <p:spPr bwMode="auto">
          <a:xfrm>
            <a:off x="8110643" y="4711657"/>
            <a:ext cx="140909" cy="16942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ctr" anchorCtr="0" compatLnSpc="1">
            <a:prstTxWarp prst="textNoShape">
              <a:avLst/>
            </a:prstTxWarp>
          </a:bodyPr>
          <a:lstStyle/>
          <a:p>
            <a:endParaRPr lang="en-US" sz="1800" dirty="0"/>
          </a:p>
        </p:txBody>
      </p:sp>
    </p:spTree>
    <p:extLst>
      <p:ext uri="{BB962C8B-B14F-4D97-AF65-F5344CB8AC3E}">
        <p14:creationId xmlns:p14="http://schemas.microsoft.com/office/powerpoint/2010/main" val="378551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Placeholder 85"/>
          <p:cNvSpPr>
            <a:spLocks noGrp="1"/>
          </p:cNvSpPr>
          <p:nvPr>
            <p:ph type="body" sz="half" idx="2"/>
          </p:nvPr>
        </p:nvSpPr>
        <p:spPr>
          <a:xfrm>
            <a:off x="387820" y="884975"/>
            <a:ext cx="8368363" cy="199546"/>
          </a:xfrm>
        </p:spPr>
        <p:txBody>
          <a:bodyPr/>
          <a:lstStyle/>
          <a:p>
            <a:r>
              <a:rPr lang="en-US" dirty="0"/>
              <a:t>Enter your subhead line here</a:t>
            </a:r>
          </a:p>
        </p:txBody>
      </p:sp>
      <p:sp>
        <p:nvSpPr>
          <p:cNvPr id="85" name="Title 84"/>
          <p:cNvSpPr>
            <a:spLocks noGrp="1"/>
          </p:cNvSpPr>
          <p:nvPr>
            <p:ph type="title"/>
          </p:nvPr>
        </p:nvSpPr>
        <p:spPr>
          <a:xfrm>
            <a:off x="387820" y="382773"/>
            <a:ext cx="8368363" cy="445500"/>
          </a:xfrm>
        </p:spPr>
        <p:txBody>
          <a:bodyPr/>
          <a:lstStyle/>
          <a:p>
            <a:r>
              <a:rPr lang="en-US" dirty="0"/>
              <a:t>Timeline Infographics – 8 Steps</a:t>
            </a:r>
          </a:p>
        </p:txBody>
      </p:sp>
      <p:cxnSp>
        <p:nvCxnSpPr>
          <p:cNvPr id="361" name="Straight Connector 360">
            <a:extLst>
              <a:ext uri="{FF2B5EF4-FFF2-40B4-BE49-F238E27FC236}">
                <a16:creationId xmlns:a16="http://schemas.microsoft.com/office/drawing/2014/main" id="{938E0DAE-628D-443E-8F23-1B7D94534B45}"/>
              </a:ext>
            </a:extLst>
          </p:cNvPr>
          <p:cNvCxnSpPr>
            <a:cxnSpLocks/>
            <a:stCxn id="364" idx="0"/>
          </p:cNvCxnSpPr>
          <p:nvPr/>
        </p:nvCxnSpPr>
        <p:spPr>
          <a:xfrm flipV="1">
            <a:off x="5590691" y="4161881"/>
            <a:ext cx="0" cy="622167"/>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62" name="Group 361">
            <a:extLst>
              <a:ext uri="{FF2B5EF4-FFF2-40B4-BE49-F238E27FC236}">
                <a16:creationId xmlns:a16="http://schemas.microsoft.com/office/drawing/2014/main" id="{A0487A03-76ED-4673-8FC0-22F21D0D9B66}"/>
              </a:ext>
            </a:extLst>
          </p:cNvPr>
          <p:cNvGrpSpPr/>
          <p:nvPr/>
        </p:nvGrpSpPr>
        <p:grpSpPr>
          <a:xfrm flipH="1">
            <a:off x="5502469" y="4784050"/>
            <a:ext cx="176444" cy="176444"/>
            <a:chOff x="3149186" y="5506591"/>
            <a:chExt cx="268768" cy="268768"/>
          </a:xfrm>
        </p:grpSpPr>
        <p:sp>
          <p:nvSpPr>
            <p:cNvPr id="364" name="Oval 363">
              <a:extLst>
                <a:ext uri="{FF2B5EF4-FFF2-40B4-BE49-F238E27FC236}">
                  <a16:creationId xmlns:a16="http://schemas.microsoft.com/office/drawing/2014/main" id="{48700A33-D606-407E-9C7B-D1ED337C7ECF}"/>
                </a:ext>
              </a:extLst>
            </p:cNvPr>
            <p:cNvSpPr/>
            <p:nvPr/>
          </p:nvSpPr>
          <p:spPr bwMode="auto">
            <a:xfrm rot="10800000" flipV="1">
              <a:off x="3149186" y="5506591"/>
              <a:ext cx="268768" cy="268768"/>
            </a:xfrm>
            <a:prstGeom prst="ellipse">
              <a:avLst/>
            </a:prstGeom>
            <a:solidFill>
              <a:schemeClr val="bg1"/>
            </a:solidFill>
            <a:ln w="9525">
              <a:solidFill>
                <a:schemeClr val="accent6"/>
              </a:solidFill>
              <a:prstDash val="solid"/>
              <a:round/>
              <a:headEnd/>
              <a:tailEnd/>
            </a:ln>
            <a:effectLst/>
          </p:spPr>
          <p:txBody>
            <a:bodyPr vert="horz" wrap="square" lIns="91440" tIns="45720" rIns="91440" bIns="45720" numCol="1" rtlCol="0" anchor="ctr" anchorCtr="0" compatLnSpc="1">
              <a:prstTxWarp prst="textNoShape">
                <a:avLst/>
              </a:prstTxWarp>
            </a:bodyPr>
            <a:lstStyle/>
            <a:p>
              <a:endParaRPr lang="en-US"/>
            </a:p>
          </p:txBody>
        </p:sp>
        <p:sp>
          <p:nvSpPr>
            <p:cNvPr id="365" name="Oval 364">
              <a:extLst>
                <a:ext uri="{FF2B5EF4-FFF2-40B4-BE49-F238E27FC236}">
                  <a16:creationId xmlns:a16="http://schemas.microsoft.com/office/drawing/2014/main" id="{5A3CA10A-1AEC-4874-B404-EAE2B102C529}"/>
                </a:ext>
              </a:extLst>
            </p:cNvPr>
            <p:cNvSpPr/>
            <p:nvPr/>
          </p:nvSpPr>
          <p:spPr bwMode="auto">
            <a:xfrm rot="10800000" flipV="1">
              <a:off x="3208307" y="5565712"/>
              <a:ext cx="150527" cy="150526"/>
            </a:xfrm>
            <a:prstGeom prst="ellipse">
              <a:avLst/>
            </a:prstGeom>
            <a:solidFill>
              <a:schemeClr val="accent6"/>
            </a:solidFill>
            <a:ln w="9525">
              <a:solidFill>
                <a:schemeClr val="accent6"/>
              </a:solidFill>
              <a:round/>
              <a:headEnd/>
              <a:tailEnd/>
            </a:ln>
            <a:effectLst/>
          </p:spPr>
          <p:txBody>
            <a:bodyPr vert="horz" wrap="square" lIns="0" tIns="0" rIns="0" bIns="0" numCol="1" rtlCol="0" anchor="ctr" anchorCtr="0" compatLnSpc="1">
              <a:prstTxWarp prst="textNoShape">
                <a:avLst/>
              </a:prstTxWarp>
            </a:bodyPr>
            <a:lstStyle/>
            <a:p>
              <a:endParaRPr lang="en-US" sz="1600" b="1" dirty="0">
                <a:solidFill>
                  <a:schemeClr val="bg1"/>
                </a:solidFill>
              </a:endParaRPr>
            </a:p>
          </p:txBody>
        </p:sp>
      </p:grpSp>
      <p:sp>
        <p:nvSpPr>
          <p:cNvPr id="363" name="TextBox 362">
            <a:extLst>
              <a:ext uri="{FF2B5EF4-FFF2-40B4-BE49-F238E27FC236}">
                <a16:creationId xmlns:a16="http://schemas.microsoft.com/office/drawing/2014/main" id="{E02F5009-ABF6-4FFA-B9EE-4CEC64E020F4}"/>
              </a:ext>
            </a:extLst>
          </p:cNvPr>
          <p:cNvSpPr txBox="1"/>
          <p:nvPr/>
        </p:nvSpPr>
        <p:spPr>
          <a:xfrm>
            <a:off x="5747107" y="4356133"/>
            <a:ext cx="1100935" cy="1012265"/>
          </a:xfrm>
          <a:prstGeom prst="rect">
            <a:avLst/>
          </a:prstGeom>
          <a:noFill/>
        </p:spPr>
        <p:txBody>
          <a:bodyPr wrap="square" lIns="0" tIns="0" rIns="0" bIns="0" anchor="t">
            <a:spAutoFit/>
          </a:bodyPr>
          <a:lstStyle/>
          <a:p>
            <a:pPr>
              <a:lnSpc>
                <a:spcPct val="120000"/>
              </a:lnSpc>
              <a:spcAft>
                <a:spcPts val="225"/>
              </a:spcAft>
            </a:pPr>
            <a:r>
              <a:rPr lang="en-US" sz="900" b="1" dirty="0">
                <a:solidFill>
                  <a:schemeClr val="accent6"/>
                </a:solidFill>
                <a:cs typeface="Mongolian Baiti" panose="03000500000000000000" pitchFamily="66" charset="0"/>
              </a:rPr>
              <a:t>Date: MM/DD/YY</a:t>
            </a:r>
          </a:p>
          <a:p>
            <a:pPr>
              <a:lnSpc>
                <a:spcPct val="120000"/>
              </a:lnSpc>
              <a:spcAft>
                <a:spcPts val="225"/>
              </a:spcAft>
            </a:pPr>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56" name="Straight Connector 355">
            <a:extLst>
              <a:ext uri="{FF2B5EF4-FFF2-40B4-BE49-F238E27FC236}">
                <a16:creationId xmlns:a16="http://schemas.microsoft.com/office/drawing/2014/main" id="{49F400C5-B529-484B-9943-4EACD29B45F1}"/>
              </a:ext>
            </a:extLst>
          </p:cNvPr>
          <p:cNvCxnSpPr>
            <a:cxnSpLocks/>
            <a:stCxn id="359" idx="0"/>
          </p:cNvCxnSpPr>
          <p:nvPr/>
        </p:nvCxnSpPr>
        <p:spPr>
          <a:xfrm flipV="1">
            <a:off x="3747603" y="4161881"/>
            <a:ext cx="0" cy="622167"/>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57" name="Group 356">
            <a:extLst>
              <a:ext uri="{FF2B5EF4-FFF2-40B4-BE49-F238E27FC236}">
                <a16:creationId xmlns:a16="http://schemas.microsoft.com/office/drawing/2014/main" id="{2D5D8A2D-0783-44B3-8359-E22E4A7D33D5}"/>
              </a:ext>
            </a:extLst>
          </p:cNvPr>
          <p:cNvGrpSpPr/>
          <p:nvPr/>
        </p:nvGrpSpPr>
        <p:grpSpPr>
          <a:xfrm flipH="1">
            <a:off x="3659382" y="4784050"/>
            <a:ext cx="176444" cy="176444"/>
            <a:chOff x="5790527" y="5506591"/>
            <a:chExt cx="268768" cy="268768"/>
          </a:xfrm>
        </p:grpSpPr>
        <p:sp>
          <p:nvSpPr>
            <p:cNvPr id="359" name="Oval 358">
              <a:extLst>
                <a:ext uri="{FF2B5EF4-FFF2-40B4-BE49-F238E27FC236}">
                  <a16:creationId xmlns:a16="http://schemas.microsoft.com/office/drawing/2014/main" id="{0A85BB23-02DE-41C7-BD22-C093F96CD915}"/>
                </a:ext>
              </a:extLst>
            </p:cNvPr>
            <p:cNvSpPr/>
            <p:nvPr/>
          </p:nvSpPr>
          <p:spPr bwMode="auto">
            <a:xfrm rot="10800000" flipV="1">
              <a:off x="5790527" y="5506591"/>
              <a:ext cx="268768" cy="268768"/>
            </a:xfrm>
            <a:prstGeom prst="ellipse">
              <a:avLst/>
            </a:prstGeom>
            <a:solidFill>
              <a:schemeClr val="bg1"/>
            </a:solidFill>
            <a:ln w="9525">
              <a:solidFill>
                <a:schemeClr val="accent4"/>
              </a:solidFill>
              <a:prstDash val="solid"/>
              <a:round/>
              <a:headEnd/>
              <a:tailEnd/>
            </a:ln>
            <a:effectLst/>
          </p:spPr>
          <p:txBody>
            <a:bodyPr vert="horz" wrap="square" lIns="91440" tIns="45720" rIns="91440" bIns="45720" numCol="1" rtlCol="0" anchor="ctr" anchorCtr="0" compatLnSpc="1">
              <a:prstTxWarp prst="textNoShape">
                <a:avLst/>
              </a:prstTxWarp>
            </a:bodyPr>
            <a:lstStyle/>
            <a:p>
              <a:endParaRPr lang="en-US"/>
            </a:p>
          </p:txBody>
        </p:sp>
        <p:sp>
          <p:nvSpPr>
            <p:cNvPr id="360" name="Oval 359">
              <a:extLst>
                <a:ext uri="{FF2B5EF4-FFF2-40B4-BE49-F238E27FC236}">
                  <a16:creationId xmlns:a16="http://schemas.microsoft.com/office/drawing/2014/main" id="{EAE03561-2B9A-4A0A-BCE1-55463E6BEB14}"/>
                </a:ext>
              </a:extLst>
            </p:cNvPr>
            <p:cNvSpPr/>
            <p:nvPr/>
          </p:nvSpPr>
          <p:spPr bwMode="auto">
            <a:xfrm rot="10800000" flipV="1">
              <a:off x="5849648" y="5565712"/>
              <a:ext cx="150527" cy="150526"/>
            </a:xfrm>
            <a:prstGeom prst="ellipse">
              <a:avLst/>
            </a:prstGeom>
            <a:solidFill>
              <a:schemeClr val="accent4"/>
            </a:solidFill>
            <a:ln w="9525">
              <a:noFill/>
              <a:round/>
              <a:headEnd/>
              <a:tailEnd/>
            </a:ln>
            <a:effectLst/>
          </p:spPr>
          <p:txBody>
            <a:bodyPr vert="horz" wrap="square" lIns="0" tIns="0" rIns="0" bIns="0" numCol="1" rtlCol="0" anchor="ctr" anchorCtr="0" compatLnSpc="1">
              <a:prstTxWarp prst="textNoShape">
                <a:avLst/>
              </a:prstTxWarp>
            </a:bodyPr>
            <a:lstStyle/>
            <a:p>
              <a:endParaRPr lang="en-US" sz="1600" b="1" dirty="0">
                <a:solidFill>
                  <a:schemeClr val="bg1"/>
                </a:solidFill>
              </a:endParaRPr>
            </a:p>
          </p:txBody>
        </p:sp>
      </p:grpSp>
      <p:sp>
        <p:nvSpPr>
          <p:cNvPr id="358" name="TextBox 357">
            <a:extLst>
              <a:ext uri="{FF2B5EF4-FFF2-40B4-BE49-F238E27FC236}">
                <a16:creationId xmlns:a16="http://schemas.microsoft.com/office/drawing/2014/main" id="{0CBDFACC-93DE-452D-96DF-C2999A0CE21D}"/>
              </a:ext>
            </a:extLst>
          </p:cNvPr>
          <p:cNvSpPr txBox="1"/>
          <p:nvPr/>
        </p:nvSpPr>
        <p:spPr>
          <a:xfrm>
            <a:off x="3946882" y="4356133"/>
            <a:ext cx="1100935" cy="1012265"/>
          </a:xfrm>
          <a:prstGeom prst="rect">
            <a:avLst/>
          </a:prstGeom>
          <a:noFill/>
        </p:spPr>
        <p:txBody>
          <a:bodyPr wrap="square" lIns="0" tIns="0" rIns="0" bIns="0" anchor="t">
            <a:spAutoFit/>
          </a:bodyPr>
          <a:lstStyle/>
          <a:p>
            <a:pPr>
              <a:lnSpc>
                <a:spcPct val="120000"/>
              </a:lnSpc>
              <a:spcAft>
                <a:spcPts val="225"/>
              </a:spcAft>
            </a:pPr>
            <a:r>
              <a:rPr lang="en-US" sz="900" b="1" dirty="0">
                <a:solidFill>
                  <a:schemeClr val="accent4"/>
                </a:solidFill>
                <a:cs typeface="Mongolian Baiti" panose="03000500000000000000" pitchFamily="66" charset="0"/>
              </a:rPr>
              <a:t>Date: MM/DD/YY</a:t>
            </a:r>
          </a:p>
          <a:p>
            <a:pPr>
              <a:lnSpc>
                <a:spcPct val="120000"/>
              </a:lnSpc>
              <a:spcAft>
                <a:spcPts val="225"/>
              </a:spcAft>
            </a:pPr>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51" name="Straight Connector 350">
            <a:extLst>
              <a:ext uri="{FF2B5EF4-FFF2-40B4-BE49-F238E27FC236}">
                <a16:creationId xmlns:a16="http://schemas.microsoft.com/office/drawing/2014/main" id="{B78C9AE0-BF19-4DF7-8EFF-34766FD79F3F}"/>
              </a:ext>
            </a:extLst>
          </p:cNvPr>
          <p:cNvCxnSpPr>
            <a:cxnSpLocks/>
            <a:stCxn id="354" idx="0"/>
          </p:cNvCxnSpPr>
          <p:nvPr/>
        </p:nvCxnSpPr>
        <p:spPr>
          <a:xfrm flipV="1">
            <a:off x="1897703" y="4161881"/>
            <a:ext cx="0" cy="622167"/>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52" name="Group 351">
            <a:extLst>
              <a:ext uri="{FF2B5EF4-FFF2-40B4-BE49-F238E27FC236}">
                <a16:creationId xmlns:a16="http://schemas.microsoft.com/office/drawing/2014/main" id="{606D304E-4C24-433E-B3E3-A8E813A6A62A}"/>
              </a:ext>
            </a:extLst>
          </p:cNvPr>
          <p:cNvGrpSpPr/>
          <p:nvPr/>
        </p:nvGrpSpPr>
        <p:grpSpPr>
          <a:xfrm flipH="1">
            <a:off x="1809481" y="4784050"/>
            <a:ext cx="176444" cy="176444"/>
            <a:chOff x="8431864" y="5506591"/>
            <a:chExt cx="268768" cy="268768"/>
          </a:xfrm>
        </p:grpSpPr>
        <p:sp>
          <p:nvSpPr>
            <p:cNvPr id="354" name="Oval 353">
              <a:extLst>
                <a:ext uri="{FF2B5EF4-FFF2-40B4-BE49-F238E27FC236}">
                  <a16:creationId xmlns:a16="http://schemas.microsoft.com/office/drawing/2014/main" id="{B3503732-8613-4526-8FE9-9E3390B09135}"/>
                </a:ext>
              </a:extLst>
            </p:cNvPr>
            <p:cNvSpPr/>
            <p:nvPr/>
          </p:nvSpPr>
          <p:spPr bwMode="auto">
            <a:xfrm rot="10800000" flipV="1">
              <a:off x="8431864" y="5506591"/>
              <a:ext cx="268768" cy="268768"/>
            </a:xfrm>
            <a:prstGeom prst="ellipse">
              <a:avLst/>
            </a:prstGeom>
            <a:solidFill>
              <a:schemeClr val="bg1"/>
            </a:solidFill>
            <a:ln w="9525">
              <a:solidFill>
                <a:schemeClr val="accent2"/>
              </a:solidFill>
              <a:prstDash val="solid"/>
              <a:round/>
              <a:headEnd/>
              <a:tailEnd/>
            </a:ln>
            <a:effectLst/>
          </p:spPr>
          <p:txBody>
            <a:bodyPr vert="horz" wrap="square" lIns="91440" tIns="45720" rIns="91440" bIns="45720" numCol="1" rtlCol="0" anchor="ctr" anchorCtr="0" compatLnSpc="1">
              <a:prstTxWarp prst="textNoShape">
                <a:avLst/>
              </a:prstTxWarp>
            </a:bodyPr>
            <a:lstStyle/>
            <a:p>
              <a:endParaRPr lang="en-US"/>
            </a:p>
          </p:txBody>
        </p:sp>
        <p:sp>
          <p:nvSpPr>
            <p:cNvPr id="355" name="Oval 354">
              <a:extLst>
                <a:ext uri="{FF2B5EF4-FFF2-40B4-BE49-F238E27FC236}">
                  <a16:creationId xmlns:a16="http://schemas.microsoft.com/office/drawing/2014/main" id="{03B6C4F4-DA95-456E-9DA3-66AEBB268049}"/>
                </a:ext>
              </a:extLst>
            </p:cNvPr>
            <p:cNvSpPr/>
            <p:nvPr/>
          </p:nvSpPr>
          <p:spPr bwMode="auto">
            <a:xfrm rot="10800000" flipV="1">
              <a:off x="8490985" y="5565712"/>
              <a:ext cx="150527" cy="150526"/>
            </a:xfrm>
            <a:prstGeom prst="ellipse">
              <a:avLst/>
            </a:prstGeom>
            <a:solidFill>
              <a:schemeClr val="accent2"/>
            </a:solidFill>
            <a:ln w="9525">
              <a:solidFill>
                <a:schemeClr val="accent2"/>
              </a:solidFill>
              <a:round/>
              <a:headEnd/>
              <a:tailEnd/>
            </a:ln>
            <a:effectLst/>
          </p:spPr>
          <p:txBody>
            <a:bodyPr vert="horz" wrap="square" lIns="0" tIns="0" rIns="0" bIns="0" numCol="1" rtlCol="0" anchor="ctr" anchorCtr="0" compatLnSpc="1">
              <a:prstTxWarp prst="textNoShape">
                <a:avLst/>
              </a:prstTxWarp>
            </a:bodyPr>
            <a:lstStyle/>
            <a:p>
              <a:endParaRPr lang="en-US" sz="1600" b="1" dirty="0">
                <a:solidFill>
                  <a:schemeClr val="bg1"/>
                </a:solidFill>
              </a:endParaRPr>
            </a:p>
          </p:txBody>
        </p:sp>
      </p:grpSp>
      <p:sp>
        <p:nvSpPr>
          <p:cNvPr id="353" name="TextBox 352">
            <a:extLst>
              <a:ext uri="{FF2B5EF4-FFF2-40B4-BE49-F238E27FC236}">
                <a16:creationId xmlns:a16="http://schemas.microsoft.com/office/drawing/2014/main" id="{B3E7F98A-E182-40ED-A689-1EAE710DC380}"/>
              </a:ext>
            </a:extLst>
          </p:cNvPr>
          <p:cNvSpPr txBox="1"/>
          <p:nvPr/>
        </p:nvSpPr>
        <p:spPr>
          <a:xfrm>
            <a:off x="2096978" y="4356133"/>
            <a:ext cx="1100935" cy="1012265"/>
          </a:xfrm>
          <a:prstGeom prst="rect">
            <a:avLst/>
          </a:prstGeom>
          <a:noFill/>
        </p:spPr>
        <p:txBody>
          <a:bodyPr wrap="square" lIns="0" tIns="0" rIns="0" bIns="0" anchor="t">
            <a:spAutoFit/>
          </a:bodyPr>
          <a:lstStyle/>
          <a:p>
            <a:pPr>
              <a:lnSpc>
                <a:spcPct val="120000"/>
              </a:lnSpc>
              <a:spcAft>
                <a:spcPts val="225"/>
              </a:spcAft>
            </a:pPr>
            <a:r>
              <a:rPr lang="en-US" sz="900" b="1" dirty="0">
                <a:solidFill>
                  <a:schemeClr val="accent2"/>
                </a:solidFill>
                <a:cs typeface="Mongolian Baiti" panose="03000500000000000000" pitchFamily="66" charset="0"/>
              </a:rPr>
              <a:t>Date: MM/DD/YY</a:t>
            </a:r>
          </a:p>
          <a:p>
            <a:pPr>
              <a:lnSpc>
                <a:spcPct val="120000"/>
              </a:lnSpc>
              <a:spcAft>
                <a:spcPts val="225"/>
              </a:spcAft>
            </a:pPr>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43" name="Straight Connector 342">
            <a:extLst>
              <a:ext uri="{FF2B5EF4-FFF2-40B4-BE49-F238E27FC236}">
                <a16:creationId xmlns:a16="http://schemas.microsoft.com/office/drawing/2014/main" id="{01F2E37E-3846-4735-8B4A-10BC33F23377}"/>
              </a:ext>
            </a:extLst>
          </p:cNvPr>
          <p:cNvCxnSpPr>
            <a:stCxn id="346" idx="4"/>
          </p:cNvCxnSpPr>
          <p:nvPr/>
        </p:nvCxnSpPr>
        <p:spPr>
          <a:xfrm flipH="1">
            <a:off x="946408" y="2722631"/>
            <a:ext cx="1" cy="622169"/>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44" name="Group 343">
            <a:extLst>
              <a:ext uri="{FF2B5EF4-FFF2-40B4-BE49-F238E27FC236}">
                <a16:creationId xmlns:a16="http://schemas.microsoft.com/office/drawing/2014/main" id="{2AA25722-456A-4B21-BBBE-34FCE00B5448}"/>
              </a:ext>
            </a:extLst>
          </p:cNvPr>
          <p:cNvGrpSpPr/>
          <p:nvPr/>
        </p:nvGrpSpPr>
        <p:grpSpPr>
          <a:xfrm rot="10800000" flipH="1" flipV="1">
            <a:off x="858186" y="2546188"/>
            <a:ext cx="176444" cy="176444"/>
            <a:chOff x="1357185" y="1495054"/>
            <a:chExt cx="510372" cy="510372"/>
          </a:xfrm>
        </p:grpSpPr>
        <p:sp>
          <p:nvSpPr>
            <p:cNvPr id="346" name="Oval 345">
              <a:extLst>
                <a:ext uri="{FF2B5EF4-FFF2-40B4-BE49-F238E27FC236}">
                  <a16:creationId xmlns:a16="http://schemas.microsoft.com/office/drawing/2014/main" id="{A023EE44-A0EA-4F29-85F8-62B585D0A6F2}"/>
                </a:ext>
              </a:extLst>
            </p:cNvPr>
            <p:cNvSpPr/>
            <p:nvPr/>
          </p:nvSpPr>
          <p:spPr bwMode="auto">
            <a:xfrm>
              <a:off x="1357185" y="1495054"/>
              <a:ext cx="510372" cy="510372"/>
            </a:xfrm>
            <a:prstGeom prst="ellipse">
              <a:avLst/>
            </a:prstGeom>
            <a:solidFill>
              <a:schemeClr val="bg1"/>
            </a:solidFill>
            <a:ln w="9525">
              <a:solidFill>
                <a:schemeClr val="accent1"/>
              </a:solidFill>
              <a:prstDash val="solid"/>
              <a:round/>
              <a:headEnd/>
              <a:tailEnd/>
            </a:ln>
            <a:effectLst/>
          </p:spPr>
          <p:txBody>
            <a:bodyPr vert="horz" wrap="square" lIns="91440" tIns="45720" rIns="91440" bIns="45720" numCol="1" rtlCol="0" anchor="ctr" anchorCtr="0" compatLnSpc="1">
              <a:prstTxWarp prst="textNoShape">
                <a:avLst/>
              </a:prstTxWarp>
            </a:bodyPr>
            <a:lstStyle/>
            <a:p>
              <a:pPr algn="ctr"/>
              <a:endParaRPr lang="en-US" sz="2700"/>
            </a:p>
          </p:txBody>
        </p:sp>
        <p:sp>
          <p:nvSpPr>
            <p:cNvPr id="347" name="Oval 346">
              <a:extLst>
                <a:ext uri="{FF2B5EF4-FFF2-40B4-BE49-F238E27FC236}">
                  <a16:creationId xmlns:a16="http://schemas.microsoft.com/office/drawing/2014/main" id="{B622A197-2716-4E76-A970-DF3CACDDCAF3}"/>
                </a:ext>
              </a:extLst>
            </p:cNvPr>
            <p:cNvSpPr/>
            <p:nvPr/>
          </p:nvSpPr>
          <p:spPr bwMode="auto">
            <a:xfrm>
              <a:off x="1469451" y="1607321"/>
              <a:ext cx="285840" cy="285839"/>
            </a:xfrm>
            <a:prstGeom prst="ellipse">
              <a:avLst/>
            </a:prstGeom>
            <a:solidFill>
              <a:schemeClr val="accent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800" b="1" dirty="0">
                <a:solidFill>
                  <a:schemeClr val="bg1"/>
                </a:solidFill>
              </a:endParaRPr>
            </a:p>
          </p:txBody>
        </p:sp>
      </p:grpSp>
      <p:sp>
        <p:nvSpPr>
          <p:cNvPr id="345" name="TextBox 344">
            <a:extLst>
              <a:ext uri="{FF2B5EF4-FFF2-40B4-BE49-F238E27FC236}">
                <a16:creationId xmlns:a16="http://schemas.microsoft.com/office/drawing/2014/main" id="{08945657-9168-4F85-B358-085D174D4612}"/>
              </a:ext>
            </a:extLst>
          </p:cNvPr>
          <p:cNvSpPr txBox="1"/>
          <p:nvPr/>
        </p:nvSpPr>
        <p:spPr>
          <a:xfrm>
            <a:off x="1134297" y="2153769"/>
            <a:ext cx="1100935" cy="1012265"/>
          </a:xfrm>
          <a:prstGeom prst="rect">
            <a:avLst/>
          </a:prstGeom>
          <a:noFill/>
        </p:spPr>
        <p:txBody>
          <a:bodyPr wrap="square" lIns="0" tIns="0" rIns="0" bIns="0" anchor="b">
            <a:spAutoFit/>
          </a:bodyPr>
          <a:lstStyle/>
          <a:p>
            <a:pPr>
              <a:lnSpc>
                <a:spcPct val="120000"/>
              </a:lnSpc>
              <a:spcAft>
                <a:spcPts val="225"/>
              </a:spcAft>
            </a:pPr>
            <a:r>
              <a:rPr lang="en-US" sz="900" b="1" dirty="0">
                <a:solidFill>
                  <a:schemeClr val="accent1"/>
                </a:solidFill>
                <a:cs typeface="Mongolian Baiti" panose="03000500000000000000" pitchFamily="66" charset="0"/>
              </a:rPr>
              <a:t>Date: MM/DD/YY</a:t>
            </a:r>
          </a:p>
          <a:p>
            <a:pPr>
              <a:lnSpc>
                <a:spcPct val="120000"/>
              </a:lnSpc>
              <a:spcAft>
                <a:spcPts val="225"/>
              </a:spcAft>
            </a:pPr>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333" name="TextBox 332">
            <a:extLst>
              <a:ext uri="{FF2B5EF4-FFF2-40B4-BE49-F238E27FC236}">
                <a16:creationId xmlns:a16="http://schemas.microsoft.com/office/drawing/2014/main" id="{636DEEE1-F754-4F41-91FC-10737C36707C}"/>
              </a:ext>
            </a:extLst>
          </p:cNvPr>
          <p:cNvSpPr txBox="1"/>
          <p:nvPr/>
        </p:nvSpPr>
        <p:spPr>
          <a:xfrm>
            <a:off x="4844002" y="2153769"/>
            <a:ext cx="1100935" cy="1012265"/>
          </a:xfrm>
          <a:prstGeom prst="rect">
            <a:avLst/>
          </a:prstGeom>
          <a:noFill/>
        </p:spPr>
        <p:txBody>
          <a:bodyPr wrap="square" lIns="0" tIns="0" rIns="0" bIns="0" anchor="b">
            <a:spAutoFit/>
          </a:bodyPr>
          <a:lstStyle/>
          <a:p>
            <a:pPr>
              <a:lnSpc>
                <a:spcPct val="120000"/>
              </a:lnSpc>
              <a:spcAft>
                <a:spcPts val="225"/>
              </a:spcAft>
            </a:pPr>
            <a:r>
              <a:rPr lang="en-US" sz="900" b="1" dirty="0">
                <a:solidFill>
                  <a:schemeClr val="accent5"/>
                </a:solidFill>
                <a:cs typeface="Mongolian Baiti" panose="03000500000000000000" pitchFamily="66" charset="0"/>
              </a:rPr>
              <a:t>Date: MM/DD/YY</a:t>
            </a:r>
          </a:p>
          <a:p>
            <a:pPr>
              <a:lnSpc>
                <a:spcPct val="120000"/>
              </a:lnSpc>
              <a:spcAft>
                <a:spcPts val="225"/>
              </a:spcAft>
            </a:pPr>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34" name="Straight Connector 333">
            <a:extLst>
              <a:ext uri="{FF2B5EF4-FFF2-40B4-BE49-F238E27FC236}">
                <a16:creationId xmlns:a16="http://schemas.microsoft.com/office/drawing/2014/main" id="{D24C11FB-775A-4788-999C-27CEABA65D82}"/>
              </a:ext>
            </a:extLst>
          </p:cNvPr>
          <p:cNvCxnSpPr>
            <a:cxnSpLocks/>
            <a:stCxn id="336" idx="4"/>
          </p:cNvCxnSpPr>
          <p:nvPr/>
        </p:nvCxnSpPr>
        <p:spPr>
          <a:xfrm flipH="1">
            <a:off x="4658227" y="2722631"/>
            <a:ext cx="1" cy="622169"/>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35" name="Group 334">
            <a:extLst>
              <a:ext uri="{FF2B5EF4-FFF2-40B4-BE49-F238E27FC236}">
                <a16:creationId xmlns:a16="http://schemas.microsoft.com/office/drawing/2014/main" id="{4DAF04FA-C948-4A73-B061-8E72E4510A72}"/>
              </a:ext>
            </a:extLst>
          </p:cNvPr>
          <p:cNvGrpSpPr/>
          <p:nvPr/>
        </p:nvGrpSpPr>
        <p:grpSpPr>
          <a:xfrm rot="10800000" flipH="1" flipV="1">
            <a:off x="4570005" y="2546188"/>
            <a:ext cx="176444" cy="176444"/>
            <a:chOff x="1357185" y="1495054"/>
            <a:chExt cx="510372" cy="510372"/>
          </a:xfrm>
        </p:grpSpPr>
        <p:sp>
          <p:nvSpPr>
            <p:cNvPr id="336" name="Oval 335">
              <a:extLst>
                <a:ext uri="{FF2B5EF4-FFF2-40B4-BE49-F238E27FC236}">
                  <a16:creationId xmlns:a16="http://schemas.microsoft.com/office/drawing/2014/main" id="{11B85FA6-653B-429E-9B58-96C322549F0B}"/>
                </a:ext>
              </a:extLst>
            </p:cNvPr>
            <p:cNvSpPr/>
            <p:nvPr/>
          </p:nvSpPr>
          <p:spPr bwMode="auto">
            <a:xfrm>
              <a:off x="1357185" y="1495054"/>
              <a:ext cx="510372" cy="510372"/>
            </a:xfrm>
            <a:prstGeom prst="ellipse">
              <a:avLst/>
            </a:prstGeom>
            <a:solidFill>
              <a:schemeClr val="bg1"/>
            </a:solidFill>
            <a:ln w="9525">
              <a:solidFill>
                <a:schemeClr val="accent5"/>
              </a:solidFill>
              <a:prstDash val="solid"/>
              <a:round/>
              <a:headEnd/>
              <a:tailEnd/>
            </a:ln>
            <a:effectLst/>
          </p:spPr>
          <p:txBody>
            <a:bodyPr vert="horz" wrap="square" lIns="91440" tIns="45720" rIns="91440" bIns="45720" numCol="1" rtlCol="0" anchor="ctr" anchorCtr="0" compatLnSpc="1">
              <a:prstTxWarp prst="textNoShape">
                <a:avLst/>
              </a:prstTxWarp>
            </a:bodyPr>
            <a:lstStyle/>
            <a:p>
              <a:pPr algn="ctr"/>
              <a:endParaRPr lang="en-US" sz="2700"/>
            </a:p>
          </p:txBody>
        </p:sp>
        <p:sp>
          <p:nvSpPr>
            <p:cNvPr id="337" name="Oval 336">
              <a:extLst>
                <a:ext uri="{FF2B5EF4-FFF2-40B4-BE49-F238E27FC236}">
                  <a16:creationId xmlns:a16="http://schemas.microsoft.com/office/drawing/2014/main" id="{922F61C2-386E-4BC7-A14D-5C7752C1EDEE}"/>
                </a:ext>
              </a:extLst>
            </p:cNvPr>
            <p:cNvSpPr/>
            <p:nvPr/>
          </p:nvSpPr>
          <p:spPr bwMode="auto">
            <a:xfrm>
              <a:off x="1469451" y="1607321"/>
              <a:ext cx="285840" cy="285839"/>
            </a:xfrm>
            <a:prstGeom prst="ellipse">
              <a:avLst/>
            </a:prstGeom>
            <a:solidFill>
              <a:schemeClr val="accent5"/>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800" b="1" dirty="0">
                <a:solidFill>
                  <a:schemeClr val="bg1"/>
                </a:solidFill>
              </a:endParaRPr>
            </a:p>
          </p:txBody>
        </p:sp>
      </p:grpSp>
      <p:cxnSp>
        <p:nvCxnSpPr>
          <p:cNvPr id="328" name="Straight Connector 327">
            <a:extLst>
              <a:ext uri="{FF2B5EF4-FFF2-40B4-BE49-F238E27FC236}">
                <a16:creationId xmlns:a16="http://schemas.microsoft.com/office/drawing/2014/main" id="{4D49B09E-55C2-47EA-A68A-821476096216}"/>
              </a:ext>
            </a:extLst>
          </p:cNvPr>
          <p:cNvCxnSpPr>
            <a:cxnSpLocks/>
            <a:stCxn id="331" idx="4"/>
          </p:cNvCxnSpPr>
          <p:nvPr/>
        </p:nvCxnSpPr>
        <p:spPr>
          <a:xfrm flipH="1">
            <a:off x="2819359" y="2722631"/>
            <a:ext cx="1" cy="622169"/>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29" name="Group 328">
            <a:extLst>
              <a:ext uri="{FF2B5EF4-FFF2-40B4-BE49-F238E27FC236}">
                <a16:creationId xmlns:a16="http://schemas.microsoft.com/office/drawing/2014/main" id="{84E2DD5E-C111-4B8E-A4A0-D2C5F486847D}"/>
              </a:ext>
            </a:extLst>
          </p:cNvPr>
          <p:cNvGrpSpPr/>
          <p:nvPr/>
        </p:nvGrpSpPr>
        <p:grpSpPr>
          <a:xfrm rot="10800000" flipH="1" flipV="1">
            <a:off x="2731138" y="2546188"/>
            <a:ext cx="176444" cy="176444"/>
            <a:chOff x="1357185" y="1495054"/>
            <a:chExt cx="510372" cy="510372"/>
          </a:xfrm>
        </p:grpSpPr>
        <p:sp>
          <p:nvSpPr>
            <p:cNvPr id="331" name="Oval 330">
              <a:extLst>
                <a:ext uri="{FF2B5EF4-FFF2-40B4-BE49-F238E27FC236}">
                  <a16:creationId xmlns:a16="http://schemas.microsoft.com/office/drawing/2014/main" id="{A96F3AF9-9567-4A22-94E6-6981D3B1F442}"/>
                </a:ext>
              </a:extLst>
            </p:cNvPr>
            <p:cNvSpPr/>
            <p:nvPr/>
          </p:nvSpPr>
          <p:spPr bwMode="auto">
            <a:xfrm>
              <a:off x="1357185" y="1495054"/>
              <a:ext cx="510372" cy="510372"/>
            </a:xfrm>
            <a:prstGeom prst="ellipse">
              <a:avLst/>
            </a:prstGeom>
            <a:solidFill>
              <a:schemeClr val="bg1"/>
            </a:solidFill>
            <a:ln w="9525">
              <a:solidFill>
                <a:schemeClr val="accent3"/>
              </a:solidFill>
              <a:prstDash val="solid"/>
              <a:round/>
              <a:headEnd/>
              <a:tailEnd/>
            </a:ln>
            <a:effectLst/>
          </p:spPr>
          <p:txBody>
            <a:bodyPr vert="horz" wrap="square" lIns="91440" tIns="45720" rIns="91440" bIns="45720" numCol="1" rtlCol="0" anchor="ctr" anchorCtr="0" compatLnSpc="1">
              <a:prstTxWarp prst="textNoShape">
                <a:avLst/>
              </a:prstTxWarp>
            </a:bodyPr>
            <a:lstStyle/>
            <a:p>
              <a:pPr algn="ctr"/>
              <a:endParaRPr lang="en-US" sz="2700"/>
            </a:p>
          </p:txBody>
        </p:sp>
        <p:sp>
          <p:nvSpPr>
            <p:cNvPr id="332" name="Oval 331">
              <a:extLst>
                <a:ext uri="{FF2B5EF4-FFF2-40B4-BE49-F238E27FC236}">
                  <a16:creationId xmlns:a16="http://schemas.microsoft.com/office/drawing/2014/main" id="{5E61CCB3-6042-466F-AEC5-3EFA8DD093C2}"/>
                </a:ext>
              </a:extLst>
            </p:cNvPr>
            <p:cNvSpPr/>
            <p:nvPr/>
          </p:nvSpPr>
          <p:spPr bwMode="auto">
            <a:xfrm>
              <a:off x="1469451" y="1607321"/>
              <a:ext cx="285840" cy="285839"/>
            </a:xfrm>
            <a:prstGeom prst="ellipse">
              <a:avLst/>
            </a:prstGeom>
            <a:solidFill>
              <a:schemeClr val="accent3"/>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800" b="1" dirty="0">
                <a:solidFill>
                  <a:schemeClr val="bg1"/>
                </a:solidFill>
              </a:endParaRPr>
            </a:p>
          </p:txBody>
        </p:sp>
      </p:grpSp>
      <p:sp>
        <p:nvSpPr>
          <p:cNvPr id="330" name="TextBox 329">
            <a:extLst>
              <a:ext uri="{FF2B5EF4-FFF2-40B4-BE49-F238E27FC236}">
                <a16:creationId xmlns:a16="http://schemas.microsoft.com/office/drawing/2014/main" id="{48D6D2BA-B2AC-43CC-9268-2EEFB2C1CD30}"/>
              </a:ext>
            </a:extLst>
          </p:cNvPr>
          <p:cNvSpPr txBox="1"/>
          <p:nvPr/>
        </p:nvSpPr>
        <p:spPr>
          <a:xfrm>
            <a:off x="3005134" y="2153769"/>
            <a:ext cx="1100935" cy="1012265"/>
          </a:xfrm>
          <a:prstGeom prst="rect">
            <a:avLst/>
          </a:prstGeom>
          <a:noFill/>
        </p:spPr>
        <p:txBody>
          <a:bodyPr wrap="square" lIns="0" tIns="0" rIns="0" bIns="0" anchor="b">
            <a:spAutoFit/>
          </a:bodyPr>
          <a:lstStyle/>
          <a:p>
            <a:pPr>
              <a:lnSpc>
                <a:spcPct val="120000"/>
              </a:lnSpc>
              <a:spcAft>
                <a:spcPts val="225"/>
              </a:spcAft>
            </a:pPr>
            <a:r>
              <a:rPr lang="en-US" sz="900" b="1" dirty="0">
                <a:solidFill>
                  <a:schemeClr val="accent3"/>
                </a:solidFill>
                <a:cs typeface="Mongolian Baiti" panose="03000500000000000000" pitchFamily="66" charset="0"/>
              </a:rPr>
              <a:t>Date: MM/DD/YY</a:t>
            </a:r>
          </a:p>
          <a:p>
            <a:pPr>
              <a:lnSpc>
                <a:spcPct val="120000"/>
              </a:lnSpc>
              <a:spcAft>
                <a:spcPts val="225"/>
              </a:spcAft>
            </a:pPr>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38" name="Straight Connector 337">
            <a:extLst>
              <a:ext uri="{FF2B5EF4-FFF2-40B4-BE49-F238E27FC236}">
                <a16:creationId xmlns:a16="http://schemas.microsoft.com/office/drawing/2014/main" id="{440E8073-10F3-4246-A044-AD306465CA4C}"/>
              </a:ext>
            </a:extLst>
          </p:cNvPr>
          <p:cNvCxnSpPr>
            <a:cxnSpLocks/>
            <a:stCxn id="341" idx="4"/>
          </p:cNvCxnSpPr>
          <p:nvPr/>
        </p:nvCxnSpPr>
        <p:spPr>
          <a:xfrm flipH="1">
            <a:off x="6503911" y="2722631"/>
            <a:ext cx="1" cy="622169"/>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39" name="Group 338">
            <a:extLst>
              <a:ext uri="{FF2B5EF4-FFF2-40B4-BE49-F238E27FC236}">
                <a16:creationId xmlns:a16="http://schemas.microsoft.com/office/drawing/2014/main" id="{6DB74F03-08E7-49F1-B76A-40DE536E940A}"/>
              </a:ext>
            </a:extLst>
          </p:cNvPr>
          <p:cNvGrpSpPr/>
          <p:nvPr/>
        </p:nvGrpSpPr>
        <p:grpSpPr>
          <a:xfrm rot="10800000" flipH="1" flipV="1">
            <a:off x="6415690" y="2546188"/>
            <a:ext cx="176444" cy="176444"/>
            <a:chOff x="1357185" y="1495054"/>
            <a:chExt cx="510372" cy="510372"/>
          </a:xfrm>
        </p:grpSpPr>
        <p:sp>
          <p:nvSpPr>
            <p:cNvPr id="341" name="Oval 340">
              <a:extLst>
                <a:ext uri="{FF2B5EF4-FFF2-40B4-BE49-F238E27FC236}">
                  <a16:creationId xmlns:a16="http://schemas.microsoft.com/office/drawing/2014/main" id="{86FBD0A9-3436-42F2-B778-4D0BA83B7F25}"/>
                </a:ext>
              </a:extLst>
            </p:cNvPr>
            <p:cNvSpPr/>
            <p:nvPr/>
          </p:nvSpPr>
          <p:spPr bwMode="auto">
            <a:xfrm>
              <a:off x="1357185" y="1495054"/>
              <a:ext cx="510372" cy="510372"/>
            </a:xfrm>
            <a:prstGeom prst="ellipse">
              <a:avLst/>
            </a:prstGeom>
            <a:solidFill>
              <a:schemeClr val="bg1"/>
            </a:solidFill>
            <a:ln w="9525">
              <a:solidFill>
                <a:schemeClr val="tx1">
                  <a:lumMod val="75000"/>
                  <a:lumOff val="25000"/>
                </a:schemeClr>
              </a:solidFill>
              <a:prstDash val="solid"/>
              <a:round/>
              <a:headEnd/>
              <a:tailEnd/>
            </a:ln>
            <a:effectLst/>
          </p:spPr>
          <p:txBody>
            <a:bodyPr vert="horz" wrap="square" lIns="91440" tIns="45720" rIns="91440" bIns="45720" numCol="1" rtlCol="0" anchor="ctr" anchorCtr="0" compatLnSpc="1">
              <a:prstTxWarp prst="textNoShape">
                <a:avLst/>
              </a:prstTxWarp>
            </a:bodyPr>
            <a:lstStyle/>
            <a:p>
              <a:pPr algn="ctr"/>
              <a:endParaRPr lang="en-US" sz="2700" dirty="0"/>
            </a:p>
          </p:txBody>
        </p:sp>
        <p:sp>
          <p:nvSpPr>
            <p:cNvPr id="342" name="Oval 341">
              <a:extLst>
                <a:ext uri="{FF2B5EF4-FFF2-40B4-BE49-F238E27FC236}">
                  <a16:creationId xmlns:a16="http://schemas.microsoft.com/office/drawing/2014/main" id="{83DC7587-7EE8-4032-BA88-5B71EDBEB6F4}"/>
                </a:ext>
              </a:extLst>
            </p:cNvPr>
            <p:cNvSpPr/>
            <p:nvPr/>
          </p:nvSpPr>
          <p:spPr bwMode="auto">
            <a:xfrm>
              <a:off x="1469451" y="1607321"/>
              <a:ext cx="285840" cy="285839"/>
            </a:xfrm>
            <a:prstGeom prst="ellipse">
              <a:avLst/>
            </a:prstGeom>
            <a:solidFill>
              <a:schemeClr val="tx1">
                <a:lumMod val="75000"/>
                <a:lumOff val="25000"/>
              </a:schemeClr>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800" b="1" dirty="0">
                <a:solidFill>
                  <a:schemeClr val="bg1"/>
                </a:solidFill>
              </a:endParaRPr>
            </a:p>
          </p:txBody>
        </p:sp>
      </p:grpSp>
      <p:sp>
        <p:nvSpPr>
          <p:cNvPr id="340" name="TextBox 339">
            <a:extLst>
              <a:ext uri="{FF2B5EF4-FFF2-40B4-BE49-F238E27FC236}">
                <a16:creationId xmlns:a16="http://schemas.microsoft.com/office/drawing/2014/main" id="{93EF42C6-F3B9-4534-BE53-43B2958F9066}"/>
              </a:ext>
            </a:extLst>
          </p:cNvPr>
          <p:cNvSpPr txBox="1"/>
          <p:nvPr/>
        </p:nvSpPr>
        <p:spPr>
          <a:xfrm>
            <a:off x="6689686" y="2153769"/>
            <a:ext cx="1100935" cy="1012265"/>
          </a:xfrm>
          <a:prstGeom prst="rect">
            <a:avLst/>
          </a:prstGeom>
          <a:noFill/>
        </p:spPr>
        <p:txBody>
          <a:bodyPr wrap="square" lIns="0" tIns="0" rIns="0" bIns="0" anchor="b">
            <a:spAutoFit/>
          </a:bodyPr>
          <a:lstStyle/>
          <a:p>
            <a:pPr>
              <a:lnSpc>
                <a:spcPct val="120000"/>
              </a:lnSpc>
              <a:spcAft>
                <a:spcPts val="225"/>
              </a:spcAft>
            </a:pPr>
            <a:r>
              <a:rPr lang="en-US" sz="900" b="1" dirty="0">
                <a:solidFill>
                  <a:schemeClr val="tx1">
                    <a:lumMod val="75000"/>
                    <a:lumOff val="25000"/>
                  </a:schemeClr>
                </a:solidFill>
                <a:cs typeface="Mongolian Baiti" panose="03000500000000000000" pitchFamily="66" charset="0"/>
              </a:rPr>
              <a:t>Date: MM/DD/YY</a:t>
            </a:r>
          </a:p>
          <a:p>
            <a:pPr>
              <a:lnSpc>
                <a:spcPct val="120000"/>
              </a:lnSpc>
              <a:spcAft>
                <a:spcPts val="225"/>
              </a:spcAft>
            </a:pPr>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388" name="Straight Connector 387">
            <a:extLst>
              <a:ext uri="{FF2B5EF4-FFF2-40B4-BE49-F238E27FC236}">
                <a16:creationId xmlns:a16="http://schemas.microsoft.com/office/drawing/2014/main" id="{474B2A1F-2316-4732-8D6C-ABA49B80D45F}"/>
              </a:ext>
            </a:extLst>
          </p:cNvPr>
          <p:cNvCxnSpPr>
            <a:cxnSpLocks/>
            <a:stCxn id="392" idx="0"/>
          </p:cNvCxnSpPr>
          <p:nvPr/>
        </p:nvCxnSpPr>
        <p:spPr>
          <a:xfrm flipV="1">
            <a:off x="7448276" y="4161881"/>
            <a:ext cx="0" cy="622167"/>
          </a:xfrm>
          <a:prstGeom prst="line">
            <a:avLst/>
          </a:prstGeom>
          <a:ln w="12700">
            <a:solidFill>
              <a:schemeClr val="tx1">
                <a:lumMod val="50000"/>
                <a:lumOff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89" name="Group 388">
            <a:extLst>
              <a:ext uri="{FF2B5EF4-FFF2-40B4-BE49-F238E27FC236}">
                <a16:creationId xmlns:a16="http://schemas.microsoft.com/office/drawing/2014/main" id="{F6D23396-B0B7-4D2D-9A43-28F0BA006365}"/>
              </a:ext>
            </a:extLst>
          </p:cNvPr>
          <p:cNvGrpSpPr/>
          <p:nvPr/>
        </p:nvGrpSpPr>
        <p:grpSpPr>
          <a:xfrm flipH="1">
            <a:off x="7360054" y="4784050"/>
            <a:ext cx="176444" cy="176444"/>
            <a:chOff x="3149186" y="5506591"/>
            <a:chExt cx="268768" cy="268768"/>
          </a:xfrm>
        </p:grpSpPr>
        <p:sp>
          <p:nvSpPr>
            <p:cNvPr id="392" name="Oval 391">
              <a:extLst>
                <a:ext uri="{FF2B5EF4-FFF2-40B4-BE49-F238E27FC236}">
                  <a16:creationId xmlns:a16="http://schemas.microsoft.com/office/drawing/2014/main" id="{707A583D-45D2-40C9-9D38-58957A20B748}"/>
                </a:ext>
              </a:extLst>
            </p:cNvPr>
            <p:cNvSpPr/>
            <p:nvPr/>
          </p:nvSpPr>
          <p:spPr bwMode="auto">
            <a:xfrm rot="10800000" flipV="1">
              <a:off x="3149186" y="5506591"/>
              <a:ext cx="268768" cy="268768"/>
            </a:xfrm>
            <a:prstGeom prst="ellipse">
              <a:avLst/>
            </a:prstGeom>
            <a:solidFill>
              <a:schemeClr val="bg1"/>
            </a:solidFill>
            <a:ln w="9525">
              <a:solidFill>
                <a:schemeClr val="tx1">
                  <a:lumMod val="50000"/>
                  <a:lumOff val="50000"/>
                </a:schemeClr>
              </a:solidFill>
              <a:prstDash val="solid"/>
              <a:round/>
              <a:headEnd/>
              <a:tailEnd/>
            </a:ln>
            <a:effectLst/>
          </p:spPr>
          <p:txBody>
            <a:bodyPr vert="horz" wrap="square" lIns="91440" tIns="45720" rIns="91440" bIns="45720" numCol="1" rtlCol="0" anchor="ctr" anchorCtr="0" compatLnSpc="1">
              <a:prstTxWarp prst="textNoShape">
                <a:avLst/>
              </a:prstTxWarp>
            </a:bodyPr>
            <a:lstStyle/>
            <a:p>
              <a:endParaRPr lang="en-US"/>
            </a:p>
          </p:txBody>
        </p:sp>
        <p:sp>
          <p:nvSpPr>
            <p:cNvPr id="393" name="Oval 392">
              <a:extLst>
                <a:ext uri="{FF2B5EF4-FFF2-40B4-BE49-F238E27FC236}">
                  <a16:creationId xmlns:a16="http://schemas.microsoft.com/office/drawing/2014/main" id="{A454A670-EC1B-4E62-8468-40913B2C49F8}"/>
                </a:ext>
              </a:extLst>
            </p:cNvPr>
            <p:cNvSpPr/>
            <p:nvPr/>
          </p:nvSpPr>
          <p:spPr bwMode="auto">
            <a:xfrm rot="10800000" flipV="1">
              <a:off x="3208307" y="5565712"/>
              <a:ext cx="150527" cy="150526"/>
            </a:xfrm>
            <a:prstGeom prst="ellipse">
              <a:avLst/>
            </a:prstGeom>
            <a:solidFill>
              <a:schemeClr val="tx1">
                <a:lumMod val="50000"/>
                <a:lumOff val="50000"/>
              </a:schemeClr>
            </a:solidFill>
            <a:ln w="9525">
              <a:solidFill>
                <a:schemeClr val="tx1">
                  <a:lumMod val="50000"/>
                  <a:lumOff val="50000"/>
                </a:schemeClr>
              </a:solidFill>
              <a:round/>
              <a:headEnd/>
              <a:tailEnd/>
            </a:ln>
            <a:effectLst/>
          </p:spPr>
          <p:txBody>
            <a:bodyPr vert="horz" wrap="square" lIns="0" tIns="0" rIns="0" bIns="0" numCol="1" rtlCol="0" anchor="ctr" anchorCtr="0" compatLnSpc="1">
              <a:prstTxWarp prst="textNoShape">
                <a:avLst/>
              </a:prstTxWarp>
            </a:bodyPr>
            <a:lstStyle/>
            <a:p>
              <a:endParaRPr lang="en-US" sz="1600" b="1" dirty="0">
                <a:solidFill>
                  <a:schemeClr val="bg1"/>
                </a:solidFill>
              </a:endParaRPr>
            </a:p>
          </p:txBody>
        </p:sp>
      </p:grpSp>
      <p:sp>
        <p:nvSpPr>
          <p:cNvPr id="390" name="TextBox 389">
            <a:extLst>
              <a:ext uri="{FF2B5EF4-FFF2-40B4-BE49-F238E27FC236}">
                <a16:creationId xmlns:a16="http://schemas.microsoft.com/office/drawing/2014/main" id="{B7C50284-AA42-4571-A8A3-478CD23D6D0A}"/>
              </a:ext>
            </a:extLst>
          </p:cNvPr>
          <p:cNvSpPr txBox="1"/>
          <p:nvPr/>
        </p:nvSpPr>
        <p:spPr>
          <a:xfrm>
            <a:off x="7604692" y="4356133"/>
            <a:ext cx="1100935" cy="1012265"/>
          </a:xfrm>
          <a:prstGeom prst="rect">
            <a:avLst/>
          </a:prstGeom>
          <a:noFill/>
        </p:spPr>
        <p:txBody>
          <a:bodyPr wrap="square" lIns="0" tIns="0" rIns="0" bIns="0" anchor="t">
            <a:spAutoFit/>
          </a:bodyPr>
          <a:lstStyle/>
          <a:p>
            <a:pPr>
              <a:lnSpc>
                <a:spcPct val="120000"/>
              </a:lnSpc>
              <a:spcAft>
                <a:spcPts val="225"/>
              </a:spcAft>
            </a:pPr>
            <a:r>
              <a:rPr lang="en-US" sz="900" b="1" dirty="0">
                <a:solidFill>
                  <a:schemeClr val="tx1">
                    <a:lumMod val="50000"/>
                    <a:lumOff val="50000"/>
                  </a:schemeClr>
                </a:solidFill>
                <a:cs typeface="Mongolian Baiti" panose="03000500000000000000" pitchFamily="66" charset="0"/>
              </a:rPr>
              <a:t>Date: MM/DD/YY</a:t>
            </a:r>
          </a:p>
          <a:p>
            <a:pPr>
              <a:lnSpc>
                <a:spcPct val="120000"/>
              </a:lnSpc>
              <a:spcAft>
                <a:spcPts val="225"/>
              </a:spcAft>
            </a:pPr>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103" name="Chevron 137">
            <a:extLst>
              <a:ext uri="{FF2B5EF4-FFF2-40B4-BE49-F238E27FC236}">
                <a16:creationId xmlns:a16="http://schemas.microsoft.com/office/drawing/2014/main" id="{C828BEE1-3199-42BF-9C0A-6DA652E7BD9D}"/>
              </a:ext>
            </a:extLst>
          </p:cNvPr>
          <p:cNvSpPr/>
          <p:nvPr/>
        </p:nvSpPr>
        <p:spPr bwMode="auto">
          <a:xfrm>
            <a:off x="1101560" y="3486614"/>
            <a:ext cx="798695" cy="539373"/>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dirty="0"/>
          </a:p>
        </p:txBody>
      </p:sp>
      <p:grpSp>
        <p:nvGrpSpPr>
          <p:cNvPr id="15" name="Group 14">
            <a:extLst>
              <a:ext uri="{FF2B5EF4-FFF2-40B4-BE49-F238E27FC236}">
                <a16:creationId xmlns:a16="http://schemas.microsoft.com/office/drawing/2014/main" id="{F13FF5AA-4C70-4170-A848-CEF4F1F29966}"/>
              </a:ext>
            </a:extLst>
          </p:cNvPr>
          <p:cNvGrpSpPr/>
          <p:nvPr/>
        </p:nvGrpSpPr>
        <p:grpSpPr>
          <a:xfrm>
            <a:off x="825802" y="3408779"/>
            <a:ext cx="543936" cy="695043"/>
            <a:chOff x="1157531" y="3235288"/>
            <a:chExt cx="795369" cy="1016325"/>
          </a:xfrm>
        </p:grpSpPr>
        <p:sp>
          <p:nvSpPr>
            <p:cNvPr id="105" name="Freeform 133">
              <a:extLst>
                <a:ext uri="{FF2B5EF4-FFF2-40B4-BE49-F238E27FC236}">
                  <a16:creationId xmlns:a16="http://schemas.microsoft.com/office/drawing/2014/main" id="{55BE73B9-45C8-4EDD-BADE-FFAADECA9595}"/>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06" name="Freeform: Shape 105">
              <a:extLst>
                <a:ext uri="{FF2B5EF4-FFF2-40B4-BE49-F238E27FC236}">
                  <a16:creationId xmlns:a16="http://schemas.microsoft.com/office/drawing/2014/main" id="{9A2FFF28-35B8-43FD-8201-6296A5DE5C9D}"/>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256" name="Freeform: Shape 255">
              <a:extLst>
                <a:ext uri="{FF2B5EF4-FFF2-40B4-BE49-F238E27FC236}">
                  <a16:creationId xmlns:a16="http://schemas.microsoft.com/office/drawing/2014/main" id="{E81F8CFB-9B0A-4256-BAAF-E6FF476958EA}"/>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grpSp>
      <p:sp>
        <p:nvSpPr>
          <p:cNvPr id="244" name="Chevron 137">
            <a:extLst>
              <a:ext uri="{FF2B5EF4-FFF2-40B4-BE49-F238E27FC236}">
                <a16:creationId xmlns:a16="http://schemas.microsoft.com/office/drawing/2014/main" id="{0B2148B5-C945-4933-82DF-1F9F83B3C896}"/>
              </a:ext>
            </a:extLst>
          </p:cNvPr>
          <p:cNvSpPr/>
          <p:nvPr/>
        </p:nvSpPr>
        <p:spPr bwMode="auto">
          <a:xfrm>
            <a:off x="387820" y="3486614"/>
            <a:ext cx="599678" cy="539373"/>
          </a:xfrm>
          <a:prstGeom prst="chevron">
            <a:avLst>
              <a:gd name="adj" fmla="val 30616"/>
            </a:avLst>
          </a:prstGeom>
          <a:gradFill>
            <a:gsLst>
              <a:gs pos="0">
                <a:schemeClr val="bg1">
                  <a:lumMod val="85000"/>
                </a:schemeClr>
              </a:gs>
              <a:gs pos="100000">
                <a:schemeClr val="bg1"/>
              </a:gs>
            </a:gsLst>
            <a:lin ang="21594000" scaled="0"/>
          </a:gra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dirty="0"/>
          </a:p>
        </p:txBody>
      </p:sp>
      <p:sp>
        <p:nvSpPr>
          <p:cNvPr id="280" name="Chevron 137">
            <a:extLst>
              <a:ext uri="{FF2B5EF4-FFF2-40B4-BE49-F238E27FC236}">
                <a16:creationId xmlns:a16="http://schemas.microsoft.com/office/drawing/2014/main" id="{A25E2C55-32A0-4DBE-B48C-27B83C7DB076}"/>
              </a:ext>
            </a:extLst>
          </p:cNvPr>
          <p:cNvSpPr/>
          <p:nvPr/>
        </p:nvSpPr>
        <p:spPr bwMode="auto">
          <a:xfrm>
            <a:off x="5731805" y="3486614"/>
            <a:ext cx="798695" cy="539373"/>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dirty="0"/>
          </a:p>
        </p:txBody>
      </p:sp>
      <p:grpSp>
        <p:nvGrpSpPr>
          <p:cNvPr id="281" name="Group 280">
            <a:extLst>
              <a:ext uri="{FF2B5EF4-FFF2-40B4-BE49-F238E27FC236}">
                <a16:creationId xmlns:a16="http://schemas.microsoft.com/office/drawing/2014/main" id="{D229127E-D2C6-4796-8154-B24215D42251}"/>
              </a:ext>
            </a:extLst>
          </p:cNvPr>
          <p:cNvGrpSpPr/>
          <p:nvPr/>
        </p:nvGrpSpPr>
        <p:grpSpPr>
          <a:xfrm>
            <a:off x="5442329" y="3408779"/>
            <a:ext cx="543936" cy="695043"/>
            <a:chOff x="1157531" y="3235288"/>
            <a:chExt cx="795369" cy="1016325"/>
          </a:xfrm>
        </p:grpSpPr>
        <p:sp>
          <p:nvSpPr>
            <p:cNvPr id="282" name="Freeform 133">
              <a:extLst>
                <a:ext uri="{FF2B5EF4-FFF2-40B4-BE49-F238E27FC236}">
                  <a16:creationId xmlns:a16="http://schemas.microsoft.com/office/drawing/2014/main" id="{FA03820A-4CA9-45AA-9E54-4569B2B701BF}"/>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283" name="Freeform: Shape 282">
              <a:extLst>
                <a:ext uri="{FF2B5EF4-FFF2-40B4-BE49-F238E27FC236}">
                  <a16:creationId xmlns:a16="http://schemas.microsoft.com/office/drawing/2014/main" id="{77FB5E7C-21DC-469C-8CA1-F7A54CD20242}"/>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6"/>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284" name="Freeform: Shape 283">
              <a:extLst>
                <a:ext uri="{FF2B5EF4-FFF2-40B4-BE49-F238E27FC236}">
                  <a16:creationId xmlns:a16="http://schemas.microsoft.com/office/drawing/2014/main" id="{33A0F98C-3A19-4ECC-BA8E-276369ED11D9}"/>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grpSp>
      <p:sp>
        <p:nvSpPr>
          <p:cNvPr id="286" name="Chevron 137">
            <a:extLst>
              <a:ext uri="{FF2B5EF4-FFF2-40B4-BE49-F238E27FC236}">
                <a16:creationId xmlns:a16="http://schemas.microsoft.com/office/drawing/2014/main" id="{BB912286-2AAF-4B88-B167-A429C8C5AAB7}"/>
              </a:ext>
            </a:extLst>
          </p:cNvPr>
          <p:cNvSpPr/>
          <p:nvPr/>
        </p:nvSpPr>
        <p:spPr bwMode="auto">
          <a:xfrm>
            <a:off x="4805756" y="3486614"/>
            <a:ext cx="798695" cy="539373"/>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dirty="0"/>
          </a:p>
        </p:txBody>
      </p:sp>
      <p:grpSp>
        <p:nvGrpSpPr>
          <p:cNvPr id="287" name="Group 286">
            <a:extLst>
              <a:ext uri="{FF2B5EF4-FFF2-40B4-BE49-F238E27FC236}">
                <a16:creationId xmlns:a16="http://schemas.microsoft.com/office/drawing/2014/main" id="{10E3D56C-AF84-4D99-AF82-8137D0D4C629}"/>
              </a:ext>
            </a:extLst>
          </p:cNvPr>
          <p:cNvGrpSpPr/>
          <p:nvPr/>
        </p:nvGrpSpPr>
        <p:grpSpPr>
          <a:xfrm>
            <a:off x="4519024" y="3408779"/>
            <a:ext cx="543936" cy="695043"/>
            <a:chOff x="1157531" y="3235288"/>
            <a:chExt cx="795369" cy="1016325"/>
          </a:xfrm>
        </p:grpSpPr>
        <p:sp>
          <p:nvSpPr>
            <p:cNvPr id="288" name="Freeform 133">
              <a:extLst>
                <a:ext uri="{FF2B5EF4-FFF2-40B4-BE49-F238E27FC236}">
                  <a16:creationId xmlns:a16="http://schemas.microsoft.com/office/drawing/2014/main" id="{FC6CEF83-37A4-48C6-B72C-3D9A2AE99D5B}"/>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289" name="Freeform: Shape 288">
              <a:extLst>
                <a:ext uri="{FF2B5EF4-FFF2-40B4-BE49-F238E27FC236}">
                  <a16:creationId xmlns:a16="http://schemas.microsoft.com/office/drawing/2014/main" id="{7CFC6632-AF55-4828-857F-0286E9DD29B8}"/>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5"/>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290" name="Freeform: Shape 289">
              <a:extLst>
                <a:ext uri="{FF2B5EF4-FFF2-40B4-BE49-F238E27FC236}">
                  <a16:creationId xmlns:a16="http://schemas.microsoft.com/office/drawing/2014/main" id="{EDA7CB40-487A-4131-93EB-1CB330F372ED}"/>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grpSp>
      <p:sp>
        <p:nvSpPr>
          <p:cNvPr id="292" name="Chevron 137">
            <a:extLst>
              <a:ext uri="{FF2B5EF4-FFF2-40B4-BE49-F238E27FC236}">
                <a16:creationId xmlns:a16="http://schemas.microsoft.com/office/drawing/2014/main" id="{239FB72B-6461-4F88-AD28-709982C29C6E}"/>
              </a:ext>
            </a:extLst>
          </p:cNvPr>
          <p:cNvSpPr/>
          <p:nvPr/>
        </p:nvSpPr>
        <p:spPr bwMode="auto">
          <a:xfrm>
            <a:off x="3879707" y="3486614"/>
            <a:ext cx="798695" cy="539373"/>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dirty="0"/>
          </a:p>
        </p:txBody>
      </p:sp>
      <p:grpSp>
        <p:nvGrpSpPr>
          <p:cNvPr id="293" name="Group 292">
            <a:extLst>
              <a:ext uri="{FF2B5EF4-FFF2-40B4-BE49-F238E27FC236}">
                <a16:creationId xmlns:a16="http://schemas.microsoft.com/office/drawing/2014/main" id="{3163AA0F-B7F9-4BE2-9D8D-C38B8784366B}"/>
              </a:ext>
            </a:extLst>
          </p:cNvPr>
          <p:cNvGrpSpPr/>
          <p:nvPr/>
        </p:nvGrpSpPr>
        <p:grpSpPr>
          <a:xfrm>
            <a:off x="3595718" y="3408779"/>
            <a:ext cx="543936" cy="695043"/>
            <a:chOff x="1157531" y="3235288"/>
            <a:chExt cx="795369" cy="1016325"/>
          </a:xfrm>
        </p:grpSpPr>
        <p:sp>
          <p:nvSpPr>
            <p:cNvPr id="294" name="Freeform 133">
              <a:extLst>
                <a:ext uri="{FF2B5EF4-FFF2-40B4-BE49-F238E27FC236}">
                  <a16:creationId xmlns:a16="http://schemas.microsoft.com/office/drawing/2014/main" id="{6BB7F0A5-E03B-4146-8E8B-B1772538C57D}"/>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295" name="Freeform: Shape 294">
              <a:extLst>
                <a:ext uri="{FF2B5EF4-FFF2-40B4-BE49-F238E27FC236}">
                  <a16:creationId xmlns:a16="http://schemas.microsoft.com/office/drawing/2014/main" id="{49B4E524-66D0-4FAE-81D6-591D4958D9FE}"/>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4"/>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296" name="Freeform: Shape 295">
              <a:extLst>
                <a:ext uri="{FF2B5EF4-FFF2-40B4-BE49-F238E27FC236}">
                  <a16:creationId xmlns:a16="http://schemas.microsoft.com/office/drawing/2014/main" id="{B4228C0C-64ED-4103-AB49-90C352AF5F0C}"/>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grpSp>
      <p:sp>
        <p:nvSpPr>
          <p:cNvPr id="298" name="Chevron 137">
            <a:extLst>
              <a:ext uri="{FF2B5EF4-FFF2-40B4-BE49-F238E27FC236}">
                <a16:creationId xmlns:a16="http://schemas.microsoft.com/office/drawing/2014/main" id="{8F83613B-A024-4139-A929-B79D6496646B}"/>
              </a:ext>
            </a:extLst>
          </p:cNvPr>
          <p:cNvSpPr/>
          <p:nvPr/>
        </p:nvSpPr>
        <p:spPr bwMode="auto">
          <a:xfrm>
            <a:off x="2953658" y="3486614"/>
            <a:ext cx="798695" cy="539373"/>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dirty="0"/>
          </a:p>
        </p:txBody>
      </p:sp>
      <p:grpSp>
        <p:nvGrpSpPr>
          <p:cNvPr id="299" name="Group 298">
            <a:extLst>
              <a:ext uri="{FF2B5EF4-FFF2-40B4-BE49-F238E27FC236}">
                <a16:creationId xmlns:a16="http://schemas.microsoft.com/office/drawing/2014/main" id="{0051956A-C941-4B03-A32B-33AB77D1F77A}"/>
              </a:ext>
            </a:extLst>
          </p:cNvPr>
          <p:cNvGrpSpPr/>
          <p:nvPr/>
        </p:nvGrpSpPr>
        <p:grpSpPr>
          <a:xfrm>
            <a:off x="2672413" y="3408779"/>
            <a:ext cx="543936" cy="695043"/>
            <a:chOff x="1157531" y="3235288"/>
            <a:chExt cx="795369" cy="1016325"/>
          </a:xfrm>
        </p:grpSpPr>
        <p:sp>
          <p:nvSpPr>
            <p:cNvPr id="300" name="Freeform 133">
              <a:extLst>
                <a:ext uri="{FF2B5EF4-FFF2-40B4-BE49-F238E27FC236}">
                  <a16:creationId xmlns:a16="http://schemas.microsoft.com/office/drawing/2014/main" id="{6E623C69-1D06-4D7E-91A6-DEF265327216}"/>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301" name="Freeform: Shape 300">
              <a:extLst>
                <a:ext uri="{FF2B5EF4-FFF2-40B4-BE49-F238E27FC236}">
                  <a16:creationId xmlns:a16="http://schemas.microsoft.com/office/drawing/2014/main" id="{089818FF-7DBE-405C-93F8-47D6BD7C1263}"/>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3"/>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302" name="Freeform: Shape 301">
              <a:extLst>
                <a:ext uri="{FF2B5EF4-FFF2-40B4-BE49-F238E27FC236}">
                  <a16:creationId xmlns:a16="http://schemas.microsoft.com/office/drawing/2014/main" id="{37BBA493-7C6C-48CB-88F0-C6BD7521F2E1}"/>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grpSp>
      <p:sp>
        <p:nvSpPr>
          <p:cNvPr id="304" name="Chevron 137">
            <a:extLst>
              <a:ext uri="{FF2B5EF4-FFF2-40B4-BE49-F238E27FC236}">
                <a16:creationId xmlns:a16="http://schemas.microsoft.com/office/drawing/2014/main" id="{EA60DFF7-5F7C-4DC7-A1BC-F7B1A4055A78}"/>
              </a:ext>
            </a:extLst>
          </p:cNvPr>
          <p:cNvSpPr/>
          <p:nvPr/>
        </p:nvSpPr>
        <p:spPr bwMode="auto">
          <a:xfrm>
            <a:off x="2027609" y="3486614"/>
            <a:ext cx="798695" cy="539373"/>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dirty="0"/>
          </a:p>
        </p:txBody>
      </p:sp>
      <p:grpSp>
        <p:nvGrpSpPr>
          <p:cNvPr id="305" name="Group 304">
            <a:extLst>
              <a:ext uri="{FF2B5EF4-FFF2-40B4-BE49-F238E27FC236}">
                <a16:creationId xmlns:a16="http://schemas.microsoft.com/office/drawing/2014/main" id="{EC24D13C-A91F-42B8-B816-8F49029D68F2}"/>
              </a:ext>
            </a:extLst>
          </p:cNvPr>
          <p:cNvGrpSpPr/>
          <p:nvPr/>
        </p:nvGrpSpPr>
        <p:grpSpPr>
          <a:xfrm>
            <a:off x="1749107" y="3408779"/>
            <a:ext cx="543936" cy="695043"/>
            <a:chOff x="1157531" y="3235288"/>
            <a:chExt cx="795369" cy="1016325"/>
          </a:xfrm>
        </p:grpSpPr>
        <p:sp>
          <p:nvSpPr>
            <p:cNvPr id="306" name="Freeform 133">
              <a:extLst>
                <a:ext uri="{FF2B5EF4-FFF2-40B4-BE49-F238E27FC236}">
                  <a16:creationId xmlns:a16="http://schemas.microsoft.com/office/drawing/2014/main" id="{EB0D8604-9054-43E5-A343-02A2C5FD3B42}"/>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307" name="Freeform: Shape 306">
              <a:extLst>
                <a:ext uri="{FF2B5EF4-FFF2-40B4-BE49-F238E27FC236}">
                  <a16:creationId xmlns:a16="http://schemas.microsoft.com/office/drawing/2014/main" id="{51987652-436D-4811-87FF-4C5DA6E505C5}"/>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2"/>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308" name="Freeform: Shape 307">
              <a:extLst>
                <a:ext uri="{FF2B5EF4-FFF2-40B4-BE49-F238E27FC236}">
                  <a16:creationId xmlns:a16="http://schemas.microsoft.com/office/drawing/2014/main" id="{B52D68AA-818C-485C-8B57-7CF70CF9A1C7}"/>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grpSp>
      <p:sp>
        <p:nvSpPr>
          <p:cNvPr id="87" name="Freeform 11">
            <a:extLst>
              <a:ext uri="{FF2B5EF4-FFF2-40B4-BE49-F238E27FC236}">
                <a16:creationId xmlns:a16="http://schemas.microsoft.com/office/drawing/2014/main" id="{BDB5FC48-1E9A-448B-A08D-3990559E32BF}"/>
              </a:ext>
            </a:extLst>
          </p:cNvPr>
          <p:cNvSpPr>
            <a:spLocks noEditPoints="1"/>
          </p:cNvSpPr>
          <p:nvPr/>
        </p:nvSpPr>
        <p:spPr bwMode="auto">
          <a:xfrm>
            <a:off x="6128211" y="3672131"/>
            <a:ext cx="169001" cy="168339"/>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88" name="Freeform 23">
            <a:extLst>
              <a:ext uri="{FF2B5EF4-FFF2-40B4-BE49-F238E27FC236}">
                <a16:creationId xmlns:a16="http://schemas.microsoft.com/office/drawing/2014/main" id="{BE7BB63A-CF76-4437-A8AE-F0511BAC84B4}"/>
              </a:ext>
            </a:extLst>
          </p:cNvPr>
          <p:cNvSpPr>
            <a:spLocks/>
          </p:cNvSpPr>
          <p:nvPr/>
        </p:nvSpPr>
        <p:spPr bwMode="auto">
          <a:xfrm>
            <a:off x="3351548" y="3647848"/>
            <a:ext cx="166037" cy="216902"/>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274" name="Chevron 137">
            <a:extLst>
              <a:ext uri="{FF2B5EF4-FFF2-40B4-BE49-F238E27FC236}">
                <a16:creationId xmlns:a16="http://schemas.microsoft.com/office/drawing/2014/main" id="{C1A98A58-12E8-4E62-BC32-E8A4AFEDEA48}"/>
              </a:ext>
            </a:extLst>
          </p:cNvPr>
          <p:cNvSpPr/>
          <p:nvPr/>
        </p:nvSpPr>
        <p:spPr bwMode="auto">
          <a:xfrm>
            <a:off x="6657854" y="3486614"/>
            <a:ext cx="798695" cy="539373"/>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dirty="0"/>
          </a:p>
        </p:txBody>
      </p:sp>
      <p:grpSp>
        <p:nvGrpSpPr>
          <p:cNvPr id="275" name="Group 274">
            <a:extLst>
              <a:ext uri="{FF2B5EF4-FFF2-40B4-BE49-F238E27FC236}">
                <a16:creationId xmlns:a16="http://schemas.microsoft.com/office/drawing/2014/main" id="{98BC043A-06F8-4ECD-BEF7-0EEDC58666EF}"/>
              </a:ext>
            </a:extLst>
          </p:cNvPr>
          <p:cNvGrpSpPr/>
          <p:nvPr/>
        </p:nvGrpSpPr>
        <p:grpSpPr>
          <a:xfrm>
            <a:off x="6365635" y="3408779"/>
            <a:ext cx="543936" cy="695043"/>
            <a:chOff x="1157531" y="3235288"/>
            <a:chExt cx="795369" cy="1016325"/>
          </a:xfrm>
        </p:grpSpPr>
        <p:sp>
          <p:nvSpPr>
            <p:cNvPr id="276" name="Freeform 133">
              <a:extLst>
                <a:ext uri="{FF2B5EF4-FFF2-40B4-BE49-F238E27FC236}">
                  <a16:creationId xmlns:a16="http://schemas.microsoft.com/office/drawing/2014/main" id="{F2F981D8-B821-4254-A8E1-1756FEAD06CF}"/>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277" name="Freeform: Shape 276">
              <a:extLst>
                <a:ext uri="{FF2B5EF4-FFF2-40B4-BE49-F238E27FC236}">
                  <a16:creationId xmlns:a16="http://schemas.microsoft.com/office/drawing/2014/main" id="{8819DA11-657E-4FC0-9F34-03FC8F2ED107}"/>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tx1">
                <a:lumMod val="75000"/>
                <a:lumOff val="2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278" name="Freeform: Shape 277">
              <a:extLst>
                <a:ext uri="{FF2B5EF4-FFF2-40B4-BE49-F238E27FC236}">
                  <a16:creationId xmlns:a16="http://schemas.microsoft.com/office/drawing/2014/main" id="{1497C89B-E013-4540-BDC9-0DB05E55A47C}"/>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grpSp>
      <p:sp>
        <p:nvSpPr>
          <p:cNvPr id="89" name="Freeform 20">
            <a:extLst>
              <a:ext uri="{FF2B5EF4-FFF2-40B4-BE49-F238E27FC236}">
                <a16:creationId xmlns:a16="http://schemas.microsoft.com/office/drawing/2014/main" id="{90F5F7CD-694C-4C71-B672-A796AB1FC16A}"/>
              </a:ext>
            </a:extLst>
          </p:cNvPr>
          <p:cNvSpPr>
            <a:spLocks noEditPoints="1"/>
          </p:cNvSpPr>
          <p:nvPr/>
        </p:nvSpPr>
        <p:spPr bwMode="auto">
          <a:xfrm>
            <a:off x="7044657" y="3661722"/>
            <a:ext cx="188206" cy="189160"/>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90" name="Freeform: Shape 89">
            <a:extLst>
              <a:ext uri="{FF2B5EF4-FFF2-40B4-BE49-F238E27FC236}">
                <a16:creationId xmlns:a16="http://schemas.microsoft.com/office/drawing/2014/main" id="{848F02AC-2995-407A-A2A9-D647DC598239}"/>
              </a:ext>
            </a:extLst>
          </p:cNvPr>
          <p:cNvSpPr/>
          <p:nvPr/>
        </p:nvSpPr>
        <p:spPr>
          <a:xfrm>
            <a:off x="1475873" y="3655853"/>
            <a:ext cx="213189" cy="200897"/>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accent1"/>
          </a:solidFill>
          <a:ln w="9525" cap="flat">
            <a:noFill/>
            <a:prstDash val="solid"/>
            <a:miter/>
          </a:ln>
        </p:spPr>
        <p:txBody>
          <a:bodyPr rtlCol="0" anchor="ctr"/>
          <a:lstStyle/>
          <a:p>
            <a:endParaRPr lang="en-US" sz="1800"/>
          </a:p>
        </p:txBody>
      </p:sp>
      <p:sp>
        <p:nvSpPr>
          <p:cNvPr id="92" name="Graphic 43">
            <a:extLst>
              <a:ext uri="{FF2B5EF4-FFF2-40B4-BE49-F238E27FC236}">
                <a16:creationId xmlns:a16="http://schemas.microsoft.com/office/drawing/2014/main" id="{E6D1BA74-431C-46D6-8A2D-271ACB33C4DD}"/>
              </a:ext>
            </a:extLst>
          </p:cNvPr>
          <p:cNvSpPr/>
          <p:nvPr/>
        </p:nvSpPr>
        <p:spPr>
          <a:xfrm>
            <a:off x="2409092" y="3660835"/>
            <a:ext cx="198849" cy="190933"/>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accent2"/>
          </a:solidFill>
          <a:ln w="12669" cap="flat">
            <a:noFill/>
            <a:prstDash val="solid"/>
            <a:miter/>
          </a:ln>
        </p:spPr>
        <p:txBody>
          <a:bodyPr rtlCol="0" anchor="ctr"/>
          <a:lstStyle/>
          <a:p>
            <a:endParaRPr lang="en-US" sz="1800"/>
          </a:p>
        </p:txBody>
      </p:sp>
      <p:sp>
        <p:nvSpPr>
          <p:cNvPr id="94" name="Freeform: Shape 93">
            <a:extLst>
              <a:ext uri="{FF2B5EF4-FFF2-40B4-BE49-F238E27FC236}">
                <a16:creationId xmlns:a16="http://schemas.microsoft.com/office/drawing/2014/main" id="{2556FC45-62CC-47A5-9522-5665508C3E2B}"/>
              </a:ext>
            </a:extLst>
          </p:cNvPr>
          <p:cNvSpPr/>
          <p:nvPr/>
        </p:nvSpPr>
        <p:spPr>
          <a:xfrm>
            <a:off x="5162573" y="3673885"/>
            <a:ext cx="248181" cy="164832"/>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accent5"/>
          </a:solidFill>
          <a:ln w="3499" cap="flat">
            <a:noFill/>
            <a:prstDash val="solid"/>
            <a:miter/>
          </a:ln>
        </p:spPr>
        <p:txBody>
          <a:bodyPr rtlCol="0" anchor="ctr"/>
          <a:lstStyle/>
          <a:p>
            <a:endParaRPr lang="en-US" sz="1800" dirty="0"/>
          </a:p>
        </p:txBody>
      </p:sp>
      <p:sp>
        <p:nvSpPr>
          <p:cNvPr id="100" name="Freeform 13">
            <a:extLst>
              <a:ext uri="{FF2B5EF4-FFF2-40B4-BE49-F238E27FC236}">
                <a16:creationId xmlns:a16="http://schemas.microsoft.com/office/drawing/2014/main" id="{05A0E2B5-BC2F-43AC-9EB9-6FC089FC2BD9}"/>
              </a:ext>
            </a:extLst>
          </p:cNvPr>
          <p:cNvSpPr>
            <a:spLocks/>
          </p:cNvSpPr>
          <p:nvPr/>
        </p:nvSpPr>
        <p:spPr bwMode="auto">
          <a:xfrm>
            <a:off x="4260157" y="3657181"/>
            <a:ext cx="200912" cy="19824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386" name="Chevron 137">
            <a:extLst>
              <a:ext uri="{FF2B5EF4-FFF2-40B4-BE49-F238E27FC236}">
                <a16:creationId xmlns:a16="http://schemas.microsoft.com/office/drawing/2014/main" id="{774B36CB-93D3-4FFD-8866-3DEE5FDD30C8}"/>
              </a:ext>
            </a:extLst>
          </p:cNvPr>
          <p:cNvSpPr/>
          <p:nvPr/>
        </p:nvSpPr>
        <p:spPr bwMode="auto">
          <a:xfrm>
            <a:off x="7583903" y="3486614"/>
            <a:ext cx="798695" cy="539373"/>
          </a:xfrm>
          <a:prstGeom prst="chevron">
            <a:avLst>
              <a:gd name="adj" fmla="val 30616"/>
            </a:avLst>
          </a:prstGeom>
          <a:gradFill flip="none" rotWithShape="1">
            <a:gsLst>
              <a:gs pos="0">
                <a:schemeClr val="bg1">
                  <a:lumMod val="85000"/>
                </a:schemeClr>
              </a:gs>
              <a:gs pos="100000">
                <a:schemeClr val="bg1"/>
              </a:gs>
            </a:gsLst>
            <a:lin ang="10800000" scaled="1"/>
            <a:tileRect/>
          </a:gra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dirty="0"/>
          </a:p>
        </p:txBody>
      </p:sp>
      <p:grpSp>
        <p:nvGrpSpPr>
          <p:cNvPr id="387" name="Group 386">
            <a:extLst>
              <a:ext uri="{FF2B5EF4-FFF2-40B4-BE49-F238E27FC236}">
                <a16:creationId xmlns:a16="http://schemas.microsoft.com/office/drawing/2014/main" id="{EE7EF783-66C6-4ED1-A2F6-9428A1C764CF}"/>
              </a:ext>
            </a:extLst>
          </p:cNvPr>
          <p:cNvGrpSpPr/>
          <p:nvPr/>
        </p:nvGrpSpPr>
        <p:grpSpPr>
          <a:xfrm>
            <a:off x="7288940" y="3408779"/>
            <a:ext cx="543936" cy="695043"/>
            <a:chOff x="1157531" y="3235288"/>
            <a:chExt cx="795369" cy="1016325"/>
          </a:xfrm>
        </p:grpSpPr>
        <p:sp>
          <p:nvSpPr>
            <p:cNvPr id="394" name="Freeform 133">
              <a:extLst>
                <a:ext uri="{FF2B5EF4-FFF2-40B4-BE49-F238E27FC236}">
                  <a16:creationId xmlns:a16="http://schemas.microsoft.com/office/drawing/2014/main" id="{13559498-126F-4230-8A16-4C24644FC98B}"/>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395" name="Freeform: Shape 394">
              <a:extLst>
                <a:ext uri="{FF2B5EF4-FFF2-40B4-BE49-F238E27FC236}">
                  <a16:creationId xmlns:a16="http://schemas.microsoft.com/office/drawing/2014/main" id="{23107EBB-6A12-4F78-A91F-485920F5E7AD}"/>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tx1">
                <a:lumMod val="50000"/>
                <a:lumOff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396" name="Freeform: Shape 395">
              <a:extLst>
                <a:ext uri="{FF2B5EF4-FFF2-40B4-BE49-F238E27FC236}">
                  <a16:creationId xmlns:a16="http://schemas.microsoft.com/office/drawing/2014/main" id="{1154B0B1-3053-4D37-8614-BA7673541ED9}"/>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grpSp>
      <p:grpSp>
        <p:nvGrpSpPr>
          <p:cNvPr id="400" name="Group 399">
            <a:extLst>
              <a:ext uri="{FF2B5EF4-FFF2-40B4-BE49-F238E27FC236}">
                <a16:creationId xmlns:a16="http://schemas.microsoft.com/office/drawing/2014/main" id="{2506314E-DEAA-4CF8-A874-B039F43A05F4}"/>
              </a:ext>
            </a:extLst>
          </p:cNvPr>
          <p:cNvGrpSpPr/>
          <p:nvPr/>
        </p:nvGrpSpPr>
        <p:grpSpPr>
          <a:xfrm>
            <a:off x="8212246" y="3408779"/>
            <a:ext cx="543936" cy="695043"/>
            <a:chOff x="1157531" y="3235288"/>
            <a:chExt cx="795369" cy="1016325"/>
          </a:xfrm>
        </p:grpSpPr>
        <p:sp>
          <p:nvSpPr>
            <p:cNvPr id="401" name="Freeform 133">
              <a:extLst>
                <a:ext uri="{FF2B5EF4-FFF2-40B4-BE49-F238E27FC236}">
                  <a16:creationId xmlns:a16="http://schemas.microsoft.com/office/drawing/2014/main" id="{E4E163AE-64FA-4459-80D0-5DD27CA8CB2D}"/>
                </a:ext>
              </a:extLst>
            </p:cNvPr>
            <p:cNvSpPr/>
            <p:nvPr/>
          </p:nvSpPr>
          <p:spPr bwMode="auto">
            <a:xfrm>
              <a:off x="1157531" y="3235288"/>
              <a:ext cx="735406" cy="1016324"/>
            </a:xfrm>
            <a:custGeom>
              <a:avLst/>
              <a:gdLst>
                <a:gd name="connsiteX0" fmla="*/ 0 w 586432"/>
                <a:gd name="connsiteY0" fmla="*/ 0 h 1300538"/>
                <a:gd name="connsiteX1" fmla="*/ 231601 w 586432"/>
                <a:gd name="connsiteY1" fmla="*/ 0 h 1300538"/>
                <a:gd name="connsiteX2" fmla="*/ 586432 w 586432"/>
                <a:gd name="connsiteY2" fmla="*/ 650030 h 1300538"/>
                <a:gd name="connsiteX3" fmla="*/ 586171 w 586432"/>
                <a:gd name="connsiteY3" fmla="*/ 650508 h 1300538"/>
                <a:gd name="connsiteX4" fmla="*/ 231601 w 586432"/>
                <a:gd name="connsiteY4" fmla="*/ 1300061 h 1300538"/>
                <a:gd name="connsiteX5" fmla="*/ 231862 w 586432"/>
                <a:gd name="connsiteY5" fmla="*/ 1300538 h 1300538"/>
                <a:gd name="connsiteX6" fmla="*/ 179 w 586432"/>
                <a:gd name="connsiteY6" fmla="*/ 1300538 h 1300538"/>
                <a:gd name="connsiteX7" fmla="*/ 0 w 586432"/>
                <a:gd name="connsiteY7" fmla="*/ 1300061 h 1300538"/>
                <a:gd name="connsiteX8" fmla="*/ 243617 w 586432"/>
                <a:gd name="connsiteY8" fmla="*/ 650508 h 1300538"/>
                <a:gd name="connsiteX9" fmla="*/ 243796 w 586432"/>
                <a:gd name="connsiteY9" fmla="*/ 650030 h 130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432" h="1300538">
                  <a:moveTo>
                    <a:pt x="0" y="0"/>
                  </a:moveTo>
                  <a:lnTo>
                    <a:pt x="231601" y="0"/>
                  </a:lnTo>
                  <a:lnTo>
                    <a:pt x="586432" y="650030"/>
                  </a:lnTo>
                  <a:lnTo>
                    <a:pt x="586171" y="650508"/>
                  </a:lnTo>
                  <a:lnTo>
                    <a:pt x="231601" y="1300061"/>
                  </a:lnTo>
                  <a:lnTo>
                    <a:pt x="231862" y="1300538"/>
                  </a:lnTo>
                  <a:lnTo>
                    <a:pt x="179" y="1300538"/>
                  </a:lnTo>
                  <a:lnTo>
                    <a:pt x="0" y="1300061"/>
                  </a:lnTo>
                  <a:lnTo>
                    <a:pt x="243617" y="650508"/>
                  </a:lnTo>
                  <a:lnTo>
                    <a:pt x="243796" y="650030"/>
                  </a:lnTo>
                  <a:close/>
                </a:path>
              </a:pathLst>
            </a:custGeom>
            <a:solidFill>
              <a:schemeClr val="tx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402" name="Freeform: Shape 401">
              <a:extLst>
                <a:ext uri="{FF2B5EF4-FFF2-40B4-BE49-F238E27FC236}">
                  <a16:creationId xmlns:a16="http://schemas.microsoft.com/office/drawing/2014/main" id="{E573E218-47F8-4972-B21D-D9688C01A55F}"/>
                </a:ext>
              </a:extLst>
            </p:cNvPr>
            <p:cNvSpPr/>
            <p:nvPr/>
          </p:nvSpPr>
          <p:spPr bwMode="auto">
            <a:xfrm>
              <a:off x="1157531" y="3235288"/>
              <a:ext cx="795369" cy="1016324"/>
            </a:xfrm>
            <a:custGeom>
              <a:avLst/>
              <a:gdLst>
                <a:gd name="connsiteX0" fmla="*/ 0 w 703394"/>
                <a:gd name="connsiteY0" fmla="*/ 0 h 898797"/>
                <a:gd name="connsiteX1" fmla="*/ 309880 w 703394"/>
                <a:gd name="connsiteY1" fmla="*/ 0 h 898797"/>
                <a:gd name="connsiteX2" fmla="*/ 703394 w 703394"/>
                <a:gd name="connsiteY2" fmla="*/ 449233 h 898797"/>
                <a:gd name="connsiteX3" fmla="*/ 703105 w 703394"/>
                <a:gd name="connsiteY3" fmla="*/ 449564 h 898797"/>
                <a:gd name="connsiteX4" fmla="*/ 309880 w 703394"/>
                <a:gd name="connsiteY4" fmla="*/ 898468 h 898797"/>
                <a:gd name="connsiteX5" fmla="*/ 310170 w 703394"/>
                <a:gd name="connsiteY5" fmla="*/ 898797 h 898797"/>
                <a:gd name="connsiteX6" fmla="*/ 290 w 703394"/>
                <a:gd name="connsiteY6" fmla="*/ 898797 h 898797"/>
                <a:gd name="connsiteX7" fmla="*/ 0 w 703394"/>
                <a:gd name="connsiteY7" fmla="*/ 898468 h 898797"/>
                <a:gd name="connsiteX8" fmla="*/ 393225 w 703394"/>
                <a:gd name="connsiteY8" fmla="*/ 449564 h 898797"/>
                <a:gd name="connsiteX9" fmla="*/ 393514 w 703394"/>
                <a:gd name="connsiteY9" fmla="*/ 449233 h 89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394" h="898797">
                  <a:moveTo>
                    <a:pt x="0" y="0"/>
                  </a:moveTo>
                  <a:lnTo>
                    <a:pt x="309880" y="0"/>
                  </a:lnTo>
                  <a:lnTo>
                    <a:pt x="703394" y="449233"/>
                  </a:lnTo>
                  <a:lnTo>
                    <a:pt x="703105" y="449564"/>
                  </a:lnTo>
                  <a:lnTo>
                    <a:pt x="309880" y="898468"/>
                  </a:lnTo>
                  <a:lnTo>
                    <a:pt x="310170" y="898797"/>
                  </a:lnTo>
                  <a:lnTo>
                    <a:pt x="290" y="898797"/>
                  </a:lnTo>
                  <a:lnTo>
                    <a:pt x="0" y="898468"/>
                  </a:lnTo>
                  <a:lnTo>
                    <a:pt x="393225" y="449564"/>
                  </a:lnTo>
                  <a:lnTo>
                    <a:pt x="393514" y="449233"/>
                  </a:lnTo>
                  <a:close/>
                </a:path>
              </a:pathLst>
            </a:custGeom>
            <a:solidFill>
              <a:schemeClr val="accent3"/>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403" name="Freeform: Shape 402">
              <a:extLst>
                <a:ext uri="{FF2B5EF4-FFF2-40B4-BE49-F238E27FC236}">
                  <a16:creationId xmlns:a16="http://schemas.microsoft.com/office/drawing/2014/main" id="{010327BC-C575-44EF-9C95-9E9B47989C37}"/>
                </a:ext>
              </a:extLst>
            </p:cNvPr>
            <p:cNvSpPr/>
            <p:nvPr/>
          </p:nvSpPr>
          <p:spPr bwMode="auto">
            <a:xfrm flipH="1">
              <a:off x="1157535" y="3743265"/>
              <a:ext cx="795281" cy="508348"/>
            </a:xfrm>
            <a:custGeom>
              <a:avLst/>
              <a:gdLst>
                <a:gd name="connsiteX0" fmla="*/ 350311 w 795281"/>
                <a:gd name="connsiteY0" fmla="*/ 0 h 508348"/>
                <a:gd name="connsiteX1" fmla="*/ 0 w 795281"/>
                <a:gd name="connsiteY1" fmla="*/ 0 h 508348"/>
                <a:gd name="connsiteX2" fmla="*/ 350 w 795281"/>
                <a:gd name="connsiteY2" fmla="*/ 402 h 508348"/>
                <a:gd name="connsiteX3" fmla="*/ 445294 w 795281"/>
                <a:gd name="connsiteY3" fmla="*/ 508348 h 508348"/>
                <a:gd name="connsiteX4" fmla="*/ 794954 w 795281"/>
                <a:gd name="connsiteY4" fmla="*/ 508348 h 508348"/>
                <a:gd name="connsiteX5" fmla="*/ 795281 w 795281"/>
                <a:gd name="connsiteY5" fmla="*/ 507976 h 50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281" h="508348">
                  <a:moveTo>
                    <a:pt x="350311" y="0"/>
                  </a:moveTo>
                  <a:lnTo>
                    <a:pt x="0" y="0"/>
                  </a:lnTo>
                  <a:lnTo>
                    <a:pt x="350" y="402"/>
                  </a:lnTo>
                  <a:lnTo>
                    <a:pt x="445294" y="508348"/>
                  </a:lnTo>
                  <a:lnTo>
                    <a:pt x="794954" y="508348"/>
                  </a:lnTo>
                  <a:lnTo>
                    <a:pt x="795281" y="507976"/>
                  </a:lnTo>
                  <a:close/>
                </a:path>
              </a:pathLst>
            </a:custGeom>
            <a:solidFill>
              <a:schemeClr val="tx2">
                <a:alpha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grpSp>
      <p:sp>
        <p:nvSpPr>
          <p:cNvPr id="407" name="Freeform 17">
            <a:extLst>
              <a:ext uri="{FF2B5EF4-FFF2-40B4-BE49-F238E27FC236}">
                <a16:creationId xmlns:a16="http://schemas.microsoft.com/office/drawing/2014/main" id="{7DF8F870-66FE-43DA-A0DD-CFF0188438FA}"/>
              </a:ext>
            </a:extLst>
          </p:cNvPr>
          <p:cNvSpPr>
            <a:spLocks noEditPoints="1"/>
          </p:cNvSpPr>
          <p:nvPr/>
        </p:nvSpPr>
        <p:spPr bwMode="auto">
          <a:xfrm>
            <a:off x="7997646" y="3655334"/>
            <a:ext cx="167946" cy="201933"/>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500" dirty="0"/>
          </a:p>
        </p:txBody>
      </p:sp>
    </p:spTree>
    <p:extLst>
      <p:ext uri="{BB962C8B-B14F-4D97-AF65-F5344CB8AC3E}">
        <p14:creationId xmlns:p14="http://schemas.microsoft.com/office/powerpoint/2010/main" val="3933202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387820" y="884975"/>
            <a:ext cx="8368363" cy="199546"/>
          </a:xfrm>
        </p:spPr>
        <p:txBody>
          <a:bodyPr/>
          <a:lstStyle/>
          <a:p>
            <a:r>
              <a:rPr lang="en-US" dirty="0"/>
              <a:t>Enter your subhead line here</a:t>
            </a:r>
          </a:p>
        </p:txBody>
      </p:sp>
      <p:sp>
        <p:nvSpPr>
          <p:cNvPr id="5" name="Title 4"/>
          <p:cNvSpPr>
            <a:spLocks noGrp="1"/>
          </p:cNvSpPr>
          <p:nvPr>
            <p:ph type="title"/>
          </p:nvPr>
        </p:nvSpPr>
        <p:spPr>
          <a:xfrm>
            <a:off x="387820" y="382773"/>
            <a:ext cx="8368363" cy="445500"/>
          </a:xfrm>
        </p:spPr>
        <p:txBody>
          <a:bodyPr/>
          <a:lstStyle/>
          <a:p>
            <a:r>
              <a:rPr lang="en-US" dirty="0"/>
              <a:t>Timeline Infographics – 8 Steps</a:t>
            </a:r>
          </a:p>
        </p:txBody>
      </p:sp>
      <p:cxnSp>
        <p:nvCxnSpPr>
          <p:cNvPr id="123" name="Straight Connector 122">
            <a:extLst>
              <a:ext uri="{FF2B5EF4-FFF2-40B4-BE49-F238E27FC236}">
                <a16:creationId xmlns:a16="http://schemas.microsoft.com/office/drawing/2014/main" id="{35F53D0C-7BCD-491F-992D-BBF9928DF623}"/>
              </a:ext>
            </a:extLst>
          </p:cNvPr>
          <p:cNvCxnSpPr>
            <a:cxnSpLocks/>
          </p:cNvCxnSpPr>
          <p:nvPr/>
        </p:nvCxnSpPr>
        <p:spPr>
          <a:xfrm rot="10800000" flipV="1">
            <a:off x="387820" y="5280534"/>
            <a:ext cx="8368363"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70" name="Freeform: Shape 69">
            <a:extLst>
              <a:ext uri="{FF2B5EF4-FFF2-40B4-BE49-F238E27FC236}">
                <a16:creationId xmlns:a16="http://schemas.microsoft.com/office/drawing/2014/main" id="{A3A8196E-A69E-43E6-B87B-B7C66919024F}"/>
              </a:ext>
            </a:extLst>
          </p:cNvPr>
          <p:cNvSpPr/>
          <p:nvPr/>
        </p:nvSpPr>
        <p:spPr>
          <a:xfrm>
            <a:off x="387819" y="3334039"/>
            <a:ext cx="1021474" cy="1713050"/>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30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30"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2" name="Rectangle 71">
            <a:extLst>
              <a:ext uri="{FF2B5EF4-FFF2-40B4-BE49-F238E27FC236}">
                <a16:creationId xmlns:a16="http://schemas.microsoft.com/office/drawing/2014/main" id="{27E7E5CD-EABA-4B4A-91CE-062C418836A4}"/>
              </a:ext>
            </a:extLst>
          </p:cNvPr>
          <p:cNvSpPr/>
          <p:nvPr/>
        </p:nvSpPr>
        <p:spPr>
          <a:xfrm>
            <a:off x="387821" y="2156239"/>
            <a:ext cx="1021474" cy="20977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olidFill>
                <a:schemeClr val="bg1"/>
              </a:solidFill>
            </a:endParaRPr>
          </a:p>
        </p:txBody>
      </p:sp>
      <p:sp>
        <p:nvSpPr>
          <p:cNvPr id="74" name="Oval 73">
            <a:extLst>
              <a:ext uri="{FF2B5EF4-FFF2-40B4-BE49-F238E27FC236}">
                <a16:creationId xmlns:a16="http://schemas.microsoft.com/office/drawing/2014/main" id="{C737D6F4-1AB7-42D1-A816-EA4BB54A3D4B}"/>
              </a:ext>
            </a:extLst>
          </p:cNvPr>
          <p:cNvSpPr/>
          <p:nvPr/>
        </p:nvSpPr>
        <p:spPr bwMode="auto">
          <a:xfrm flipH="1">
            <a:off x="816399" y="5198380"/>
            <a:ext cx="164316" cy="164312"/>
          </a:xfrm>
          <a:prstGeom prst="ellipse">
            <a:avLst/>
          </a:prstGeom>
          <a:solidFill>
            <a:schemeClr val="accent1"/>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500" dirty="0">
              <a:solidFill>
                <a:schemeClr val="bg1"/>
              </a:solidFill>
            </a:endParaRPr>
          </a:p>
        </p:txBody>
      </p:sp>
      <p:sp>
        <p:nvSpPr>
          <p:cNvPr id="76" name="TextBox 75">
            <a:extLst>
              <a:ext uri="{FF2B5EF4-FFF2-40B4-BE49-F238E27FC236}">
                <a16:creationId xmlns:a16="http://schemas.microsoft.com/office/drawing/2014/main" id="{5E22B689-EA8F-46FB-AC76-5D9D4BFC6441}"/>
              </a:ext>
            </a:extLst>
          </p:cNvPr>
          <p:cNvSpPr txBox="1"/>
          <p:nvPr/>
        </p:nvSpPr>
        <p:spPr>
          <a:xfrm>
            <a:off x="481673" y="4451017"/>
            <a:ext cx="833769" cy="207749"/>
          </a:xfrm>
          <a:prstGeom prst="rect">
            <a:avLst/>
          </a:prstGeom>
          <a:noFill/>
        </p:spPr>
        <p:txBody>
          <a:bodyPr wrap="square" lIns="0" tIns="0" rIns="0" bIns="0" anchor="ctr">
            <a:spAutoFit/>
          </a:bodyPr>
          <a:lstStyle/>
          <a:p>
            <a:pPr algn="ctr"/>
            <a:r>
              <a:rPr lang="en-US" sz="1350" b="1" dirty="0">
                <a:solidFill>
                  <a:schemeClr val="tx1">
                    <a:lumMod val="75000"/>
                    <a:lumOff val="25000"/>
                  </a:schemeClr>
                </a:solidFill>
                <a:cs typeface="Mongolian Baiti" panose="03000500000000000000" pitchFamily="66" charset="0"/>
              </a:rPr>
              <a:t>2023</a:t>
            </a:r>
          </a:p>
        </p:txBody>
      </p:sp>
      <p:sp>
        <p:nvSpPr>
          <p:cNvPr id="78" name="Freeform: Shape 77">
            <a:extLst>
              <a:ext uri="{FF2B5EF4-FFF2-40B4-BE49-F238E27FC236}">
                <a16:creationId xmlns:a16="http://schemas.microsoft.com/office/drawing/2014/main" id="{9C6AE991-AC83-4588-8CE1-A3EE0A9BC59D}"/>
              </a:ext>
            </a:extLst>
          </p:cNvPr>
          <p:cNvSpPr/>
          <p:nvPr/>
        </p:nvSpPr>
        <p:spPr>
          <a:xfrm>
            <a:off x="1437375" y="3334039"/>
            <a:ext cx="1021474" cy="1713050"/>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30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30"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0" name="Rectangle 79">
            <a:extLst>
              <a:ext uri="{FF2B5EF4-FFF2-40B4-BE49-F238E27FC236}">
                <a16:creationId xmlns:a16="http://schemas.microsoft.com/office/drawing/2014/main" id="{D94F6C0A-5C90-4074-AB4A-9F88BEEB07B6}"/>
              </a:ext>
            </a:extLst>
          </p:cNvPr>
          <p:cNvSpPr/>
          <p:nvPr/>
        </p:nvSpPr>
        <p:spPr>
          <a:xfrm>
            <a:off x="1437375" y="2156239"/>
            <a:ext cx="1021474" cy="20977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olidFill>
                <a:schemeClr val="bg1"/>
              </a:solidFill>
            </a:endParaRPr>
          </a:p>
        </p:txBody>
      </p:sp>
      <p:sp>
        <p:nvSpPr>
          <p:cNvPr id="82" name="Oval 81">
            <a:extLst>
              <a:ext uri="{FF2B5EF4-FFF2-40B4-BE49-F238E27FC236}">
                <a16:creationId xmlns:a16="http://schemas.microsoft.com/office/drawing/2014/main" id="{2FDA6E69-E045-406E-80DB-50D78FEC45C4}"/>
              </a:ext>
            </a:extLst>
          </p:cNvPr>
          <p:cNvSpPr/>
          <p:nvPr/>
        </p:nvSpPr>
        <p:spPr bwMode="auto">
          <a:xfrm flipH="1">
            <a:off x="1865955" y="5198380"/>
            <a:ext cx="164316" cy="164312"/>
          </a:xfrm>
          <a:prstGeom prst="ellipse">
            <a:avLst/>
          </a:prstGeom>
          <a:solidFill>
            <a:schemeClr val="accent2"/>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500" dirty="0">
              <a:solidFill>
                <a:schemeClr val="bg1"/>
              </a:solidFill>
            </a:endParaRPr>
          </a:p>
        </p:txBody>
      </p:sp>
      <p:sp>
        <p:nvSpPr>
          <p:cNvPr id="84" name="TextBox 83">
            <a:extLst>
              <a:ext uri="{FF2B5EF4-FFF2-40B4-BE49-F238E27FC236}">
                <a16:creationId xmlns:a16="http://schemas.microsoft.com/office/drawing/2014/main" id="{B26716BE-FF70-4D53-81AB-7A6A693BEC9D}"/>
              </a:ext>
            </a:extLst>
          </p:cNvPr>
          <p:cNvSpPr txBox="1"/>
          <p:nvPr/>
        </p:nvSpPr>
        <p:spPr>
          <a:xfrm>
            <a:off x="1531229" y="4451017"/>
            <a:ext cx="833769" cy="207749"/>
          </a:xfrm>
          <a:prstGeom prst="rect">
            <a:avLst/>
          </a:prstGeom>
          <a:noFill/>
        </p:spPr>
        <p:txBody>
          <a:bodyPr wrap="square" lIns="0" tIns="0" rIns="0" bIns="0" anchor="ctr">
            <a:spAutoFit/>
          </a:bodyPr>
          <a:lstStyle/>
          <a:p>
            <a:pPr algn="ctr"/>
            <a:r>
              <a:rPr lang="en-US" sz="1350" b="1" dirty="0">
                <a:solidFill>
                  <a:schemeClr val="tx1">
                    <a:lumMod val="75000"/>
                    <a:lumOff val="25000"/>
                  </a:schemeClr>
                </a:solidFill>
                <a:cs typeface="Mongolian Baiti" panose="03000500000000000000" pitchFamily="66" charset="0"/>
              </a:rPr>
              <a:t>2024</a:t>
            </a:r>
          </a:p>
        </p:txBody>
      </p:sp>
      <p:sp>
        <p:nvSpPr>
          <p:cNvPr id="87" name="Freeform: Shape 86">
            <a:extLst>
              <a:ext uri="{FF2B5EF4-FFF2-40B4-BE49-F238E27FC236}">
                <a16:creationId xmlns:a16="http://schemas.microsoft.com/office/drawing/2014/main" id="{A2D16AD1-28F5-4FD7-A0CA-B0CEFA25B150}"/>
              </a:ext>
            </a:extLst>
          </p:cNvPr>
          <p:cNvSpPr/>
          <p:nvPr/>
        </p:nvSpPr>
        <p:spPr>
          <a:xfrm>
            <a:off x="2486931" y="3334039"/>
            <a:ext cx="1021474" cy="1713050"/>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30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30"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8" name="Rectangle 87">
            <a:extLst>
              <a:ext uri="{FF2B5EF4-FFF2-40B4-BE49-F238E27FC236}">
                <a16:creationId xmlns:a16="http://schemas.microsoft.com/office/drawing/2014/main" id="{FB1E98F9-2BA4-474C-81B0-8DE916860255}"/>
              </a:ext>
            </a:extLst>
          </p:cNvPr>
          <p:cNvSpPr/>
          <p:nvPr/>
        </p:nvSpPr>
        <p:spPr>
          <a:xfrm>
            <a:off x="2486931" y="2156239"/>
            <a:ext cx="1021474" cy="20977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olidFill>
                <a:schemeClr val="bg1"/>
              </a:solidFill>
            </a:endParaRPr>
          </a:p>
        </p:txBody>
      </p:sp>
      <p:sp>
        <p:nvSpPr>
          <p:cNvPr id="89" name="Oval 88">
            <a:extLst>
              <a:ext uri="{FF2B5EF4-FFF2-40B4-BE49-F238E27FC236}">
                <a16:creationId xmlns:a16="http://schemas.microsoft.com/office/drawing/2014/main" id="{5A1A7648-0274-44C6-8729-F60FDBBEE334}"/>
              </a:ext>
            </a:extLst>
          </p:cNvPr>
          <p:cNvSpPr/>
          <p:nvPr/>
        </p:nvSpPr>
        <p:spPr bwMode="auto">
          <a:xfrm flipH="1">
            <a:off x="2915510" y="5198380"/>
            <a:ext cx="164316" cy="164312"/>
          </a:xfrm>
          <a:prstGeom prst="ellipse">
            <a:avLst/>
          </a:prstGeom>
          <a:solidFill>
            <a:schemeClr val="accent3"/>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500" dirty="0">
              <a:solidFill>
                <a:schemeClr val="bg1"/>
              </a:solidFill>
            </a:endParaRPr>
          </a:p>
        </p:txBody>
      </p:sp>
      <p:sp>
        <p:nvSpPr>
          <p:cNvPr id="91" name="TextBox 90">
            <a:extLst>
              <a:ext uri="{FF2B5EF4-FFF2-40B4-BE49-F238E27FC236}">
                <a16:creationId xmlns:a16="http://schemas.microsoft.com/office/drawing/2014/main" id="{467647D4-BACC-446B-AED8-640704B7A8A5}"/>
              </a:ext>
            </a:extLst>
          </p:cNvPr>
          <p:cNvSpPr txBox="1"/>
          <p:nvPr/>
        </p:nvSpPr>
        <p:spPr>
          <a:xfrm>
            <a:off x="2580785" y="4451017"/>
            <a:ext cx="833769" cy="207749"/>
          </a:xfrm>
          <a:prstGeom prst="rect">
            <a:avLst/>
          </a:prstGeom>
          <a:noFill/>
        </p:spPr>
        <p:txBody>
          <a:bodyPr wrap="square" lIns="0" tIns="0" rIns="0" bIns="0" anchor="ctr">
            <a:spAutoFit/>
          </a:bodyPr>
          <a:lstStyle/>
          <a:p>
            <a:pPr algn="ctr"/>
            <a:r>
              <a:rPr lang="en-US" sz="1350" b="1" dirty="0">
                <a:solidFill>
                  <a:schemeClr val="tx1">
                    <a:lumMod val="75000"/>
                    <a:lumOff val="25000"/>
                  </a:schemeClr>
                </a:solidFill>
                <a:cs typeface="Mongolian Baiti" panose="03000500000000000000" pitchFamily="66" charset="0"/>
              </a:rPr>
              <a:t>2025</a:t>
            </a:r>
          </a:p>
        </p:txBody>
      </p:sp>
      <p:sp>
        <p:nvSpPr>
          <p:cNvPr id="96" name="Freeform: Shape 95">
            <a:extLst>
              <a:ext uri="{FF2B5EF4-FFF2-40B4-BE49-F238E27FC236}">
                <a16:creationId xmlns:a16="http://schemas.microsoft.com/office/drawing/2014/main" id="{19E8E948-AD8D-48D9-B434-FF640BCAD00B}"/>
              </a:ext>
            </a:extLst>
          </p:cNvPr>
          <p:cNvSpPr/>
          <p:nvPr/>
        </p:nvSpPr>
        <p:spPr>
          <a:xfrm>
            <a:off x="3536487" y="3334039"/>
            <a:ext cx="1021474" cy="1713050"/>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30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30"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7" name="Rectangle 96">
            <a:extLst>
              <a:ext uri="{FF2B5EF4-FFF2-40B4-BE49-F238E27FC236}">
                <a16:creationId xmlns:a16="http://schemas.microsoft.com/office/drawing/2014/main" id="{8A15FF32-74D5-42BD-8218-8E9F6119F03A}"/>
              </a:ext>
            </a:extLst>
          </p:cNvPr>
          <p:cNvSpPr/>
          <p:nvPr/>
        </p:nvSpPr>
        <p:spPr>
          <a:xfrm>
            <a:off x="3536487" y="2156239"/>
            <a:ext cx="1021474" cy="20977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olidFill>
                <a:schemeClr val="bg1"/>
              </a:solidFill>
            </a:endParaRPr>
          </a:p>
        </p:txBody>
      </p:sp>
      <p:sp>
        <p:nvSpPr>
          <p:cNvPr id="98" name="Oval 97">
            <a:extLst>
              <a:ext uri="{FF2B5EF4-FFF2-40B4-BE49-F238E27FC236}">
                <a16:creationId xmlns:a16="http://schemas.microsoft.com/office/drawing/2014/main" id="{5FE9A8D1-7B51-49C1-9F8D-25C31CA689C0}"/>
              </a:ext>
            </a:extLst>
          </p:cNvPr>
          <p:cNvSpPr/>
          <p:nvPr/>
        </p:nvSpPr>
        <p:spPr bwMode="auto">
          <a:xfrm flipH="1">
            <a:off x="3965066" y="5198380"/>
            <a:ext cx="164316" cy="164312"/>
          </a:xfrm>
          <a:prstGeom prst="ellipse">
            <a:avLst/>
          </a:prstGeom>
          <a:solidFill>
            <a:schemeClr val="accent4"/>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500" dirty="0">
              <a:solidFill>
                <a:schemeClr val="bg1"/>
              </a:solidFill>
            </a:endParaRPr>
          </a:p>
        </p:txBody>
      </p:sp>
      <p:sp>
        <p:nvSpPr>
          <p:cNvPr id="100" name="TextBox 99">
            <a:extLst>
              <a:ext uri="{FF2B5EF4-FFF2-40B4-BE49-F238E27FC236}">
                <a16:creationId xmlns:a16="http://schemas.microsoft.com/office/drawing/2014/main" id="{9EFAC2E9-500F-433A-9861-CD8EDA6B88E7}"/>
              </a:ext>
            </a:extLst>
          </p:cNvPr>
          <p:cNvSpPr txBox="1"/>
          <p:nvPr/>
        </p:nvSpPr>
        <p:spPr>
          <a:xfrm>
            <a:off x="3630338" y="4451017"/>
            <a:ext cx="833769" cy="207749"/>
          </a:xfrm>
          <a:prstGeom prst="rect">
            <a:avLst/>
          </a:prstGeom>
          <a:noFill/>
        </p:spPr>
        <p:txBody>
          <a:bodyPr wrap="square" lIns="0" tIns="0" rIns="0" bIns="0" anchor="ctr">
            <a:spAutoFit/>
          </a:bodyPr>
          <a:lstStyle/>
          <a:p>
            <a:pPr algn="ctr"/>
            <a:r>
              <a:rPr lang="en-US" sz="1350" b="1" dirty="0">
                <a:solidFill>
                  <a:schemeClr val="tx1">
                    <a:lumMod val="75000"/>
                    <a:lumOff val="25000"/>
                  </a:schemeClr>
                </a:solidFill>
                <a:cs typeface="Mongolian Baiti" panose="03000500000000000000" pitchFamily="66" charset="0"/>
              </a:rPr>
              <a:t>2026</a:t>
            </a:r>
          </a:p>
        </p:txBody>
      </p:sp>
      <p:sp>
        <p:nvSpPr>
          <p:cNvPr id="103" name="Freeform: Shape 102">
            <a:extLst>
              <a:ext uri="{FF2B5EF4-FFF2-40B4-BE49-F238E27FC236}">
                <a16:creationId xmlns:a16="http://schemas.microsoft.com/office/drawing/2014/main" id="{AF6DE1FB-5CFF-4503-BACA-892634A1D173}"/>
              </a:ext>
            </a:extLst>
          </p:cNvPr>
          <p:cNvSpPr/>
          <p:nvPr/>
        </p:nvSpPr>
        <p:spPr>
          <a:xfrm>
            <a:off x="4586043" y="3334039"/>
            <a:ext cx="1021474" cy="1713050"/>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30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30"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4" name="Rectangle 103">
            <a:extLst>
              <a:ext uri="{FF2B5EF4-FFF2-40B4-BE49-F238E27FC236}">
                <a16:creationId xmlns:a16="http://schemas.microsoft.com/office/drawing/2014/main" id="{E1C4DDDA-71AA-49D2-97A7-EF91EEB91708}"/>
              </a:ext>
            </a:extLst>
          </p:cNvPr>
          <p:cNvSpPr/>
          <p:nvPr/>
        </p:nvSpPr>
        <p:spPr>
          <a:xfrm>
            <a:off x="4586043" y="2156239"/>
            <a:ext cx="1021474" cy="20977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olidFill>
                <a:schemeClr val="bg1"/>
              </a:solidFill>
            </a:endParaRPr>
          </a:p>
        </p:txBody>
      </p:sp>
      <p:sp>
        <p:nvSpPr>
          <p:cNvPr id="105" name="Oval 104">
            <a:extLst>
              <a:ext uri="{FF2B5EF4-FFF2-40B4-BE49-F238E27FC236}">
                <a16:creationId xmlns:a16="http://schemas.microsoft.com/office/drawing/2014/main" id="{BEB43BD0-64D8-45A2-AEFE-A40FDD322595}"/>
              </a:ext>
            </a:extLst>
          </p:cNvPr>
          <p:cNvSpPr/>
          <p:nvPr/>
        </p:nvSpPr>
        <p:spPr bwMode="auto">
          <a:xfrm flipH="1">
            <a:off x="5014622" y="5198380"/>
            <a:ext cx="164316" cy="164312"/>
          </a:xfrm>
          <a:prstGeom prst="ellipse">
            <a:avLst/>
          </a:prstGeom>
          <a:solidFill>
            <a:schemeClr val="accent5"/>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500" dirty="0">
              <a:solidFill>
                <a:schemeClr val="bg1"/>
              </a:solidFill>
            </a:endParaRPr>
          </a:p>
        </p:txBody>
      </p:sp>
      <p:sp>
        <p:nvSpPr>
          <p:cNvPr id="106" name="TextBox 105">
            <a:extLst>
              <a:ext uri="{FF2B5EF4-FFF2-40B4-BE49-F238E27FC236}">
                <a16:creationId xmlns:a16="http://schemas.microsoft.com/office/drawing/2014/main" id="{D1FB5C19-7D38-4496-ABC0-3E3B8876DA35}"/>
              </a:ext>
            </a:extLst>
          </p:cNvPr>
          <p:cNvSpPr txBox="1"/>
          <p:nvPr/>
        </p:nvSpPr>
        <p:spPr>
          <a:xfrm>
            <a:off x="4679894" y="4451017"/>
            <a:ext cx="833769" cy="207749"/>
          </a:xfrm>
          <a:prstGeom prst="rect">
            <a:avLst/>
          </a:prstGeom>
          <a:noFill/>
        </p:spPr>
        <p:txBody>
          <a:bodyPr wrap="square" lIns="0" tIns="0" rIns="0" bIns="0" anchor="ctr">
            <a:spAutoFit/>
          </a:bodyPr>
          <a:lstStyle/>
          <a:p>
            <a:pPr algn="ctr"/>
            <a:r>
              <a:rPr lang="en-US" sz="1350" b="1" dirty="0">
                <a:solidFill>
                  <a:schemeClr val="tx1">
                    <a:lumMod val="75000"/>
                    <a:lumOff val="25000"/>
                  </a:schemeClr>
                </a:solidFill>
                <a:cs typeface="Mongolian Baiti" panose="03000500000000000000" pitchFamily="66" charset="0"/>
              </a:rPr>
              <a:t>2027</a:t>
            </a:r>
          </a:p>
        </p:txBody>
      </p:sp>
      <p:sp>
        <p:nvSpPr>
          <p:cNvPr id="108" name="Freeform: Shape 107">
            <a:extLst>
              <a:ext uri="{FF2B5EF4-FFF2-40B4-BE49-F238E27FC236}">
                <a16:creationId xmlns:a16="http://schemas.microsoft.com/office/drawing/2014/main" id="{0FC00DE3-CA6E-4B78-8F34-98B52B50CF40}"/>
              </a:ext>
            </a:extLst>
          </p:cNvPr>
          <p:cNvSpPr/>
          <p:nvPr/>
        </p:nvSpPr>
        <p:spPr>
          <a:xfrm>
            <a:off x="5635599" y="3334039"/>
            <a:ext cx="1021474" cy="1713050"/>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29 w 1557277"/>
              <a:gd name="connsiteY3" fmla="*/ 2242285 h 2567600"/>
              <a:gd name="connsiteX4" fmla="*/ 778639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29" y="2242285"/>
                </a:lnTo>
                <a:lnTo>
                  <a:pt x="778639"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0" name="Rectangle 109">
            <a:extLst>
              <a:ext uri="{FF2B5EF4-FFF2-40B4-BE49-F238E27FC236}">
                <a16:creationId xmlns:a16="http://schemas.microsoft.com/office/drawing/2014/main" id="{32E1F623-E087-4473-8C47-F313AA687A86}"/>
              </a:ext>
            </a:extLst>
          </p:cNvPr>
          <p:cNvSpPr/>
          <p:nvPr/>
        </p:nvSpPr>
        <p:spPr>
          <a:xfrm>
            <a:off x="5635599" y="2156239"/>
            <a:ext cx="1021474" cy="209774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olidFill>
                <a:schemeClr val="bg1"/>
              </a:solidFill>
            </a:endParaRPr>
          </a:p>
        </p:txBody>
      </p:sp>
      <p:sp>
        <p:nvSpPr>
          <p:cNvPr id="111" name="Oval 110">
            <a:extLst>
              <a:ext uri="{FF2B5EF4-FFF2-40B4-BE49-F238E27FC236}">
                <a16:creationId xmlns:a16="http://schemas.microsoft.com/office/drawing/2014/main" id="{C9D30B36-7A0D-498A-83A2-16FA28B1FFBF}"/>
              </a:ext>
            </a:extLst>
          </p:cNvPr>
          <p:cNvSpPr/>
          <p:nvPr/>
        </p:nvSpPr>
        <p:spPr bwMode="auto">
          <a:xfrm flipH="1">
            <a:off x="6064176" y="5198380"/>
            <a:ext cx="164316" cy="164312"/>
          </a:xfrm>
          <a:prstGeom prst="ellipse">
            <a:avLst/>
          </a:prstGeom>
          <a:solidFill>
            <a:schemeClr val="accent6"/>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500" dirty="0">
              <a:solidFill>
                <a:schemeClr val="bg1"/>
              </a:solidFill>
            </a:endParaRPr>
          </a:p>
        </p:txBody>
      </p:sp>
      <p:sp>
        <p:nvSpPr>
          <p:cNvPr id="112" name="TextBox 111">
            <a:extLst>
              <a:ext uri="{FF2B5EF4-FFF2-40B4-BE49-F238E27FC236}">
                <a16:creationId xmlns:a16="http://schemas.microsoft.com/office/drawing/2014/main" id="{A46C4F53-0E05-48EE-9A97-CAB0C3EA1E21}"/>
              </a:ext>
            </a:extLst>
          </p:cNvPr>
          <p:cNvSpPr txBox="1"/>
          <p:nvPr/>
        </p:nvSpPr>
        <p:spPr>
          <a:xfrm>
            <a:off x="5729450" y="4451017"/>
            <a:ext cx="833769" cy="207749"/>
          </a:xfrm>
          <a:prstGeom prst="rect">
            <a:avLst/>
          </a:prstGeom>
          <a:noFill/>
        </p:spPr>
        <p:txBody>
          <a:bodyPr wrap="square" lIns="0" tIns="0" rIns="0" bIns="0" anchor="ctr">
            <a:spAutoFit/>
          </a:bodyPr>
          <a:lstStyle/>
          <a:p>
            <a:pPr algn="ctr"/>
            <a:r>
              <a:rPr lang="en-US" sz="1350" b="1" dirty="0">
                <a:solidFill>
                  <a:schemeClr val="tx1">
                    <a:lumMod val="75000"/>
                    <a:lumOff val="25000"/>
                  </a:schemeClr>
                </a:solidFill>
                <a:cs typeface="Mongolian Baiti" panose="03000500000000000000" pitchFamily="66" charset="0"/>
              </a:rPr>
              <a:t>2028</a:t>
            </a:r>
          </a:p>
        </p:txBody>
      </p:sp>
      <p:sp>
        <p:nvSpPr>
          <p:cNvPr id="114" name="Freeform: Shape 113">
            <a:extLst>
              <a:ext uri="{FF2B5EF4-FFF2-40B4-BE49-F238E27FC236}">
                <a16:creationId xmlns:a16="http://schemas.microsoft.com/office/drawing/2014/main" id="{8B8DBAF9-3630-42C7-B132-F017D1CDB16E}"/>
              </a:ext>
            </a:extLst>
          </p:cNvPr>
          <p:cNvSpPr/>
          <p:nvPr/>
        </p:nvSpPr>
        <p:spPr>
          <a:xfrm>
            <a:off x="6685154" y="3334039"/>
            <a:ext cx="1021474" cy="1713050"/>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29 w 1557277"/>
              <a:gd name="connsiteY3" fmla="*/ 2242285 h 2567600"/>
              <a:gd name="connsiteX4" fmla="*/ 778638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29" y="2242285"/>
                </a:lnTo>
                <a:lnTo>
                  <a:pt x="778638"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5" name="Rectangle 114">
            <a:extLst>
              <a:ext uri="{FF2B5EF4-FFF2-40B4-BE49-F238E27FC236}">
                <a16:creationId xmlns:a16="http://schemas.microsoft.com/office/drawing/2014/main" id="{296B4A25-C2BB-40CF-9118-50D5405282A5}"/>
              </a:ext>
            </a:extLst>
          </p:cNvPr>
          <p:cNvSpPr/>
          <p:nvPr/>
        </p:nvSpPr>
        <p:spPr>
          <a:xfrm>
            <a:off x="6685155" y="2156239"/>
            <a:ext cx="1021474" cy="2097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olidFill>
                <a:schemeClr val="bg1"/>
              </a:solidFill>
            </a:endParaRPr>
          </a:p>
        </p:txBody>
      </p:sp>
      <p:sp>
        <p:nvSpPr>
          <p:cNvPr id="116" name="Oval 115">
            <a:extLst>
              <a:ext uri="{FF2B5EF4-FFF2-40B4-BE49-F238E27FC236}">
                <a16:creationId xmlns:a16="http://schemas.microsoft.com/office/drawing/2014/main" id="{813EF01B-87D8-40A4-A385-F6406F52E861}"/>
              </a:ext>
            </a:extLst>
          </p:cNvPr>
          <p:cNvSpPr/>
          <p:nvPr/>
        </p:nvSpPr>
        <p:spPr bwMode="auto">
          <a:xfrm flipH="1">
            <a:off x="7113733" y="5198380"/>
            <a:ext cx="164316" cy="164312"/>
          </a:xfrm>
          <a:prstGeom prst="ellipse">
            <a:avLst/>
          </a:prstGeom>
          <a:solidFill>
            <a:schemeClr val="tx1">
              <a:lumMod val="75000"/>
              <a:lumOff val="25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500" dirty="0">
              <a:solidFill>
                <a:schemeClr val="bg1"/>
              </a:solidFill>
            </a:endParaRPr>
          </a:p>
        </p:txBody>
      </p:sp>
      <p:sp>
        <p:nvSpPr>
          <p:cNvPr id="117" name="TextBox 116">
            <a:extLst>
              <a:ext uri="{FF2B5EF4-FFF2-40B4-BE49-F238E27FC236}">
                <a16:creationId xmlns:a16="http://schemas.microsoft.com/office/drawing/2014/main" id="{1F768CB1-7845-4C34-A5F3-F2B681A30DC2}"/>
              </a:ext>
            </a:extLst>
          </p:cNvPr>
          <p:cNvSpPr txBox="1"/>
          <p:nvPr/>
        </p:nvSpPr>
        <p:spPr>
          <a:xfrm>
            <a:off x="6779006" y="4451017"/>
            <a:ext cx="833769" cy="207749"/>
          </a:xfrm>
          <a:prstGeom prst="rect">
            <a:avLst/>
          </a:prstGeom>
          <a:noFill/>
        </p:spPr>
        <p:txBody>
          <a:bodyPr wrap="square" lIns="0" tIns="0" rIns="0" bIns="0" anchor="ctr">
            <a:spAutoFit/>
          </a:bodyPr>
          <a:lstStyle/>
          <a:p>
            <a:pPr algn="ctr"/>
            <a:r>
              <a:rPr lang="en-US" sz="1350" b="1" dirty="0">
                <a:solidFill>
                  <a:schemeClr val="tx1">
                    <a:lumMod val="75000"/>
                    <a:lumOff val="25000"/>
                  </a:schemeClr>
                </a:solidFill>
                <a:cs typeface="Mongolian Baiti" panose="03000500000000000000" pitchFamily="66" charset="0"/>
              </a:rPr>
              <a:t>2029</a:t>
            </a:r>
          </a:p>
        </p:txBody>
      </p:sp>
      <p:sp>
        <p:nvSpPr>
          <p:cNvPr id="119" name="Freeform: Shape 118">
            <a:extLst>
              <a:ext uri="{FF2B5EF4-FFF2-40B4-BE49-F238E27FC236}">
                <a16:creationId xmlns:a16="http://schemas.microsoft.com/office/drawing/2014/main" id="{CB94E220-BF9F-48B8-801D-8DD27DE8A88B}"/>
              </a:ext>
            </a:extLst>
          </p:cNvPr>
          <p:cNvSpPr/>
          <p:nvPr/>
        </p:nvSpPr>
        <p:spPr>
          <a:xfrm>
            <a:off x="7734712" y="3334039"/>
            <a:ext cx="1021472" cy="1713050"/>
          </a:xfrm>
          <a:custGeom>
            <a:avLst/>
            <a:gdLst>
              <a:gd name="connsiteX0" fmla="*/ 0 w 1557277"/>
              <a:gd name="connsiteY0" fmla="*/ 0 h 2567600"/>
              <a:gd name="connsiteX1" fmla="*/ 1557277 w 1557277"/>
              <a:gd name="connsiteY1" fmla="*/ 0 h 2567600"/>
              <a:gd name="connsiteX2" fmla="*/ 1557277 w 1557277"/>
              <a:gd name="connsiteY2" fmla="*/ 2242285 h 2567600"/>
              <a:gd name="connsiteX3" fmla="*/ 995429 w 1557277"/>
              <a:gd name="connsiteY3" fmla="*/ 2242285 h 2567600"/>
              <a:gd name="connsiteX4" fmla="*/ 778638 w 1557277"/>
              <a:gd name="connsiteY4" fmla="*/ 2567600 h 2567600"/>
              <a:gd name="connsiteX5" fmla="*/ 561848 w 1557277"/>
              <a:gd name="connsiteY5" fmla="*/ 2242285 h 2567600"/>
              <a:gd name="connsiteX6" fmla="*/ 0 w 1557277"/>
              <a:gd name="connsiteY6" fmla="*/ 2242285 h 2567600"/>
              <a:gd name="connsiteX7" fmla="*/ 0 w 1557277"/>
              <a:gd name="connsiteY7" fmla="*/ 0 h 256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77" h="2567600">
                <a:moveTo>
                  <a:pt x="0" y="0"/>
                </a:moveTo>
                <a:lnTo>
                  <a:pt x="1557277" y="0"/>
                </a:lnTo>
                <a:lnTo>
                  <a:pt x="1557277" y="2242285"/>
                </a:lnTo>
                <a:lnTo>
                  <a:pt x="995429" y="2242285"/>
                </a:lnTo>
                <a:lnTo>
                  <a:pt x="778638" y="2567600"/>
                </a:lnTo>
                <a:lnTo>
                  <a:pt x="561848" y="2242285"/>
                </a:lnTo>
                <a:lnTo>
                  <a:pt x="0" y="2242285"/>
                </a:lnTo>
                <a:lnTo>
                  <a:pt x="0" y="0"/>
                </a:lnTo>
                <a:close/>
              </a:path>
            </a:pathLst>
          </a:custGeom>
          <a:gradFill flip="none" rotWithShape="1">
            <a:gsLst>
              <a:gs pos="0">
                <a:schemeClr val="bg1">
                  <a:lumMod val="95000"/>
                </a:schemeClr>
              </a:gs>
              <a:gs pos="33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0" name="Rectangle 119">
            <a:extLst>
              <a:ext uri="{FF2B5EF4-FFF2-40B4-BE49-F238E27FC236}">
                <a16:creationId xmlns:a16="http://schemas.microsoft.com/office/drawing/2014/main" id="{40D4A80F-D17E-42B2-AE04-FADEB76D8F50}"/>
              </a:ext>
            </a:extLst>
          </p:cNvPr>
          <p:cNvSpPr/>
          <p:nvPr/>
        </p:nvSpPr>
        <p:spPr>
          <a:xfrm>
            <a:off x="7734714" y="2156239"/>
            <a:ext cx="1021472" cy="20977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olidFill>
                <a:schemeClr val="bg1"/>
              </a:solidFill>
            </a:endParaRPr>
          </a:p>
        </p:txBody>
      </p:sp>
      <p:sp>
        <p:nvSpPr>
          <p:cNvPr id="121" name="Oval 120">
            <a:extLst>
              <a:ext uri="{FF2B5EF4-FFF2-40B4-BE49-F238E27FC236}">
                <a16:creationId xmlns:a16="http://schemas.microsoft.com/office/drawing/2014/main" id="{877B2CB9-AC29-4F87-9C89-1991842937C6}"/>
              </a:ext>
            </a:extLst>
          </p:cNvPr>
          <p:cNvSpPr/>
          <p:nvPr/>
        </p:nvSpPr>
        <p:spPr bwMode="auto">
          <a:xfrm flipH="1">
            <a:off x="8163292" y="5198380"/>
            <a:ext cx="164316" cy="164312"/>
          </a:xfrm>
          <a:prstGeom prst="ellipse">
            <a:avLst/>
          </a:prstGeom>
          <a:solidFill>
            <a:schemeClr val="tx1">
              <a:lumMod val="50000"/>
              <a:lumOff val="50000"/>
            </a:schemeClr>
          </a:solidFill>
          <a:ln w="38100">
            <a:noFill/>
            <a:round/>
            <a:headEnd/>
            <a:tailEnd/>
          </a:ln>
        </p:spPr>
        <p:txBody>
          <a:bodyPr vert="horz" wrap="square" lIns="0" tIns="0" rIns="0" bIns="0" numCol="1" rtlCol="0" anchor="ctr" anchorCtr="0" compatLnSpc="1">
            <a:prstTxWarp prst="textNoShape">
              <a:avLst/>
            </a:prstTxWarp>
          </a:bodyPr>
          <a:lstStyle/>
          <a:p>
            <a:pPr algn="ctr"/>
            <a:endParaRPr lang="en-US" sz="1500" dirty="0">
              <a:solidFill>
                <a:schemeClr val="bg1"/>
              </a:solidFill>
            </a:endParaRPr>
          </a:p>
        </p:txBody>
      </p:sp>
      <p:sp>
        <p:nvSpPr>
          <p:cNvPr id="122" name="TextBox 121">
            <a:extLst>
              <a:ext uri="{FF2B5EF4-FFF2-40B4-BE49-F238E27FC236}">
                <a16:creationId xmlns:a16="http://schemas.microsoft.com/office/drawing/2014/main" id="{D41E293D-ECB3-4830-853B-05926D2CDDFA}"/>
              </a:ext>
            </a:extLst>
          </p:cNvPr>
          <p:cNvSpPr txBox="1"/>
          <p:nvPr/>
        </p:nvSpPr>
        <p:spPr>
          <a:xfrm>
            <a:off x="7828570" y="4451017"/>
            <a:ext cx="833768" cy="207749"/>
          </a:xfrm>
          <a:prstGeom prst="rect">
            <a:avLst/>
          </a:prstGeom>
          <a:noFill/>
        </p:spPr>
        <p:txBody>
          <a:bodyPr wrap="square" lIns="0" tIns="0" rIns="0" bIns="0" anchor="ctr">
            <a:spAutoFit/>
          </a:bodyPr>
          <a:lstStyle/>
          <a:p>
            <a:pPr algn="ctr"/>
            <a:r>
              <a:rPr lang="en-US" sz="1350" b="1" dirty="0">
                <a:solidFill>
                  <a:schemeClr val="tx1">
                    <a:lumMod val="75000"/>
                    <a:lumOff val="25000"/>
                  </a:schemeClr>
                </a:solidFill>
                <a:cs typeface="Mongolian Baiti" panose="03000500000000000000" pitchFamily="66" charset="0"/>
              </a:rPr>
              <a:t>2029</a:t>
            </a:r>
          </a:p>
        </p:txBody>
      </p:sp>
      <p:sp>
        <p:nvSpPr>
          <p:cNvPr id="160" name="Freeform: Shape 159">
            <a:extLst>
              <a:ext uri="{FF2B5EF4-FFF2-40B4-BE49-F238E27FC236}">
                <a16:creationId xmlns:a16="http://schemas.microsoft.com/office/drawing/2014/main" id="{262A692F-E820-4B30-9E56-B430FC779574}"/>
              </a:ext>
            </a:extLst>
          </p:cNvPr>
          <p:cNvSpPr/>
          <p:nvPr/>
        </p:nvSpPr>
        <p:spPr>
          <a:xfrm>
            <a:off x="676837" y="2407469"/>
            <a:ext cx="443441" cy="417875"/>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pPr algn="ctr"/>
            <a:endParaRPr lang="en-US" sz="1800"/>
          </a:p>
        </p:txBody>
      </p:sp>
      <p:sp>
        <p:nvSpPr>
          <p:cNvPr id="161" name="Graphic 43">
            <a:extLst>
              <a:ext uri="{FF2B5EF4-FFF2-40B4-BE49-F238E27FC236}">
                <a16:creationId xmlns:a16="http://schemas.microsoft.com/office/drawing/2014/main" id="{861AF91F-1F7E-432F-ACF8-A01FB3B9DB88}"/>
              </a:ext>
            </a:extLst>
          </p:cNvPr>
          <p:cNvSpPr/>
          <p:nvPr/>
        </p:nvSpPr>
        <p:spPr>
          <a:xfrm>
            <a:off x="4864633" y="2393501"/>
            <a:ext cx="464292" cy="445806"/>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pPr algn="ctr"/>
            <a:endParaRPr lang="en-US" sz="1800"/>
          </a:p>
        </p:txBody>
      </p:sp>
      <p:sp>
        <p:nvSpPr>
          <p:cNvPr id="162" name="Freeform: Shape 161">
            <a:extLst>
              <a:ext uri="{FF2B5EF4-FFF2-40B4-BE49-F238E27FC236}">
                <a16:creationId xmlns:a16="http://schemas.microsoft.com/office/drawing/2014/main" id="{C6A53194-6574-4EBF-ACD6-043849DEB0D5}"/>
              </a:ext>
            </a:extLst>
          </p:cNvPr>
          <p:cNvSpPr/>
          <p:nvPr/>
        </p:nvSpPr>
        <p:spPr>
          <a:xfrm>
            <a:off x="2739557" y="2444978"/>
            <a:ext cx="516225" cy="342857"/>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pPr algn="ctr"/>
            <a:endParaRPr lang="en-US" sz="1800" dirty="0"/>
          </a:p>
        </p:txBody>
      </p:sp>
      <p:sp>
        <p:nvSpPr>
          <p:cNvPr id="163" name="Freeform 13">
            <a:extLst>
              <a:ext uri="{FF2B5EF4-FFF2-40B4-BE49-F238E27FC236}">
                <a16:creationId xmlns:a16="http://schemas.microsoft.com/office/drawing/2014/main" id="{A3D98F77-511D-4CB7-A5C1-3EA5C80DE595}"/>
              </a:ext>
            </a:extLst>
          </p:cNvPr>
          <p:cNvSpPr>
            <a:spLocks/>
          </p:cNvSpPr>
          <p:nvPr/>
        </p:nvSpPr>
        <p:spPr bwMode="auto">
          <a:xfrm>
            <a:off x="6991917" y="2415145"/>
            <a:ext cx="407946" cy="402518"/>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800" dirty="0"/>
          </a:p>
        </p:txBody>
      </p:sp>
      <p:sp>
        <p:nvSpPr>
          <p:cNvPr id="164" name="Freeform 23">
            <a:extLst>
              <a:ext uri="{FF2B5EF4-FFF2-40B4-BE49-F238E27FC236}">
                <a16:creationId xmlns:a16="http://schemas.microsoft.com/office/drawing/2014/main" id="{6D69D7DF-D73C-40B7-8579-D65B2ECF81EB}"/>
              </a:ext>
            </a:extLst>
          </p:cNvPr>
          <p:cNvSpPr>
            <a:spLocks/>
          </p:cNvSpPr>
          <p:nvPr/>
        </p:nvSpPr>
        <p:spPr bwMode="auto">
          <a:xfrm>
            <a:off x="1775429" y="2390824"/>
            <a:ext cx="345366" cy="451163"/>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800"/>
          </a:p>
        </p:txBody>
      </p:sp>
      <p:sp>
        <p:nvSpPr>
          <p:cNvPr id="165" name="Freeform 20">
            <a:extLst>
              <a:ext uri="{FF2B5EF4-FFF2-40B4-BE49-F238E27FC236}">
                <a16:creationId xmlns:a16="http://schemas.microsoft.com/office/drawing/2014/main" id="{7B314E43-9623-49A2-94A1-555F23C6A431}"/>
              </a:ext>
            </a:extLst>
          </p:cNvPr>
          <p:cNvSpPr>
            <a:spLocks noEditPoints="1"/>
          </p:cNvSpPr>
          <p:nvPr/>
        </p:nvSpPr>
        <p:spPr bwMode="auto">
          <a:xfrm>
            <a:off x="3851485" y="2419676"/>
            <a:ext cx="391476" cy="393461"/>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800"/>
          </a:p>
        </p:txBody>
      </p:sp>
      <p:sp>
        <p:nvSpPr>
          <p:cNvPr id="166" name="Freeform 11">
            <a:extLst>
              <a:ext uri="{FF2B5EF4-FFF2-40B4-BE49-F238E27FC236}">
                <a16:creationId xmlns:a16="http://schemas.microsoft.com/office/drawing/2014/main" id="{70B20126-E04C-408B-8CD3-0415AFCB608A}"/>
              </a:ext>
            </a:extLst>
          </p:cNvPr>
          <p:cNvSpPr>
            <a:spLocks noEditPoints="1"/>
          </p:cNvSpPr>
          <p:nvPr/>
        </p:nvSpPr>
        <p:spPr bwMode="auto">
          <a:xfrm>
            <a:off x="5970573" y="2441333"/>
            <a:ext cx="351522" cy="350145"/>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800"/>
          </a:p>
        </p:txBody>
      </p:sp>
      <p:sp>
        <p:nvSpPr>
          <p:cNvPr id="167" name="Freeform 17">
            <a:extLst>
              <a:ext uri="{FF2B5EF4-FFF2-40B4-BE49-F238E27FC236}">
                <a16:creationId xmlns:a16="http://schemas.microsoft.com/office/drawing/2014/main" id="{73D92114-3B89-4EA3-AC02-E5F83F9D8B86}"/>
              </a:ext>
            </a:extLst>
          </p:cNvPr>
          <p:cNvSpPr>
            <a:spLocks noEditPoints="1"/>
          </p:cNvSpPr>
          <p:nvPr/>
        </p:nvSpPr>
        <p:spPr bwMode="auto">
          <a:xfrm>
            <a:off x="8092530" y="2432539"/>
            <a:ext cx="305840" cy="367733"/>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500" dirty="0"/>
          </a:p>
        </p:txBody>
      </p:sp>
      <p:sp>
        <p:nvSpPr>
          <p:cNvPr id="168" name="TextBox 167">
            <a:extLst>
              <a:ext uri="{FF2B5EF4-FFF2-40B4-BE49-F238E27FC236}">
                <a16:creationId xmlns:a16="http://schemas.microsoft.com/office/drawing/2014/main" id="{E8BCA6B0-7B97-4C4E-9C1A-1250F450160B}"/>
              </a:ext>
            </a:extLst>
          </p:cNvPr>
          <p:cNvSpPr txBox="1"/>
          <p:nvPr/>
        </p:nvSpPr>
        <p:spPr>
          <a:xfrm>
            <a:off x="491579" y="3031721"/>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69" name="TextBox 168">
            <a:extLst>
              <a:ext uri="{FF2B5EF4-FFF2-40B4-BE49-F238E27FC236}">
                <a16:creationId xmlns:a16="http://schemas.microsoft.com/office/drawing/2014/main" id="{91D69FEB-F3AE-4893-80CA-88B77784B58C}"/>
              </a:ext>
            </a:extLst>
          </p:cNvPr>
          <p:cNvSpPr txBox="1"/>
          <p:nvPr/>
        </p:nvSpPr>
        <p:spPr>
          <a:xfrm>
            <a:off x="1541135" y="3031721"/>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0" name="TextBox 169">
            <a:extLst>
              <a:ext uri="{FF2B5EF4-FFF2-40B4-BE49-F238E27FC236}">
                <a16:creationId xmlns:a16="http://schemas.microsoft.com/office/drawing/2014/main" id="{F1123109-7764-41E5-B873-4ED0166DC51F}"/>
              </a:ext>
            </a:extLst>
          </p:cNvPr>
          <p:cNvSpPr txBox="1"/>
          <p:nvPr/>
        </p:nvSpPr>
        <p:spPr>
          <a:xfrm>
            <a:off x="2590691" y="3031721"/>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1" name="TextBox 170">
            <a:extLst>
              <a:ext uri="{FF2B5EF4-FFF2-40B4-BE49-F238E27FC236}">
                <a16:creationId xmlns:a16="http://schemas.microsoft.com/office/drawing/2014/main" id="{0ED8E78E-2212-4253-A05D-5D25BF7C4C89}"/>
              </a:ext>
            </a:extLst>
          </p:cNvPr>
          <p:cNvSpPr txBox="1"/>
          <p:nvPr/>
        </p:nvSpPr>
        <p:spPr>
          <a:xfrm>
            <a:off x="3640247" y="3031721"/>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2" name="TextBox 171">
            <a:extLst>
              <a:ext uri="{FF2B5EF4-FFF2-40B4-BE49-F238E27FC236}">
                <a16:creationId xmlns:a16="http://schemas.microsoft.com/office/drawing/2014/main" id="{6D540EA4-5F4D-4B10-B26E-F7288E8E2605}"/>
              </a:ext>
            </a:extLst>
          </p:cNvPr>
          <p:cNvSpPr txBox="1"/>
          <p:nvPr/>
        </p:nvSpPr>
        <p:spPr>
          <a:xfrm>
            <a:off x="4689803" y="3031721"/>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3" name="TextBox 172">
            <a:extLst>
              <a:ext uri="{FF2B5EF4-FFF2-40B4-BE49-F238E27FC236}">
                <a16:creationId xmlns:a16="http://schemas.microsoft.com/office/drawing/2014/main" id="{AAFAB3B4-51B1-485D-A3F5-7C7A778382F0}"/>
              </a:ext>
            </a:extLst>
          </p:cNvPr>
          <p:cNvSpPr txBox="1"/>
          <p:nvPr/>
        </p:nvSpPr>
        <p:spPr>
          <a:xfrm>
            <a:off x="5739359" y="3031721"/>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4" name="TextBox 173">
            <a:extLst>
              <a:ext uri="{FF2B5EF4-FFF2-40B4-BE49-F238E27FC236}">
                <a16:creationId xmlns:a16="http://schemas.microsoft.com/office/drawing/2014/main" id="{89E5A842-8FB9-4B22-8384-4BD0C39AA9D8}"/>
              </a:ext>
            </a:extLst>
          </p:cNvPr>
          <p:cNvSpPr txBox="1"/>
          <p:nvPr/>
        </p:nvSpPr>
        <p:spPr>
          <a:xfrm>
            <a:off x="6788915" y="3031721"/>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75" name="TextBox 174">
            <a:extLst>
              <a:ext uri="{FF2B5EF4-FFF2-40B4-BE49-F238E27FC236}">
                <a16:creationId xmlns:a16="http://schemas.microsoft.com/office/drawing/2014/main" id="{4E46230C-157A-4FB0-90F5-CDAEE25359A4}"/>
              </a:ext>
            </a:extLst>
          </p:cNvPr>
          <p:cNvSpPr txBox="1"/>
          <p:nvPr/>
        </p:nvSpPr>
        <p:spPr>
          <a:xfrm>
            <a:off x="7838471" y="3031721"/>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Tree>
    <p:extLst>
      <p:ext uri="{BB962C8B-B14F-4D97-AF65-F5344CB8AC3E}">
        <p14:creationId xmlns:p14="http://schemas.microsoft.com/office/powerpoint/2010/main" val="4106263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C97D1B5-FB98-4F9F-AD75-10E9863DC82F}"/>
              </a:ext>
            </a:extLst>
          </p:cNvPr>
          <p:cNvSpPr>
            <a:spLocks noGrp="1"/>
          </p:cNvSpPr>
          <p:nvPr>
            <p:ph type="body" sz="half" idx="2"/>
          </p:nvPr>
        </p:nvSpPr>
        <p:spPr>
          <a:xfrm>
            <a:off x="387820" y="884975"/>
            <a:ext cx="8368363" cy="199546"/>
          </a:xfrm>
        </p:spPr>
        <p:txBody>
          <a:bodyPr/>
          <a:lstStyle/>
          <a:p>
            <a:r>
              <a:rPr lang="en-US" dirty="0"/>
              <a:t>Enter your subhead line here</a:t>
            </a:r>
          </a:p>
        </p:txBody>
      </p:sp>
      <p:sp>
        <p:nvSpPr>
          <p:cNvPr id="3" name="Title 2">
            <a:extLst>
              <a:ext uri="{FF2B5EF4-FFF2-40B4-BE49-F238E27FC236}">
                <a16:creationId xmlns:a16="http://schemas.microsoft.com/office/drawing/2014/main" id="{69494D90-4540-421F-A341-4A7540351608}"/>
              </a:ext>
            </a:extLst>
          </p:cNvPr>
          <p:cNvSpPr>
            <a:spLocks noGrp="1"/>
          </p:cNvSpPr>
          <p:nvPr>
            <p:ph type="title"/>
          </p:nvPr>
        </p:nvSpPr>
        <p:spPr>
          <a:xfrm>
            <a:off x="387820" y="382773"/>
            <a:ext cx="8368363" cy="445500"/>
          </a:xfrm>
        </p:spPr>
        <p:txBody>
          <a:bodyPr/>
          <a:lstStyle/>
          <a:p>
            <a:r>
              <a:rPr lang="en-US" dirty="0"/>
              <a:t>Timeline Infographics – 8 Steps</a:t>
            </a:r>
          </a:p>
        </p:txBody>
      </p:sp>
      <p:sp>
        <p:nvSpPr>
          <p:cNvPr id="38" name="Chevron 45">
            <a:extLst>
              <a:ext uri="{FF2B5EF4-FFF2-40B4-BE49-F238E27FC236}">
                <a16:creationId xmlns:a16="http://schemas.microsoft.com/office/drawing/2014/main" id="{7D75D875-BE53-488C-837D-8D279F8A2DF1}"/>
              </a:ext>
            </a:extLst>
          </p:cNvPr>
          <p:cNvSpPr/>
          <p:nvPr/>
        </p:nvSpPr>
        <p:spPr bwMode="auto">
          <a:xfrm>
            <a:off x="387820" y="2114999"/>
            <a:ext cx="8368363" cy="600384"/>
          </a:xfrm>
          <a:prstGeom prst="homePlate">
            <a:avLst>
              <a:gd name="adj" fmla="val 44764"/>
            </a:avLst>
          </a:prstGeom>
          <a:solidFill>
            <a:schemeClr val="tx1">
              <a:lumMod val="65000"/>
              <a:lumOff val="35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2100" b="1" dirty="0">
              <a:solidFill>
                <a:schemeClr val="bg1"/>
              </a:solidFill>
            </a:endParaRPr>
          </a:p>
        </p:txBody>
      </p:sp>
      <p:cxnSp>
        <p:nvCxnSpPr>
          <p:cNvPr id="31" name="Straight Connector 30">
            <a:extLst>
              <a:ext uri="{FF2B5EF4-FFF2-40B4-BE49-F238E27FC236}">
                <a16:creationId xmlns:a16="http://schemas.microsoft.com/office/drawing/2014/main" id="{C85C3173-AAB1-4E93-9E4A-DB8136BD421A}"/>
              </a:ext>
            </a:extLst>
          </p:cNvPr>
          <p:cNvCxnSpPr/>
          <p:nvPr/>
        </p:nvCxnSpPr>
        <p:spPr>
          <a:xfrm flipV="1">
            <a:off x="1721732" y="4048197"/>
            <a:ext cx="0" cy="523063"/>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B0723C6-641A-409D-BC2A-93FA9EFCDB76}"/>
              </a:ext>
            </a:extLst>
          </p:cNvPr>
          <p:cNvCxnSpPr/>
          <p:nvPr/>
        </p:nvCxnSpPr>
        <p:spPr>
          <a:xfrm flipV="1">
            <a:off x="3674670" y="4048197"/>
            <a:ext cx="0" cy="523063"/>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E65EAB2-0447-4E44-810C-34A94068F3F2}"/>
              </a:ext>
            </a:extLst>
          </p:cNvPr>
          <p:cNvCxnSpPr/>
          <p:nvPr/>
        </p:nvCxnSpPr>
        <p:spPr>
          <a:xfrm flipV="1">
            <a:off x="5627607" y="4048197"/>
            <a:ext cx="0" cy="523063"/>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64235505-B586-49C2-BE57-FBE36C3853F6}"/>
              </a:ext>
            </a:extLst>
          </p:cNvPr>
          <p:cNvSpPr txBox="1"/>
          <p:nvPr/>
        </p:nvSpPr>
        <p:spPr>
          <a:xfrm>
            <a:off x="741481" y="3446325"/>
            <a:ext cx="1175636" cy="706604"/>
          </a:xfrm>
          <a:prstGeom prst="rect">
            <a:avLst/>
          </a:prstGeom>
          <a:noFill/>
        </p:spPr>
        <p:txBody>
          <a:bodyPr wrap="square" lIns="0" tIns="0" rIns="0" bIns="0" anchor="t">
            <a:spAutoFit/>
          </a:bodyPr>
          <a:lstStyle/>
          <a:p>
            <a:pPr>
              <a:spcAft>
                <a:spcPts val="225"/>
              </a:spcAft>
            </a:pPr>
            <a:r>
              <a:rPr lang="en-US" sz="1050" b="1" dirty="0">
                <a:solidFill>
                  <a:schemeClr val="accent1"/>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3" name="TextBox 62">
            <a:extLst>
              <a:ext uri="{FF2B5EF4-FFF2-40B4-BE49-F238E27FC236}">
                <a16:creationId xmlns:a16="http://schemas.microsoft.com/office/drawing/2014/main" id="{A9FE1292-C53D-4A9E-AE7C-8ED5E6B3FB73}"/>
              </a:ext>
            </a:extLst>
          </p:cNvPr>
          <p:cNvSpPr txBox="1"/>
          <p:nvPr/>
        </p:nvSpPr>
        <p:spPr>
          <a:xfrm>
            <a:off x="2694418" y="3446325"/>
            <a:ext cx="1175636" cy="706604"/>
          </a:xfrm>
          <a:prstGeom prst="rect">
            <a:avLst/>
          </a:prstGeom>
          <a:noFill/>
        </p:spPr>
        <p:txBody>
          <a:bodyPr wrap="square" lIns="0" tIns="0" rIns="0" bIns="0" anchor="t">
            <a:spAutoFit/>
          </a:bodyPr>
          <a:lstStyle/>
          <a:p>
            <a:pPr>
              <a:spcAft>
                <a:spcPts val="225"/>
              </a:spcAft>
            </a:pPr>
            <a:r>
              <a:rPr lang="en-US" sz="1050" b="1" dirty="0">
                <a:solidFill>
                  <a:schemeClr val="accent3"/>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4" name="TextBox 63">
            <a:extLst>
              <a:ext uri="{FF2B5EF4-FFF2-40B4-BE49-F238E27FC236}">
                <a16:creationId xmlns:a16="http://schemas.microsoft.com/office/drawing/2014/main" id="{96E58E3F-4A87-46C3-94FE-0B88FB4A5381}"/>
              </a:ext>
            </a:extLst>
          </p:cNvPr>
          <p:cNvSpPr txBox="1"/>
          <p:nvPr/>
        </p:nvSpPr>
        <p:spPr>
          <a:xfrm>
            <a:off x="4647355" y="3446325"/>
            <a:ext cx="1175636" cy="706604"/>
          </a:xfrm>
          <a:prstGeom prst="rect">
            <a:avLst/>
          </a:prstGeom>
          <a:noFill/>
        </p:spPr>
        <p:txBody>
          <a:bodyPr wrap="square" lIns="0" tIns="0" rIns="0" bIns="0" anchor="t">
            <a:spAutoFit/>
          </a:bodyPr>
          <a:lstStyle/>
          <a:p>
            <a:pPr>
              <a:spcAft>
                <a:spcPts val="225"/>
              </a:spcAft>
            </a:pPr>
            <a:r>
              <a:rPr lang="en-US" sz="1050" b="1" dirty="0">
                <a:solidFill>
                  <a:schemeClr val="accent5"/>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5" name="TextBox 64">
            <a:extLst>
              <a:ext uri="{FF2B5EF4-FFF2-40B4-BE49-F238E27FC236}">
                <a16:creationId xmlns:a16="http://schemas.microsoft.com/office/drawing/2014/main" id="{B8BD7897-8D10-4DB0-BB08-A5FC678F7644}"/>
              </a:ext>
            </a:extLst>
          </p:cNvPr>
          <p:cNvSpPr txBox="1"/>
          <p:nvPr/>
        </p:nvSpPr>
        <p:spPr>
          <a:xfrm>
            <a:off x="6600292" y="3446325"/>
            <a:ext cx="1175636" cy="706604"/>
          </a:xfrm>
          <a:prstGeom prst="rect">
            <a:avLst/>
          </a:prstGeom>
          <a:noFill/>
        </p:spPr>
        <p:txBody>
          <a:bodyPr wrap="square" lIns="0" tIns="0" rIns="0" bIns="0" anchor="t">
            <a:spAutoFit/>
          </a:bodyPr>
          <a:lstStyle/>
          <a:p>
            <a:pPr>
              <a:spcAft>
                <a:spcPts val="225"/>
              </a:spcAft>
            </a:pPr>
            <a:r>
              <a:rPr lang="en-US" sz="1050" b="1" dirty="0">
                <a:solidFill>
                  <a:schemeClr val="tx1">
                    <a:lumMod val="75000"/>
                    <a:lumOff val="25000"/>
                  </a:schemeClr>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9" name="TextBox 68">
            <a:extLst>
              <a:ext uri="{FF2B5EF4-FFF2-40B4-BE49-F238E27FC236}">
                <a16:creationId xmlns:a16="http://schemas.microsoft.com/office/drawing/2014/main" id="{ADBA7CE1-48D5-4CC5-A166-8C8D39B22FCE}"/>
              </a:ext>
            </a:extLst>
          </p:cNvPr>
          <p:cNvSpPr txBox="1"/>
          <p:nvPr/>
        </p:nvSpPr>
        <p:spPr>
          <a:xfrm>
            <a:off x="1721734" y="4650228"/>
            <a:ext cx="1175636" cy="706604"/>
          </a:xfrm>
          <a:prstGeom prst="rect">
            <a:avLst/>
          </a:prstGeom>
          <a:noFill/>
        </p:spPr>
        <p:txBody>
          <a:bodyPr wrap="square" lIns="0" tIns="0" rIns="0" bIns="0" anchor="t">
            <a:spAutoFit/>
          </a:bodyPr>
          <a:lstStyle/>
          <a:p>
            <a:pPr>
              <a:spcAft>
                <a:spcPts val="225"/>
              </a:spcAft>
            </a:pPr>
            <a:r>
              <a:rPr lang="en-US" sz="1050" b="1" dirty="0">
                <a:solidFill>
                  <a:schemeClr val="accent2"/>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0" name="TextBox 69">
            <a:extLst>
              <a:ext uri="{FF2B5EF4-FFF2-40B4-BE49-F238E27FC236}">
                <a16:creationId xmlns:a16="http://schemas.microsoft.com/office/drawing/2014/main" id="{7FD71AC6-950F-4784-876E-56A1C9812D07}"/>
              </a:ext>
            </a:extLst>
          </p:cNvPr>
          <p:cNvSpPr txBox="1"/>
          <p:nvPr/>
        </p:nvSpPr>
        <p:spPr>
          <a:xfrm>
            <a:off x="3670888" y="4650228"/>
            <a:ext cx="1175636" cy="706604"/>
          </a:xfrm>
          <a:prstGeom prst="rect">
            <a:avLst/>
          </a:prstGeom>
          <a:noFill/>
        </p:spPr>
        <p:txBody>
          <a:bodyPr wrap="square" lIns="0" tIns="0" rIns="0" bIns="0" anchor="t">
            <a:spAutoFit/>
          </a:bodyPr>
          <a:lstStyle/>
          <a:p>
            <a:pPr>
              <a:spcAft>
                <a:spcPts val="225"/>
              </a:spcAft>
            </a:pPr>
            <a:r>
              <a:rPr lang="en-US" sz="1050" b="1" dirty="0">
                <a:solidFill>
                  <a:schemeClr val="accent4"/>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1" name="TextBox 70">
            <a:extLst>
              <a:ext uri="{FF2B5EF4-FFF2-40B4-BE49-F238E27FC236}">
                <a16:creationId xmlns:a16="http://schemas.microsoft.com/office/drawing/2014/main" id="{5CB6BA5F-DA39-4F96-96EF-24968510639A}"/>
              </a:ext>
            </a:extLst>
          </p:cNvPr>
          <p:cNvSpPr txBox="1"/>
          <p:nvPr/>
        </p:nvSpPr>
        <p:spPr>
          <a:xfrm>
            <a:off x="5627608" y="4650228"/>
            <a:ext cx="1175636" cy="706604"/>
          </a:xfrm>
          <a:prstGeom prst="rect">
            <a:avLst/>
          </a:prstGeom>
          <a:noFill/>
        </p:spPr>
        <p:txBody>
          <a:bodyPr wrap="square" lIns="0" tIns="0" rIns="0" bIns="0" anchor="t">
            <a:spAutoFit/>
          </a:bodyPr>
          <a:lstStyle/>
          <a:p>
            <a:pPr>
              <a:spcAft>
                <a:spcPts val="225"/>
              </a:spcAft>
            </a:pPr>
            <a:r>
              <a:rPr lang="en-US" sz="1050" b="1" dirty="0">
                <a:solidFill>
                  <a:schemeClr val="accent6"/>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86" name="Straight Connector 85">
            <a:extLst>
              <a:ext uri="{FF2B5EF4-FFF2-40B4-BE49-F238E27FC236}">
                <a16:creationId xmlns:a16="http://schemas.microsoft.com/office/drawing/2014/main" id="{B0959005-5034-4EB2-BC63-2834DEA4F1B8}"/>
              </a:ext>
            </a:extLst>
          </p:cNvPr>
          <p:cNvCxnSpPr/>
          <p:nvPr/>
        </p:nvCxnSpPr>
        <p:spPr>
          <a:xfrm flipV="1">
            <a:off x="7580545" y="4048197"/>
            <a:ext cx="0" cy="523063"/>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BA4C3E2-E3EC-469B-9683-184CA9E15826}"/>
              </a:ext>
            </a:extLst>
          </p:cNvPr>
          <p:cNvCxnSpPr/>
          <p:nvPr/>
        </p:nvCxnSpPr>
        <p:spPr>
          <a:xfrm flipV="1">
            <a:off x="1721732" y="2470246"/>
            <a:ext cx="0" cy="87112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C606AAC-A8C5-41DC-86DB-F09F15A5790E}"/>
              </a:ext>
            </a:extLst>
          </p:cNvPr>
          <p:cNvCxnSpPr/>
          <p:nvPr/>
        </p:nvCxnSpPr>
        <p:spPr>
          <a:xfrm flipV="1">
            <a:off x="3674670" y="2470246"/>
            <a:ext cx="0" cy="87112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3AE6485-34DB-4F90-BAF2-6DA6C11F46AB}"/>
              </a:ext>
            </a:extLst>
          </p:cNvPr>
          <p:cNvCxnSpPr/>
          <p:nvPr/>
        </p:nvCxnSpPr>
        <p:spPr>
          <a:xfrm flipV="1">
            <a:off x="5627607" y="2470246"/>
            <a:ext cx="0" cy="87112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D7740A10-FC89-4300-95C8-8646DDA8C2FC}"/>
              </a:ext>
            </a:extLst>
          </p:cNvPr>
          <p:cNvCxnSpPr/>
          <p:nvPr/>
        </p:nvCxnSpPr>
        <p:spPr>
          <a:xfrm flipV="1">
            <a:off x="745264" y="2470246"/>
            <a:ext cx="0" cy="897110"/>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FA48E97-8DD4-4B4E-9B25-971340BF93CB}"/>
              </a:ext>
            </a:extLst>
          </p:cNvPr>
          <p:cNvCxnSpPr/>
          <p:nvPr/>
        </p:nvCxnSpPr>
        <p:spPr>
          <a:xfrm flipV="1">
            <a:off x="2698201" y="2470246"/>
            <a:ext cx="0" cy="897110"/>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1ADF8098-9867-4492-890D-00CDCD739EA5}"/>
              </a:ext>
            </a:extLst>
          </p:cNvPr>
          <p:cNvCxnSpPr/>
          <p:nvPr/>
        </p:nvCxnSpPr>
        <p:spPr>
          <a:xfrm flipV="1">
            <a:off x="4651139" y="2470246"/>
            <a:ext cx="0" cy="897110"/>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F0DBA7C-8F2C-4BD2-9176-73597F02AE9E}"/>
              </a:ext>
            </a:extLst>
          </p:cNvPr>
          <p:cNvCxnSpPr/>
          <p:nvPr/>
        </p:nvCxnSpPr>
        <p:spPr>
          <a:xfrm flipV="1">
            <a:off x="6604076" y="2470246"/>
            <a:ext cx="0" cy="897110"/>
          </a:xfrm>
          <a:prstGeom prst="line">
            <a:avLst/>
          </a:prstGeom>
          <a:ln w="12700">
            <a:solidFill>
              <a:schemeClr val="bg1">
                <a:lumMod val="75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5699FE95-06EE-401F-96B6-4CC002326925}"/>
              </a:ext>
            </a:extLst>
          </p:cNvPr>
          <p:cNvCxnSpPr/>
          <p:nvPr/>
        </p:nvCxnSpPr>
        <p:spPr>
          <a:xfrm flipV="1">
            <a:off x="7580545" y="2470246"/>
            <a:ext cx="0" cy="87112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E720DFE5-A9FC-4073-A555-DCBC967EAB91}"/>
              </a:ext>
            </a:extLst>
          </p:cNvPr>
          <p:cNvSpPr txBox="1"/>
          <p:nvPr/>
        </p:nvSpPr>
        <p:spPr>
          <a:xfrm>
            <a:off x="7580545" y="4650228"/>
            <a:ext cx="1175636" cy="706604"/>
          </a:xfrm>
          <a:prstGeom prst="rect">
            <a:avLst/>
          </a:prstGeom>
          <a:noFill/>
        </p:spPr>
        <p:txBody>
          <a:bodyPr wrap="square" lIns="0" tIns="0" rIns="0" bIns="0" anchor="t">
            <a:spAutoFit/>
          </a:bodyPr>
          <a:lstStyle/>
          <a:p>
            <a:pPr>
              <a:spcAft>
                <a:spcPts val="225"/>
              </a:spcAft>
            </a:pPr>
            <a:r>
              <a:rPr lang="en-US" sz="1050" b="1" dirty="0">
                <a:solidFill>
                  <a:schemeClr val="tx1">
                    <a:lumMod val="50000"/>
                    <a:lumOff val="50000"/>
                  </a:schemeClr>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93" name="Oval 92">
            <a:extLst>
              <a:ext uri="{FF2B5EF4-FFF2-40B4-BE49-F238E27FC236}">
                <a16:creationId xmlns:a16="http://schemas.microsoft.com/office/drawing/2014/main" id="{E6A8A1DB-75EE-4097-94A6-5D4E4F70C0A4}"/>
              </a:ext>
            </a:extLst>
          </p:cNvPr>
          <p:cNvSpPr/>
          <p:nvPr/>
        </p:nvSpPr>
        <p:spPr>
          <a:xfrm>
            <a:off x="654511" y="2328222"/>
            <a:ext cx="173941" cy="1739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a:solidFill>
                <a:schemeClr val="bg1"/>
              </a:solidFill>
            </a:endParaRPr>
          </a:p>
        </p:txBody>
      </p:sp>
      <p:sp>
        <p:nvSpPr>
          <p:cNvPr id="94" name="Oval 93">
            <a:extLst>
              <a:ext uri="{FF2B5EF4-FFF2-40B4-BE49-F238E27FC236}">
                <a16:creationId xmlns:a16="http://schemas.microsoft.com/office/drawing/2014/main" id="{0A53C973-8A1C-47C4-B298-D90FA16E1B85}"/>
              </a:ext>
            </a:extLst>
          </p:cNvPr>
          <p:cNvSpPr/>
          <p:nvPr/>
        </p:nvSpPr>
        <p:spPr>
          <a:xfrm>
            <a:off x="1638548" y="2328222"/>
            <a:ext cx="173941" cy="1739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a:solidFill>
                <a:schemeClr val="bg1"/>
              </a:solidFill>
            </a:endParaRPr>
          </a:p>
        </p:txBody>
      </p:sp>
      <p:sp>
        <p:nvSpPr>
          <p:cNvPr id="95" name="Oval 94">
            <a:extLst>
              <a:ext uri="{FF2B5EF4-FFF2-40B4-BE49-F238E27FC236}">
                <a16:creationId xmlns:a16="http://schemas.microsoft.com/office/drawing/2014/main" id="{85FC7C04-B12A-449B-BF04-2AA09D10DB50}"/>
              </a:ext>
            </a:extLst>
          </p:cNvPr>
          <p:cNvSpPr/>
          <p:nvPr/>
        </p:nvSpPr>
        <p:spPr>
          <a:xfrm>
            <a:off x="2607448" y="2328222"/>
            <a:ext cx="173941" cy="17394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a:solidFill>
                <a:schemeClr val="bg1"/>
              </a:solidFill>
            </a:endParaRPr>
          </a:p>
        </p:txBody>
      </p:sp>
      <p:sp>
        <p:nvSpPr>
          <p:cNvPr id="96" name="Oval 95">
            <a:extLst>
              <a:ext uri="{FF2B5EF4-FFF2-40B4-BE49-F238E27FC236}">
                <a16:creationId xmlns:a16="http://schemas.microsoft.com/office/drawing/2014/main" id="{810416C3-44A1-46FE-9653-52339939055E}"/>
              </a:ext>
            </a:extLst>
          </p:cNvPr>
          <p:cNvSpPr/>
          <p:nvPr/>
        </p:nvSpPr>
        <p:spPr>
          <a:xfrm>
            <a:off x="3591485" y="2328222"/>
            <a:ext cx="173941" cy="1739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a:solidFill>
                <a:schemeClr val="bg1"/>
              </a:solidFill>
            </a:endParaRPr>
          </a:p>
        </p:txBody>
      </p:sp>
      <p:sp>
        <p:nvSpPr>
          <p:cNvPr id="97" name="Oval 96">
            <a:extLst>
              <a:ext uri="{FF2B5EF4-FFF2-40B4-BE49-F238E27FC236}">
                <a16:creationId xmlns:a16="http://schemas.microsoft.com/office/drawing/2014/main" id="{5D5F1FB8-C2A2-4625-AF30-EC88D5892110}"/>
              </a:ext>
            </a:extLst>
          </p:cNvPr>
          <p:cNvSpPr/>
          <p:nvPr/>
        </p:nvSpPr>
        <p:spPr>
          <a:xfrm>
            <a:off x="4564169" y="2328222"/>
            <a:ext cx="173941" cy="17394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a:solidFill>
                <a:schemeClr val="bg1"/>
              </a:solidFill>
            </a:endParaRPr>
          </a:p>
        </p:txBody>
      </p:sp>
      <p:sp>
        <p:nvSpPr>
          <p:cNvPr id="98" name="Oval 97">
            <a:extLst>
              <a:ext uri="{FF2B5EF4-FFF2-40B4-BE49-F238E27FC236}">
                <a16:creationId xmlns:a16="http://schemas.microsoft.com/office/drawing/2014/main" id="{41C09F5D-C249-476B-8300-DF08FCDA1101}"/>
              </a:ext>
            </a:extLst>
          </p:cNvPr>
          <p:cNvSpPr/>
          <p:nvPr/>
        </p:nvSpPr>
        <p:spPr>
          <a:xfrm>
            <a:off x="5544423" y="2328222"/>
            <a:ext cx="173941" cy="17394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a:solidFill>
                <a:schemeClr val="bg1"/>
              </a:solidFill>
            </a:endParaRPr>
          </a:p>
        </p:txBody>
      </p:sp>
      <p:sp>
        <p:nvSpPr>
          <p:cNvPr id="99" name="Oval 98">
            <a:extLst>
              <a:ext uri="{FF2B5EF4-FFF2-40B4-BE49-F238E27FC236}">
                <a16:creationId xmlns:a16="http://schemas.microsoft.com/office/drawing/2014/main" id="{2392F370-F4AA-49F2-B783-1FDF72878D97}"/>
              </a:ext>
            </a:extLst>
          </p:cNvPr>
          <p:cNvSpPr/>
          <p:nvPr/>
        </p:nvSpPr>
        <p:spPr>
          <a:xfrm>
            <a:off x="6517107" y="2328222"/>
            <a:ext cx="173941" cy="17394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a:solidFill>
                <a:schemeClr val="bg1"/>
              </a:solidFill>
            </a:endParaRPr>
          </a:p>
        </p:txBody>
      </p:sp>
      <p:sp>
        <p:nvSpPr>
          <p:cNvPr id="100" name="Rectangle 99">
            <a:extLst>
              <a:ext uri="{FF2B5EF4-FFF2-40B4-BE49-F238E27FC236}">
                <a16:creationId xmlns:a16="http://schemas.microsoft.com/office/drawing/2014/main" id="{34A7DAF2-9F03-4F31-9671-65C16D7488EF}"/>
              </a:ext>
            </a:extLst>
          </p:cNvPr>
          <p:cNvSpPr/>
          <p:nvPr/>
        </p:nvSpPr>
        <p:spPr>
          <a:xfrm>
            <a:off x="945552" y="2311318"/>
            <a:ext cx="708778" cy="207749"/>
          </a:xfrm>
          <a:prstGeom prst="rect">
            <a:avLst/>
          </a:prstGeom>
        </p:spPr>
        <p:txBody>
          <a:bodyPr wrap="square" lIns="0" tIns="0" rIns="0" bIns="0" anchor="ctr">
            <a:spAutoFit/>
          </a:bodyPr>
          <a:lstStyle/>
          <a:p>
            <a:r>
              <a:rPr lang="en-US" sz="1350" b="1" dirty="0">
                <a:solidFill>
                  <a:schemeClr val="bg1"/>
                </a:solidFill>
              </a:rPr>
              <a:t>2023</a:t>
            </a:r>
          </a:p>
        </p:txBody>
      </p:sp>
      <p:sp>
        <p:nvSpPr>
          <p:cNvPr id="101" name="Rectangle 100">
            <a:extLst>
              <a:ext uri="{FF2B5EF4-FFF2-40B4-BE49-F238E27FC236}">
                <a16:creationId xmlns:a16="http://schemas.microsoft.com/office/drawing/2014/main" id="{D9C99983-75CF-406A-BE4B-606200452FFD}"/>
              </a:ext>
            </a:extLst>
          </p:cNvPr>
          <p:cNvSpPr/>
          <p:nvPr/>
        </p:nvSpPr>
        <p:spPr>
          <a:xfrm>
            <a:off x="1922069" y="2311318"/>
            <a:ext cx="708778" cy="207749"/>
          </a:xfrm>
          <a:prstGeom prst="rect">
            <a:avLst/>
          </a:prstGeom>
        </p:spPr>
        <p:txBody>
          <a:bodyPr wrap="square" lIns="0" tIns="0" rIns="0" bIns="0" anchor="ctr">
            <a:spAutoFit/>
          </a:bodyPr>
          <a:lstStyle/>
          <a:p>
            <a:r>
              <a:rPr lang="en-US" sz="1350" b="1" dirty="0">
                <a:solidFill>
                  <a:schemeClr val="bg1"/>
                </a:solidFill>
              </a:rPr>
              <a:t>2024</a:t>
            </a:r>
          </a:p>
        </p:txBody>
      </p:sp>
      <p:sp>
        <p:nvSpPr>
          <p:cNvPr id="102" name="Rectangle 101">
            <a:extLst>
              <a:ext uri="{FF2B5EF4-FFF2-40B4-BE49-F238E27FC236}">
                <a16:creationId xmlns:a16="http://schemas.microsoft.com/office/drawing/2014/main" id="{38CEC965-3DD4-4D3C-BB6E-F924358F9887}"/>
              </a:ext>
            </a:extLst>
          </p:cNvPr>
          <p:cNvSpPr/>
          <p:nvPr/>
        </p:nvSpPr>
        <p:spPr>
          <a:xfrm>
            <a:off x="2898584" y="2311318"/>
            <a:ext cx="708778" cy="207749"/>
          </a:xfrm>
          <a:prstGeom prst="rect">
            <a:avLst/>
          </a:prstGeom>
        </p:spPr>
        <p:txBody>
          <a:bodyPr wrap="square" lIns="0" tIns="0" rIns="0" bIns="0" anchor="ctr">
            <a:spAutoFit/>
          </a:bodyPr>
          <a:lstStyle/>
          <a:p>
            <a:r>
              <a:rPr lang="en-US" sz="1350" b="1" dirty="0">
                <a:solidFill>
                  <a:schemeClr val="bg1"/>
                </a:solidFill>
              </a:rPr>
              <a:t>2025</a:t>
            </a:r>
          </a:p>
        </p:txBody>
      </p:sp>
      <p:sp>
        <p:nvSpPr>
          <p:cNvPr id="103" name="Rectangle 102">
            <a:extLst>
              <a:ext uri="{FF2B5EF4-FFF2-40B4-BE49-F238E27FC236}">
                <a16:creationId xmlns:a16="http://schemas.microsoft.com/office/drawing/2014/main" id="{8DBA993F-FD4D-410D-A2CE-19BA558A62F5}"/>
              </a:ext>
            </a:extLst>
          </p:cNvPr>
          <p:cNvSpPr/>
          <p:nvPr/>
        </p:nvSpPr>
        <p:spPr>
          <a:xfrm>
            <a:off x="3875099" y="2311318"/>
            <a:ext cx="708778" cy="207749"/>
          </a:xfrm>
          <a:prstGeom prst="rect">
            <a:avLst/>
          </a:prstGeom>
        </p:spPr>
        <p:txBody>
          <a:bodyPr wrap="square" lIns="0" tIns="0" rIns="0" bIns="0" anchor="ctr">
            <a:spAutoFit/>
          </a:bodyPr>
          <a:lstStyle/>
          <a:p>
            <a:r>
              <a:rPr lang="en-US" sz="1350" b="1" dirty="0">
                <a:solidFill>
                  <a:schemeClr val="bg1"/>
                </a:solidFill>
              </a:rPr>
              <a:t>2026</a:t>
            </a:r>
          </a:p>
        </p:txBody>
      </p:sp>
      <p:sp>
        <p:nvSpPr>
          <p:cNvPr id="104" name="Rectangle 103">
            <a:extLst>
              <a:ext uri="{FF2B5EF4-FFF2-40B4-BE49-F238E27FC236}">
                <a16:creationId xmlns:a16="http://schemas.microsoft.com/office/drawing/2014/main" id="{E981BBF1-878C-4059-AD15-48932620AB58}"/>
              </a:ext>
            </a:extLst>
          </p:cNvPr>
          <p:cNvSpPr/>
          <p:nvPr/>
        </p:nvSpPr>
        <p:spPr>
          <a:xfrm>
            <a:off x="4851614" y="2311318"/>
            <a:ext cx="708778" cy="207749"/>
          </a:xfrm>
          <a:prstGeom prst="rect">
            <a:avLst/>
          </a:prstGeom>
        </p:spPr>
        <p:txBody>
          <a:bodyPr wrap="square" lIns="0" tIns="0" rIns="0" bIns="0" anchor="ctr">
            <a:spAutoFit/>
          </a:bodyPr>
          <a:lstStyle/>
          <a:p>
            <a:r>
              <a:rPr lang="en-US" sz="1350" b="1" dirty="0">
                <a:solidFill>
                  <a:schemeClr val="bg1"/>
                </a:solidFill>
              </a:rPr>
              <a:t>2027</a:t>
            </a:r>
          </a:p>
        </p:txBody>
      </p:sp>
      <p:sp>
        <p:nvSpPr>
          <p:cNvPr id="105" name="Rectangle 104">
            <a:extLst>
              <a:ext uri="{FF2B5EF4-FFF2-40B4-BE49-F238E27FC236}">
                <a16:creationId xmlns:a16="http://schemas.microsoft.com/office/drawing/2014/main" id="{69C74F6C-373C-4C3B-8CA5-A8F539AF0B47}"/>
              </a:ext>
            </a:extLst>
          </p:cNvPr>
          <p:cNvSpPr/>
          <p:nvPr/>
        </p:nvSpPr>
        <p:spPr>
          <a:xfrm>
            <a:off x="5828130" y="2311318"/>
            <a:ext cx="708778" cy="207749"/>
          </a:xfrm>
          <a:prstGeom prst="rect">
            <a:avLst/>
          </a:prstGeom>
        </p:spPr>
        <p:txBody>
          <a:bodyPr wrap="square" lIns="0" tIns="0" rIns="0" bIns="0" anchor="ctr">
            <a:spAutoFit/>
          </a:bodyPr>
          <a:lstStyle/>
          <a:p>
            <a:r>
              <a:rPr lang="en-US" sz="1350" b="1" dirty="0">
                <a:solidFill>
                  <a:schemeClr val="bg1"/>
                </a:solidFill>
              </a:rPr>
              <a:t>2028</a:t>
            </a:r>
          </a:p>
        </p:txBody>
      </p:sp>
      <p:sp>
        <p:nvSpPr>
          <p:cNvPr id="106" name="Rectangle 105">
            <a:extLst>
              <a:ext uri="{FF2B5EF4-FFF2-40B4-BE49-F238E27FC236}">
                <a16:creationId xmlns:a16="http://schemas.microsoft.com/office/drawing/2014/main" id="{52098331-E89D-427B-A0A5-4CA1D7C9EE30}"/>
              </a:ext>
            </a:extLst>
          </p:cNvPr>
          <p:cNvSpPr/>
          <p:nvPr/>
        </p:nvSpPr>
        <p:spPr>
          <a:xfrm>
            <a:off x="6804644" y="2311318"/>
            <a:ext cx="708778" cy="207749"/>
          </a:xfrm>
          <a:prstGeom prst="rect">
            <a:avLst/>
          </a:prstGeom>
        </p:spPr>
        <p:txBody>
          <a:bodyPr wrap="square" lIns="0" tIns="0" rIns="0" bIns="0" anchor="ctr">
            <a:spAutoFit/>
          </a:bodyPr>
          <a:lstStyle/>
          <a:p>
            <a:r>
              <a:rPr lang="en-US" sz="1350" b="1" dirty="0">
                <a:solidFill>
                  <a:schemeClr val="bg1"/>
                </a:solidFill>
              </a:rPr>
              <a:t>2029</a:t>
            </a:r>
          </a:p>
        </p:txBody>
      </p:sp>
      <p:sp>
        <p:nvSpPr>
          <p:cNvPr id="107" name="Oval 106">
            <a:extLst>
              <a:ext uri="{FF2B5EF4-FFF2-40B4-BE49-F238E27FC236}">
                <a16:creationId xmlns:a16="http://schemas.microsoft.com/office/drawing/2014/main" id="{CA068337-54A8-467F-B4D4-0AD3A06F24D2}"/>
              </a:ext>
            </a:extLst>
          </p:cNvPr>
          <p:cNvSpPr/>
          <p:nvPr/>
        </p:nvSpPr>
        <p:spPr>
          <a:xfrm>
            <a:off x="7497361" y="2328222"/>
            <a:ext cx="173941" cy="17394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b="1">
              <a:solidFill>
                <a:schemeClr val="bg1"/>
              </a:solidFill>
            </a:endParaRPr>
          </a:p>
        </p:txBody>
      </p:sp>
      <p:sp>
        <p:nvSpPr>
          <p:cNvPr id="108" name="Rectangle 107">
            <a:extLst>
              <a:ext uri="{FF2B5EF4-FFF2-40B4-BE49-F238E27FC236}">
                <a16:creationId xmlns:a16="http://schemas.microsoft.com/office/drawing/2014/main" id="{52263D24-93FE-4054-A11C-DCD3946DE69F}"/>
              </a:ext>
            </a:extLst>
          </p:cNvPr>
          <p:cNvSpPr/>
          <p:nvPr/>
        </p:nvSpPr>
        <p:spPr>
          <a:xfrm>
            <a:off x="7781067" y="2311318"/>
            <a:ext cx="708778" cy="207749"/>
          </a:xfrm>
          <a:prstGeom prst="rect">
            <a:avLst/>
          </a:prstGeom>
        </p:spPr>
        <p:txBody>
          <a:bodyPr wrap="square" lIns="0" tIns="0" rIns="0" bIns="0" anchor="ctr">
            <a:spAutoFit/>
          </a:bodyPr>
          <a:lstStyle/>
          <a:p>
            <a:r>
              <a:rPr lang="en-US" sz="1350" b="1" dirty="0">
                <a:solidFill>
                  <a:schemeClr val="bg1"/>
                </a:solidFill>
              </a:rPr>
              <a:t>2030</a:t>
            </a:r>
          </a:p>
        </p:txBody>
      </p:sp>
    </p:spTree>
    <p:extLst>
      <p:ext uri="{BB962C8B-B14F-4D97-AF65-F5344CB8AC3E}">
        <p14:creationId xmlns:p14="http://schemas.microsoft.com/office/powerpoint/2010/main" val="175533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387820" y="884975"/>
            <a:ext cx="8368363" cy="199546"/>
          </a:xfrm>
        </p:spPr>
        <p:txBody>
          <a:bodyPr/>
          <a:lstStyle/>
          <a:p>
            <a:r>
              <a:rPr lang="en-US" dirty="0"/>
              <a:t>Enter your subhead line here</a:t>
            </a:r>
          </a:p>
        </p:txBody>
      </p:sp>
      <p:sp>
        <p:nvSpPr>
          <p:cNvPr id="5" name="Title 4"/>
          <p:cNvSpPr>
            <a:spLocks noGrp="1"/>
          </p:cNvSpPr>
          <p:nvPr>
            <p:ph type="title"/>
          </p:nvPr>
        </p:nvSpPr>
        <p:spPr>
          <a:xfrm>
            <a:off x="387820" y="382773"/>
            <a:ext cx="8368363" cy="445500"/>
          </a:xfrm>
        </p:spPr>
        <p:txBody>
          <a:bodyPr/>
          <a:lstStyle/>
          <a:p>
            <a:r>
              <a:rPr lang="en-US" dirty="0"/>
              <a:t>Timeline Infographics – 8 Steps</a:t>
            </a:r>
          </a:p>
        </p:txBody>
      </p:sp>
      <p:cxnSp>
        <p:nvCxnSpPr>
          <p:cNvPr id="61" name="Straight Connector 60"/>
          <p:cNvCxnSpPr/>
          <p:nvPr/>
        </p:nvCxnSpPr>
        <p:spPr>
          <a:xfrm flipV="1">
            <a:off x="1532012" y="2670012"/>
            <a:ext cx="0" cy="68817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3400207" y="2670012"/>
            <a:ext cx="0" cy="68817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5268401" y="2670012"/>
            <a:ext cx="0" cy="68817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597915" y="2670011"/>
            <a:ext cx="0" cy="6653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cxnSpLocks/>
          </p:cNvCxnSpPr>
          <p:nvPr/>
        </p:nvCxnSpPr>
        <p:spPr>
          <a:xfrm flipV="1">
            <a:off x="2466110" y="2670011"/>
            <a:ext cx="0" cy="6653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cxnSpLocks/>
          </p:cNvCxnSpPr>
          <p:nvPr/>
        </p:nvCxnSpPr>
        <p:spPr>
          <a:xfrm flipV="1">
            <a:off x="4334303" y="2670011"/>
            <a:ext cx="0" cy="6653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cxnSpLocks/>
          </p:cNvCxnSpPr>
          <p:nvPr/>
        </p:nvCxnSpPr>
        <p:spPr>
          <a:xfrm flipV="1">
            <a:off x="6202499" y="2670011"/>
            <a:ext cx="0" cy="6653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a:cxnSpLocks/>
          </p:cNvCxnSpPr>
          <p:nvPr/>
        </p:nvCxnSpPr>
        <p:spPr>
          <a:xfrm flipV="1">
            <a:off x="1532012" y="4232917"/>
            <a:ext cx="0" cy="32295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a:cxnSpLocks/>
          </p:cNvCxnSpPr>
          <p:nvPr/>
        </p:nvCxnSpPr>
        <p:spPr>
          <a:xfrm flipV="1">
            <a:off x="3400207" y="4232917"/>
            <a:ext cx="0" cy="32295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a:cxnSpLocks/>
          </p:cNvCxnSpPr>
          <p:nvPr/>
        </p:nvCxnSpPr>
        <p:spPr>
          <a:xfrm flipV="1">
            <a:off x="5268401" y="4232917"/>
            <a:ext cx="0" cy="32295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rot="16200000" flipV="1">
            <a:off x="898338" y="3034940"/>
            <a:ext cx="0" cy="600845"/>
          </a:xfrm>
          <a:prstGeom prst="line">
            <a:avLst/>
          </a:prstGeom>
          <a:ln w="12700">
            <a:solidFill>
              <a:schemeClr val="accent1"/>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16200000" flipV="1">
            <a:off x="1832435" y="4255453"/>
            <a:ext cx="0" cy="600845"/>
          </a:xfrm>
          <a:prstGeom prst="line">
            <a:avLst/>
          </a:prstGeom>
          <a:ln w="12700">
            <a:solidFill>
              <a:schemeClr val="accent2"/>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rot="16200000" flipV="1">
            <a:off x="2766533" y="3034940"/>
            <a:ext cx="0" cy="600845"/>
          </a:xfrm>
          <a:prstGeom prst="line">
            <a:avLst/>
          </a:prstGeom>
          <a:ln w="12700">
            <a:solidFill>
              <a:schemeClr val="accent3"/>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6200000" flipV="1">
            <a:off x="3700629" y="4255453"/>
            <a:ext cx="0" cy="600845"/>
          </a:xfrm>
          <a:prstGeom prst="line">
            <a:avLst/>
          </a:prstGeom>
          <a:ln w="12700">
            <a:solidFill>
              <a:schemeClr val="accent4"/>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16200000" flipV="1">
            <a:off x="4634724" y="3034940"/>
            <a:ext cx="0" cy="600845"/>
          </a:xfrm>
          <a:prstGeom prst="line">
            <a:avLst/>
          </a:prstGeom>
          <a:ln w="12700">
            <a:solidFill>
              <a:schemeClr val="accent5"/>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rot="16200000" flipV="1">
            <a:off x="5568824" y="4255454"/>
            <a:ext cx="0" cy="600845"/>
          </a:xfrm>
          <a:prstGeom prst="line">
            <a:avLst/>
          </a:prstGeom>
          <a:ln w="12700">
            <a:solidFill>
              <a:schemeClr val="accent6"/>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rot="16200000" flipV="1">
            <a:off x="6502921" y="3034941"/>
            <a:ext cx="0" cy="600845"/>
          </a:xfrm>
          <a:prstGeom prst="line">
            <a:avLst/>
          </a:prstGeom>
          <a:ln w="12700">
            <a:solidFill>
              <a:schemeClr val="tx1">
                <a:lumMod val="75000"/>
                <a:lumOff val="25000"/>
              </a:schemeClr>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F160235B-A721-4481-91EB-FB548DBD2AA2}"/>
              </a:ext>
            </a:extLst>
          </p:cNvPr>
          <p:cNvSpPr txBox="1"/>
          <p:nvPr/>
        </p:nvSpPr>
        <p:spPr>
          <a:xfrm>
            <a:off x="597916" y="3453203"/>
            <a:ext cx="1093725" cy="706604"/>
          </a:xfrm>
          <a:prstGeom prst="rect">
            <a:avLst/>
          </a:prstGeom>
          <a:noFill/>
        </p:spPr>
        <p:txBody>
          <a:bodyPr wrap="square" lIns="0" tIns="0" rIns="0" bIns="0" anchor="t">
            <a:spAutoFit/>
          </a:bodyPr>
          <a:lstStyle/>
          <a:p>
            <a:pPr>
              <a:spcAft>
                <a:spcPts val="225"/>
              </a:spcAft>
            </a:pPr>
            <a:r>
              <a:rPr lang="en-US" sz="1050" b="1" dirty="0">
                <a:solidFill>
                  <a:schemeClr val="accent1"/>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2" name="TextBox 61">
            <a:extLst>
              <a:ext uri="{FF2B5EF4-FFF2-40B4-BE49-F238E27FC236}">
                <a16:creationId xmlns:a16="http://schemas.microsoft.com/office/drawing/2014/main" id="{3EEED68D-5CDA-4E9B-A6AB-F4633A797B87}"/>
              </a:ext>
            </a:extLst>
          </p:cNvPr>
          <p:cNvSpPr txBox="1"/>
          <p:nvPr/>
        </p:nvSpPr>
        <p:spPr>
          <a:xfrm>
            <a:off x="2466110" y="3453203"/>
            <a:ext cx="1093725" cy="706604"/>
          </a:xfrm>
          <a:prstGeom prst="rect">
            <a:avLst/>
          </a:prstGeom>
          <a:noFill/>
        </p:spPr>
        <p:txBody>
          <a:bodyPr wrap="square" lIns="0" tIns="0" rIns="0" bIns="0" anchor="t">
            <a:spAutoFit/>
          </a:bodyPr>
          <a:lstStyle/>
          <a:p>
            <a:pPr>
              <a:spcAft>
                <a:spcPts val="225"/>
              </a:spcAft>
            </a:pPr>
            <a:r>
              <a:rPr lang="en-US" sz="1050" b="1" dirty="0">
                <a:solidFill>
                  <a:schemeClr val="accent3"/>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3" name="TextBox 62">
            <a:extLst>
              <a:ext uri="{FF2B5EF4-FFF2-40B4-BE49-F238E27FC236}">
                <a16:creationId xmlns:a16="http://schemas.microsoft.com/office/drawing/2014/main" id="{96C26A9D-5171-41B8-9C95-6365C624BBF9}"/>
              </a:ext>
            </a:extLst>
          </p:cNvPr>
          <p:cNvSpPr txBox="1"/>
          <p:nvPr/>
        </p:nvSpPr>
        <p:spPr>
          <a:xfrm>
            <a:off x="6202499" y="3453203"/>
            <a:ext cx="1093725" cy="706604"/>
          </a:xfrm>
          <a:prstGeom prst="rect">
            <a:avLst/>
          </a:prstGeom>
          <a:noFill/>
        </p:spPr>
        <p:txBody>
          <a:bodyPr wrap="square" lIns="0" tIns="0" rIns="0" bIns="0" anchor="t">
            <a:spAutoFit/>
          </a:bodyPr>
          <a:lstStyle/>
          <a:p>
            <a:pPr>
              <a:spcAft>
                <a:spcPts val="225"/>
              </a:spcAft>
            </a:pPr>
            <a:r>
              <a:rPr lang="en-US" sz="1050" b="1" dirty="0">
                <a:solidFill>
                  <a:schemeClr val="tx1">
                    <a:lumMod val="75000"/>
                    <a:lumOff val="25000"/>
                  </a:schemeClr>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6" name="TextBox 65">
            <a:extLst>
              <a:ext uri="{FF2B5EF4-FFF2-40B4-BE49-F238E27FC236}">
                <a16:creationId xmlns:a16="http://schemas.microsoft.com/office/drawing/2014/main" id="{EF3EC739-6141-4190-B5EA-E06F953A0A7A}"/>
              </a:ext>
            </a:extLst>
          </p:cNvPr>
          <p:cNvSpPr txBox="1"/>
          <p:nvPr/>
        </p:nvSpPr>
        <p:spPr>
          <a:xfrm>
            <a:off x="4334303" y="3453203"/>
            <a:ext cx="1093725" cy="706604"/>
          </a:xfrm>
          <a:prstGeom prst="rect">
            <a:avLst/>
          </a:prstGeom>
          <a:noFill/>
        </p:spPr>
        <p:txBody>
          <a:bodyPr wrap="square" lIns="0" tIns="0" rIns="0" bIns="0" anchor="t">
            <a:spAutoFit/>
          </a:bodyPr>
          <a:lstStyle/>
          <a:p>
            <a:pPr>
              <a:spcAft>
                <a:spcPts val="225"/>
              </a:spcAft>
            </a:pPr>
            <a:r>
              <a:rPr lang="en-US" sz="1050" b="1" dirty="0">
                <a:solidFill>
                  <a:schemeClr val="accent5"/>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5" name="TextBox 74">
            <a:extLst>
              <a:ext uri="{FF2B5EF4-FFF2-40B4-BE49-F238E27FC236}">
                <a16:creationId xmlns:a16="http://schemas.microsoft.com/office/drawing/2014/main" id="{7854D623-9F00-411B-BFE7-648FDC08F78F}"/>
              </a:ext>
            </a:extLst>
          </p:cNvPr>
          <p:cNvSpPr txBox="1"/>
          <p:nvPr/>
        </p:nvSpPr>
        <p:spPr>
          <a:xfrm>
            <a:off x="1532012" y="4678025"/>
            <a:ext cx="1093725" cy="706604"/>
          </a:xfrm>
          <a:prstGeom prst="rect">
            <a:avLst/>
          </a:prstGeom>
          <a:noFill/>
        </p:spPr>
        <p:txBody>
          <a:bodyPr wrap="square" lIns="0" tIns="0" rIns="0" bIns="0" anchor="t">
            <a:spAutoFit/>
          </a:bodyPr>
          <a:lstStyle/>
          <a:p>
            <a:pPr>
              <a:spcAft>
                <a:spcPts val="225"/>
              </a:spcAft>
            </a:pPr>
            <a:r>
              <a:rPr lang="en-US" sz="1050" b="1" dirty="0">
                <a:solidFill>
                  <a:schemeClr val="accent2"/>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8" name="TextBox 77">
            <a:extLst>
              <a:ext uri="{FF2B5EF4-FFF2-40B4-BE49-F238E27FC236}">
                <a16:creationId xmlns:a16="http://schemas.microsoft.com/office/drawing/2014/main" id="{11F035FF-6884-4E0D-A955-1A5EB677129D}"/>
              </a:ext>
            </a:extLst>
          </p:cNvPr>
          <p:cNvSpPr txBox="1"/>
          <p:nvPr/>
        </p:nvSpPr>
        <p:spPr>
          <a:xfrm>
            <a:off x="5268401" y="4678025"/>
            <a:ext cx="1093725" cy="706604"/>
          </a:xfrm>
          <a:prstGeom prst="rect">
            <a:avLst/>
          </a:prstGeom>
          <a:noFill/>
        </p:spPr>
        <p:txBody>
          <a:bodyPr wrap="square" lIns="0" tIns="0" rIns="0" bIns="0" anchor="t">
            <a:spAutoFit/>
          </a:bodyPr>
          <a:lstStyle/>
          <a:p>
            <a:pPr>
              <a:spcAft>
                <a:spcPts val="225"/>
              </a:spcAft>
            </a:pPr>
            <a:r>
              <a:rPr lang="en-US" sz="1050" b="1" dirty="0">
                <a:solidFill>
                  <a:schemeClr val="accent6"/>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9" name="TextBox 78">
            <a:extLst>
              <a:ext uri="{FF2B5EF4-FFF2-40B4-BE49-F238E27FC236}">
                <a16:creationId xmlns:a16="http://schemas.microsoft.com/office/drawing/2014/main" id="{028A2F2F-C5C6-482D-9C77-E4A7C098BA2A}"/>
              </a:ext>
            </a:extLst>
          </p:cNvPr>
          <p:cNvSpPr txBox="1"/>
          <p:nvPr/>
        </p:nvSpPr>
        <p:spPr>
          <a:xfrm>
            <a:off x="3400208" y="4678025"/>
            <a:ext cx="1093725" cy="706604"/>
          </a:xfrm>
          <a:prstGeom prst="rect">
            <a:avLst/>
          </a:prstGeom>
          <a:noFill/>
        </p:spPr>
        <p:txBody>
          <a:bodyPr wrap="square" lIns="0" tIns="0" rIns="0" bIns="0" anchor="t">
            <a:spAutoFit/>
          </a:bodyPr>
          <a:lstStyle/>
          <a:p>
            <a:pPr>
              <a:spcAft>
                <a:spcPts val="225"/>
              </a:spcAft>
            </a:pPr>
            <a:r>
              <a:rPr lang="en-US" sz="1050" b="1" dirty="0">
                <a:solidFill>
                  <a:schemeClr val="accent4"/>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166" name="Straight Connector 165">
            <a:extLst>
              <a:ext uri="{FF2B5EF4-FFF2-40B4-BE49-F238E27FC236}">
                <a16:creationId xmlns:a16="http://schemas.microsoft.com/office/drawing/2014/main" id="{6B830E40-0014-44EB-B258-9EA5BEBBD922}"/>
              </a:ext>
            </a:extLst>
          </p:cNvPr>
          <p:cNvCxnSpPr/>
          <p:nvPr/>
        </p:nvCxnSpPr>
        <p:spPr>
          <a:xfrm flipV="1">
            <a:off x="7135854" y="2670012"/>
            <a:ext cx="0" cy="68817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023EF836-6B07-419B-B6DF-0FF5EECC431F}"/>
              </a:ext>
            </a:extLst>
          </p:cNvPr>
          <p:cNvCxnSpPr>
            <a:cxnSpLocks/>
          </p:cNvCxnSpPr>
          <p:nvPr/>
        </p:nvCxnSpPr>
        <p:spPr>
          <a:xfrm flipV="1">
            <a:off x="7135854" y="4232917"/>
            <a:ext cx="0" cy="32295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364517EE-60D3-4987-A77A-04E91D67F191}"/>
              </a:ext>
            </a:extLst>
          </p:cNvPr>
          <p:cNvCxnSpPr/>
          <p:nvPr/>
        </p:nvCxnSpPr>
        <p:spPr>
          <a:xfrm rot="16200000" flipV="1">
            <a:off x="7436277" y="4255454"/>
            <a:ext cx="0" cy="600845"/>
          </a:xfrm>
          <a:prstGeom prst="line">
            <a:avLst/>
          </a:prstGeom>
          <a:ln w="12700">
            <a:solidFill>
              <a:schemeClr val="tx1">
                <a:lumMod val="50000"/>
                <a:lumOff val="50000"/>
              </a:schemeClr>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47" name="Chevron 45">
            <a:extLst>
              <a:ext uri="{FF2B5EF4-FFF2-40B4-BE49-F238E27FC236}">
                <a16:creationId xmlns:a16="http://schemas.microsoft.com/office/drawing/2014/main" id="{85266AEC-2DDD-4397-8371-BBAE9ACBFEBB}"/>
              </a:ext>
            </a:extLst>
          </p:cNvPr>
          <p:cNvSpPr/>
          <p:nvPr/>
        </p:nvSpPr>
        <p:spPr bwMode="auto">
          <a:xfrm>
            <a:off x="387820" y="2072308"/>
            <a:ext cx="8367710" cy="588206"/>
          </a:xfrm>
          <a:prstGeom prst="chevron">
            <a:avLst>
              <a:gd name="adj" fmla="val 38945"/>
            </a:avLst>
          </a:pr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1200" b="1" dirty="0">
              <a:solidFill>
                <a:schemeClr val="tx1">
                  <a:lumMod val="65000"/>
                  <a:lumOff val="35000"/>
                </a:schemeClr>
              </a:solidFill>
            </a:endParaRPr>
          </a:p>
        </p:txBody>
      </p:sp>
      <p:sp>
        <p:nvSpPr>
          <p:cNvPr id="48" name="Chevron 102">
            <a:extLst>
              <a:ext uri="{FF2B5EF4-FFF2-40B4-BE49-F238E27FC236}">
                <a16:creationId xmlns:a16="http://schemas.microsoft.com/office/drawing/2014/main" id="{2260279A-EAC7-4EFC-815F-AB6502FFBE3B}"/>
              </a:ext>
            </a:extLst>
          </p:cNvPr>
          <p:cNvSpPr/>
          <p:nvPr/>
        </p:nvSpPr>
        <p:spPr bwMode="auto">
          <a:xfrm>
            <a:off x="578408" y="2072308"/>
            <a:ext cx="468605" cy="588206"/>
          </a:xfrm>
          <a:prstGeom prst="chevron">
            <a:avLst>
              <a:gd name="adj" fmla="val 49391"/>
            </a:avLst>
          </a:prstGeom>
          <a:solidFill>
            <a:schemeClr val="accent1"/>
          </a:solidFill>
          <a:ln w="9525">
            <a:noFill/>
            <a:round/>
            <a:headEnd/>
            <a:tailEnd/>
          </a:ln>
          <a:effectLst>
            <a:innerShdw blurRad="63500" dist="50800" dir="10800000">
              <a:prstClr val="black">
                <a:alpha val="7000"/>
              </a:prstClr>
            </a:innerShdw>
          </a:effectLst>
        </p:spPr>
        <p:txBody>
          <a:bodyPr vert="horz" wrap="square" lIns="91440" tIns="45720" rIns="91440" bIns="45720" numCol="1" rtlCol="0" anchor="ctr" anchorCtr="0" compatLnSpc="1">
            <a:prstTxWarp prst="textNoShape">
              <a:avLst/>
            </a:prstTxWarp>
          </a:bodyPr>
          <a:lstStyle/>
          <a:p>
            <a:pPr algn="ctr"/>
            <a:endParaRPr lang="en-US" sz="1200" b="1" dirty="0">
              <a:solidFill>
                <a:schemeClr val="tx1">
                  <a:lumMod val="65000"/>
                  <a:lumOff val="35000"/>
                </a:schemeClr>
              </a:solidFill>
            </a:endParaRPr>
          </a:p>
        </p:txBody>
      </p:sp>
      <p:sp>
        <p:nvSpPr>
          <p:cNvPr id="49" name="Chevron 62">
            <a:extLst>
              <a:ext uri="{FF2B5EF4-FFF2-40B4-BE49-F238E27FC236}">
                <a16:creationId xmlns:a16="http://schemas.microsoft.com/office/drawing/2014/main" id="{89BD4D81-2D2C-4C97-9AB2-C6C088ABE17C}"/>
              </a:ext>
            </a:extLst>
          </p:cNvPr>
          <p:cNvSpPr/>
          <p:nvPr/>
        </p:nvSpPr>
        <p:spPr bwMode="auto">
          <a:xfrm>
            <a:off x="1515064" y="2072308"/>
            <a:ext cx="468605" cy="588206"/>
          </a:xfrm>
          <a:prstGeom prst="chevron">
            <a:avLst>
              <a:gd name="adj" fmla="val 49391"/>
            </a:avLst>
          </a:prstGeom>
          <a:solidFill>
            <a:schemeClr val="accent2"/>
          </a:solidFill>
          <a:ln w="9525">
            <a:noFill/>
            <a:round/>
            <a:headEnd/>
            <a:tailEnd/>
          </a:ln>
          <a:effectLst>
            <a:innerShdw blurRad="63500" dist="50800" dir="10800000">
              <a:prstClr val="black">
                <a:alpha val="7000"/>
              </a:prstClr>
            </a:innerShdw>
          </a:effectLst>
        </p:spPr>
        <p:txBody>
          <a:bodyPr vert="horz" wrap="square" lIns="91440" tIns="45720" rIns="91440" bIns="45720" numCol="1" rtlCol="0" anchor="ctr" anchorCtr="0" compatLnSpc="1">
            <a:prstTxWarp prst="textNoShape">
              <a:avLst/>
            </a:prstTxWarp>
          </a:bodyPr>
          <a:lstStyle/>
          <a:p>
            <a:pPr algn="ctr"/>
            <a:endParaRPr lang="en-US" sz="1200" b="1" dirty="0">
              <a:solidFill>
                <a:schemeClr val="tx1">
                  <a:lumMod val="65000"/>
                  <a:lumOff val="35000"/>
                </a:schemeClr>
              </a:solidFill>
            </a:endParaRPr>
          </a:p>
        </p:txBody>
      </p:sp>
      <p:sp>
        <p:nvSpPr>
          <p:cNvPr id="50" name="Chevron 66">
            <a:extLst>
              <a:ext uri="{FF2B5EF4-FFF2-40B4-BE49-F238E27FC236}">
                <a16:creationId xmlns:a16="http://schemas.microsoft.com/office/drawing/2014/main" id="{AE6FF75B-7B47-46DF-ADE8-78A7234C5E85}"/>
              </a:ext>
            </a:extLst>
          </p:cNvPr>
          <p:cNvSpPr/>
          <p:nvPr/>
        </p:nvSpPr>
        <p:spPr bwMode="auto">
          <a:xfrm>
            <a:off x="2451720" y="2072308"/>
            <a:ext cx="468605" cy="588206"/>
          </a:xfrm>
          <a:prstGeom prst="chevron">
            <a:avLst>
              <a:gd name="adj" fmla="val 49391"/>
            </a:avLst>
          </a:prstGeom>
          <a:solidFill>
            <a:schemeClr val="accent3"/>
          </a:solidFill>
          <a:ln w="9525">
            <a:noFill/>
            <a:round/>
            <a:headEnd/>
            <a:tailEnd/>
          </a:ln>
          <a:effectLst>
            <a:innerShdw blurRad="63500" dist="50800" dir="10800000">
              <a:prstClr val="black">
                <a:alpha val="7000"/>
              </a:prstClr>
            </a:innerShdw>
          </a:effectLst>
        </p:spPr>
        <p:txBody>
          <a:bodyPr vert="horz" wrap="square" lIns="91440" tIns="45720" rIns="91440" bIns="45720" numCol="1" rtlCol="0" anchor="ctr" anchorCtr="0" compatLnSpc="1">
            <a:prstTxWarp prst="textNoShape">
              <a:avLst/>
            </a:prstTxWarp>
          </a:bodyPr>
          <a:lstStyle/>
          <a:p>
            <a:pPr algn="ctr"/>
            <a:endParaRPr lang="en-US" sz="1200" b="1" dirty="0">
              <a:solidFill>
                <a:schemeClr val="tx1">
                  <a:lumMod val="65000"/>
                  <a:lumOff val="35000"/>
                </a:schemeClr>
              </a:solidFill>
            </a:endParaRPr>
          </a:p>
        </p:txBody>
      </p:sp>
      <p:sp>
        <p:nvSpPr>
          <p:cNvPr id="51" name="Chevron 70">
            <a:extLst>
              <a:ext uri="{FF2B5EF4-FFF2-40B4-BE49-F238E27FC236}">
                <a16:creationId xmlns:a16="http://schemas.microsoft.com/office/drawing/2014/main" id="{2CDF27C1-F6C7-4D5B-841F-9BC05FB7455B}"/>
              </a:ext>
            </a:extLst>
          </p:cNvPr>
          <p:cNvSpPr/>
          <p:nvPr/>
        </p:nvSpPr>
        <p:spPr bwMode="auto">
          <a:xfrm>
            <a:off x="3388376" y="2072308"/>
            <a:ext cx="468605" cy="588206"/>
          </a:xfrm>
          <a:prstGeom prst="chevron">
            <a:avLst>
              <a:gd name="adj" fmla="val 49391"/>
            </a:avLst>
          </a:prstGeom>
          <a:solidFill>
            <a:schemeClr val="accent4"/>
          </a:solidFill>
          <a:ln w="9525">
            <a:noFill/>
            <a:round/>
            <a:headEnd/>
            <a:tailEnd/>
          </a:ln>
          <a:effectLst>
            <a:innerShdw blurRad="63500" dist="50800" dir="10800000">
              <a:prstClr val="black">
                <a:alpha val="7000"/>
              </a:prstClr>
            </a:innerShdw>
          </a:effectLst>
        </p:spPr>
        <p:txBody>
          <a:bodyPr vert="horz" wrap="square" lIns="91440" tIns="45720" rIns="91440" bIns="45720" numCol="1" rtlCol="0" anchor="ctr" anchorCtr="0" compatLnSpc="1">
            <a:prstTxWarp prst="textNoShape">
              <a:avLst/>
            </a:prstTxWarp>
          </a:bodyPr>
          <a:lstStyle/>
          <a:p>
            <a:pPr algn="ctr"/>
            <a:endParaRPr lang="en-US" sz="1200" b="1" dirty="0">
              <a:solidFill>
                <a:schemeClr val="tx1">
                  <a:lumMod val="65000"/>
                  <a:lumOff val="35000"/>
                </a:schemeClr>
              </a:solidFill>
            </a:endParaRPr>
          </a:p>
        </p:txBody>
      </p:sp>
      <p:sp>
        <p:nvSpPr>
          <p:cNvPr id="52" name="Chevron 74">
            <a:extLst>
              <a:ext uri="{FF2B5EF4-FFF2-40B4-BE49-F238E27FC236}">
                <a16:creationId xmlns:a16="http://schemas.microsoft.com/office/drawing/2014/main" id="{02F060BC-B542-469F-A12D-C6375DC7DEA6}"/>
              </a:ext>
            </a:extLst>
          </p:cNvPr>
          <p:cNvSpPr/>
          <p:nvPr/>
        </p:nvSpPr>
        <p:spPr bwMode="auto">
          <a:xfrm>
            <a:off x="4325031" y="2072308"/>
            <a:ext cx="468605" cy="588206"/>
          </a:xfrm>
          <a:prstGeom prst="chevron">
            <a:avLst>
              <a:gd name="adj" fmla="val 49391"/>
            </a:avLst>
          </a:prstGeom>
          <a:solidFill>
            <a:schemeClr val="accent5"/>
          </a:solidFill>
          <a:ln w="9525">
            <a:noFill/>
            <a:round/>
            <a:headEnd/>
            <a:tailEnd/>
          </a:ln>
          <a:effectLst>
            <a:innerShdw blurRad="63500" dist="50800" dir="10800000">
              <a:prstClr val="black">
                <a:alpha val="7000"/>
              </a:prstClr>
            </a:innerShdw>
          </a:effectLst>
        </p:spPr>
        <p:txBody>
          <a:bodyPr vert="horz" wrap="square" lIns="91440" tIns="45720" rIns="91440" bIns="45720" numCol="1" rtlCol="0" anchor="ctr" anchorCtr="0" compatLnSpc="1">
            <a:prstTxWarp prst="textNoShape">
              <a:avLst/>
            </a:prstTxWarp>
          </a:bodyPr>
          <a:lstStyle/>
          <a:p>
            <a:pPr algn="ctr"/>
            <a:endParaRPr lang="en-US" sz="1200" b="1" dirty="0">
              <a:solidFill>
                <a:schemeClr val="tx1">
                  <a:lumMod val="65000"/>
                  <a:lumOff val="35000"/>
                </a:schemeClr>
              </a:solidFill>
            </a:endParaRPr>
          </a:p>
        </p:txBody>
      </p:sp>
      <p:sp>
        <p:nvSpPr>
          <p:cNvPr id="53" name="Chevron 78">
            <a:extLst>
              <a:ext uri="{FF2B5EF4-FFF2-40B4-BE49-F238E27FC236}">
                <a16:creationId xmlns:a16="http://schemas.microsoft.com/office/drawing/2014/main" id="{60F96100-78A3-4769-BC4E-62BE8870E179}"/>
              </a:ext>
            </a:extLst>
          </p:cNvPr>
          <p:cNvSpPr/>
          <p:nvPr/>
        </p:nvSpPr>
        <p:spPr bwMode="auto">
          <a:xfrm>
            <a:off x="5261687" y="2072308"/>
            <a:ext cx="468605" cy="588206"/>
          </a:xfrm>
          <a:prstGeom prst="chevron">
            <a:avLst>
              <a:gd name="adj" fmla="val 49391"/>
            </a:avLst>
          </a:prstGeom>
          <a:solidFill>
            <a:schemeClr val="accent6"/>
          </a:solidFill>
          <a:ln w="9525">
            <a:noFill/>
            <a:round/>
            <a:headEnd/>
            <a:tailEnd/>
          </a:ln>
          <a:effectLst>
            <a:innerShdw blurRad="63500" dist="50800" dir="10800000">
              <a:prstClr val="black">
                <a:alpha val="7000"/>
              </a:prstClr>
            </a:innerShdw>
          </a:effectLst>
        </p:spPr>
        <p:txBody>
          <a:bodyPr vert="horz" wrap="square" lIns="91440" tIns="45720" rIns="91440" bIns="45720" numCol="1" rtlCol="0" anchor="ctr" anchorCtr="0" compatLnSpc="1">
            <a:prstTxWarp prst="textNoShape">
              <a:avLst/>
            </a:prstTxWarp>
          </a:bodyPr>
          <a:lstStyle/>
          <a:p>
            <a:pPr algn="ctr"/>
            <a:endParaRPr lang="en-US" sz="1200" b="1" dirty="0">
              <a:solidFill>
                <a:schemeClr val="tx1">
                  <a:lumMod val="65000"/>
                  <a:lumOff val="35000"/>
                </a:schemeClr>
              </a:solidFill>
            </a:endParaRPr>
          </a:p>
        </p:txBody>
      </p:sp>
      <p:sp>
        <p:nvSpPr>
          <p:cNvPr id="54" name="Chevron 82">
            <a:extLst>
              <a:ext uri="{FF2B5EF4-FFF2-40B4-BE49-F238E27FC236}">
                <a16:creationId xmlns:a16="http://schemas.microsoft.com/office/drawing/2014/main" id="{E52C590B-6D7B-43EA-8299-43B80010EB37}"/>
              </a:ext>
            </a:extLst>
          </p:cNvPr>
          <p:cNvSpPr/>
          <p:nvPr/>
        </p:nvSpPr>
        <p:spPr bwMode="auto">
          <a:xfrm>
            <a:off x="6198344" y="2072308"/>
            <a:ext cx="468605" cy="588206"/>
          </a:xfrm>
          <a:prstGeom prst="chevron">
            <a:avLst>
              <a:gd name="adj" fmla="val 49391"/>
            </a:avLst>
          </a:prstGeom>
          <a:solidFill>
            <a:schemeClr val="tx1">
              <a:lumMod val="75000"/>
              <a:lumOff val="25000"/>
            </a:schemeClr>
          </a:solidFill>
          <a:ln w="9525">
            <a:noFill/>
            <a:round/>
            <a:headEnd/>
            <a:tailEnd/>
          </a:ln>
          <a:effectLst>
            <a:innerShdw blurRad="63500" dist="50800" dir="10800000">
              <a:prstClr val="black">
                <a:alpha val="7000"/>
              </a:prstClr>
            </a:innerShdw>
          </a:effectLst>
        </p:spPr>
        <p:txBody>
          <a:bodyPr vert="horz" wrap="square" lIns="91440" tIns="45720" rIns="91440" bIns="45720" numCol="1" rtlCol="0" anchor="ctr" anchorCtr="0" compatLnSpc="1">
            <a:prstTxWarp prst="textNoShape">
              <a:avLst/>
            </a:prstTxWarp>
          </a:bodyPr>
          <a:lstStyle/>
          <a:p>
            <a:pPr algn="ctr"/>
            <a:endParaRPr lang="en-US" sz="1200" b="1" dirty="0">
              <a:solidFill>
                <a:schemeClr val="tx1">
                  <a:lumMod val="65000"/>
                  <a:lumOff val="35000"/>
                </a:schemeClr>
              </a:solidFill>
            </a:endParaRPr>
          </a:p>
        </p:txBody>
      </p:sp>
      <p:sp>
        <p:nvSpPr>
          <p:cNvPr id="56" name="Rectangle 55">
            <a:extLst>
              <a:ext uri="{FF2B5EF4-FFF2-40B4-BE49-F238E27FC236}">
                <a16:creationId xmlns:a16="http://schemas.microsoft.com/office/drawing/2014/main" id="{990F7E2C-5F59-4F4A-B665-8526D93826A4}"/>
              </a:ext>
            </a:extLst>
          </p:cNvPr>
          <p:cNvSpPr/>
          <p:nvPr/>
        </p:nvSpPr>
        <p:spPr>
          <a:xfrm flipH="1">
            <a:off x="985682" y="2274079"/>
            <a:ext cx="666771" cy="184666"/>
          </a:xfrm>
          <a:prstGeom prst="rect">
            <a:avLst/>
          </a:prstGeom>
        </p:spPr>
        <p:txBody>
          <a:bodyPr wrap="square" lIns="0" tIns="0" rIns="0" bIns="0" anchor="ctr">
            <a:spAutoFit/>
          </a:bodyPr>
          <a:lstStyle/>
          <a:p>
            <a:pPr algn="ctr"/>
            <a:r>
              <a:rPr lang="en-US" sz="1200" b="1" dirty="0">
                <a:solidFill>
                  <a:schemeClr val="tx1">
                    <a:lumMod val="65000"/>
                    <a:lumOff val="35000"/>
                  </a:schemeClr>
                </a:solidFill>
              </a:rPr>
              <a:t>2023</a:t>
            </a:r>
          </a:p>
        </p:txBody>
      </p:sp>
      <p:sp>
        <p:nvSpPr>
          <p:cNvPr id="57" name="Rectangle 56">
            <a:extLst>
              <a:ext uri="{FF2B5EF4-FFF2-40B4-BE49-F238E27FC236}">
                <a16:creationId xmlns:a16="http://schemas.microsoft.com/office/drawing/2014/main" id="{9EB47BE4-BFE8-4C63-BBBE-71F1DB9AC8E2}"/>
              </a:ext>
            </a:extLst>
          </p:cNvPr>
          <p:cNvSpPr/>
          <p:nvPr/>
        </p:nvSpPr>
        <p:spPr>
          <a:xfrm flipH="1">
            <a:off x="1922338" y="2274079"/>
            <a:ext cx="666771" cy="184666"/>
          </a:xfrm>
          <a:prstGeom prst="rect">
            <a:avLst/>
          </a:prstGeom>
        </p:spPr>
        <p:txBody>
          <a:bodyPr wrap="square" lIns="0" tIns="0" rIns="0" bIns="0" anchor="ctr">
            <a:spAutoFit/>
          </a:bodyPr>
          <a:lstStyle/>
          <a:p>
            <a:pPr algn="ctr"/>
            <a:r>
              <a:rPr lang="en-US" sz="1200" b="1" dirty="0">
                <a:solidFill>
                  <a:schemeClr val="tx1">
                    <a:lumMod val="65000"/>
                    <a:lumOff val="35000"/>
                  </a:schemeClr>
                </a:solidFill>
              </a:rPr>
              <a:t>2024</a:t>
            </a:r>
          </a:p>
        </p:txBody>
      </p:sp>
      <p:sp>
        <p:nvSpPr>
          <p:cNvPr id="58" name="Rectangle 57">
            <a:extLst>
              <a:ext uri="{FF2B5EF4-FFF2-40B4-BE49-F238E27FC236}">
                <a16:creationId xmlns:a16="http://schemas.microsoft.com/office/drawing/2014/main" id="{B5B6AA19-C948-4BE5-BCCA-86BF9973194A}"/>
              </a:ext>
            </a:extLst>
          </p:cNvPr>
          <p:cNvSpPr/>
          <p:nvPr/>
        </p:nvSpPr>
        <p:spPr>
          <a:xfrm flipH="1">
            <a:off x="2858993" y="2274079"/>
            <a:ext cx="666771" cy="184666"/>
          </a:xfrm>
          <a:prstGeom prst="rect">
            <a:avLst/>
          </a:prstGeom>
        </p:spPr>
        <p:txBody>
          <a:bodyPr wrap="square" lIns="0" tIns="0" rIns="0" bIns="0" anchor="ctr">
            <a:spAutoFit/>
          </a:bodyPr>
          <a:lstStyle/>
          <a:p>
            <a:pPr algn="ctr"/>
            <a:r>
              <a:rPr lang="en-US" sz="1200" b="1" dirty="0">
                <a:solidFill>
                  <a:schemeClr val="tx1">
                    <a:lumMod val="65000"/>
                    <a:lumOff val="35000"/>
                  </a:schemeClr>
                </a:solidFill>
              </a:rPr>
              <a:t>2025</a:t>
            </a:r>
          </a:p>
        </p:txBody>
      </p:sp>
      <p:sp>
        <p:nvSpPr>
          <p:cNvPr id="59" name="Rectangle 58">
            <a:extLst>
              <a:ext uri="{FF2B5EF4-FFF2-40B4-BE49-F238E27FC236}">
                <a16:creationId xmlns:a16="http://schemas.microsoft.com/office/drawing/2014/main" id="{CCB45A81-6FCB-4469-9EAE-9412594E3D63}"/>
              </a:ext>
            </a:extLst>
          </p:cNvPr>
          <p:cNvSpPr/>
          <p:nvPr/>
        </p:nvSpPr>
        <p:spPr>
          <a:xfrm flipH="1">
            <a:off x="3795650" y="2274079"/>
            <a:ext cx="666771" cy="184666"/>
          </a:xfrm>
          <a:prstGeom prst="rect">
            <a:avLst/>
          </a:prstGeom>
        </p:spPr>
        <p:txBody>
          <a:bodyPr wrap="square" lIns="0" tIns="0" rIns="0" bIns="0" anchor="ctr">
            <a:spAutoFit/>
          </a:bodyPr>
          <a:lstStyle/>
          <a:p>
            <a:pPr algn="ctr"/>
            <a:r>
              <a:rPr lang="en-US" sz="1200" b="1" dirty="0">
                <a:solidFill>
                  <a:schemeClr val="tx1">
                    <a:lumMod val="65000"/>
                    <a:lumOff val="35000"/>
                  </a:schemeClr>
                </a:solidFill>
              </a:rPr>
              <a:t>2026</a:t>
            </a:r>
          </a:p>
        </p:txBody>
      </p:sp>
      <p:sp>
        <p:nvSpPr>
          <p:cNvPr id="60" name="Rectangle 59">
            <a:extLst>
              <a:ext uri="{FF2B5EF4-FFF2-40B4-BE49-F238E27FC236}">
                <a16:creationId xmlns:a16="http://schemas.microsoft.com/office/drawing/2014/main" id="{B098B1C3-5D28-4DB9-8339-ABEBBC53756E}"/>
              </a:ext>
            </a:extLst>
          </p:cNvPr>
          <p:cNvSpPr/>
          <p:nvPr/>
        </p:nvSpPr>
        <p:spPr>
          <a:xfrm flipH="1">
            <a:off x="4732304" y="2274079"/>
            <a:ext cx="666771" cy="184666"/>
          </a:xfrm>
          <a:prstGeom prst="rect">
            <a:avLst/>
          </a:prstGeom>
        </p:spPr>
        <p:txBody>
          <a:bodyPr wrap="square" lIns="0" tIns="0" rIns="0" bIns="0" anchor="ctr">
            <a:spAutoFit/>
          </a:bodyPr>
          <a:lstStyle/>
          <a:p>
            <a:pPr algn="ctr"/>
            <a:r>
              <a:rPr lang="en-US" sz="1200" b="1" dirty="0">
                <a:solidFill>
                  <a:schemeClr val="tx1">
                    <a:lumMod val="65000"/>
                    <a:lumOff val="35000"/>
                  </a:schemeClr>
                </a:solidFill>
              </a:rPr>
              <a:t>2027</a:t>
            </a:r>
          </a:p>
        </p:txBody>
      </p:sp>
      <p:sp>
        <p:nvSpPr>
          <p:cNvPr id="64" name="Rectangle 63">
            <a:extLst>
              <a:ext uri="{FF2B5EF4-FFF2-40B4-BE49-F238E27FC236}">
                <a16:creationId xmlns:a16="http://schemas.microsoft.com/office/drawing/2014/main" id="{AAF7DE4D-5FF9-42B7-AC7D-96BD5EF3F74A}"/>
              </a:ext>
            </a:extLst>
          </p:cNvPr>
          <p:cNvSpPr/>
          <p:nvPr/>
        </p:nvSpPr>
        <p:spPr>
          <a:xfrm flipH="1">
            <a:off x="5668961" y="2274079"/>
            <a:ext cx="666771" cy="184666"/>
          </a:xfrm>
          <a:prstGeom prst="rect">
            <a:avLst/>
          </a:prstGeom>
        </p:spPr>
        <p:txBody>
          <a:bodyPr wrap="square" lIns="0" tIns="0" rIns="0" bIns="0" anchor="ctr">
            <a:spAutoFit/>
          </a:bodyPr>
          <a:lstStyle/>
          <a:p>
            <a:pPr algn="ctr"/>
            <a:r>
              <a:rPr lang="en-US" sz="1200" b="1" dirty="0">
                <a:solidFill>
                  <a:schemeClr val="tx1">
                    <a:lumMod val="65000"/>
                    <a:lumOff val="35000"/>
                  </a:schemeClr>
                </a:solidFill>
              </a:rPr>
              <a:t>2028</a:t>
            </a:r>
          </a:p>
        </p:txBody>
      </p:sp>
      <p:sp>
        <p:nvSpPr>
          <p:cNvPr id="68" name="Rectangle 67">
            <a:extLst>
              <a:ext uri="{FF2B5EF4-FFF2-40B4-BE49-F238E27FC236}">
                <a16:creationId xmlns:a16="http://schemas.microsoft.com/office/drawing/2014/main" id="{033251C8-F7E6-4303-A1D4-9D46488AF453}"/>
              </a:ext>
            </a:extLst>
          </p:cNvPr>
          <p:cNvSpPr/>
          <p:nvPr/>
        </p:nvSpPr>
        <p:spPr>
          <a:xfrm flipH="1">
            <a:off x="6568292" y="2274079"/>
            <a:ext cx="666771" cy="184666"/>
          </a:xfrm>
          <a:prstGeom prst="rect">
            <a:avLst/>
          </a:prstGeom>
        </p:spPr>
        <p:txBody>
          <a:bodyPr wrap="square" lIns="0" tIns="0" rIns="0" bIns="0" anchor="ctr">
            <a:spAutoFit/>
          </a:bodyPr>
          <a:lstStyle/>
          <a:p>
            <a:pPr algn="ctr"/>
            <a:r>
              <a:rPr lang="en-US" sz="1200" b="1" dirty="0">
                <a:solidFill>
                  <a:schemeClr val="tx1">
                    <a:lumMod val="65000"/>
                    <a:lumOff val="35000"/>
                  </a:schemeClr>
                </a:solidFill>
              </a:rPr>
              <a:t>2029</a:t>
            </a:r>
          </a:p>
        </p:txBody>
      </p:sp>
      <p:sp>
        <p:nvSpPr>
          <p:cNvPr id="169" name="Chevron 78">
            <a:extLst>
              <a:ext uri="{FF2B5EF4-FFF2-40B4-BE49-F238E27FC236}">
                <a16:creationId xmlns:a16="http://schemas.microsoft.com/office/drawing/2014/main" id="{F47FD93C-BDA2-42C9-98A8-DEBEE09C9E40}"/>
              </a:ext>
            </a:extLst>
          </p:cNvPr>
          <p:cNvSpPr/>
          <p:nvPr/>
        </p:nvSpPr>
        <p:spPr bwMode="auto">
          <a:xfrm>
            <a:off x="7129141" y="2072308"/>
            <a:ext cx="468605" cy="588206"/>
          </a:xfrm>
          <a:prstGeom prst="chevron">
            <a:avLst>
              <a:gd name="adj" fmla="val 49391"/>
            </a:avLst>
          </a:prstGeom>
          <a:solidFill>
            <a:schemeClr val="tx1">
              <a:lumMod val="50000"/>
              <a:lumOff val="50000"/>
            </a:schemeClr>
          </a:solidFill>
          <a:ln w="9525">
            <a:noFill/>
            <a:round/>
            <a:headEnd/>
            <a:tailEnd/>
          </a:ln>
          <a:effectLst>
            <a:innerShdw blurRad="63500" dist="50800" dir="10800000">
              <a:prstClr val="black">
                <a:alpha val="7000"/>
              </a:prstClr>
            </a:innerShdw>
          </a:effectLst>
        </p:spPr>
        <p:txBody>
          <a:bodyPr vert="horz" wrap="square" lIns="91440" tIns="45720" rIns="91440" bIns="45720" numCol="1" rtlCol="0" anchor="ctr" anchorCtr="0" compatLnSpc="1">
            <a:prstTxWarp prst="textNoShape">
              <a:avLst/>
            </a:prstTxWarp>
          </a:bodyPr>
          <a:lstStyle/>
          <a:p>
            <a:pPr algn="ctr"/>
            <a:endParaRPr lang="en-US" sz="1200" b="1" dirty="0">
              <a:solidFill>
                <a:schemeClr val="tx1">
                  <a:lumMod val="65000"/>
                  <a:lumOff val="35000"/>
                </a:schemeClr>
              </a:solidFill>
            </a:endParaRPr>
          </a:p>
        </p:txBody>
      </p:sp>
      <p:sp>
        <p:nvSpPr>
          <p:cNvPr id="170" name="Chevron 82">
            <a:extLst>
              <a:ext uri="{FF2B5EF4-FFF2-40B4-BE49-F238E27FC236}">
                <a16:creationId xmlns:a16="http://schemas.microsoft.com/office/drawing/2014/main" id="{472FDC4C-BC55-4B08-B13F-09CC38D978AA}"/>
              </a:ext>
            </a:extLst>
          </p:cNvPr>
          <p:cNvSpPr/>
          <p:nvPr/>
        </p:nvSpPr>
        <p:spPr bwMode="auto">
          <a:xfrm>
            <a:off x="8065797" y="2072308"/>
            <a:ext cx="468605" cy="588206"/>
          </a:xfrm>
          <a:prstGeom prst="chevron">
            <a:avLst>
              <a:gd name="adj" fmla="val 49391"/>
            </a:avLst>
          </a:prstGeom>
          <a:solidFill>
            <a:schemeClr val="accent3"/>
          </a:solidFill>
          <a:ln w="9525">
            <a:noFill/>
            <a:round/>
            <a:headEnd/>
            <a:tailEnd/>
          </a:ln>
          <a:effectLst>
            <a:innerShdw blurRad="63500" dist="50800" dir="10800000">
              <a:prstClr val="black">
                <a:alpha val="7000"/>
              </a:prstClr>
            </a:innerShdw>
          </a:effectLst>
        </p:spPr>
        <p:txBody>
          <a:bodyPr vert="horz" wrap="square" lIns="91440" tIns="45720" rIns="91440" bIns="45720" numCol="1" rtlCol="0" anchor="ctr" anchorCtr="0" compatLnSpc="1">
            <a:prstTxWarp prst="textNoShape">
              <a:avLst/>
            </a:prstTxWarp>
          </a:bodyPr>
          <a:lstStyle/>
          <a:p>
            <a:pPr algn="ctr"/>
            <a:endParaRPr lang="en-US" sz="1200" b="1" dirty="0">
              <a:solidFill>
                <a:schemeClr val="tx1">
                  <a:lumMod val="65000"/>
                  <a:lumOff val="35000"/>
                </a:schemeClr>
              </a:solidFill>
            </a:endParaRPr>
          </a:p>
        </p:txBody>
      </p:sp>
      <p:sp>
        <p:nvSpPr>
          <p:cNvPr id="171" name="Rectangle 170">
            <a:extLst>
              <a:ext uri="{FF2B5EF4-FFF2-40B4-BE49-F238E27FC236}">
                <a16:creationId xmlns:a16="http://schemas.microsoft.com/office/drawing/2014/main" id="{38DBD22E-206B-4921-92DD-1C8A2B5597C6}"/>
              </a:ext>
            </a:extLst>
          </p:cNvPr>
          <p:cNvSpPr/>
          <p:nvPr/>
        </p:nvSpPr>
        <p:spPr>
          <a:xfrm flipH="1">
            <a:off x="7536415" y="2274079"/>
            <a:ext cx="666771" cy="184666"/>
          </a:xfrm>
          <a:prstGeom prst="rect">
            <a:avLst/>
          </a:prstGeom>
        </p:spPr>
        <p:txBody>
          <a:bodyPr wrap="square" lIns="0" tIns="0" rIns="0" bIns="0" anchor="ctr">
            <a:spAutoFit/>
          </a:bodyPr>
          <a:lstStyle/>
          <a:p>
            <a:pPr algn="ctr"/>
            <a:r>
              <a:rPr lang="en-US" sz="1200" b="1" dirty="0">
                <a:solidFill>
                  <a:schemeClr val="tx1">
                    <a:lumMod val="65000"/>
                    <a:lumOff val="35000"/>
                  </a:schemeClr>
                </a:solidFill>
              </a:rPr>
              <a:t>2030</a:t>
            </a:r>
          </a:p>
        </p:txBody>
      </p:sp>
      <p:sp>
        <p:nvSpPr>
          <p:cNvPr id="172" name="TextBox 171">
            <a:extLst>
              <a:ext uri="{FF2B5EF4-FFF2-40B4-BE49-F238E27FC236}">
                <a16:creationId xmlns:a16="http://schemas.microsoft.com/office/drawing/2014/main" id="{290F8A66-DD1D-4039-A680-E5855999A9D7}"/>
              </a:ext>
            </a:extLst>
          </p:cNvPr>
          <p:cNvSpPr txBox="1"/>
          <p:nvPr/>
        </p:nvSpPr>
        <p:spPr>
          <a:xfrm>
            <a:off x="7135856" y="4678025"/>
            <a:ext cx="1093725" cy="706604"/>
          </a:xfrm>
          <a:prstGeom prst="rect">
            <a:avLst/>
          </a:prstGeom>
          <a:noFill/>
        </p:spPr>
        <p:txBody>
          <a:bodyPr wrap="square" lIns="0" tIns="0" rIns="0" bIns="0" anchor="t">
            <a:spAutoFit/>
          </a:bodyPr>
          <a:lstStyle/>
          <a:p>
            <a:pPr>
              <a:spcAft>
                <a:spcPts val="225"/>
              </a:spcAft>
            </a:pPr>
            <a:r>
              <a:rPr lang="en-US" sz="1050" b="1" dirty="0">
                <a:solidFill>
                  <a:schemeClr val="tx1">
                    <a:lumMod val="50000"/>
                    <a:lumOff val="50000"/>
                  </a:schemeClr>
                </a:solidFill>
                <a:cs typeface="Mongolian Baiti" panose="03000500000000000000" pitchFamily="66" charset="0"/>
              </a:rPr>
              <a:t>Date: MM/DD/YY</a:t>
            </a: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Tree>
    <p:extLst>
      <p:ext uri="{BB962C8B-B14F-4D97-AF65-F5344CB8AC3E}">
        <p14:creationId xmlns:p14="http://schemas.microsoft.com/office/powerpoint/2010/main" val="2049308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387820" y="884975"/>
            <a:ext cx="8368363" cy="199546"/>
          </a:xfrm>
        </p:spPr>
        <p:txBody>
          <a:bodyPr/>
          <a:lstStyle/>
          <a:p>
            <a:r>
              <a:rPr lang="en-US" dirty="0"/>
              <a:t>Enter your subhead line here</a:t>
            </a:r>
          </a:p>
        </p:txBody>
      </p:sp>
      <p:sp>
        <p:nvSpPr>
          <p:cNvPr id="5" name="Title 4"/>
          <p:cNvSpPr>
            <a:spLocks noGrp="1"/>
          </p:cNvSpPr>
          <p:nvPr>
            <p:ph type="title"/>
          </p:nvPr>
        </p:nvSpPr>
        <p:spPr>
          <a:xfrm>
            <a:off x="387820" y="382773"/>
            <a:ext cx="8368363" cy="445500"/>
          </a:xfrm>
        </p:spPr>
        <p:txBody>
          <a:bodyPr/>
          <a:lstStyle/>
          <a:p>
            <a:r>
              <a:rPr lang="en-US" dirty="0"/>
              <a:t>Timeline Infographics – 8 Steps</a:t>
            </a:r>
          </a:p>
        </p:txBody>
      </p:sp>
      <p:sp>
        <p:nvSpPr>
          <p:cNvPr id="2" name="Rectangle: Rounded Corners 1"/>
          <p:cNvSpPr/>
          <p:nvPr/>
        </p:nvSpPr>
        <p:spPr bwMode="auto">
          <a:xfrm>
            <a:off x="387820" y="2696897"/>
            <a:ext cx="1001117" cy="2695249"/>
          </a:xfrm>
          <a:prstGeom prst="roundRect">
            <a:avLst>
              <a:gd name="adj" fmla="val 19502"/>
            </a:avLst>
          </a:prstGeom>
          <a:solidFill>
            <a:schemeClr val="accent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109" name="Rectangle: Rounded Corners 108">
            <a:extLst>
              <a:ext uri="{FF2B5EF4-FFF2-40B4-BE49-F238E27FC236}">
                <a16:creationId xmlns:a16="http://schemas.microsoft.com/office/drawing/2014/main" id="{11B12564-2C87-4176-B05A-B53AD55A1441}"/>
              </a:ext>
            </a:extLst>
          </p:cNvPr>
          <p:cNvSpPr/>
          <p:nvPr/>
        </p:nvSpPr>
        <p:spPr bwMode="auto">
          <a:xfrm>
            <a:off x="6702045" y="2696897"/>
            <a:ext cx="1001117" cy="2695249"/>
          </a:xfrm>
          <a:prstGeom prst="roundRect">
            <a:avLst>
              <a:gd name="adj" fmla="val 20833"/>
            </a:avLst>
          </a:prstGeom>
          <a:solidFill>
            <a:schemeClr val="tx1">
              <a:lumMod val="75000"/>
              <a:lumOff val="25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110" name="Rectangle: Rounded Corners 109">
            <a:extLst>
              <a:ext uri="{FF2B5EF4-FFF2-40B4-BE49-F238E27FC236}">
                <a16:creationId xmlns:a16="http://schemas.microsoft.com/office/drawing/2014/main" id="{6BC7DDBE-EA81-4767-A987-105687C08E21}"/>
              </a:ext>
            </a:extLst>
          </p:cNvPr>
          <p:cNvSpPr/>
          <p:nvPr/>
        </p:nvSpPr>
        <p:spPr bwMode="auto">
          <a:xfrm>
            <a:off x="5649674" y="2696897"/>
            <a:ext cx="1001117" cy="2695249"/>
          </a:xfrm>
          <a:prstGeom prst="roundRect">
            <a:avLst>
              <a:gd name="adj" fmla="val 19585"/>
            </a:avLst>
          </a:prstGeom>
          <a:solidFill>
            <a:schemeClr val="accent6"/>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111" name="Rectangle: Rounded Corners 110">
            <a:extLst>
              <a:ext uri="{FF2B5EF4-FFF2-40B4-BE49-F238E27FC236}">
                <a16:creationId xmlns:a16="http://schemas.microsoft.com/office/drawing/2014/main" id="{3B7DB436-7CD3-45F3-B389-50B1844B2333}"/>
              </a:ext>
            </a:extLst>
          </p:cNvPr>
          <p:cNvSpPr/>
          <p:nvPr/>
        </p:nvSpPr>
        <p:spPr bwMode="auto">
          <a:xfrm>
            <a:off x="4597304" y="2696897"/>
            <a:ext cx="1001117" cy="2695249"/>
          </a:xfrm>
          <a:prstGeom prst="roundRect">
            <a:avLst>
              <a:gd name="adj" fmla="val 19835"/>
            </a:avLst>
          </a:prstGeom>
          <a:solidFill>
            <a:schemeClr val="accent5"/>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112" name="Rectangle: Rounded Corners 111">
            <a:extLst>
              <a:ext uri="{FF2B5EF4-FFF2-40B4-BE49-F238E27FC236}">
                <a16:creationId xmlns:a16="http://schemas.microsoft.com/office/drawing/2014/main" id="{F3104E62-8438-4809-AADE-982E33FB6816}"/>
              </a:ext>
            </a:extLst>
          </p:cNvPr>
          <p:cNvSpPr/>
          <p:nvPr/>
        </p:nvSpPr>
        <p:spPr bwMode="auto">
          <a:xfrm>
            <a:off x="3544933" y="2696897"/>
            <a:ext cx="1001117" cy="2695249"/>
          </a:xfrm>
          <a:prstGeom prst="roundRect">
            <a:avLst>
              <a:gd name="adj" fmla="val 19169"/>
            </a:avLst>
          </a:prstGeom>
          <a:solidFill>
            <a:schemeClr val="accent4"/>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113" name="Rectangle: Rounded Corners 112">
            <a:extLst>
              <a:ext uri="{FF2B5EF4-FFF2-40B4-BE49-F238E27FC236}">
                <a16:creationId xmlns:a16="http://schemas.microsoft.com/office/drawing/2014/main" id="{C0805C44-F51E-4C86-B709-8636D93B7ED4}"/>
              </a:ext>
            </a:extLst>
          </p:cNvPr>
          <p:cNvSpPr/>
          <p:nvPr/>
        </p:nvSpPr>
        <p:spPr bwMode="auto">
          <a:xfrm>
            <a:off x="2492561" y="2696897"/>
            <a:ext cx="1001117" cy="2695249"/>
          </a:xfrm>
          <a:prstGeom prst="roundRect">
            <a:avLst>
              <a:gd name="adj" fmla="val 20500"/>
            </a:avLst>
          </a:prstGeom>
          <a:solidFill>
            <a:schemeClr val="accent3"/>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114" name="Rectangle: Rounded Corners 113">
            <a:extLst>
              <a:ext uri="{FF2B5EF4-FFF2-40B4-BE49-F238E27FC236}">
                <a16:creationId xmlns:a16="http://schemas.microsoft.com/office/drawing/2014/main" id="{F9FB2AD4-2D67-417B-84CF-9A0BDDA8C34A}"/>
              </a:ext>
            </a:extLst>
          </p:cNvPr>
          <p:cNvSpPr/>
          <p:nvPr/>
        </p:nvSpPr>
        <p:spPr bwMode="auto">
          <a:xfrm>
            <a:off x="1440191" y="2696897"/>
            <a:ext cx="1001117" cy="2695249"/>
          </a:xfrm>
          <a:prstGeom prst="roundRect">
            <a:avLst>
              <a:gd name="adj" fmla="val 20167"/>
            </a:avLst>
          </a:prstGeom>
          <a:solidFill>
            <a:schemeClr val="accent2"/>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44" name="TextBox 43">
            <a:extLst>
              <a:ext uri="{FF2B5EF4-FFF2-40B4-BE49-F238E27FC236}">
                <a16:creationId xmlns:a16="http://schemas.microsoft.com/office/drawing/2014/main" id="{73430A1B-13CE-4BC5-A997-AF515D3499FE}"/>
              </a:ext>
            </a:extLst>
          </p:cNvPr>
          <p:cNvSpPr txBox="1"/>
          <p:nvPr/>
        </p:nvSpPr>
        <p:spPr>
          <a:xfrm>
            <a:off x="481400" y="4109212"/>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50" name="TextBox 49">
            <a:extLst>
              <a:ext uri="{FF2B5EF4-FFF2-40B4-BE49-F238E27FC236}">
                <a16:creationId xmlns:a16="http://schemas.microsoft.com/office/drawing/2014/main" id="{51E7086A-776D-4107-BF08-4D2B746FF345}"/>
              </a:ext>
            </a:extLst>
          </p:cNvPr>
          <p:cNvSpPr txBox="1"/>
          <p:nvPr/>
        </p:nvSpPr>
        <p:spPr>
          <a:xfrm>
            <a:off x="1533770" y="4109212"/>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54" name="TextBox 53">
            <a:extLst>
              <a:ext uri="{FF2B5EF4-FFF2-40B4-BE49-F238E27FC236}">
                <a16:creationId xmlns:a16="http://schemas.microsoft.com/office/drawing/2014/main" id="{178D0844-85D8-4D2F-8A4F-067FD18A0071}"/>
              </a:ext>
            </a:extLst>
          </p:cNvPr>
          <p:cNvSpPr txBox="1"/>
          <p:nvPr/>
        </p:nvSpPr>
        <p:spPr>
          <a:xfrm>
            <a:off x="2586140" y="4109212"/>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58" name="TextBox 57">
            <a:extLst>
              <a:ext uri="{FF2B5EF4-FFF2-40B4-BE49-F238E27FC236}">
                <a16:creationId xmlns:a16="http://schemas.microsoft.com/office/drawing/2014/main" id="{2F0B7FC2-1DD8-4B1C-BAE9-A52BA8EDEEFF}"/>
              </a:ext>
            </a:extLst>
          </p:cNvPr>
          <p:cNvSpPr txBox="1"/>
          <p:nvPr/>
        </p:nvSpPr>
        <p:spPr>
          <a:xfrm>
            <a:off x="3638513" y="4109212"/>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83" name="TextBox 82">
            <a:extLst>
              <a:ext uri="{FF2B5EF4-FFF2-40B4-BE49-F238E27FC236}">
                <a16:creationId xmlns:a16="http://schemas.microsoft.com/office/drawing/2014/main" id="{13D8E4AA-A12D-49A6-9C3C-E41AC169523F}"/>
              </a:ext>
            </a:extLst>
          </p:cNvPr>
          <p:cNvSpPr txBox="1"/>
          <p:nvPr/>
        </p:nvSpPr>
        <p:spPr>
          <a:xfrm>
            <a:off x="2540906" y="2104942"/>
            <a:ext cx="904428" cy="138499"/>
          </a:xfrm>
          <a:prstGeom prst="rect">
            <a:avLst/>
          </a:prstGeom>
          <a:noFill/>
        </p:spPr>
        <p:txBody>
          <a:bodyPr wrap="square" lIns="0" tIns="0" rIns="0" bIns="0" anchor="ctr">
            <a:spAutoFit/>
          </a:bodyPr>
          <a:lstStyle/>
          <a:p>
            <a:pPr algn="ctr">
              <a:spcAft>
                <a:spcPts val="450"/>
              </a:spcAft>
            </a:pPr>
            <a:r>
              <a:rPr lang="en-US" sz="900" dirty="0">
                <a:solidFill>
                  <a:schemeClr val="tx1">
                    <a:lumMod val="75000"/>
                    <a:lumOff val="25000"/>
                  </a:schemeClr>
                </a:solidFill>
                <a:cs typeface="Mongolian Baiti" panose="03000500000000000000" pitchFamily="66" charset="0"/>
              </a:rPr>
              <a:t>20 JAN </a:t>
            </a:r>
            <a:r>
              <a:rPr lang="en-US" sz="900" b="1" dirty="0">
                <a:solidFill>
                  <a:schemeClr val="tx1">
                    <a:lumMod val="75000"/>
                    <a:lumOff val="25000"/>
                  </a:schemeClr>
                </a:solidFill>
                <a:cs typeface="Mongolian Baiti" panose="03000500000000000000" pitchFamily="66" charset="0"/>
              </a:rPr>
              <a:t>2025</a:t>
            </a:r>
          </a:p>
        </p:txBody>
      </p:sp>
      <p:sp>
        <p:nvSpPr>
          <p:cNvPr id="84" name="TextBox 83">
            <a:extLst>
              <a:ext uri="{FF2B5EF4-FFF2-40B4-BE49-F238E27FC236}">
                <a16:creationId xmlns:a16="http://schemas.microsoft.com/office/drawing/2014/main" id="{8EC6D7F6-AEF3-4ABE-9995-15CA606B4C3B}"/>
              </a:ext>
            </a:extLst>
          </p:cNvPr>
          <p:cNvSpPr txBox="1"/>
          <p:nvPr/>
        </p:nvSpPr>
        <p:spPr>
          <a:xfrm>
            <a:off x="3593277" y="2104942"/>
            <a:ext cx="904428" cy="138499"/>
          </a:xfrm>
          <a:prstGeom prst="rect">
            <a:avLst/>
          </a:prstGeom>
          <a:noFill/>
        </p:spPr>
        <p:txBody>
          <a:bodyPr wrap="square" lIns="0" tIns="0" rIns="0" bIns="0" anchor="ctr">
            <a:spAutoFit/>
          </a:bodyPr>
          <a:lstStyle/>
          <a:p>
            <a:pPr algn="ctr">
              <a:spcAft>
                <a:spcPts val="450"/>
              </a:spcAft>
            </a:pPr>
            <a:r>
              <a:rPr lang="en-US" sz="900" dirty="0">
                <a:solidFill>
                  <a:schemeClr val="tx1">
                    <a:lumMod val="75000"/>
                    <a:lumOff val="25000"/>
                  </a:schemeClr>
                </a:solidFill>
                <a:cs typeface="Mongolian Baiti" panose="03000500000000000000" pitchFamily="66" charset="0"/>
              </a:rPr>
              <a:t>20 JAN </a:t>
            </a:r>
            <a:r>
              <a:rPr lang="en-US" sz="900" b="1" dirty="0">
                <a:solidFill>
                  <a:schemeClr val="tx1">
                    <a:lumMod val="75000"/>
                    <a:lumOff val="25000"/>
                  </a:schemeClr>
                </a:solidFill>
                <a:cs typeface="Mongolian Baiti" panose="03000500000000000000" pitchFamily="66" charset="0"/>
              </a:rPr>
              <a:t>2026</a:t>
            </a:r>
          </a:p>
        </p:txBody>
      </p:sp>
      <p:sp>
        <p:nvSpPr>
          <p:cNvPr id="86" name="TextBox 85">
            <a:extLst>
              <a:ext uri="{FF2B5EF4-FFF2-40B4-BE49-F238E27FC236}">
                <a16:creationId xmlns:a16="http://schemas.microsoft.com/office/drawing/2014/main" id="{E8F20705-1CDA-4220-8174-E83BFF200F63}"/>
              </a:ext>
            </a:extLst>
          </p:cNvPr>
          <p:cNvSpPr txBox="1"/>
          <p:nvPr/>
        </p:nvSpPr>
        <p:spPr>
          <a:xfrm>
            <a:off x="436163" y="2104942"/>
            <a:ext cx="904428" cy="138499"/>
          </a:xfrm>
          <a:prstGeom prst="rect">
            <a:avLst/>
          </a:prstGeom>
          <a:noFill/>
        </p:spPr>
        <p:txBody>
          <a:bodyPr wrap="square" lIns="0" tIns="0" rIns="0" bIns="0" anchor="ctr">
            <a:spAutoFit/>
          </a:bodyPr>
          <a:lstStyle/>
          <a:p>
            <a:pPr algn="ctr">
              <a:spcAft>
                <a:spcPts val="450"/>
              </a:spcAft>
            </a:pPr>
            <a:r>
              <a:rPr lang="en-US" sz="900" dirty="0">
                <a:solidFill>
                  <a:schemeClr val="tx1">
                    <a:lumMod val="75000"/>
                    <a:lumOff val="25000"/>
                  </a:schemeClr>
                </a:solidFill>
                <a:cs typeface="Mongolian Baiti" panose="03000500000000000000" pitchFamily="66" charset="0"/>
              </a:rPr>
              <a:t>20 JAN </a:t>
            </a:r>
            <a:r>
              <a:rPr lang="en-US" sz="900" b="1" dirty="0">
                <a:solidFill>
                  <a:schemeClr val="tx1">
                    <a:lumMod val="75000"/>
                    <a:lumOff val="25000"/>
                  </a:schemeClr>
                </a:solidFill>
                <a:cs typeface="Mongolian Baiti" panose="03000500000000000000" pitchFamily="66" charset="0"/>
              </a:rPr>
              <a:t>2023</a:t>
            </a:r>
          </a:p>
        </p:txBody>
      </p:sp>
      <p:sp>
        <p:nvSpPr>
          <p:cNvPr id="87" name="TextBox 86">
            <a:extLst>
              <a:ext uri="{FF2B5EF4-FFF2-40B4-BE49-F238E27FC236}">
                <a16:creationId xmlns:a16="http://schemas.microsoft.com/office/drawing/2014/main" id="{0B6AB4DA-14B9-4537-A788-20B96D480B9D}"/>
              </a:ext>
            </a:extLst>
          </p:cNvPr>
          <p:cNvSpPr txBox="1"/>
          <p:nvPr/>
        </p:nvSpPr>
        <p:spPr>
          <a:xfrm>
            <a:off x="1488535" y="2104942"/>
            <a:ext cx="904428" cy="138499"/>
          </a:xfrm>
          <a:prstGeom prst="rect">
            <a:avLst/>
          </a:prstGeom>
          <a:noFill/>
        </p:spPr>
        <p:txBody>
          <a:bodyPr wrap="square" lIns="0" tIns="0" rIns="0" bIns="0" anchor="ctr">
            <a:spAutoFit/>
          </a:bodyPr>
          <a:lstStyle/>
          <a:p>
            <a:pPr algn="ctr">
              <a:spcAft>
                <a:spcPts val="450"/>
              </a:spcAft>
            </a:pPr>
            <a:r>
              <a:rPr lang="en-US" sz="900" dirty="0">
                <a:solidFill>
                  <a:schemeClr val="tx1">
                    <a:lumMod val="75000"/>
                    <a:lumOff val="25000"/>
                  </a:schemeClr>
                </a:solidFill>
                <a:cs typeface="Mongolian Baiti" panose="03000500000000000000" pitchFamily="66" charset="0"/>
              </a:rPr>
              <a:t>20 JAN </a:t>
            </a:r>
            <a:r>
              <a:rPr lang="en-US" sz="900" b="1" dirty="0">
                <a:solidFill>
                  <a:schemeClr val="tx1">
                    <a:lumMod val="75000"/>
                    <a:lumOff val="25000"/>
                  </a:schemeClr>
                </a:solidFill>
                <a:cs typeface="Mongolian Baiti" panose="03000500000000000000" pitchFamily="66" charset="0"/>
              </a:rPr>
              <a:t>2024</a:t>
            </a:r>
          </a:p>
        </p:txBody>
      </p:sp>
      <p:cxnSp>
        <p:nvCxnSpPr>
          <p:cNvPr id="88" name="Straight Connector 87">
            <a:extLst>
              <a:ext uri="{FF2B5EF4-FFF2-40B4-BE49-F238E27FC236}">
                <a16:creationId xmlns:a16="http://schemas.microsoft.com/office/drawing/2014/main" id="{70C47C15-9EC8-4F27-8A02-7FB77D95CFC8}"/>
              </a:ext>
            </a:extLst>
          </p:cNvPr>
          <p:cNvCxnSpPr>
            <a:cxnSpLocks/>
          </p:cNvCxnSpPr>
          <p:nvPr/>
        </p:nvCxnSpPr>
        <p:spPr>
          <a:xfrm flipH="1">
            <a:off x="1038824" y="2405207"/>
            <a:ext cx="751476"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D6BC14EC-FDDA-4C16-89E9-DADCF0889B4A}"/>
              </a:ext>
            </a:extLst>
          </p:cNvPr>
          <p:cNvCxnSpPr>
            <a:cxnSpLocks/>
          </p:cNvCxnSpPr>
          <p:nvPr/>
        </p:nvCxnSpPr>
        <p:spPr>
          <a:xfrm flipH="1">
            <a:off x="2091196" y="2405207"/>
            <a:ext cx="751476"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7DB81329-CCC7-4C4A-B108-622C4D1E7326}"/>
              </a:ext>
            </a:extLst>
          </p:cNvPr>
          <p:cNvCxnSpPr>
            <a:cxnSpLocks/>
          </p:cNvCxnSpPr>
          <p:nvPr/>
        </p:nvCxnSpPr>
        <p:spPr>
          <a:xfrm flipH="1">
            <a:off x="3143567" y="2405207"/>
            <a:ext cx="751476"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631669A-E51E-442A-886C-277AB891824E}"/>
              </a:ext>
            </a:extLst>
          </p:cNvPr>
          <p:cNvCxnSpPr>
            <a:cxnSpLocks/>
          </p:cNvCxnSpPr>
          <p:nvPr/>
        </p:nvCxnSpPr>
        <p:spPr>
          <a:xfrm flipH="1">
            <a:off x="4195938" y="2405207"/>
            <a:ext cx="751476"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D916E46E-4E83-4D87-8177-1A155A1B89C3}"/>
              </a:ext>
            </a:extLst>
          </p:cNvPr>
          <p:cNvCxnSpPr>
            <a:cxnSpLocks/>
            <a:stCxn id="117" idx="0"/>
            <a:endCxn id="135" idx="4"/>
          </p:cNvCxnSpPr>
          <p:nvPr/>
        </p:nvCxnSpPr>
        <p:spPr>
          <a:xfrm flipV="1">
            <a:off x="888379" y="2497121"/>
            <a:ext cx="1" cy="574073"/>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CB201E6E-D3A7-4300-AA5B-B1B5980B55F5}"/>
              </a:ext>
            </a:extLst>
          </p:cNvPr>
          <p:cNvCxnSpPr>
            <a:cxnSpLocks/>
            <a:stCxn id="118" idx="0"/>
            <a:endCxn id="136" idx="4"/>
          </p:cNvCxnSpPr>
          <p:nvPr/>
        </p:nvCxnSpPr>
        <p:spPr>
          <a:xfrm flipV="1">
            <a:off x="1940750" y="2497121"/>
            <a:ext cx="1" cy="574073"/>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335B4B12-64EB-42B8-8305-67AF856DFAC4}"/>
              </a:ext>
            </a:extLst>
          </p:cNvPr>
          <p:cNvCxnSpPr>
            <a:cxnSpLocks/>
            <a:stCxn id="119" idx="0"/>
            <a:endCxn id="137" idx="4"/>
          </p:cNvCxnSpPr>
          <p:nvPr/>
        </p:nvCxnSpPr>
        <p:spPr>
          <a:xfrm flipV="1">
            <a:off x="2993120" y="2497121"/>
            <a:ext cx="0" cy="574073"/>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E6729B37-30E6-4CC6-84E0-A323D1E30DA3}"/>
              </a:ext>
            </a:extLst>
          </p:cNvPr>
          <p:cNvCxnSpPr>
            <a:cxnSpLocks/>
            <a:stCxn id="120" idx="0"/>
            <a:endCxn id="138" idx="4"/>
          </p:cNvCxnSpPr>
          <p:nvPr/>
        </p:nvCxnSpPr>
        <p:spPr>
          <a:xfrm flipV="1">
            <a:off x="4045492" y="2497121"/>
            <a:ext cx="0" cy="574073"/>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9064AA4A-DB34-4833-A9B4-EF533988B3EA}"/>
              </a:ext>
            </a:extLst>
          </p:cNvPr>
          <p:cNvSpPr txBox="1"/>
          <p:nvPr/>
        </p:nvSpPr>
        <p:spPr>
          <a:xfrm>
            <a:off x="4690883" y="4109212"/>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85" name="TextBox 84">
            <a:extLst>
              <a:ext uri="{FF2B5EF4-FFF2-40B4-BE49-F238E27FC236}">
                <a16:creationId xmlns:a16="http://schemas.microsoft.com/office/drawing/2014/main" id="{5C02C004-A3A0-4F94-A707-8406389981FE}"/>
              </a:ext>
            </a:extLst>
          </p:cNvPr>
          <p:cNvSpPr txBox="1"/>
          <p:nvPr/>
        </p:nvSpPr>
        <p:spPr>
          <a:xfrm>
            <a:off x="4645648" y="2104942"/>
            <a:ext cx="904428" cy="138499"/>
          </a:xfrm>
          <a:prstGeom prst="rect">
            <a:avLst/>
          </a:prstGeom>
          <a:noFill/>
        </p:spPr>
        <p:txBody>
          <a:bodyPr wrap="square" lIns="0" tIns="0" rIns="0" bIns="0" anchor="ctr">
            <a:spAutoFit/>
          </a:bodyPr>
          <a:lstStyle/>
          <a:p>
            <a:pPr algn="ctr">
              <a:spcAft>
                <a:spcPts val="450"/>
              </a:spcAft>
            </a:pPr>
            <a:r>
              <a:rPr lang="en-US" sz="900" dirty="0">
                <a:solidFill>
                  <a:schemeClr val="tx1">
                    <a:lumMod val="75000"/>
                    <a:lumOff val="25000"/>
                  </a:schemeClr>
                </a:solidFill>
                <a:cs typeface="Mongolian Baiti" panose="03000500000000000000" pitchFamily="66" charset="0"/>
              </a:rPr>
              <a:t>20 JAN </a:t>
            </a:r>
            <a:r>
              <a:rPr lang="en-US" sz="900" b="1" dirty="0">
                <a:solidFill>
                  <a:schemeClr val="tx1">
                    <a:lumMod val="75000"/>
                    <a:lumOff val="25000"/>
                  </a:schemeClr>
                </a:solidFill>
                <a:cs typeface="Mongolian Baiti" panose="03000500000000000000" pitchFamily="66" charset="0"/>
              </a:rPr>
              <a:t>2027</a:t>
            </a:r>
          </a:p>
        </p:txBody>
      </p:sp>
      <p:cxnSp>
        <p:nvCxnSpPr>
          <p:cNvPr id="100" name="Straight Connector 99">
            <a:extLst>
              <a:ext uri="{FF2B5EF4-FFF2-40B4-BE49-F238E27FC236}">
                <a16:creationId xmlns:a16="http://schemas.microsoft.com/office/drawing/2014/main" id="{A2176CF4-3E6D-49C3-BB64-24D91DE8E3D7}"/>
              </a:ext>
            </a:extLst>
          </p:cNvPr>
          <p:cNvCxnSpPr>
            <a:cxnSpLocks/>
            <a:stCxn id="121" idx="0"/>
            <a:endCxn id="139" idx="4"/>
          </p:cNvCxnSpPr>
          <p:nvPr/>
        </p:nvCxnSpPr>
        <p:spPr>
          <a:xfrm flipV="1">
            <a:off x="5097862" y="2497121"/>
            <a:ext cx="0" cy="574073"/>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E011AFE2-3E44-4B4F-8E1D-3513EE5AB955}"/>
              </a:ext>
            </a:extLst>
          </p:cNvPr>
          <p:cNvSpPr txBox="1"/>
          <p:nvPr/>
        </p:nvSpPr>
        <p:spPr>
          <a:xfrm>
            <a:off x="5743255" y="4109212"/>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59" name="TextBox 58">
            <a:extLst>
              <a:ext uri="{FF2B5EF4-FFF2-40B4-BE49-F238E27FC236}">
                <a16:creationId xmlns:a16="http://schemas.microsoft.com/office/drawing/2014/main" id="{7EA4B733-2960-4612-B48C-B4C3CA87B598}"/>
              </a:ext>
            </a:extLst>
          </p:cNvPr>
          <p:cNvSpPr txBox="1"/>
          <p:nvPr/>
        </p:nvSpPr>
        <p:spPr>
          <a:xfrm>
            <a:off x="5698019" y="2104942"/>
            <a:ext cx="904428" cy="138499"/>
          </a:xfrm>
          <a:prstGeom prst="rect">
            <a:avLst/>
          </a:prstGeom>
          <a:noFill/>
        </p:spPr>
        <p:txBody>
          <a:bodyPr wrap="square" lIns="0" tIns="0" rIns="0" bIns="0" anchor="ctr">
            <a:spAutoFit/>
          </a:bodyPr>
          <a:lstStyle/>
          <a:p>
            <a:pPr algn="ctr">
              <a:spcAft>
                <a:spcPts val="450"/>
              </a:spcAft>
            </a:pPr>
            <a:r>
              <a:rPr lang="en-US" sz="900" dirty="0">
                <a:solidFill>
                  <a:schemeClr val="tx1">
                    <a:lumMod val="75000"/>
                    <a:lumOff val="25000"/>
                  </a:schemeClr>
                </a:solidFill>
                <a:cs typeface="Mongolian Baiti" panose="03000500000000000000" pitchFamily="66" charset="0"/>
              </a:rPr>
              <a:t>20 JAN </a:t>
            </a:r>
            <a:r>
              <a:rPr lang="en-US" sz="900" b="1" dirty="0">
                <a:solidFill>
                  <a:schemeClr val="tx1">
                    <a:lumMod val="75000"/>
                    <a:lumOff val="25000"/>
                  </a:schemeClr>
                </a:solidFill>
                <a:cs typeface="Mongolian Baiti" panose="03000500000000000000" pitchFamily="66" charset="0"/>
              </a:rPr>
              <a:t>2028</a:t>
            </a:r>
          </a:p>
        </p:txBody>
      </p:sp>
      <p:cxnSp>
        <p:nvCxnSpPr>
          <p:cNvPr id="60" name="Straight Connector 59">
            <a:extLst>
              <a:ext uri="{FF2B5EF4-FFF2-40B4-BE49-F238E27FC236}">
                <a16:creationId xmlns:a16="http://schemas.microsoft.com/office/drawing/2014/main" id="{979CA94B-8693-45E2-A019-ECCCE93D7A0D}"/>
              </a:ext>
            </a:extLst>
          </p:cNvPr>
          <p:cNvCxnSpPr>
            <a:cxnSpLocks/>
          </p:cNvCxnSpPr>
          <p:nvPr/>
        </p:nvCxnSpPr>
        <p:spPr>
          <a:xfrm flipH="1">
            <a:off x="5248309" y="2405207"/>
            <a:ext cx="751476"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393FAFB6-0CF2-472C-84ED-5CBA842A61E2}"/>
              </a:ext>
            </a:extLst>
          </p:cNvPr>
          <p:cNvCxnSpPr>
            <a:cxnSpLocks/>
            <a:stCxn id="122" idx="0"/>
            <a:endCxn id="140" idx="4"/>
          </p:cNvCxnSpPr>
          <p:nvPr/>
        </p:nvCxnSpPr>
        <p:spPr>
          <a:xfrm flipV="1">
            <a:off x="6150233" y="2497121"/>
            <a:ext cx="1" cy="574073"/>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3A82B7F0-FB07-410A-9F7A-04EC43A87258}"/>
              </a:ext>
            </a:extLst>
          </p:cNvPr>
          <p:cNvSpPr txBox="1"/>
          <p:nvPr/>
        </p:nvSpPr>
        <p:spPr>
          <a:xfrm>
            <a:off x="6795625" y="4109212"/>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03" name="TextBox 102">
            <a:extLst>
              <a:ext uri="{FF2B5EF4-FFF2-40B4-BE49-F238E27FC236}">
                <a16:creationId xmlns:a16="http://schemas.microsoft.com/office/drawing/2014/main" id="{3D0B5763-EFAB-4C26-B945-FA675409B7A9}"/>
              </a:ext>
            </a:extLst>
          </p:cNvPr>
          <p:cNvSpPr txBox="1"/>
          <p:nvPr/>
        </p:nvSpPr>
        <p:spPr>
          <a:xfrm>
            <a:off x="6750389" y="2104942"/>
            <a:ext cx="904428" cy="138499"/>
          </a:xfrm>
          <a:prstGeom prst="rect">
            <a:avLst/>
          </a:prstGeom>
          <a:noFill/>
        </p:spPr>
        <p:txBody>
          <a:bodyPr wrap="square" lIns="0" tIns="0" rIns="0" bIns="0" anchor="ctr">
            <a:spAutoFit/>
          </a:bodyPr>
          <a:lstStyle/>
          <a:p>
            <a:pPr algn="ctr">
              <a:spcAft>
                <a:spcPts val="450"/>
              </a:spcAft>
            </a:pPr>
            <a:r>
              <a:rPr lang="en-US" sz="900" dirty="0">
                <a:solidFill>
                  <a:schemeClr val="tx1">
                    <a:lumMod val="75000"/>
                    <a:lumOff val="25000"/>
                  </a:schemeClr>
                </a:solidFill>
                <a:cs typeface="Mongolian Baiti" panose="03000500000000000000" pitchFamily="66" charset="0"/>
              </a:rPr>
              <a:t>20 JAN </a:t>
            </a:r>
            <a:r>
              <a:rPr lang="en-US" sz="900" b="1" dirty="0">
                <a:solidFill>
                  <a:schemeClr val="tx1">
                    <a:lumMod val="75000"/>
                    <a:lumOff val="25000"/>
                  </a:schemeClr>
                </a:solidFill>
                <a:cs typeface="Mongolian Baiti" panose="03000500000000000000" pitchFamily="66" charset="0"/>
              </a:rPr>
              <a:t>2029</a:t>
            </a:r>
          </a:p>
        </p:txBody>
      </p:sp>
      <p:cxnSp>
        <p:nvCxnSpPr>
          <p:cNvPr id="104" name="Straight Connector 103">
            <a:extLst>
              <a:ext uri="{FF2B5EF4-FFF2-40B4-BE49-F238E27FC236}">
                <a16:creationId xmlns:a16="http://schemas.microsoft.com/office/drawing/2014/main" id="{07C79AEB-991B-4BAB-A8D8-0A57B04D15F5}"/>
              </a:ext>
            </a:extLst>
          </p:cNvPr>
          <p:cNvCxnSpPr>
            <a:cxnSpLocks/>
          </p:cNvCxnSpPr>
          <p:nvPr/>
        </p:nvCxnSpPr>
        <p:spPr>
          <a:xfrm flipH="1">
            <a:off x="6300679" y="2405207"/>
            <a:ext cx="751476"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8C16EDBA-3DBF-4D76-B25B-360DE6ACF9D0}"/>
              </a:ext>
            </a:extLst>
          </p:cNvPr>
          <p:cNvCxnSpPr>
            <a:cxnSpLocks/>
            <a:stCxn id="125" idx="0"/>
            <a:endCxn id="141" idx="4"/>
          </p:cNvCxnSpPr>
          <p:nvPr/>
        </p:nvCxnSpPr>
        <p:spPr>
          <a:xfrm flipV="1">
            <a:off x="7202603" y="2497121"/>
            <a:ext cx="0" cy="574073"/>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7" name="Oval 116">
            <a:extLst>
              <a:ext uri="{FF2B5EF4-FFF2-40B4-BE49-F238E27FC236}">
                <a16:creationId xmlns:a16="http://schemas.microsoft.com/office/drawing/2014/main" id="{88F7FD40-3C64-4D4C-8296-F37BDB18BA73}"/>
              </a:ext>
            </a:extLst>
          </p:cNvPr>
          <p:cNvSpPr/>
          <p:nvPr/>
        </p:nvSpPr>
        <p:spPr>
          <a:xfrm>
            <a:off x="502034" y="3071192"/>
            <a:ext cx="772689" cy="775953"/>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8" name="Oval 117">
            <a:extLst>
              <a:ext uri="{FF2B5EF4-FFF2-40B4-BE49-F238E27FC236}">
                <a16:creationId xmlns:a16="http://schemas.microsoft.com/office/drawing/2014/main" id="{E166144C-AF26-4AB4-AA7C-5439934D095B}"/>
              </a:ext>
            </a:extLst>
          </p:cNvPr>
          <p:cNvSpPr/>
          <p:nvPr/>
        </p:nvSpPr>
        <p:spPr>
          <a:xfrm>
            <a:off x="1554404" y="3071192"/>
            <a:ext cx="772689" cy="775953"/>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9" name="Oval 118">
            <a:extLst>
              <a:ext uri="{FF2B5EF4-FFF2-40B4-BE49-F238E27FC236}">
                <a16:creationId xmlns:a16="http://schemas.microsoft.com/office/drawing/2014/main" id="{F91922C3-CD6E-4C9F-A1DE-A99207B6529B}"/>
              </a:ext>
            </a:extLst>
          </p:cNvPr>
          <p:cNvSpPr/>
          <p:nvPr/>
        </p:nvSpPr>
        <p:spPr>
          <a:xfrm>
            <a:off x="2606777" y="3071192"/>
            <a:ext cx="772689" cy="775953"/>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0" name="Oval 119">
            <a:extLst>
              <a:ext uri="{FF2B5EF4-FFF2-40B4-BE49-F238E27FC236}">
                <a16:creationId xmlns:a16="http://schemas.microsoft.com/office/drawing/2014/main" id="{3F203C02-CEB2-4789-B2EE-75F17056C391}"/>
              </a:ext>
            </a:extLst>
          </p:cNvPr>
          <p:cNvSpPr/>
          <p:nvPr/>
        </p:nvSpPr>
        <p:spPr>
          <a:xfrm>
            <a:off x="3659147" y="3071192"/>
            <a:ext cx="772689" cy="775953"/>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1" name="Oval 120">
            <a:extLst>
              <a:ext uri="{FF2B5EF4-FFF2-40B4-BE49-F238E27FC236}">
                <a16:creationId xmlns:a16="http://schemas.microsoft.com/office/drawing/2014/main" id="{4BD39B66-5AD9-40A5-BB18-E04717E500BB}"/>
              </a:ext>
            </a:extLst>
          </p:cNvPr>
          <p:cNvSpPr/>
          <p:nvPr/>
        </p:nvSpPr>
        <p:spPr>
          <a:xfrm>
            <a:off x="4711517" y="3071192"/>
            <a:ext cx="772689" cy="775953"/>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2" name="Oval 121">
            <a:extLst>
              <a:ext uri="{FF2B5EF4-FFF2-40B4-BE49-F238E27FC236}">
                <a16:creationId xmlns:a16="http://schemas.microsoft.com/office/drawing/2014/main" id="{5F7408CD-8C0E-4821-ABE0-DFF8076B92B2}"/>
              </a:ext>
            </a:extLst>
          </p:cNvPr>
          <p:cNvSpPr/>
          <p:nvPr/>
        </p:nvSpPr>
        <p:spPr>
          <a:xfrm>
            <a:off x="5763887" y="3071192"/>
            <a:ext cx="772689" cy="775953"/>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5" name="Oval 124">
            <a:extLst>
              <a:ext uri="{FF2B5EF4-FFF2-40B4-BE49-F238E27FC236}">
                <a16:creationId xmlns:a16="http://schemas.microsoft.com/office/drawing/2014/main" id="{2A1CA91F-3F14-443F-9A5D-4D62AAF4A3A3}"/>
              </a:ext>
            </a:extLst>
          </p:cNvPr>
          <p:cNvSpPr/>
          <p:nvPr/>
        </p:nvSpPr>
        <p:spPr>
          <a:xfrm>
            <a:off x="6816260" y="3071192"/>
            <a:ext cx="772689" cy="775953"/>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5" name="Oval 134">
            <a:extLst>
              <a:ext uri="{FF2B5EF4-FFF2-40B4-BE49-F238E27FC236}">
                <a16:creationId xmlns:a16="http://schemas.microsoft.com/office/drawing/2014/main" id="{9FAD3B60-2428-48CB-9754-983766E90755}"/>
              </a:ext>
            </a:extLst>
          </p:cNvPr>
          <p:cNvSpPr/>
          <p:nvPr/>
        </p:nvSpPr>
        <p:spPr>
          <a:xfrm>
            <a:off x="796853" y="2313294"/>
            <a:ext cx="183052" cy="18382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6" name="Oval 135">
            <a:extLst>
              <a:ext uri="{FF2B5EF4-FFF2-40B4-BE49-F238E27FC236}">
                <a16:creationId xmlns:a16="http://schemas.microsoft.com/office/drawing/2014/main" id="{E5F027CE-8E3A-4F39-B0C9-FA9F8C164596}"/>
              </a:ext>
            </a:extLst>
          </p:cNvPr>
          <p:cNvSpPr/>
          <p:nvPr/>
        </p:nvSpPr>
        <p:spPr>
          <a:xfrm>
            <a:off x="1849224" y="2313294"/>
            <a:ext cx="183052" cy="183826"/>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37" name="Oval 136">
            <a:extLst>
              <a:ext uri="{FF2B5EF4-FFF2-40B4-BE49-F238E27FC236}">
                <a16:creationId xmlns:a16="http://schemas.microsoft.com/office/drawing/2014/main" id="{E622FAE1-4021-4AB6-8333-5F5F78712D93}"/>
              </a:ext>
            </a:extLst>
          </p:cNvPr>
          <p:cNvSpPr/>
          <p:nvPr/>
        </p:nvSpPr>
        <p:spPr>
          <a:xfrm>
            <a:off x="2901594" y="2313294"/>
            <a:ext cx="183052" cy="18382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8" name="Oval 137">
            <a:extLst>
              <a:ext uri="{FF2B5EF4-FFF2-40B4-BE49-F238E27FC236}">
                <a16:creationId xmlns:a16="http://schemas.microsoft.com/office/drawing/2014/main" id="{D3C38A0A-E793-47AC-A2C7-C67B9DD6164D}"/>
              </a:ext>
            </a:extLst>
          </p:cNvPr>
          <p:cNvSpPr/>
          <p:nvPr/>
        </p:nvSpPr>
        <p:spPr>
          <a:xfrm>
            <a:off x="3953967" y="2313294"/>
            <a:ext cx="183052" cy="183826"/>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9" name="Oval 138">
            <a:extLst>
              <a:ext uri="{FF2B5EF4-FFF2-40B4-BE49-F238E27FC236}">
                <a16:creationId xmlns:a16="http://schemas.microsoft.com/office/drawing/2014/main" id="{A6E838BD-D9AC-46F8-BF78-9054D918CA66}"/>
              </a:ext>
            </a:extLst>
          </p:cNvPr>
          <p:cNvSpPr/>
          <p:nvPr/>
        </p:nvSpPr>
        <p:spPr>
          <a:xfrm>
            <a:off x="5006337" y="2313294"/>
            <a:ext cx="183052" cy="183826"/>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0" name="Oval 139">
            <a:extLst>
              <a:ext uri="{FF2B5EF4-FFF2-40B4-BE49-F238E27FC236}">
                <a16:creationId xmlns:a16="http://schemas.microsoft.com/office/drawing/2014/main" id="{746AE217-14F5-4062-ADAE-F94D81991ADD}"/>
              </a:ext>
            </a:extLst>
          </p:cNvPr>
          <p:cNvSpPr/>
          <p:nvPr/>
        </p:nvSpPr>
        <p:spPr>
          <a:xfrm>
            <a:off x="6058707" y="2313294"/>
            <a:ext cx="183052" cy="183826"/>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1" name="Oval 140">
            <a:extLst>
              <a:ext uri="{FF2B5EF4-FFF2-40B4-BE49-F238E27FC236}">
                <a16:creationId xmlns:a16="http://schemas.microsoft.com/office/drawing/2014/main" id="{8E1B12B0-BE02-4077-8615-FBBF837DEADF}"/>
              </a:ext>
            </a:extLst>
          </p:cNvPr>
          <p:cNvSpPr/>
          <p:nvPr/>
        </p:nvSpPr>
        <p:spPr>
          <a:xfrm>
            <a:off x="7111077" y="2313294"/>
            <a:ext cx="183052" cy="183826"/>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6" name="Rectangle: Rounded Corners 95">
            <a:extLst>
              <a:ext uri="{FF2B5EF4-FFF2-40B4-BE49-F238E27FC236}">
                <a16:creationId xmlns:a16="http://schemas.microsoft.com/office/drawing/2014/main" id="{94260512-B329-49EF-BAA1-063BC9A64982}"/>
              </a:ext>
            </a:extLst>
          </p:cNvPr>
          <p:cNvSpPr/>
          <p:nvPr/>
        </p:nvSpPr>
        <p:spPr bwMode="auto">
          <a:xfrm>
            <a:off x="7754416" y="2696897"/>
            <a:ext cx="1001117" cy="2695249"/>
          </a:xfrm>
          <a:prstGeom prst="roundRect">
            <a:avLst>
              <a:gd name="adj" fmla="val 19585"/>
            </a:avLst>
          </a:prstGeom>
          <a:solidFill>
            <a:schemeClr val="tx1">
              <a:lumMod val="50000"/>
              <a:lumOff val="50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a:p>
        </p:txBody>
      </p:sp>
      <p:sp>
        <p:nvSpPr>
          <p:cNvPr id="102" name="TextBox 101">
            <a:extLst>
              <a:ext uri="{FF2B5EF4-FFF2-40B4-BE49-F238E27FC236}">
                <a16:creationId xmlns:a16="http://schemas.microsoft.com/office/drawing/2014/main" id="{D518448C-55BB-416C-8615-4C6597C66350}"/>
              </a:ext>
            </a:extLst>
          </p:cNvPr>
          <p:cNvSpPr txBox="1"/>
          <p:nvPr/>
        </p:nvSpPr>
        <p:spPr>
          <a:xfrm>
            <a:off x="7847996" y="4109212"/>
            <a:ext cx="813957" cy="987706"/>
          </a:xfrm>
          <a:prstGeom prst="rect">
            <a:avLst/>
          </a:prstGeom>
          <a:noFill/>
        </p:spPr>
        <p:txBody>
          <a:bodyPr wrap="square" lIns="0" tIns="0" rIns="0" bIns="0" anchor="t">
            <a:spAutoFit/>
          </a:bodyPr>
          <a:lstStyle/>
          <a:p>
            <a:pPr algn="ctr">
              <a:lnSpc>
                <a:spcPct val="120000"/>
              </a:lnSpc>
            </a:pPr>
            <a:r>
              <a:rPr lang="en-US" sz="675" dirty="0">
                <a:solidFill>
                  <a:schemeClr val="bg1"/>
                </a:solidFill>
                <a:cs typeface="Mongolian Baiti" panose="03000500000000000000" pitchFamily="66" charset="0"/>
              </a:rPr>
              <a:t>Lorem ipsum dolor sit amet, consectetur adipiscing elit, sed do eiusmod tempor incididunt ut labore et dolore magna aliqua. Ut enim ad minim veniam</a:t>
            </a:r>
          </a:p>
        </p:txBody>
      </p:sp>
      <p:sp>
        <p:nvSpPr>
          <p:cNvPr id="106" name="TextBox 105">
            <a:extLst>
              <a:ext uri="{FF2B5EF4-FFF2-40B4-BE49-F238E27FC236}">
                <a16:creationId xmlns:a16="http://schemas.microsoft.com/office/drawing/2014/main" id="{7CC91F95-F2FA-4C94-93F6-D0D6EA33A0D7}"/>
              </a:ext>
            </a:extLst>
          </p:cNvPr>
          <p:cNvSpPr txBox="1"/>
          <p:nvPr/>
        </p:nvSpPr>
        <p:spPr>
          <a:xfrm>
            <a:off x="7802760" y="2104942"/>
            <a:ext cx="904428" cy="138499"/>
          </a:xfrm>
          <a:prstGeom prst="rect">
            <a:avLst/>
          </a:prstGeom>
          <a:noFill/>
        </p:spPr>
        <p:txBody>
          <a:bodyPr wrap="square" lIns="0" tIns="0" rIns="0" bIns="0" anchor="ctr">
            <a:spAutoFit/>
          </a:bodyPr>
          <a:lstStyle/>
          <a:p>
            <a:pPr algn="ctr">
              <a:spcAft>
                <a:spcPts val="450"/>
              </a:spcAft>
            </a:pPr>
            <a:r>
              <a:rPr lang="en-US" sz="900" dirty="0">
                <a:solidFill>
                  <a:schemeClr val="tx1">
                    <a:lumMod val="75000"/>
                    <a:lumOff val="25000"/>
                  </a:schemeClr>
                </a:solidFill>
                <a:cs typeface="Mongolian Baiti" panose="03000500000000000000" pitchFamily="66" charset="0"/>
              </a:rPr>
              <a:t>20 JAN </a:t>
            </a:r>
            <a:r>
              <a:rPr lang="en-US" sz="900" b="1" dirty="0">
                <a:solidFill>
                  <a:schemeClr val="tx1">
                    <a:lumMod val="75000"/>
                    <a:lumOff val="25000"/>
                  </a:schemeClr>
                </a:solidFill>
                <a:cs typeface="Mongolian Baiti" panose="03000500000000000000" pitchFamily="66" charset="0"/>
              </a:rPr>
              <a:t>2030</a:t>
            </a:r>
          </a:p>
        </p:txBody>
      </p:sp>
      <p:cxnSp>
        <p:nvCxnSpPr>
          <p:cNvPr id="107" name="Straight Connector 106">
            <a:extLst>
              <a:ext uri="{FF2B5EF4-FFF2-40B4-BE49-F238E27FC236}">
                <a16:creationId xmlns:a16="http://schemas.microsoft.com/office/drawing/2014/main" id="{EA9C3BF7-6508-4A99-B000-4B5C9A4FB460}"/>
              </a:ext>
            </a:extLst>
          </p:cNvPr>
          <p:cNvCxnSpPr>
            <a:cxnSpLocks/>
          </p:cNvCxnSpPr>
          <p:nvPr/>
        </p:nvCxnSpPr>
        <p:spPr>
          <a:xfrm flipH="1">
            <a:off x="7353050" y="2405207"/>
            <a:ext cx="751476" cy="0"/>
          </a:xfrm>
          <a:prstGeom prst="line">
            <a:avLst/>
          </a:prstGeom>
          <a:ln w="12700">
            <a:solidFill>
              <a:schemeClr val="bg1">
                <a:lumMod val="50000"/>
              </a:schemeClr>
            </a:solidFill>
            <a:prstDash val="solid"/>
            <a:headEnd type="triangle" w="lg" len="med"/>
          </a:ln>
          <a:effectLst/>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4D4A6B4-F2F4-46F4-8B55-77B566F08D59}"/>
              </a:ext>
            </a:extLst>
          </p:cNvPr>
          <p:cNvCxnSpPr>
            <a:cxnSpLocks/>
            <a:stCxn id="115" idx="0"/>
            <a:endCxn id="116" idx="4"/>
          </p:cNvCxnSpPr>
          <p:nvPr/>
        </p:nvCxnSpPr>
        <p:spPr>
          <a:xfrm flipV="1">
            <a:off x="8254975" y="2497121"/>
            <a:ext cx="1" cy="574073"/>
          </a:xfrm>
          <a:prstGeom prst="line">
            <a:avLst/>
          </a:prstGeom>
          <a:ln w="12700">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5" name="Oval 114">
            <a:extLst>
              <a:ext uri="{FF2B5EF4-FFF2-40B4-BE49-F238E27FC236}">
                <a16:creationId xmlns:a16="http://schemas.microsoft.com/office/drawing/2014/main" id="{A87D318E-08FE-40B2-B701-DF282CAF94BD}"/>
              </a:ext>
            </a:extLst>
          </p:cNvPr>
          <p:cNvSpPr/>
          <p:nvPr/>
        </p:nvSpPr>
        <p:spPr>
          <a:xfrm>
            <a:off x="7868630" y="3071192"/>
            <a:ext cx="772689" cy="775953"/>
          </a:xfrm>
          <a:prstGeom prst="ellipse">
            <a:avLst/>
          </a:prstGeom>
          <a:solidFill>
            <a:schemeClr val="bg1"/>
          </a:solidFill>
          <a:ln>
            <a:noFill/>
          </a:ln>
          <a:effectLst>
            <a:outerShdw blurRad="3810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6" name="Oval 115">
            <a:extLst>
              <a:ext uri="{FF2B5EF4-FFF2-40B4-BE49-F238E27FC236}">
                <a16:creationId xmlns:a16="http://schemas.microsoft.com/office/drawing/2014/main" id="{A373FDA2-5C21-428D-9226-AF51CCC3B13E}"/>
              </a:ext>
            </a:extLst>
          </p:cNvPr>
          <p:cNvSpPr/>
          <p:nvPr/>
        </p:nvSpPr>
        <p:spPr>
          <a:xfrm>
            <a:off x="8163449" y="2313294"/>
            <a:ext cx="183052" cy="183826"/>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0" name="Freeform 11">
            <a:extLst>
              <a:ext uri="{FF2B5EF4-FFF2-40B4-BE49-F238E27FC236}">
                <a16:creationId xmlns:a16="http://schemas.microsoft.com/office/drawing/2014/main" id="{4FCCAB3D-A2AD-46BE-9BF0-45C78A916BDF}"/>
              </a:ext>
            </a:extLst>
          </p:cNvPr>
          <p:cNvSpPr>
            <a:spLocks noEditPoints="1"/>
          </p:cNvSpPr>
          <p:nvPr/>
        </p:nvSpPr>
        <p:spPr bwMode="auto">
          <a:xfrm>
            <a:off x="7071785" y="3328862"/>
            <a:ext cx="261639" cy="260615"/>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31" name="Freeform 23">
            <a:extLst>
              <a:ext uri="{FF2B5EF4-FFF2-40B4-BE49-F238E27FC236}">
                <a16:creationId xmlns:a16="http://schemas.microsoft.com/office/drawing/2014/main" id="{91CAD740-5E7A-465B-B2FE-A5A1BEFADC80}"/>
              </a:ext>
            </a:extLst>
          </p:cNvPr>
          <p:cNvSpPr>
            <a:spLocks/>
          </p:cNvSpPr>
          <p:nvPr/>
        </p:nvSpPr>
        <p:spPr bwMode="auto">
          <a:xfrm>
            <a:off x="1812221" y="3291267"/>
            <a:ext cx="257058" cy="335804"/>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132" name="Freeform 20">
            <a:extLst>
              <a:ext uri="{FF2B5EF4-FFF2-40B4-BE49-F238E27FC236}">
                <a16:creationId xmlns:a16="http://schemas.microsoft.com/office/drawing/2014/main" id="{05F1B149-C66D-490D-B84E-040FD0422ECB}"/>
              </a:ext>
            </a:extLst>
          </p:cNvPr>
          <p:cNvSpPr>
            <a:spLocks noEditPoints="1"/>
          </p:cNvSpPr>
          <p:nvPr/>
        </p:nvSpPr>
        <p:spPr bwMode="auto">
          <a:xfrm>
            <a:off x="3899804" y="3312743"/>
            <a:ext cx="291377" cy="292853"/>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33" name="Freeform: Shape 132">
            <a:extLst>
              <a:ext uri="{FF2B5EF4-FFF2-40B4-BE49-F238E27FC236}">
                <a16:creationId xmlns:a16="http://schemas.microsoft.com/office/drawing/2014/main" id="{D2071EFA-D03F-489F-B9E4-E5E8EF844CB4}"/>
              </a:ext>
            </a:extLst>
          </p:cNvPr>
          <p:cNvSpPr/>
          <p:nvPr/>
        </p:nvSpPr>
        <p:spPr>
          <a:xfrm>
            <a:off x="727532" y="3307595"/>
            <a:ext cx="321693" cy="303147"/>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tx1">
              <a:lumMod val="50000"/>
              <a:lumOff val="50000"/>
            </a:schemeClr>
          </a:solidFill>
          <a:ln w="9525" cap="flat">
            <a:noFill/>
            <a:prstDash val="solid"/>
            <a:miter/>
          </a:ln>
        </p:spPr>
        <p:txBody>
          <a:bodyPr rtlCol="0" anchor="ctr"/>
          <a:lstStyle/>
          <a:p>
            <a:endParaRPr lang="en-US" sz="1800"/>
          </a:p>
        </p:txBody>
      </p:sp>
      <p:sp>
        <p:nvSpPr>
          <p:cNvPr id="134" name="Graphic 43">
            <a:extLst>
              <a:ext uri="{FF2B5EF4-FFF2-40B4-BE49-F238E27FC236}">
                <a16:creationId xmlns:a16="http://schemas.microsoft.com/office/drawing/2014/main" id="{D2DBD712-7C3F-4E89-A826-A08B8EB4A71C}"/>
              </a:ext>
            </a:extLst>
          </p:cNvPr>
          <p:cNvSpPr/>
          <p:nvPr/>
        </p:nvSpPr>
        <p:spPr>
          <a:xfrm>
            <a:off x="5996306" y="3311372"/>
            <a:ext cx="307854" cy="295593"/>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tx1">
              <a:lumMod val="50000"/>
              <a:lumOff val="50000"/>
            </a:schemeClr>
          </a:solidFill>
          <a:ln w="12669" cap="flat">
            <a:noFill/>
            <a:prstDash val="solid"/>
            <a:miter/>
          </a:ln>
        </p:spPr>
        <p:txBody>
          <a:bodyPr rtlCol="0" anchor="ctr"/>
          <a:lstStyle/>
          <a:p>
            <a:endParaRPr lang="en-US" sz="1800"/>
          </a:p>
        </p:txBody>
      </p:sp>
      <p:sp>
        <p:nvSpPr>
          <p:cNvPr id="142" name="Freeform: Shape 141">
            <a:extLst>
              <a:ext uri="{FF2B5EF4-FFF2-40B4-BE49-F238E27FC236}">
                <a16:creationId xmlns:a16="http://schemas.microsoft.com/office/drawing/2014/main" id="{21C6D4AD-02CC-41D8-B1AD-A744588E65C9}"/>
              </a:ext>
            </a:extLst>
          </p:cNvPr>
          <p:cNvSpPr/>
          <p:nvPr/>
        </p:nvSpPr>
        <p:spPr>
          <a:xfrm>
            <a:off x="2801009" y="3331576"/>
            <a:ext cx="384225" cy="255188"/>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tx1">
              <a:lumMod val="50000"/>
              <a:lumOff val="50000"/>
            </a:schemeClr>
          </a:solidFill>
          <a:ln w="3499" cap="flat">
            <a:noFill/>
            <a:prstDash val="solid"/>
            <a:miter/>
          </a:ln>
        </p:spPr>
        <p:txBody>
          <a:bodyPr rtlCol="0" anchor="ctr"/>
          <a:lstStyle/>
          <a:p>
            <a:endParaRPr lang="en-US" sz="1800" dirty="0"/>
          </a:p>
        </p:txBody>
      </p:sp>
      <p:sp>
        <p:nvSpPr>
          <p:cNvPr id="150" name="Freeform 13">
            <a:extLst>
              <a:ext uri="{FF2B5EF4-FFF2-40B4-BE49-F238E27FC236}">
                <a16:creationId xmlns:a16="http://schemas.microsoft.com/office/drawing/2014/main" id="{A0C6F2C8-FE99-483C-8DD7-B95882DB3C92}"/>
              </a:ext>
            </a:extLst>
          </p:cNvPr>
          <p:cNvSpPr>
            <a:spLocks/>
          </p:cNvSpPr>
          <p:nvPr/>
        </p:nvSpPr>
        <p:spPr bwMode="auto">
          <a:xfrm>
            <a:off x="4942337" y="3305714"/>
            <a:ext cx="311049" cy="30691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151" name="Freeform 17">
            <a:extLst>
              <a:ext uri="{FF2B5EF4-FFF2-40B4-BE49-F238E27FC236}">
                <a16:creationId xmlns:a16="http://schemas.microsoft.com/office/drawing/2014/main" id="{2C325693-F2AC-47D8-9E13-8156236AE109}"/>
              </a:ext>
            </a:extLst>
          </p:cNvPr>
          <p:cNvSpPr>
            <a:spLocks noEditPoints="1"/>
          </p:cNvSpPr>
          <p:nvPr/>
        </p:nvSpPr>
        <p:spPr bwMode="auto">
          <a:xfrm>
            <a:off x="8118289" y="3294823"/>
            <a:ext cx="273371" cy="32869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500" dirty="0"/>
          </a:p>
        </p:txBody>
      </p:sp>
    </p:spTree>
    <p:extLst>
      <p:ext uri="{BB962C8B-B14F-4D97-AF65-F5344CB8AC3E}">
        <p14:creationId xmlns:p14="http://schemas.microsoft.com/office/powerpoint/2010/main" val="2345972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387820" y="884975"/>
            <a:ext cx="8368363" cy="199546"/>
          </a:xfrm>
        </p:spPr>
        <p:txBody>
          <a:bodyPr/>
          <a:lstStyle/>
          <a:p>
            <a:r>
              <a:rPr lang="en-US" dirty="0"/>
              <a:t>Enter your subhead line here</a:t>
            </a:r>
          </a:p>
        </p:txBody>
      </p:sp>
      <p:sp>
        <p:nvSpPr>
          <p:cNvPr id="5" name="Title 4"/>
          <p:cNvSpPr>
            <a:spLocks noGrp="1"/>
          </p:cNvSpPr>
          <p:nvPr>
            <p:ph type="title"/>
          </p:nvPr>
        </p:nvSpPr>
        <p:spPr>
          <a:xfrm>
            <a:off x="387820" y="382773"/>
            <a:ext cx="8368363" cy="445500"/>
          </a:xfrm>
        </p:spPr>
        <p:txBody>
          <a:bodyPr/>
          <a:lstStyle/>
          <a:p>
            <a:r>
              <a:rPr lang="en-US" dirty="0"/>
              <a:t>Timeline Infographics – 8 Steps</a:t>
            </a:r>
          </a:p>
        </p:txBody>
      </p:sp>
      <p:sp>
        <p:nvSpPr>
          <p:cNvPr id="54" name="Rectangle: Rounded Corners 53"/>
          <p:cNvSpPr/>
          <p:nvPr/>
        </p:nvSpPr>
        <p:spPr bwMode="auto">
          <a:xfrm>
            <a:off x="387658" y="3577335"/>
            <a:ext cx="8368363" cy="374650"/>
          </a:xfrm>
          <a:prstGeom prst="roundRect">
            <a:avLst>
              <a:gd name="adj" fmla="val 50000"/>
            </a:avLst>
          </a:prstGeom>
          <a:solidFill>
            <a:schemeClr val="bg1">
              <a:lumMod val="95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dirty="0"/>
          </a:p>
        </p:txBody>
      </p:sp>
      <p:sp>
        <p:nvSpPr>
          <p:cNvPr id="41" name="Freeform 40"/>
          <p:cNvSpPr/>
          <p:nvPr/>
        </p:nvSpPr>
        <p:spPr bwMode="auto">
          <a:xfrm>
            <a:off x="639122" y="3382946"/>
            <a:ext cx="678629" cy="763425"/>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47" name="Freeform 46"/>
          <p:cNvSpPr/>
          <p:nvPr/>
        </p:nvSpPr>
        <p:spPr bwMode="auto">
          <a:xfrm>
            <a:off x="1665716" y="3382946"/>
            <a:ext cx="678629" cy="763425"/>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2"/>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55" name="Freeform 54"/>
          <p:cNvSpPr/>
          <p:nvPr/>
        </p:nvSpPr>
        <p:spPr bwMode="auto">
          <a:xfrm>
            <a:off x="2692308" y="3382946"/>
            <a:ext cx="678629" cy="763425"/>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3"/>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67" name="Freeform 66"/>
          <p:cNvSpPr/>
          <p:nvPr/>
        </p:nvSpPr>
        <p:spPr bwMode="auto">
          <a:xfrm>
            <a:off x="3718901" y="3382946"/>
            <a:ext cx="678629" cy="763425"/>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4"/>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77" name="Freeform 76"/>
          <p:cNvSpPr/>
          <p:nvPr/>
        </p:nvSpPr>
        <p:spPr bwMode="auto">
          <a:xfrm>
            <a:off x="4745495" y="3382946"/>
            <a:ext cx="678629" cy="763425"/>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5"/>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87" name="Freeform 86"/>
          <p:cNvSpPr/>
          <p:nvPr/>
        </p:nvSpPr>
        <p:spPr bwMode="auto">
          <a:xfrm>
            <a:off x="5772089" y="3382946"/>
            <a:ext cx="678629" cy="763425"/>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accent6"/>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95" name="Freeform 94"/>
          <p:cNvSpPr/>
          <p:nvPr/>
        </p:nvSpPr>
        <p:spPr bwMode="auto">
          <a:xfrm>
            <a:off x="6798683" y="3382946"/>
            <a:ext cx="678629" cy="763425"/>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tx1">
              <a:lumMod val="75000"/>
              <a:lumOff val="25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98" name="Right Arrow 97"/>
          <p:cNvSpPr/>
          <p:nvPr/>
        </p:nvSpPr>
        <p:spPr bwMode="auto">
          <a:xfrm>
            <a:off x="2421721" y="3676151"/>
            <a:ext cx="193206" cy="177013"/>
          </a:xfrm>
          <a:prstGeom prst="rightArrow">
            <a:avLst>
              <a:gd name="adj1" fmla="val 50000"/>
              <a:gd name="adj2" fmla="val 49026"/>
            </a:avLst>
          </a:prstGeom>
          <a:solidFill>
            <a:schemeClr val="accent2"/>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100" name="Right Arrow 99"/>
          <p:cNvSpPr/>
          <p:nvPr/>
        </p:nvSpPr>
        <p:spPr bwMode="auto">
          <a:xfrm>
            <a:off x="3448315" y="3676151"/>
            <a:ext cx="193206" cy="177013"/>
          </a:xfrm>
          <a:prstGeom prst="rightArrow">
            <a:avLst>
              <a:gd name="adj1" fmla="val 50000"/>
              <a:gd name="adj2" fmla="val 49026"/>
            </a:avLst>
          </a:prstGeom>
          <a:solidFill>
            <a:schemeClr val="accent3"/>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102" name="Right Arrow 101"/>
          <p:cNvSpPr/>
          <p:nvPr/>
        </p:nvSpPr>
        <p:spPr bwMode="auto">
          <a:xfrm>
            <a:off x="4474908" y="3676151"/>
            <a:ext cx="193206" cy="177013"/>
          </a:xfrm>
          <a:prstGeom prst="rightArrow">
            <a:avLst>
              <a:gd name="adj1" fmla="val 50000"/>
              <a:gd name="adj2" fmla="val 49026"/>
            </a:avLst>
          </a:prstGeom>
          <a:solidFill>
            <a:schemeClr val="accent4"/>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103" name="Right Arrow 102"/>
          <p:cNvSpPr/>
          <p:nvPr/>
        </p:nvSpPr>
        <p:spPr bwMode="auto">
          <a:xfrm>
            <a:off x="5501501" y="3676151"/>
            <a:ext cx="193206" cy="177013"/>
          </a:xfrm>
          <a:prstGeom prst="rightArrow">
            <a:avLst>
              <a:gd name="adj1" fmla="val 50000"/>
              <a:gd name="adj2" fmla="val 49026"/>
            </a:avLst>
          </a:prstGeom>
          <a:solidFill>
            <a:schemeClr val="accent5"/>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104" name="Right Arrow 103"/>
          <p:cNvSpPr/>
          <p:nvPr/>
        </p:nvSpPr>
        <p:spPr bwMode="auto">
          <a:xfrm>
            <a:off x="6528096" y="3676151"/>
            <a:ext cx="193206" cy="177013"/>
          </a:xfrm>
          <a:prstGeom prst="rightArrow">
            <a:avLst>
              <a:gd name="adj1" fmla="val 50000"/>
              <a:gd name="adj2" fmla="val 49026"/>
            </a:avLst>
          </a:prstGeom>
          <a:solidFill>
            <a:schemeClr val="accent6"/>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185" name="Right Arrow 18">
            <a:extLst>
              <a:ext uri="{FF2B5EF4-FFF2-40B4-BE49-F238E27FC236}">
                <a16:creationId xmlns:a16="http://schemas.microsoft.com/office/drawing/2014/main" id="{7BA82E11-F925-41BF-87CA-4F0790B0A19C}"/>
              </a:ext>
            </a:extLst>
          </p:cNvPr>
          <p:cNvSpPr/>
          <p:nvPr/>
        </p:nvSpPr>
        <p:spPr bwMode="auto">
          <a:xfrm>
            <a:off x="1395129" y="3676151"/>
            <a:ext cx="193206" cy="177013"/>
          </a:xfrm>
          <a:prstGeom prst="rightArrow">
            <a:avLst>
              <a:gd name="adj1" fmla="val 50000"/>
              <a:gd name="adj2" fmla="val 49026"/>
            </a:avLst>
          </a:prstGeom>
          <a:solidFill>
            <a:schemeClr val="accent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222" name="Freeform 11">
            <a:extLst>
              <a:ext uri="{FF2B5EF4-FFF2-40B4-BE49-F238E27FC236}">
                <a16:creationId xmlns:a16="http://schemas.microsoft.com/office/drawing/2014/main" id="{1D014134-1158-4031-9D6C-4899EA1CD484}"/>
              </a:ext>
            </a:extLst>
          </p:cNvPr>
          <p:cNvSpPr>
            <a:spLocks noEditPoints="1"/>
          </p:cNvSpPr>
          <p:nvPr/>
        </p:nvSpPr>
        <p:spPr bwMode="auto">
          <a:xfrm>
            <a:off x="7025543" y="3652643"/>
            <a:ext cx="224909" cy="224032"/>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500"/>
          </a:p>
        </p:txBody>
      </p:sp>
      <p:sp>
        <p:nvSpPr>
          <p:cNvPr id="223" name="Freeform 23">
            <a:extLst>
              <a:ext uri="{FF2B5EF4-FFF2-40B4-BE49-F238E27FC236}">
                <a16:creationId xmlns:a16="http://schemas.microsoft.com/office/drawing/2014/main" id="{D3A704F8-978E-4A36-9C95-93615DB67DA1}"/>
              </a:ext>
            </a:extLst>
          </p:cNvPr>
          <p:cNvSpPr>
            <a:spLocks/>
          </p:cNvSpPr>
          <p:nvPr/>
        </p:nvSpPr>
        <p:spPr bwMode="auto">
          <a:xfrm>
            <a:off x="1894543" y="3620326"/>
            <a:ext cx="220970" cy="288662"/>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500" dirty="0"/>
          </a:p>
        </p:txBody>
      </p:sp>
      <p:sp>
        <p:nvSpPr>
          <p:cNvPr id="224" name="Freeform 20">
            <a:extLst>
              <a:ext uri="{FF2B5EF4-FFF2-40B4-BE49-F238E27FC236}">
                <a16:creationId xmlns:a16="http://schemas.microsoft.com/office/drawing/2014/main" id="{2E397A41-E9D9-4350-AE89-2C11EFDED66F}"/>
              </a:ext>
            </a:extLst>
          </p:cNvPr>
          <p:cNvSpPr>
            <a:spLocks noEditPoints="1"/>
          </p:cNvSpPr>
          <p:nvPr/>
        </p:nvSpPr>
        <p:spPr bwMode="auto">
          <a:xfrm>
            <a:off x="3932977" y="3638789"/>
            <a:ext cx="250472" cy="251741"/>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500"/>
          </a:p>
        </p:txBody>
      </p:sp>
      <p:sp>
        <p:nvSpPr>
          <p:cNvPr id="225" name="Freeform: Shape 224">
            <a:extLst>
              <a:ext uri="{FF2B5EF4-FFF2-40B4-BE49-F238E27FC236}">
                <a16:creationId xmlns:a16="http://schemas.microsoft.com/office/drawing/2014/main" id="{52A419DB-03CF-4321-A1BF-BABB75BABD93}"/>
              </a:ext>
            </a:extLst>
          </p:cNvPr>
          <p:cNvSpPr/>
          <p:nvPr/>
        </p:nvSpPr>
        <p:spPr>
          <a:xfrm>
            <a:off x="836577" y="3630977"/>
            <a:ext cx="283718" cy="267363"/>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pPr algn="ctr"/>
            <a:endParaRPr lang="en-US" sz="1500"/>
          </a:p>
        </p:txBody>
      </p:sp>
      <p:sp>
        <p:nvSpPr>
          <p:cNvPr id="226" name="Graphic 43">
            <a:extLst>
              <a:ext uri="{FF2B5EF4-FFF2-40B4-BE49-F238E27FC236}">
                <a16:creationId xmlns:a16="http://schemas.microsoft.com/office/drawing/2014/main" id="{5E4377CB-E7B8-4B20-9A12-A1DBD7989F8F}"/>
              </a:ext>
            </a:extLst>
          </p:cNvPr>
          <p:cNvSpPr/>
          <p:nvPr/>
        </p:nvSpPr>
        <p:spPr>
          <a:xfrm>
            <a:off x="5979085" y="3637608"/>
            <a:ext cx="264637" cy="254100"/>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pPr algn="ctr"/>
            <a:endParaRPr lang="en-US" sz="1500"/>
          </a:p>
        </p:txBody>
      </p:sp>
      <p:sp>
        <p:nvSpPr>
          <p:cNvPr id="227" name="Freeform: Shape 226">
            <a:extLst>
              <a:ext uri="{FF2B5EF4-FFF2-40B4-BE49-F238E27FC236}">
                <a16:creationId xmlns:a16="http://schemas.microsoft.com/office/drawing/2014/main" id="{53CC0175-4641-45DD-9659-51F9008BD68B}"/>
              </a:ext>
            </a:extLst>
          </p:cNvPr>
          <p:cNvSpPr/>
          <p:nvPr/>
        </p:nvSpPr>
        <p:spPr>
          <a:xfrm>
            <a:off x="2866478" y="3654977"/>
            <a:ext cx="330288" cy="219365"/>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pPr algn="ctr"/>
            <a:endParaRPr lang="en-US" sz="1500" dirty="0"/>
          </a:p>
        </p:txBody>
      </p:sp>
      <p:sp>
        <p:nvSpPr>
          <p:cNvPr id="228" name="Freeform 13">
            <a:extLst>
              <a:ext uri="{FF2B5EF4-FFF2-40B4-BE49-F238E27FC236}">
                <a16:creationId xmlns:a16="http://schemas.microsoft.com/office/drawing/2014/main" id="{3A1AADA6-CD88-494F-915A-21DCBE84772E}"/>
              </a:ext>
            </a:extLst>
          </p:cNvPr>
          <p:cNvSpPr>
            <a:spLocks/>
          </p:cNvSpPr>
          <p:nvPr/>
        </p:nvSpPr>
        <p:spPr bwMode="auto">
          <a:xfrm>
            <a:off x="4928715" y="3610642"/>
            <a:ext cx="312186" cy="308035"/>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500" dirty="0"/>
          </a:p>
        </p:txBody>
      </p:sp>
      <p:sp>
        <p:nvSpPr>
          <p:cNvPr id="88" name="Right Arrow 102">
            <a:extLst>
              <a:ext uri="{FF2B5EF4-FFF2-40B4-BE49-F238E27FC236}">
                <a16:creationId xmlns:a16="http://schemas.microsoft.com/office/drawing/2014/main" id="{3F0D6764-873D-4790-99B2-34B0A1A308FD}"/>
              </a:ext>
            </a:extLst>
          </p:cNvPr>
          <p:cNvSpPr/>
          <p:nvPr/>
        </p:nvSpPr>
        <p:spPr bwMode="auto">
          <a:xfrm>
            <a:off x="7554688" y="3676151"/>
            <a:ext cx="193206" cy="177013"/>
          </a:xfrm>
          <a:prstGeom prst="rightArrow">
            <a:avLst>
              <a:gd name="adj1" fmla="val 50000"/>
              <a:gd name="adj2" fmla="val 49026"/>
            </a:avLst>
          </a:prstGeom>
          <a:solidFill>
            <a:schemeClr val="tx1">
              <a:lumMod val="75000"/>
              <a:lumOff val="25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96" name="Freeform 86">
            <a:extLst>
              <a:ext uri="{FF2B5EF4-FFF2-40B4-BE49-F238E27FC236}">
                <a16:creationId xmlns:a16="http://schemas.microsoft.com/office/drawing/2014/main" id="{F6324099-9573-4066-8D4F-D794988999C0}"/>
              </a:ext>
            </a:extLst>
          </p:cNvPr>
          <p:cNvSpPr/>
          <p:nvPr/>
        </p:nvSpPr>
        <p:spPr bwMode="auto">
          <a:xfrm>
            <a:off x="7825276" y="3382946"/>
            <a:ext cx="678629" cy="763425"/>
          </a:xfrm>
          <a:custGeom>
            <a:avLst/>
            <a:gdLst>
              <a:gd name="connsiteX0" fmla="*/ 353297 w 706460"/>
              <a:gd name="connsiteY0" fmla="*/ 0 h 794737"/>
              <a:gd name="connsiteX1" fmla="*/ 384329 w 706460"/>
              <a:gd name="connsiteY1" fmla="*/ 7414 h 794737"/>
              <a:gd name="connsiteX2" fmla="*/ 675361 w 706460"/>
              <a:gd name="connsiteY2" fmla="*/ 175484 h 794737"/>
              <a:gd name="connsiteX3" fmla="*/ 706460 w 706460"/>
              <a:gd name="connsiteY3" fmla="*/ 229411 h 794737"/>
              <a:gd name="connsiteX4" fmla="*/ 706460 w 706460"/>
              <a:gd name="connsiteY4" fmla="*/ 565371 h 794737"/>
              <a:gd name="connsiteX5" fmla="*/ 675361 w 706460"/>
              <a:gd name="connsiteY5" fmla="*/ 619298 h 794737"/>
              <a:gd name="connsiteX6" fmla="*/ 384329 w 706460"/>
              <a:gd name="connsiteY6" fmla="*/ 787188 h 794737"/>
              <a:gd name="connsiteX7" fmla="*/ 322131 w 706460"/>
              <a:gd name="connsiteY7" fmla="*/ 787188 h 794737"/>
              <a:gd name="connsiteX8" fmla="*/ 31099 w 706460"/>
              <a:gd name="connsiteY8" fmla="*/ 619298 h 794737"/>
              <a:gd name="connsiteX9" fmla="*/ 0 w 706460"/>
              <a:gd name="connsiteY9" fmla="*/ 565371 h 794737"/>
              <a:gd name="connsiteX10" fmla="*/ 0 w 706460"/>
              <a:gd name="connsiteY10" fmla="*/ 229411 h 794737"/>
              <a:gd name="connsiteX11" fmla="*/ 31099 w 706460"/>
              <a:gd name="connsiteY11" fmla="*/ 175484 h 794737"/>
              <a:gd name="connsiteX12" fmla="*/ 322131 w 706460"/>
              <a:gd name="connsiteY12" fmla="*/ 7414 h 794737"/>
              <a:gd name="connsiteX13" fmla="*/ 353297 w 706460"/>
              <a:gd name="connsiteY13" fmla="*/ 0 h 79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460" h="794737">
                <a:moveTo>
                  <a:pt x="353297" y="0"/>
                </a:moveTo>
                <a:cubicBezTo>
                  <a:pt x="364555" y="0"/>
                  <a:pt x="375790" y="2471"/>
                  <a:pt x="384329" y="7414"/>
                </a:cubicBezTo>
                <a:cubicBezTo>
                  <a:pt x="675361" y="175484"/>
                  <a:pt x="675361" y="175484"/>
                  <a:pt x="675361" y="175484"/>
                </a:cubicBezTo>
                <a:cubicBezTo>
                  <a:pt x="692618" y="185371"/>
                  <a:pt x="706460" y="209458"/>
                  <a:pt x="706460" y="229411"/>
                </a:cubicBezTo>
                <a:cubicBezTo>
                  <a:pt x="706460" y="565371"/>
                  <a:pt x="706460" y="565371"/>
                  <a:pt x="706460" y="565371"/>
                </a:cubicBezTo>
                <a:cubicBezTo>
                  <a:pt x="706460" y="585144"/>
                  <a:pt x="692618" y="609411"/>
                  <a:pt x="675361" y="619298"/>
                </a:cubicBezTo>
                <a:cubicBezTo>
                  <a:pt x="384329" y="787188"/>
                  <a:pt x="384329" y="787188"/>
                  <a:pt x="384329" y="787188"/>
                </a:cubicBezTo>
                <a:cubicBezTo>
                  <a:pt x="367251" y="797254"/>
                  <a:pt x="339388" y="797254"/>
                  <a:pt x="322131" y="787188"/>
                </a:cubicBezTo>
                <a:cubicBezTo>
                  <a:pt x="31099" y="619298"/>
                  <a:pt x="31099" y="619298"/>
                  <a:pt x="31099" y="619298"/>
                </a:cubicBezTo>
                <a:cubicBezTo>
                  <a:pt x="14021" y="609411"/>
                  <a:pt x="0" y="585144"/>
                  <a:pt x="0" y="565371"/>
                </a:cubicBezTo>
                <a:cubicBezTo>
                  <a:pt x="0" y="229411"/>
                  <a:pt x="0" y="229411"/>
                  <a:pt x="0" y="229411"/>
                </a:cubicBezTo>
                <a:cubicBezTo>
                  <a:pt x="0" y="209458"/>
                  <a:pt x="14021" y="185371"/>
                  <a:pt x="31099" y="175484"/>
                </a:cubicBezTo>
                <a:cubicBezTo>
                  <a:pt x="322131" y="7414"/>
                  <a:pt x="322131" y="7414"/>
                  <a:pt x="322131" y="7414"/>
                </a:cubicBezTo>
                <a:cubicBezTo>
                  <a:pt x="330760" y="2471"/>
                  <a:pt x="342040" y="0"/>
                  <a:pt x="353297" y="0"/>
                </a:cubicBezTo>
                <a:close/>
              </a:path>
            </a:pathLst>
          </a:custGeom>
          <a:solidFill>
            <a:schemeClr val="tx1">
              <a:lumMod val="50000"/>
              <a:lumOff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cxnSp>
        <p:nvCxnSpPr>
          <p:cNvPr id="51" name="Straight Connector 50"/>
          <p:cNvCxnSpPr>
            <a:cxnSpLocks/>
          </p:cNvCxnSpPr>
          <p:nvPr/>
        </p:nvCxnSpPr>
        <p:spPr>
          <a:xfrm flipV="1">
            <a:off x="3031946" y="2971548"/>
            <a:ext cx="0" cy="328969"/>
          </a:xfrm>
          <a:prstGeom prst="line">
            <a:avLst/>
          </a:prstGeom>
          <a:ln w="12700">
            <a:solidFill>
              <a:schemeClr val="accent3"/>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cxnSpLocks/>
          </p:cNvCxnSpPr>
          <p:nvPr/>
        </p:nvCxnSpPr>
        <p:spPr>
          <a:xfrm flipV="1">
            <a:off x="5085134" y="2971548"/>
            <a:ext cx="0" cy="328969"/>
          </a:xfrm>
          <a:prstGeom prst="line">
            <a:avLst/>
          </a:prstGeom>
          <a:ln w="12700">
            <a:solidFill>
              <a:schemeClr val="accent5"/>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a:cxnSpLocks/>
          </p:cNvCxnSpPr>
          <p:nvPr/>
        </p:nvCxnSpPr>
        <p:spPr>
          <a:xfrm flipV="1">
            <a:off x="7138322" y="2971548"/>
            <a:ext cx="0" cy="328969"/>
          </a:xfrm>
          <a:prstGeom prst="line">
            <a:avLst/>
          </a:prstGeom>
          <a:ln w="12700">
            <a:solidFill>
              <a:schemeClr val="tx1">
                <a:lumMod val="75000"/>
                <a:lumOff val="2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978761" y="2971548"/>
            <a:ext cx="0" cy="328969"/>
          </a:xfrm>
          <a:prstGeom prst="line">
            <a:avLst/>
          </a:prstGeom>
          <a:ln w="12700">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5" name="TextBox 214">
            <a:extLst>
              <a:ext uri="{FF2B5EF4-FFF2-40B4-BE49-F238E27FC236}">
                <a16:creationId xmlns:a16="http://schemas.microsoft.com/office/drawing/2014/main" id="{32397414-CBB9-4CED-9123-751CEC7345F2}"/>
              </a:ext>
            </a:extLst>
          </p:cNvPr>
          <p:cNvSpPr txBox="1"/>
          <p:nvPr/>
        </p:nvSpPr>
        <p:spPr>
          <a:xfrm flipH="1">
            <a:off x="2440845" y="2223806"/>
            <a:ext cx="1182209" cy="648896"/>
          </a:xfrm>
          <a:prstGeom prst="rect">
            <a:avLst/>
          </a:prstGeom>
          <a:noFill/>
        </p:spPr>
        <p:txBody>
          <a:bodyPr wrap="square" lIns="0" tIns="0" rIns="0" bIns="0" anchor="b">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3"/>
                </a:solidFill>
                <a:cs typeface="Mongolian Baiti" panose="03000500000000000000" pitchFamily="66" charset="0"/>
              </a:rPr>
              <a:t>2022</a:t>
            </a:r>
            <a:endParaRPr lang="en-US" sz="1050" b="1" dirty="0">
              <a:solidFill>
                <a:schemeClr val="accent3"/>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16" name="TextBox 215">
            <a:extLst>
              <a:ext uri="{FF2B5EF4-FFF2-40B4-BE49-F238E27FC236}">
                <a16:creationId xmlns:a16="http://schemas.microsoft.com/office/drawing/2014/main" id="{A341655B-5CE3-4C2E-8163-4CA9D4E2DD63}"/>
              </a:ext>
            </a:extLst>
          </p:cNvPr>
          <p:cNvSpPr txBox="1"/>
          <p:nvPr/>
        </p:nvSpPr>
        <p:spPr>
          <a:xfrm flipH="1">
            <a:off x="4494033" y="2223806"/>
            <a:ext cx="1182209" cy="648896"/>
          </a:xfrm>
          <a:prstGeom prst="rect">
            <a:avLst/>
          </a:prstGeom>
          <a:noFill/>
        </p:spPr>
        <p:txBody>
          <a:bodyPr wrap="square" lIns="0" tIns="0" rIns="0" bIns="0" anchor="b">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5"/>
                </a:solidFill>
                <a:cs typeface="Mongolian Baiti" panose="03000500000000000000" pitchFamily="66" charset="0"/>
              </a:rPr>
              <a:t>2024</a:t>
            </a:r>
            <a:endParaRPr lang="en-US" sz="1050" b="1" dirty="0">
              <a:solidFill>
                <a:schemeClr val="accent5"/>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17" name="TextBox 216">
            <a:extLst>
              <a:ext uri="{FF2B5EF4-FFF2-40B4-BE49-F238E27FC236}">
                <a16:creationId xmlns:a16="http://schemas.microsoft.com/office/drawing/2014/main" id="{E8137AA3-FAB9-4021-A6D8-45B6CB35EBD3}"/>
              </a:ext>
            </a:extLst>
          </p:cNvPr>
          <p:cNvSpPr txBox="1"/>
          <p:nvPr/>
        </p:nvSpPr>
        <p:spPr>
          <a:xfrm flipH="1">
            <a:off x="6547220" y="2223806"/>
            <a:ext cx="1182209" cy="648896"/>
          </a:xfrm>
          <a:prstGeom prst="rect">
            <a:avLst/>
          </a:prstGeom>
          <a:noFill/>
        </p:spPr>
        <p:txBody>
          <a:bodyPr wrap="square" lIns="0" tIns="0" rIns="0" bIns="0" anchor="b">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tx1">
                    <a:lumMod val="75000"/>
                    <a:lumOff val="25000"/>
                  </a:schemeClr>
                </a:solidFill>
                <a:cs typeface="Mongolian Baiti" panose="03000500000000000000" pitchFamily="66" charset="0"/>
              </a:rPr>
              <a:t>2026</a:t>
            </a:r>
            <a:endParaRPr lang="en-US" sz="1050" b="1" dirty="0">
              <a:solidFill>
                <a:schemeClr val="tx1">
                  <a:lumMod val="75000"/>
                  <a:lumOff val="25000"/>
                </a:schemeClr>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14" name="TextBox 213">
            <a:extLst>
              <a:ext uri="{FF2B5EF4-FFF2-40B4-BE49-F238E27FC236}">
                <a16:creationId xmlns:a16="http://schemas.microsoft.com/office/drawing/2014/main" id="{981CE994-A28A-4823-B6BD-A381A75770A5}"/>
              </a:ext>
            </a:extLst>
          </p:cNvPr>
          <p:cNvSpPr txBox="1"/>
          <p:nvPr/>
        </p:nvSpPr>
        <p:spPr>
          <a:xfrm flipH="1">
            <a:off x="387658" y="2223806"/>
            <a:ext cx="1182209" cy="648896"/>
          </a:xfrm>
          <a:prstGeom prst="rect">
            <a:avLst/>
          </a:prstGeom>
          <a:noFill/>
        </p:spPr>
        <p:txBody>
          <a:bodyPr wrap="square" lIns="0" tIns="0" rIns="0" bIns="0" anchor="b">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1"/>
                </a:solidFill>
                <a:cs typeface="Mongolian Baiti" panose="03000500000000000000" pitchFamily="66" charset="0"/>
              </a:rPr>
              <a:t>2020</a:t>
            </a:r>
            <a:endParaRPr lang="en-US" sz="1050" b="1" dirty="0">
              <a:solidFill>
                <a:schemeClr val="accent1"/>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33" name="Rectangle 232">
            <a:extLst>
              <a:ext uri="{FF2B5EF4-FFF2-40B4-BE49-F238E27FC236}">
                <a16:creationId xmlns:a16="http://schemas.microsoft.com/office/drawing/2014/main" id="{AB799A42-FEF8-4311-80D3-337FFE198A3E}"/>
              </a:ext>
            </a:extLst>
          </p:cNvPr>
          <p:cNvSpPr/>
          <p:nvPr/>
        </p:nvSpPr>
        <p:spPr>
          <a:xfrm>
            <a:off x="1654184" y="3137913"/>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#2</a:t>
            </a:r>
          </a:p>
        </p:txBody>
      </p:sp>
      <p:sp>
        <p:nvSpPr>
          <p:cNvPr id="234" name="Rectangle 233">
            <a:extLst>
              <a:ext uri="{FF2B5EF4-FFF2-40B4-BE49-F238E27FC236}">
                <a16:creationId xmlns:a16="http://schemas.microsoft.com/office/drawing/2014/main" id="{E5B13FCF-09A7-41D6-8D4F-D55176278B95}"/>
              </a:ext>
            </a:extLst>
          </p:cNvPr>
          <p:cNvSpPr/>
          <p:nvPr/>
        </p:nvSpPr>
        <p:spPr>
          <a:xfrm>
            <a:off x="3707371" y="3137913"/>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#4</a:t>
            </a:r>
          </a:p>
        </p:txBody>
      </p:sp>
      <p:sp>
        <p:nvSpPr>
          <p:cNvPr id="235" name="Rectangle 234">
            <a:extLst>
              <a:ext uri="{FF2B5EF4-FFF2-40B4-BE49-F238E27FC236}">
                <a16:creationId xmlns:a16="http://schemas.microsoft.com/office/drawing/2014/main" id="{A3C5D4FD-3367-4F03-991C-7D81B7DBC439}"/>
              </a:ext>
            </a:extLst>
          </p:cNvPr>
          <p:cNvSpPr/>
          <p:nvPr/>
        </p:nvSpPr>
        <p:spPr>
          <a:xfrm>
            <a:off x="5760558" y="3137913"/>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#6</a:t>
            </a:r>
          </a:p>
        </p:txBody>
      </p:sp>
      <p:sp>
        <p:nvSpPr>
          <p:cNvPr id="91" name="TextBox 90">
            <a:extLst>
              <a:ext uri="{FF2B5EF4-FFF2-40B4-BE49-F238E27FC236}">
                <a16:creationId xmlns:a16="http://schemas.microsoft.com/office/drawing/2014/main" id="{9A4C8982-C39D-4315-9B23-25A17618D109}"/>
              </a:ext>
            </a:extLst>
          </p:cNvPr>
          <p:cNvSpPr txBox="1"/>
          <p:nvPr/>
        </p:nvSpPr>
        <p:spPr>
          <a:xfrm flipH="1">
            <a:off x="7573811" y="4656615"/>
            <a:ext cx="1182209" cy="648896"/>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tx1">
                    <a:lumMod val="50000"/>
                    <a:lumOff val="50000"/>
                  </a:schemeClr>
                </a:solidFill>
                <a:cs typeface="Mongolian Baiti" panose="03000500000000000000" pitchFamily="66" charset="0"/>
              </a:rPr>
              <a:t>2027</a:t>
            </a:r>
            <a:endParaRPr lang="en-US" sz="1050" b="1" dirty="0">
              <a:solidFill>
                <a:schemeClr val="tx1">
                  <a:lumMod val="50000"/>
                  <a:lumOff val="50000"/>
                </a:schemeClr>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56" name="Straight Connector 55"/>
          <p:cNvCxnSpPr/>
          <p:nvPr/>
        </p:nvCxnSpPr>
        <p:spPr>
          <a:xfrm rot="10800000" flipH="1" flipV="1">
            <a:off x="2005354" y="4228801"/>
            <a:ext cx="0" cy="328969"/>
          </a:xfrm>
          <a:prstGeom prst="line">
            <a:avLst/>
          </a:prstGeom>
          <a:ln w="12700">
            <a:solidFill>
              <a:schemeClr val="accent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flipH="1" flipV="1">
            <a:off x="4058540" y="4228801"/>
            <a:ext cx="0" cy="328969"/>
          </a:xfrm>
          <a:prstGeom prst="line">
            <a:avLst/>
          </a:prstGeom>
          <a:ln w="12700">
            <a:solidFill>
              <a:schemeClr val="accent4"/>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cxnSpLocks/>
          </p:cNvCxnSpPr>
          <p:nvPr/>
        </p:nvCxnSpPr>
        <p:spPr>
          <a:xfrm rot="10800000" flipH="1" flipV="1">
            <a:off x="6111728" y="4228801"/>
            <a:ext cx="0" cy="328969"/>
          </a:xfrm>
          <a:prstGeom prst="line">
            <a:avLst/>
          </a:prstGeom>
          <a:ln w="12700">
            <a:solidFill>
              <a:schemeClr val="accent6"/>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9" name="TextBox 218">
            <a:extLst>
              <a:ext uri="{FF2B5EF4-FFF2-40B4-BE49-F238E27FC236}">
                <a16:creationId xmlns:a16="http://schemas.microsoft.com/office/drawing/2014/main" id="{724FF4E5-3132-423F-9815-CBDFB89D5FD2}"/>
              </a:ext>
            </a:extLst>
          </p:cNvPr>
          <p:cNvSpPr txBox="1"/>
          <p:nvPr/>
        </p:nvSpPr>
        <p:spPr>
          <a:xfrm flipH="1">
            <a:off x="1414250" y="4656615"/>
            <a:ext cx="1182209" cy="648896"/>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2"/>
                </a:solidFill>
                <a:cs typeface="Mongolian Baiti" panose="03000500000000000000" pitchFamily="66" charset="0"/>
              </a:rPr>
              <a:t>2021</a:t>
            </a:r>
            <a:endParaRPr lang="en-US" sz="1050" b="1" dirty="0">
              <a:solidFill>
                <a:schemeClr val="accent2"/>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20" name="TextBox 219">
            <a:extLst>
              <a:ext uri="{FF2B5EF4-FFF2-40B4-BE49-F238E27FC236}">
                <a16:creationId xmlns:a16="http://schemas.microsoft.com/office/drawing/2014/main" id="{58EA1D60-00B2-4291-9004-9285AE0138D4}"/>
              </a:ext>
            </a:extLst>
          </p:cNvPr>
          <p:cNvSpPr txBox="1"/>
          <p:nvPr/>
        </p:nvSpPr>
        <p:spPr>
          <a:xfrm flipH="1">
            <a:off x="3467437" y="4656615"/>
            <a:ext cx="1182209" cy="648896"/>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4"/>
                </a:solidFill>
                <a:cs typeface="Mongolian Baiti" panose="03000500000000000000" pitchFamily="66" charset="0"/>
              </a:rPr>
              <a:t>2023</a:t>
            </a:r>
            <a:endParaRPr lang="en-US" sz="1050" b="1" dirty="0">
              <a:solidFill>
                <a:schemeClr val="accent4"/>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21" name="TextBox 220">
            <a:extLst>
              <a:ext uri="{FF2B5EF4-FFF2-40B4-BE49-F238E27FC236}">
                <a16:creationId xmlns:a16="http://schemas.microsoft.com/office/drawing/2014/main" id="{4B60E521-E26C-4A73-ACF6-DCC64948CED4}"/>
              </a:ext>
            </a:extLst>
          </p:cNvPr>
          <p:cNvSpPr txBox="1"/>
          <p:nvPr/>
        </p:nvSpPr>
        <p:spPr>
          <a:xfrm flipH="1">
            <a:off x="5520624" y="4656615"/>
            <a:ext cx="1182209" cy="648896"/>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6"/>
                </a:solidFill>
                <a:cs typeface="Mongolian Baiti" panose="03000500000000000000" pitchFamily="66" charset="0"/>
              </a:rPr>
              <a:t>2025</a:t>
            </a:r>
            <a:endParaRPr lang="en-US" sz="1050" b="1" dirty="0">
              <a:solidFill>
                <a:schemeClr val="accent6"/>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229" name="Rectangle 228">
            <a:extLst>
              <a:ext uri="{FF2B5EF4-FFF2-40B4-BE49-F238E27FC236}">
                <a16:creationId xmlns:a16="http://schemas.microsoft.com/office/drawing/2014/main" id="{155F3B65-3CD0-4B8F-A347-89CE06F0E9E6}"/>
              </a:ext>
            </a:extLst>
          </p:cNvPr>
          <p:cNvSpPr/>
          <p:nvPr/>
        </p:nvSpPr>
        <p:spPr>
          <a:xfrm>
            <a:off x="627590" y="4264446"/>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#1</a:t>
            </a:r>
          </a:p>
        </p:txBody>
      </p:sp>
      <p:sp>
        <p:nvSpPr>
          <p:cNvPr id="230" name="Rectangle 229">
            <a:extLst>
              <a:ext uri="{FF2B5EF4-FFF2-40B4-BE49-F238E27FC236}">
                <a16:creationId xmlns:a16="http://schemas.microsoft.com/office/drawing/2014/main" id="{73D60353-4BEB-4888-BF2C-7E5583115698}"/>
              </a:ext>
            </a:extLst>
          </p:cNvPr>
          <p:cNvSpPr/>
          <p:nvPr/>
        </p:nvSpPr>
        <p:spPr>
          <a:xfrm>
            <a:off x="2680778" y="4264446"/>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#3</a:t>
            </a:r>
          </a:p>
        </p:txBody>
      </p:sp>
      <p:sp>
        <p:nvSpPr>
          <p:cNvPr id="231" name="Rectangle 230">
            <a:extLst>
              <a:ext uri="{FF2B5EF4-FFF2-40B4-BE49-F238E27FC236}">
                <a16:creationId xmlns:a16="http://schemas.microsoft.com/office/drawing/2014/main" id="{C9D6EDB5-A0A0-467E-9D6A-9A83B1FF8A3B}"/>
              </a:ext>
            </a:extLst>
          </p:cNvPr>
          <p:cNvSpPr/>
          <p:nvPr/>
        </p:nvSpPr>
        <p:spPr>
          <a:xfrm>
            <a:off x="4733966" y="4264446"/>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#5</a:t>
            </a:r>
          </a:p>
        </p:txBody>
      </p:sp>
      <p:sp>
        <p:nvSpPr>
          <p:cNvPr id="232" name="Rectangle 231">
            <a:extLst>
              <a:ext uri="{FF2B5EF4-FFF2-40B4-BE49-F238E27FC236}">
                <a16:creationId xmlns:a16="http://schemas.microsoft.com/office/drawing/2014/main" id="{60790557-A960-4914-920E-354B82E6B66F}"/>
              </a:ext>
            </a:extLst>
          </p:cNvPr>
          <p:cNvSpPr/>
          <p:nvPr/>
        </p:nvSpPr>
        <p:spPr>
          <a:xfrm>
            <a:off x="6787151" y="4264446"/>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#7</a:t>
            </a:r>
          </a:p>
        </p:txBody>
      </p:sp>
      <p:cxnSp>
        <p:nvCxnSpPr>
          <p:cNvPr id="97" name="Straight Connector 96">
            <a:extLst>
              <a:ext uri="{FF2B5EF4-FFF2-40B4-BE49-F238E27FC236}">
                <a16:creationId xmlns:a16="http://schemas.microsoft.com/office/drawing/2014/main" id="{3058687E-41E7-425E-909D-3D9B21EABA6F}"/>
              </a:ext>
            </a:extLst>
          </p:cNvPr>
          <p:cNvCxnSpPr>
            <a:cxnSpLocks/>
          </p:cNvCxnSpPr>
          <p:nvPr/>
        </p:nvCxnSpPr>
        <p:spPr>
          <a:xfrm rot="10800000" flipH="1" flipV="1">
            <a:off x="8164915" y="4228801"/>
            <a:ext cx="0" cy="328969"/>
          </a:xfrm>
          <a:prstGeom prst="line">
            <a:avLst/>
          </a:prstGeom>
          <a:ln w="12700">
            <a:solidFill>
              <a:schemeClr val="tx1">
                <a:lumMod val="50000"/>
                <a:lumOff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1242977C-840F-46B4-BF5D-9C3FD1DCC2EC}"/>
              </a:ext>
            </a:extLst>
          </p:cNvPr>
          <p:cNvSpPr/>
          <p:nvPr/>
        </p:nvSpPr>
        <p:spPr>
          <a:xfrm>
            <a:off x="7813745" y="3137913"/>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#8</a:t>
            </a:r>
          </a:p>
        </p:txBody>
      </p:sp>
      <p:sp>
        <p:nvSpPr>
          <p:cNvPr id="58" name="Freeform 17">
            <a:extLst>
              <a:ext uri="{FF2B5EF4-FFF2-40B4-BE49-F238E27FC236}">
                <a16:creationId xmlns:a16="http://schemas.microsoft.com/office/drawing/2014/main" id="{50DBCB0A-9009-493C-825C-6B7E772290A1}"/>
              </a:ext>
            </a:extLst>
          </p:cNvPr>
          <p:cNvSpPr>
            <a:spLocks noEditPoints="1"/>
          </p:cNvSpPr>
          <p:nvPr/>
        </p:nvSpPr>
        <p:spPr bwMode="auto">
          <a:xfrm>
            <a:off x="8027905" y="3600312"/>
            <a:ext cx="273371" cy="32869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500" dirty="0"/>
          </a:p>
        </p:txBody>
      </p:sp>
    </p:spTree>
    <p:extLst>
      <p:ext uri="{BB962C8B-B14F-4D97-AF65-F5344CB8AC3E}">
        <p14:creationId xmlns:p14="http://schemas.microsoft.com/office/powerpoint/2010/main" val="1928775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half" idx="2"/>
          </p:nvPr>
        </p:nvSpPr>
        <p:spPr>
          <a:xfrm>
            <a:off x="387820" y="884975"/>
            <a:ext cx="8368363" cy="199546"/>
          </a:xfrm>
        </p:spPr>
        <p:txBody>
          <a:bodyPr/>
          <a:lstStyle/>
          <a:p>
            <a:r>
              <a:rPr lang="en-US" dirty="0"/>
              <a:t>Enter your subhead line here</a:t>
            </a:r>
          </a:p>
        </p:txBody>
      </p:sp>
      <p:sp>
        <p:nvSpPr>
          <p:cNvPr id="6" name="Title 5"/>
          <p:cNvSpPr>
            <a:spLocks noGrp="1"/>
          </p:cNvSpPr>
          <p:nvPr>
            <p:ph type="title"/>
          </p:nvPr>
        </p:nvSpPr>
        <p:spPr>
          <a:xfrm>
            <a:off x="387820" y="382773"/>
            <a:ext cx="8368363" cy="445500"/>
          </a:xfrm>
        </p:spPr>
        <p:txBody>
          <a:bodyPr/>
          <a:lstStyle/>
          <a:p>
            <a:r>
              <a:rPr lang="en-US" dirty="0"/>
              <a:t>Timeline Infographics – 8 Steps</a:t>
            </a:r>
          </a:p>
        </p:txBody>
      </p:sp>
      <p:sp>
        <p:nvSpPr>
          <p:cNvPr id="107" name="Oval 106"/>
          <p:cNvSpPr/>
          <p:nvPr/>
        </p:nvSpPr>
        <p:spPr bwMode="auto">
          <a:xfrm>
            <a:off x="569041" y="3309400"/>
            <a:ext cx="892226" cy="894191"/>
          </a:xfrm>
          <a:prstGeom prst="ellipse">
            <a:avLst/>
          </a:prstGeom>
          <a:solidFill>
            <a:schemeClr val="accent1">
              <a:alpha val="40000"/>
            </a:schemeClr>
          </a:solidFill>
          <a:ln w="12700">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222" name="Oval 221"/>
          <p:cNvSpPr/>
          <p:nvPr/>
        </p:nvSpPr>
        <p:spPr bwMode="auto">
          <a:xfrm>
            <a:off x="2601525" y="3309400"/>
            <a:ext cx="892226" cy="894191"/>
          </a:xfrm>
          <a:prstGeom prst="ellipse">
            <a:avLst/>
          </a:prstGeom>
          <a:solidFill>
            <a:schemeClr val="accent3">
              <a:alpha val="40000"/>
            </a:schemeClr>
          </a:solidFill>
          <a:ln w="12700">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226" name="Oval 225"/>
          <p:cNvSpPr/>
          <p:nvPr/>
        </p:nvSpPr>
        <p:spPr bwMode="auto">
          <a:xfrm>
            <a:off x="4634008" y="3309400"/>
            <a:ext cx="892226" cy="894191"/>
          </a:xfrm>
          <a:prstGeom prst="ellipse">
            <a:avLst/>
          </a:prstGeom>
          <a:solidFill>
            <a:schemeClr val="accent5">
              <a:alpha val="40000"/>
            </a:schemeClr>
          </a:solidFill>
          <a:ln w="12700">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230" name="Oval 229"/>
          <p:cNvSpPr/>
          <p:nvPr/>
        </p:nvSpPr>
        <p:spPr bwMode="auto">
          <a:xfrm>
            <a:off x="6666490" y="3309400"/>
            <a:ext cx="892226" cy="894191"/>
          </a:xfrm>
          <a:prstGeom prst="ellipse">
            <a:avLst/>
          </a:prstGeom>
          <a:solidFill>
            <a:schemeClr val="tx1">
              <a:lumMod val="75000"/>
              <a:lumOff val="25000"/>
              <a:alpha val="40000"/>
            </a:schemeClr>
          </a:solidFill>
          <a:ln w="12700">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63" name="Oval 62">
            <a:extLst>
              <a:ext uri="{FF2B5EF4-FFF2-40B4-BE49-F238E27FC236}">
                <a16:creationId xmlns:a16="http://schemas.microsoft.com/office/drawing/2014/main" id="{D5CE8F7A-44E9-4682-89BF-4F9DC5BAE7AE}"/>
              </a:ext>
            </a:extLst>
          </p:cNvPr>
          <p:cNvSpPr/>
          <p:nvPr/>
        </p:nvSpPr>
        <p:spPr bwMode="auto">
          <a:xfrm>
            <a:off x="1585282" y="3309400"/>
            <a:ext cx="892226" cy="894191"/>
          </a:xfrm>
          <a:prstGeom prst="ellipse">
            <a:avLst/>
          </a:prstGeom>
          <a:solidFill>
            <a:schemeClr val="accent2">
              <a:alpha val="40000"/>
            </a:schemeClr>
          </a:solidFill>
          <a:ln w="12700">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67" name="Oval 66">
            <a:extLst>
              <a:ext uri="{FF2B5EF4-FFF2-40B4-BE49-F238E27FC236}">
                <a16:creationId xmlns:a16="http://schemas.microsoft.com/office/drawing/2014/main" id="{CC697E83-D7FA-4F3B-9080-BD5B7F5DE8C2}"/>
              </a:ext>
            </a:extLst>
          </p:cNvPr>
          <p:cNvSpPr/>
          <p:nvPr/>
        </p:nvSpPr>
        <p:spPr bwMode="auto">
          <a:xfrm>
            <a:off x="3617767" y="3309400"/>
            <a:ext cx="892226" cy="894191"/>
          </a:xfrm>
          <a:prstGeom prst="ellipse">
            <a:avLst/>
          </a:prstGeom>
          <a:solidFill>
            <a:schemeClr val="accent4">
              <a:alpha val="40000"/>
            </a:schemeClr>
          </a:solidFill>
          <a:ln w="12700">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71" name="Oval 70">
            <a:extLst>
              <a:ext uri="{FF2B5EF4-FFF2-40B4-BE49-F238E27FC236}">
                <a16:creationId xmlns:a16="http://schemas.microsoft.com/office/drawing/2014/main" id="{7A499529-1ED6-41B9-8969-90F992BD57F9}"/>
              </a:ext>
            </a:extLst>
          </p:cNvPr>
          <p:cNvSpPr/>
          <p:nvPr/>
        </p:nvSpPr>
        <p:spPr bwMode="auto">
          <a:xfrm>
            <a:off x="5650249" y="3309400"/>
            <a:ext cx="892226" cy="894191"/>
          </a:xfrm>
          <a:prstGeom prst="ellipse">
            <a:avLst/>
          </a:prstGeom>
          <a:solidFill>
            <a:schemeClr val="accent6">
              <a:alpha val="40000"/>
            </a:schemeClr>
          </a:solidFill>
          <a:ln w="12700">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81" name="Oval 80">
            <a:extLst>
              <a:ext uri="{FF2B5EF4-FFF2-40B4-BE49-F238E27FC236}">
                <a16:creationId xmlns:a16="http://schemas.microsoft.com/office/drawing/2014/main" id="{9D23ECBF-A381-46D1-B627-ADE55FFCE037}"/>
              </a:ext>
            </a:extLst>
          </p:cNvPr>
          <p:cNvSpPr/>
          <p:nvPr/>
        </p:nvSpPr>
        <p:spPr bwMode="auto">
          <a:xfrm>
            <a:off x="7682733" y="3309400"/>
            <a:ext cx="892226" cy="894191"/>
          </a:xfrm>
          <a:prstGeom prst="ellipse">
            <a:avLst/>
          </a:prstGeom>
          <a:solidFill>
            <a:schemeClr val="tx1">
              <a:lumMod val="50000"/>
              <a:lumOff val="50000"/>
              <a:alpha val="40000"/>
            </a:schemeClr>
          </a:solidFill>
          <a:ln w="12700">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16" name="Right Arrow 243">
            <a:extLst>
              <a:ext uri="{FF2B5EF4-FFF2-40B4-BE49-F238E27FC236}">
                <a16:creationId xmlns:a16="http://schemas.microsoft.com/office/drawing/2014/main" id="{4BCEEAAC-F215-4218-ACD2-1C66D73B19BB}"/>
              </a:ext>
            </a:extLst>
          </p:cNvPr>
          <p:cNvSpPr/>
          <p:nvPr/>
        </p:nvSpPr>
        <p:spPr bwMode="auto">
          <a:xfrm>
            <a:off x="280684" y="3597050"/>
            <a:ext cx="8582630" cy="318893"/>
          </a:xfrm>
          <a:prstGeom prst="roundRect">
            <a:avLst>
              <a:gd name="adj" fmla="val 50000"/>
            </a:avLst>
          </a:prstGeom>
          <a:solidFill>
            <a:schemeClr val="bg1">
              <a:lumMod val="95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grpSp>
        <p:nvGrpSpPr>
          <p:cNvPr id="14" name="Group 13">
            <a:extLst>
              <a:ext uri="{FF2B5EF4-FFF2-40B4-BE49-F238E27FC236}">
                <a16:creationId xmlns:a16="http://schemas.microsoft.com/office/drawing/2014/main" id="{834D3CC8-CF8B-46D4-8306-75F68EE46854}"/>
              </a:ext>
            </a:extLst>
          </p:cNvPr>
          <p:cNvGrpSpPr/>
          <p:nvPr/>
        </p:nvGrpSpPr>
        <p:grpSpPr>
          <a:xfrm>
            <a:off x="6040069" y="4222844"/>
            <a:ext cx="112589" cy="321585"/>
            <a:chOff x="8967444" y="4817630"/>
            <a:chExt cx="163416" cy="466763"/>
          </a:xfrm>
        </p:grpSpPr>
        <p:cxnSp>
          <p:nvCxnSpPr>
            <p:cNvPr id="163" name="Straight Connector 162"/>
            <p:cNvCxnSpPr>
              <a:cxnSpLocks/>
            </p:cNvCxnSpPr>
            <p:nvPr/>
          </p:nvCxnSpPr>
          <p:spPr>
            <a:xfrm flipV="1">
              <a:off x="9049152" y="4817630"/>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5" name="Oval 174"/>
            <p:cNvSpPr/>
            <p:nvPr/>
          </p:nvSpPr>
          <p:spPr bwMode="auto">
            <a:xfrm rot="10800000" flipV="1">
              <a:off x="8967444" y="5120617"/>
              <a:ext cx="163416" cy="163776"/>
            </a:xfrm>
            <a:prstGeom prst="ellipse">
              <a:avLst/>
            </a:prstGeom>
            <a:solidFill>
              <a:schemeClr val="accent6"/>
            </a:solidFill>
            <a:ln w="317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9" name="Group 18">
            <a:extLst>
              <a:ext uri="{FF2B5EF4-FFF2-40B4-BE49-F238E27FC236}">
                <a16:creationId xmlns:a16="http://schemas.microsoft.com/office/drawing/2014/main" id="{72549451-CBA1-4A21-833F-A11F5E17D6D4}"/>
              </a:ext>
            </a:extLst>
          </p:cNvPr>
          <p:cNvGrpSpPr/>
          <p:nvPr/>
        </p:nvGrpSpPr>
        <p:grpSpPr>
          <a:xfrm>
            <a:off x="4007585" y="4222844"/>
            <a:ext cx="112589" cy="321585"/>
            <a:chOff x="6014292" y="4817630"/>
            <a:chExt cx="163416" cy="466763"/>
          </a:xfrm>
        </p:grpSpPr>
        <p:cxnSp>
          <p:nvCxnSpPr>
            <p:cNvPr id="164" name="Straight Connector 163"/>
            <p:cNvCxnSpPr/>
            <p:nvPr/>
          </p:nvCxnSpPr>
          <p:spPr>
            <a:xfrm flipV="1">
              <a:off x="6096000" y="4817630"/>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6" name="Oval 175"/>
            <p:cNvSpPr/>
            <p:nvPr/>
          </p:nvSpPr>
          <p:spPr bwMode="auto">
            <a:xfrm rot="10800000" flipV="1">
              <a:off x="6014292" y="5120617"/>
              <a:ext cx="163416" cy="163776"/>
            </a:xfrm>
            <a:prstGeom prst="ellipse">
              <a:avLst/>
            </a:prstGeom>
            <a:solidFill>
              <a:schemeClr val="accent4"/>
            </a:solidFill>
            <a:ln w="317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8" name="Group 17">
            <a:extLst>
              <a:ext uri="{FF2B5EF4-FFF2-40B4-BE49-F238E27FC236}">
                <a16:creationId xmlns:a16="http://schemas.microsoft.com/office/drawing/2014/main" id="{AF9DADB7-BF51-4D2A-A321-F6FC57CDC11F}"/>
              </a:ext>
            </a:extLst>
          </p:cNvPr>
          <p:cNvGrpSpPr/>
          <p:nvPr/>
        </p:nvGrpSpPr>
        <p:grpSpPr>
          <a:xfrm>
            <a:off x="1975102" y="4222844"/>
            <a:ext cx="112589" cy="321585"/>
            <a:chOff x="3062177" y="4817630"/>
            <a:chExt cx="163416" cy="466763"/>
          </a:xfrm>
        </p:grpSpPr>
        <p:cxnSp>
          <p:nvCxnSpPr>
            <p:cNvPr id="165" name="Straight Connector 164"/>
            <p:cNvCxnSpPr/>
            <p:nvPr/>
          </p:nvCxnSpPr>
          <p:spPr>
            <a:xfrm flipV="1">
              <a:off x="3143885" y="4817630"/>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7" name="Oval 176"/>
            <p:cNvSpPr/>
            <p:nvPr/>
          </p:nvSpPr>
          <p:spPr bwMode="auto">
            <a:xfrm rot="10800000" flipV="1">
              <a:off x="3062177" y="5120617"/>
              <a:ext cx="163416" cy="163776"/>
            </a:xfrm>
            <a:prstGeom prst="ellipse">
              <a:avLst/>
            </a:prstGeom>
            <a:solidFill>
              <a:schemeClr val="accent2"/>
            </a:solidFill>
            <a:ln w="317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7" name="Group 16">
            <a:extLst>
              <a:ext uri="{FF2B5EF4-FFF2-40B4-BE49-F238E27FC236}">
                <a16:creationId xmlns:a16="http://schemas.microsoft.com/office/drawing/2014/main" id="{0B3B9208-21D5-4ABF-B589-8E54CA557032}"/>
              </a:ext>
            </a:extLst>
          </p:cNvPr>
          <p:cNvGrpSpPr/>
          <p:nvPr/>
        </p:nvGrpSpPr>
        <p:grpSpPr>
          <a:xfrm>
            <a:off x="958860" y="2968559"/>
            <a:ext cx="112589" cy="321585"/>
            <a:chOff x="1586120" y="2997107"/>
            <a:chExt cx="163416" cy="466763"/>
          </a:xfrm>
        </p:grpSpPr>
        <p:cxnSp>
          <p:nvCxnSpPr>
            <p:cNvPr id="104" name="Straight Connector 103"/>
            <p:cNvCxnSpPr>
              <a:cxnSpLocks/>
            </p:cNvCxnSpPr>
            <p:nvPr/>
          </p:nvCxnSpPr>
          <p:spPr>
            <a:xfrm flipV="1">
              <a:off x="1667828" y="3122059"/>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8" name="Oval 177"/>
            <p:cNvSpPr/>
            <p:nvPr/>
          </p:nvSpPr>
          <p:spPr bwMode="auto">
            <a:xfrm rot="10800000" flipV="1">
              <a:off x="1586120" y="2997107"/>
              <a:ext cx="163416" cy="163776"/>
            </a:xfrm>
            <a:prstGeom prst="ellipse">
              <a:avLst/>
            </a:prstGeom>
            <a:solidFill>
              <a:schemeClr val="accent1"/>
            </a:solidFill>
            <a:ln w="317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6" name="Group 15">
            <a:extLst>
              <a:ext uri="{FF2B5EF4-FFF2-40B4-BE49-F238E27FC236}">
                <a16:creationId xmlns:a16="http://schemas.microsoft.com/office/drawing/2014/main" id="{63859DAA-B97B-470E-89B2-24D1EC73D0F9}"/>
              </a:ext>
            </a:extLst>
          </p:cNvPr>
          <p:cNvGrpSpPr/>
          <p:nvPr/>
        </p:nvGrpSpPr>
        <p:grpSpPr>
          <a:xfrm>
            <a:off x="2991343" y="2968559"/>
            <a:ext cx="112589" cy="321585"/>
            <a:chOff x="4538235" y="2997107"/>
            <a:chExt cx="163416" cy="466763"/>
          </a:xfrm>
        </p:grpSpPr>
        <p:cxnSp>
          <p:nvCxnSpPr>
            <p:cNvPr id="112" name="Straight Connector 111"/>
            <p:cNvCxnSpPr/>
            <p:nvPr/>
          </p:nvCxnSpPr>
          <p:spPr>
            <a:xfrm flipV="1">
              <a:off x="4619943" y="3122059"/>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9" name="Oval 178"/>
            <p:cNvSpPr/>
            <p:nvPr/>
          </p:nvSpPr>
          <p:spPr bwMode="auto">
            <a:xfrm rot="10800000" flipV="1">
              <a:off x="4538235" y="2997107"/>
              <a:ext cx="163416" cy="163776"/>
            </a:xfrm>
            <a:prstGeom prst="ellipse">
              <a:avLst/>
            </a:prstGeom>
            <a:solidFill>
              <a:schemeClr val="accent3"/>
            </a:solidFill>
            <a:ln w="317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2" name="Group 11">
            <a:extLst>
              <a:ext uri="{FF2B5EF4-FFF2-40B4-BE49-F238E27FC236}">
                <a16:creationId xmlns:a16="http://schemas.microsoft.com/office/drawing/2014/main" id="{777E6C08-30C6-47F0-9754-0446D659077B}"/>
              </a:ext>
            </a:extLst>
          </p:cNvPr>
          <p:cNvGrpSpPr/>
          <p:nvPr/>
        </p:nvGrpSpPr>
        <p:grpSpPr>
          <a:xfrm>
            <a:off x="5023827" y="2968559"/>
            <a:ext cx="112589" cy="321585"/>
            <a:chOff x="7490349" y="2997107"/>
            <a:chExt cx="163416" cy="466763"/>
          </a:xfrm>
        </p:grpSpPr>
        <p:cxnSp>
          <p:nvCxnSpPr>
            <p:cNvPr id="120" name="Straight Connector 119"/>
            <p:cNvCxnSpPr/>
            <p:nvPr/>
          </p:nvCxnSpPr>
          <p:spPr>
            <a:xfrm flipV="1">
              <a:off x="7572057" y="3122059"/>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80" name="Oval 179"/>
            <p:cNvSpPr/>
            <p:nvPr/>
          </p:nvSpPr>
          <p:spPr bwMode="auto">
            <a:xfrm rot="10800000" flipV="1">
              <a:off x="7490349" y="2997107"/>
              <a:ext cx="163416" cy="163776"/>
            </a:xfrm>
            <a:prstGeom prst="ellipse">
              <a:avLst/>
            </a:prstGeom>
            <a:solidFill>
              <a:schemeClr val="accent5"/>
            </a:solidFill>
            <a:ln w="317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5" name="Group 14">
            <a:extLst>
              <a:ext uri="{FF2B5EF4-FFF2-40B4-BE49-F238E27FC236}">
                <a16:creationId xmlns:a16="http://schemas.microsoft.com/office/drawing/2014/main" id="{29316DEC-EEF5-4EFA-811E-5A09582CADE9}"/>
              </a:ext>
            </a:extLst>
          </p:cNvPr>
          <p:cNvGrpSpPr/>
          <p:nvPr/>
        </p:nvGrpSpPr>
        <p:grpSpPr>
          <a:xfrm>
            <a:off x="7056308" y="2968559"/>
            <a:ext cx="112589" cy="321585"/>
            <a:chOff x="10442460" y="2997107"/>
            <a:chExt cx="163416" cy="466763"/>
          </a:xfrm>
        </p:grpSpPr>
        <p:cxnSp>
          <p:nvCxnSpPr>
            <p:cNvPr id="128" name="Straight Connector 127"/>
            <p:cNvCxnSpPr>
              <a:cxnSpLocks/>
            </p:cNvCxnSpPr>
            <p:nvPr/>
          </p:nvCxnSpPr>
          <p:spPr>
            <a:xfrm flipV="1">
              <a:off x="10524168" y="3122059"/>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81" name="Oval 180"/>
            <p:cNvSpPr/>
            <p:nvPr/>
          </p:nvSpPr>
          <p:spPr bwMode="auto">
            <a:xfrm rot="10800000" flipV="1">
              <a:off x="10442460" y="2997107"/>
              <a:ext cx="163416" cy="163776"/>
            </a:xfrm>
            <a:prstGeom prst="ellipse">
              <a:avLst/>
            </a:prstGeom>
            <a:solidFill>
              <a:schemeClr val="tx1">
                <a:lumMod val="75000"/>
                <a:lumOff val="25000"/>
              </a:schemeClr>
            </a:solidFill>
            <a:ln w="317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grpSp>
      <p:sp>
        <p:nvSpPr>
          <p:cNvPr id="117" name="Oval 116">
            <a:extLst>
              <a:ext uri="{FF2B5EF4-FFF2-40B4-BE49-F238E27FC236}">
                <a16:creationId xmlns:a16="http://schemas.microsoft.com/office/drawing/2014/main" id="{57E70CEF-196E-4D3F-81E8-215C463980E7}"/>
              </a:ext>
            </a:extLst>
          </p:cNvPr>
          <p:cNvSpPr/>
          <p:nvPr/>
        </p:nvSpPr>
        <p:spPr bwMode="auto">
          <a:xfrm>
            <a:off x="687358" y="3427978"/>
            <a:ext cx="655592" cy="657032"/>
          </a:xfrm>
          <a:prstGeom prst="ellipse">
            <a:avLst/>
          </a:prstGeom>
          <a:solidFill>
            <a:schemeClr val="accent1"/>
          </a:solidFill>
          <a:ln w="12700">
            <a:noFill/>
            <a:round/>
            <a:headEnd/>
            <a:tailEnd/>
          </a:ln>
          <a:effectLst>
            <a:outerShdw blurRad="127000" dist="127000" dir="300000" sx="102000" sy="102000" algn="ctr"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21" name="Oval 120">
            <a:extLst>
              <a:ext uri="{FF2B5EF4-FFF2-40B4-BE49-F238E27FC236}">
                <a16:creationId xmlns:a16="http://schemas.microsoft.com/office/drawing/2014/main" id="{AB150B83-9EEA-46AA-8CA4-748096FD0B8B}"/>
              </a:ext>
            </a:extLst>
          </p:cNvPr>
          <p:cNvSpPr/>
          <p:nvPr/>
        </p:nvSpPr>
        <p:spPr bwMode="auto">
          <a:xfrm>
            <a:off x="2719842" y="3427978"/>
            <a:ext cx="655592" cy="657032"/>
          </a:xfrm>
          <a:prstGeom prst="ellipse">
            <a:avLst/>
          </a:prstGeom>
          <a:solidFill>
            <a:schemeClr val="accent3"/>
          </a:solidFill>
          <a:ln w="12700">
            <a:noFill/>
            <a:round/>
            <a:headEnd/>
            <a:tailEnd/>
          </a:ln>
          <a:effectLst>
            <a:outerShdw blurRad="127000" dist="127000" dir="300000" sx="102000" sy="102000" algn="ctr"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22" name="Oval 121">
            <a:extLst>
              <a:ext uri="{FF2B5EF4-FFF2-40B4-BE49-F238E27FC236}">
                <a16:creationId xmlns:a16="http://schemas.microsoft.com/office/drawing/2014/main" id="{A7F43343-5883-45C6-807F-C9AF2C167C0F}"/>
              </a:ext>
            </a:extLst>
          </p:cNvPr>
          <p:cNvSpPr/>
          <p:nvPr/>
        </p:nvSpPr>
        <p:spPr bwMode="auto">
          <a:xfrm>
            <a:off x="4752325" y="3427978"/>
            <a:ext cx="655592" cy="657032"/>
          </a:xfrm>
          <a:prstGeom prst="ellipse">
            <a:avLst/>
          </a:prstGeom>
          <a:solidFill>
            <a:schemeClr val="accent5"/>
          </a:solidFill>
          <a:ln w="12700">
            <a:noFill/>
            <a:round/>
            <a:headEnd/>
            <a:tailEnd/>
          </a:ln>
          <a:effectLst>
            <a:outerShdw blurRad="127000" dist="127000" dir="300000" sx="102000" sy="102000" algn="ctr"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36" name="Oval 135">
            <a:extLst>
              <a:ext uri="{FF2B5EF4-FFF2-40B4-BE49-F238E27FC236}">
                <a16:creationId xmlns:a16="http://schemas.microsoft.com/office/drawing/2014/main" id="{9DD7E32A-D4DC-4D59-9754-124C628ED398}"/>
              </a:ext>
            </a:extLst>
          </p:cNvPr>
          <p:cNvSpPr/>
          <p:nvPr/>
        </p:nvSpPr>
        <p:spPr bwMode="auto">
          <a:xfrm>
            <a:off x="6784807" y="3427978"/>
            <a:ext cx="655592" cy="657032"/>
          </a:xfrm>
          <a:prstGeom prst="ellipse">
            <a:avLst/>
          </a:prstGeom>
          <a:solidFill>
            <a:schemeClr val="tx1">
              <a:lumMod val="75000"/>
              <a:lumOff val="25000"/>
            </a:schemeClr>
          </a:solidFill>
          <a:ln w="12700">
            <a:noFill/>
            <a:round/>
            <a:headEnd/>
            <a:tailEnd/>
          </a:ln>
          <a:effectLst>
            <a:outerShdw blurRad="127000" dist="127000" dir="300000" sx="102000" sy="102000" algn="ctr"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37" name="Oval 136">
            <a:extLst>
              <a:ext uri="{FF2B5EF4-FFF2-40B4-BE49-F238E27FC236}">
                <a16:creationId xmlns:a16="http://schemas.microsoft.com/office/drawing/2014/main" id="{65E55F10-20CD-4CF0-8A9B-1FE5EABBB999}"/>
              </a:ext>
            </a:extLst>
          </p:cNvPr>
          <p:cNvSpPr/>
          <p:nvPr/>
        </p:nvSpPr>
        <p:spPr bwMode="auto">
          <a:xfrm>
            <a:off x="1703601" y="3427978"/>
            <a:ext cx="655592" cy="657032"/>
          </a:xfrm>
          <a:prstGeom prst="ellipse">
            <a:avLst/>
          </a:prstGeom>
          <a:solidFill>
            <a:schemeClr val="accent2"/>
          </a:solidFill>
          <a:ln w="12700">
            <a:noFill/>
            <a:round/>
            <a:headEnd/>
            <a:tailEnd/>
          </a:ln>
          <a:effectLst>
            <a:outerShdw blurRad="127000" dist="127000" dir="300000" sx="102000" sy="102000" algn="ctr"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38" name="Oval 137">
            <a:extLst>
              <a:ext uri="{FF2B5EF4-FFF2-40B4-BE49-F238E27FC236}">
                <a16:creationId xmlns:a16="http://schemas.microsoft.com/office/drawing/2014/main" id="{1C0FDEC0-DB59-40BA-A11A-318CC16ECA86}"/>
              </a:ext>
            </a:extLst>
          </p:cNvPr>
          <p:cNvSpPr/>
          <p:nvPr/>
        </p:nvSpPr>
        <p:spPr bwMode="auto">
          <a:xfrm>
            <a:off x="3736084" y="3427978"/>
            <a:ext cx="655592" cy="657032"/>
          </a:xfrm>
          <a:prstGeom prst="ellipse">
            <a:avLst/>
          </a:prstGeom>
          <a:solidFill>
            <a:schemeClr val="accent4"/>
          </a:solidFill>
          <a:ln w="12700">
            <a:noFill/>
            <a:round/>
            <a:headEnd/>
            <a:tailEnd/>
          </a:ln>
          <a:effectLst>
            <a:outerShdw blurRad="127000" dist="127000" dir="300000" sx="102000" sy="102000" algn="ctr"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39" name="Oval 138">
            <a:extLst>
              <a:ext uri="{FF2B5EF4-FFF2-40B4-BE49-F238E27FC236}">
                <a16:creationId xmlns:a16="http://schemas.microsoft.com/office/drawing/2014/main" id="{7826B07F-139E-4EA9-B455-A2E233DD6883}"/>
              </a:ext>
            </a:extLst>
          </p:cNvPr>
          <p:cNvSpPr/>
          <p:nvPr/>
        </p:nvSpPr>
        <p:spPr bwMode="auto">
          <a:xfrm>
            <a:off x="5768568" y="3427978"/>
            <a:ext cx="655592" cy="657032"/>
          </a:xfrm>
          <a:prstGeom prst="ellipse">
            <a:avLst/>
          </a:prstGeom>
          <a:solidFill>
            <a:schemeClr val="accent6"/>
          </a:solidFill>
          <a:ln w="12700">
            <a:noFill/>
            <a:round/>
            <a:headEnd/>
            <a:tailEnd/>
          </a:ln>
          <a:effectLst>
            <a:outerShdw blurRad="127000" dist="127000" dir="300000" sx="102000" sy="102000" algn="ctr"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40" name="Freeform 11">
            <a:extLst>
              <a:ext uri="{FF2B5EF4-FFF2-40B4-BE49-F238E27FC236}">
                <a16:creationId xmlns:a16="http://schemas.microsoft.com/office/drawing/2014/main" id="{43CF3BC3-F909-4493-A5D9-E0BA5C9F6877}"/>
              </a:ext>
            </a:extLst>
          </p:cNvPr>
          <p:cNvSpPr>
            <a:spLocks noEditPoints="1"/>
          </p:cNvSpPr>
          <p:nvPr/>
        </p:nvSpPr>
        <p:spPr bwMode="auto">
          <a:xfrm>
            <a:off x="6996326" y="3640673"/>
            <a:ext cx="232555" cy="231645"/>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41" name="Freeform 23">
            <a:extLst>
              <a:ext uri="{FF2B5EF4-FFF2-40B4-BE49-F238E27FC236}">
                <a16:creationId xmlns:a16="http://schemas.microsoft.com/office/drawing/2014/main" id="{5D5DEDB4-FFEF-497C-9988-C6765FEBD15F}"/>
              </a:ext>
            </a:extLst>
          </p:cNvPr>
          <p:cNvSpPr>
            <a:spLocks/>
          </p:cNvSpPr>
          <p:nvPr/>
        </p:nvSpPr>
        <p:spPr bwMode="auto">
          <a:xfrm>
            <a:off x="1917155" y="3607260"/>
            <a:ext cx="228480" cy="298472"/>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142" name="Freeform 20">
            <a:extLst>
              <a:ext uri="{FF2B5EF4-FFF2-40B4-BE49-F238E27FC236}">
                <a16:creationId xmlns:a16="http://schemas.microsoft.com/office/drawing/2014/main" id="{A6B89005-9681-4E7D-A459-456F907A6C09}"/>
              </a:ext>
            </a:extLst>
          </p:cNvPr>
          <p:cNvSpPr>
            <a:spLocks noEditPoints="1"/>
          </p:cNvSpPr>
          <p:nvPr/>
        </p:nvSpPr>
        <p:spPr bwMode="auto">
          <a:xfrm>
            <a:off x="3934387" y="3626345"/>
            <a:ext cx="258986" cy="260298"/>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43" name="Freeform: Shape 142">
            <a:extLst>
              <a:ext uri="{FF2B5EF4-FFF2-40B4-BE49-F238E27FC236}">
                <a16:creationId xmlns:a16="http://schemas.microsoft.com/office/drawing/2014/main" id="{C830FBDA-074F-44C6-9DFD-8C98B808EB47}"/>
              </a:ext>
            </a:extLst>
          </p:cNvPr>
          <p:cNvSpPr/>
          <p:nvPr/>
        </p:nvSpPr>
        <p:spPr>
          <a:xfrm>
            <a:off x="868473" y="3618269"/>
            <a:ext cx="293363" cy="276450"/>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1800"/>
          </a:p>
        </p:txBody>
      </p:sp>
      <p:sp>
        <p:nvSpPr>
          <p:cNvPr id="144" name="Graphic 43">
            <a:extLst>
              <a:ext uri="{FF2B5EF4-FFF2-40B4-BE49-F238E27FC236}">
                <a16:creationId xmlns:a16="http://schemas.microsoft.com/office/drawing/2014/main" id="{52C95C47-571E-4FDD-B4E9-47037FF3C084}"/>
              </a:ext>
            </a:extLst>
          </p:cNvPr>
          <p:cNvSpPr/>
          <p:nvPr/>
        </p:nvSpPr>
        <p:spPr>
          <a:xfrm>
            <a:off x="5959548" y="3625126"/>
            <a:ext cx="273631" cy="262736"/>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1800"/>
          </a:p>
        </p:txBody>
      </p:sp>
      <p:sp>
        <p:nvSpPr>
          <p:cNvPr id="145" name="Freeform: Shape 144">
            <a:extLst>
              <a:ext uri="{FF2B5EF4-FFF2-40B4-BE49-F238E27FC236}">
                <a16:creationId xmlns:a16="http://schemas.microsoft.com/office/drawing/2014/main" id="{CC9766AA-10ED-4825-A138-64DFD0CB8160}"/>
              </a:ext>
            </a:extLst>
          </p:cNvPr>
          <p:cNvSpPr/>
          <p:nvPr/>
        </p:nvSpPr>
        <p:spPr>
          <a:xfrm>
            <a:off x="2876880" y="3643085"/>
            <a:ext cx="341514" cy="226821"/>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sz="1800" dirty="0"/>
          </a:p>
        </p:txBody>
      </p:sp>
      <p:sp>
        <p:nvSpPr>
          <p:cNvPr id="146" name="Freeform 13">
            <a:extLst>
              <a:ext uri="{FF2B5EF4-FFF2-40B4-BE49-F238E27FC236}">
                <a16:creationId xmlns:a16="http://schemas.microsoft.com/office/drawing/2014/main" id="{BD0FEAA4-9D1F-424C-96F9-56DA9B04F570}"/>
              </a:ext>
            </a:extLst>
          </p:cNvPr>
          <p:cNvSpPr>
            <a:spLocks/>
          </p:cNvSpPr>
          <p:nvPr/>
        </p:nvSpPr>
        <p:spPr bwMode="auto">
          <a:xfrm>
            <a:off x="4918724" y="3597245"/>
            <a:ext cx="322794" cy="318502"/>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grpSp>
        <p:nvGrpSpPr>
          <p:cNvPr id="80" name="Group 79">
            <a:extLst>
              <a:ext uri="{FF2B5EF4-FFF2-40B4-BE49-F238E27FC236}">
                <a16:creationId xmlns:a16="http://schemas.microsoft.com/office/drawing/2014/main" id="{A00EB402-BB8B-4EC9-B264-A2CA3EC91676}"/>
              </a:ext>
            </a:extLst>
          </p:cNvPr>
          <p:cNvGrpSpPr/>
          <p:nvPr/>
        </p:nvGrpSpPr>
        <p:grpSpPr>
          <a:xfrm>
            <a:off x="8072551" y="4222844"/>
            <a:ext cx="112589" cy="321585"/>
            <a:chOff x="8967444" y="4817630"/>
            <a:chExt cx="163416" cy="466763"/>
          </a:xfrm>
        </p:grpSpPr>
        <p:cxnSp>
          <p:nvCxnSpPr>
            <p:cNvPr id="85" name="Straight Connector 84">
              <a:extLst>
                <a:ext uri="{FF2B5EF4-FFF2-40B4-BE49-F238E27FC236}">
                  <a16:creationId xmlns:a16="http://schemas.microsoft.com/office/drawing/2014/main" id="{F81CC7B6-DFAF-4158-A6D3-B93BDFBAA336}"/>
                </a:ext>
              </a:extLst>
            </p:cNvPr>
            <p:cNvCxnSpPr>
              <a:cxnSpLocks/>
            </p:cNvCxnSpPr>
            <p:nvPr/>
          </p:nvCxnSpPr>
          <p:spPr>
            <a:xfrm flipV="1">
              <a:off x="9049152" y="4817630"/>
              <a:ext cx="0" cy="341811"/>
            </a:xfrm>
            <a:prstGeom prst="line">
              <a:avLst/>
            </a:prstGeom>
            <a:ln w="12700" cap="rnd">
              <a:solidFill>
                <a:schemeClr val="bg1">
                  <a:lumMod val="6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86" name="Oval 85">
              <a:extLst>
                <a:ext uri="{FF2B5EF4-FFF2-40B4-BE49-F238E27FC236}">
                  <a16:creationId xmlns:a16="http://schemas.microsoft.com/office/drawing/2014/main" id="{24F9C02E-1BAF-47B9-9EA9-EA586DA1CD45}"/>
                </a:ext>
              </a:extLst>
            </p:cNvPr>
            <p:cNvSpPr/>
            <p:nvPr/>
          </p:nvSpPr>
          <p:spPr bwMode="auto">
            <a:xfrm rot="10800000" flipV="1">
              <a:off x="8967444" y="5120617"/>
              <a:ext cx="163416" cy="163776"/>
            </a:xfrm>
            <a:prstGeom prst="ellipse">
              <a:avLst/>
            </a:prstGeom>
            <a:solidFill>
              <a:schemeClr val="tx1">
                <a:lumMod val="50000"/>
                <a:lumOff val="50000"/>
              </a:schemeClr>
            </a:solidFill>
            <a:ln w="317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sp>
        <p:nvSpPr>
          <p:cNvPr id="84" name="Oval 83">
            <a:extLst>
              <a:ext uri="{FF2B5EF4-FFF2-40B4-BE49-F238E27FC236}">
                <a16:creationId xmlns:a16="http://schemas.microsoft.com/office/drawing/2014/main" id="{9D290AE6-9644-4489-A2AF-EC5C9CF85349}"/>
              </a:ext>
            </a:extLst>
          </p:cNvPr>
          <p:cNvSpPr/>
          <p:nvPr/>
        </p:nvSpPr>
        <p:spPr bwMode="auto">
          <a:xfrm>
            <a:off x="7801051" y="3427978"/>
            <a:ext cx="655591" cy="657032"/>
          </a:xfrm>
          <a:prstGeom prst="ellipse">
            <a:avLst/>
          </a:prstGeom>
          <a:solidFill>
            <a:schemeClr val="tx1">
              <a:lumMod val="50000"/>
              <a:lumOff val="50000"/>
            </a:schemeClr>
          </a:solidFill>
          <a:ln w="12700">
            <a:noFill/>
            <a:round/>
            <a:headEnd/>
            <a:tailEnd/>
          </a:ln>
          <a:effectLst>
            <a:outerShdw blurRad="127000" dist="127000" dir="300000" sx="102000" sy="102000" algn="ctr"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88" name="Freeform 17">
            <a:extLst>
              <a:ext uri="{FF2B5EF4-FFF2-40B4-BE49-F238E27FC236}">
                <a16:creationId xmlns:a16="http://schemas.microsoft.com/office/drawing/2014/main" id="{B5B3A3E8-173F-4FD2-8359-E508A553FC67}"/>
              </a:ext>
            </a:extLst>
          </p:cNvPr>
          <p:cNvSpPr>
            <a:spLocks noEditPoints="1"/>
          </p:cNvSpPr>
          <p:nvPr/>
        </p:nvSpPr>
        <p:spPr bwMode="auto">
          <a:xfrm>
            <a:off x="7992160" y="3592147"/>
            <a:ext cx="273371" cy="328694"/>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500" dirty="0"/>
          </a:p>
        </p:txBody>
      </p:sp>
      <p:sp>
        <p:nvSpPr>
          <p:cNvPr id="109" name="TextBox 108">
            <a:extLst>
              <a:ext uri="{FF2B5EF4-FFF2-40B4-BE49-F238E27FC236}">
                <a16:creationId xmlns:a16="http://schemas.microsoft.com/office/drawing/2014/main" id="{6367EB7E-D63A-4252-A1D7-A5F18AE08565}"/>
              </a:ext>
            </a:extLst>
          </p:cNvPr>
          <p:cNvSpPr txBox="1"/>
          <p:nvPr/>
        </p:nvSpPr>
        <p:spPr>
          <a:xfrm flipH="1">
            <a:off x="1015154" y="2200946"/>
            <a:ext cx="1182209" cy="648896"/>
          </a:xfrm>
          <a:prstGeom prst="rect">
            <a:avLst/>
          </a:prstGeom>
          <a:noFill/>
        </p:spPr>
        <p:txBody>
          <a:bodyPr wrap="square" lIns="0" tIns="0" rIns="0" bIns="0" anchor="b">
            <a:spAutoFit/>
          </a:bodyPr>
          <a:lstStyle/>
          <a:p>
            <a:pP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1"/>
                </a:solidFill>
                <a:cs typeface="Mongolian Baiti" panose="03000500000000000000" pitchFamily="66" charset="0"/>
              </a:rPr>
              <a:t>2023</a:t>
            </a:r>
            <a:endParaRPr lang="en-US" sz="1050" b="1" dirty="0">
              <a:solidFill>
                <a:schemeClr val="accent1"/>
              </a:solidFill>
              <a:cs typeface="Mongolian Baiti" panose="03000500000000000000" pitchFamily="66" charset="0"/>
            </a:endParaRP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1" name="TextBox 110">
            <a:extLst>
              <a:ext uri="{FF2B5EF4-FFF2-40B4-BE49-F238E27FC236}">
                <a16:creationId xmlns:a16="http://schemas.microsoft.com/office/drawing/2014/main" id="{E3EB014F-24CA-4A4A-98FA-04129EFA6762}"/>
              </a:ext>
            </a:extLst>
          </p:cNvPr>
          <p:cNvSpPr txBox="1"/>
          <p:nvPr/>
        </p:nvSpPr>
        <p:spPr>
          <a:xfrm flipH="1">
            <a:off x="5080120" y="2200946"/>
            <a:ext cx="1182209" cy="648896"/>
          </a:xfrm>
          <a:prstGeom prst="rect">
            <a:avLst/>
          </a:prstGeom>
          <a:noFill/>
        </p:spPr>
        <p:txBody>
          <a:bodyPr wrap="square" lIns="0" tIns="0" rIns="0" bIns="0" anchor="b">
            <a:spAutoFit/>
          </a:bodyPr>
          <a:lstStyle/>
          <a:p>
            <a:pP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5"/>
                </a:solidFill>
                <a:cs typeface="Mongolian Baiti" panose="03000500000000000000" pitchFamily="66" charset="0"/>
              </a:rPr>
              <a:t>2027</a:t>
            </a:r>
            <a:endParaRPr lang="en-US" sz="1050" b="1" dirty="0">
              <a:solidFill>
                <a:schemeClr val="accent5"/>
              </a:solidFill>
              <a:cs typeface="Mongolian Baiti" panose="03000500000000000000" pitchFamily="66" charset="0"/>
            </a:endParaRP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3" name="TextBox 112">
            <a:extLst>
              <a:ext uri="{FF2B5EF4-FFF2-40B4-BE49-F238E27FC236}">
                <a16:creationId xmlns:a16="http://schemas.microsoft.com/office/drawing/2014/main" id="{EBF8D692-712E-4ACE-AACD-1CAD563F4578}"/>
              </a:ext>
            </a:extLst>
          </p:cNvPr>
          <p:cNvSpPr txBox="1"/>
          <p:nvPr/>
        </p:nvSpPr>
        <p:spPr>
          <a:xfrm flipH="1">
            <a:off x="7112603" y="2200946"/>
            <a:ext cx="1182209" cy="648896"/>
          </a:xfrm>
          <a:prstGeom prst="rect">
            <a:avLst/>
          </a:prstGeom>
          <a:noFill/>
        </p:spPr>
        <p:txBody>
          <a:bodyPr wrap="square" lIns="0" tIns="0" rIns="0" bIns="0" anchor="b">
            <a:spAutoFit/>
          </a:bodyPr>
          <a:lstStyle/>
          <a:p>
            <a:pP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tx1">
                    <a:lumMod val="75000"/>
                    <a:lumOff val="25000"/>
                  </a:schemeClr>
                </a:solidFill>
                <a:cs typeface="Mongolian Baiti" panose="03000500000000000000" pitchFamily="66" charset="0"/>
              </a:rPr>
              <a:t>2029</a:t>
            </a:r>
            <a:endParaRPr lang="en-US" sz="1050" b="1" dirty="0">
              <a:solidFill>
                <a:schemeClr val="tx1">
                  <a:lumMod val="75000"/>
                  <a:lumOff val="25000"/>
                </a:schemeClr>
              </a:solidFill>
              <a:cs typeface="Mongolian Baiti" panose="03000500000000000000" pitchFamily="66" charset="0"/>
            </a:endParaRP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4" name="TextBox 113">
            <a:extLst>
              <a:ext uri="{FF2B5EF4-FFF2-40B4-BE49-F238E27FC236}">
                <a16:creationId xmlns:a16="http://schemas.microsoft.com/office/drawing/2014/main" id="{4E32C306-B2BC-4D6C-8EC5-AB79CE4F05A4}"/>
              </a:ext>
            </a:extLst>
          </p:cNvPr>
          <p:cNvSpPr txBox="1"/>
          <p:nvPr/>
        </p:nvSpPr>
        <p:spPr>
          <a:xfrm flipH="1">
            <a:off x="847529" y="4663147"/>
            <a:ext cx="1182209" cy="648896"/>
          </a:xfrm>
          <a:prstGeom prst="rect">
            <a:avLst/>
          </a:prstGeom>
          <a:noFill/>
        </p:spPr>
        <p:txBody>
          <a:bodyPr wrap="square" lIns="0" tIns="0" rIns="0" bIns="0" anchor="t">
            <a:spAutoFit/>
          </a:bodyPr>
          <a:lstStyle/>
          <a:p>
            <a:pPr algn="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2"/>
                </a:solidFill>
                <a:cs typeface="Mongolian Baiti" panose="03000500000000000000" pitchFamily="66" charset="0"/>
              </a:rPr>
              <a:t>2024</a:t>
            </a:r>
            <a:endParaRPr lang="en-US" sz="1050" b="1" dirty="0">
              <a:solidFill>
                <a:schemeClr val="accent2"/>
              </a:solidFill>
              <a:cs typeface="Mongolian Baiti" panose="03000500000000000000" pitchFamily="66" charset="0"/>
            </a:endParaRPr>
          </a:p>
          <a:p>
            <a:pPr algn="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0" name="TextBox 109">
            <a:extLst>
              <a:ext uri="{FF2B5EF4-FFF2-40B4-BE49-F238E27FC236}">
                <a16:creationId xmlns:a16="http://schemas.microsoft.com/office/drawing/2014/main" id="{FBE9F5E2-5690-4BDE-B986-3E8FE5CF217E}"/>
              </a:ext>
            </a:extLst>
          </p:cNvPr>
          <p:cNvSpPr txBox="1"/>
          <p:nvPr/>
        </p:nvSpPr>
        <p:spPr>
          <a:xfrm flipH="1">
            <a:off x="3047637" y="2200946"/>
            <a:ext cx="1182209" cy="648896"/>
          </a:xfrm>
          <a:prstGeom prst="rect">
            <a:avLst/>
          </a:prstGeom>
          <a:noFill/>
        </p:spPr>
        <p:txBody>
          <a:bodyPr wrap="square" lIns="0" tIns="0" rIns="0" bIns="0" anchor="b">
            <a:spAutoFit/>
          </a:bodyPr>
          <a:lstStyle/>
          <a:p>
            <a:pP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3"/>
                </a:solidFill>
                <a:cs typeface="Mongolian Baiti" panose="03000500000000000000" pitchFamily="66" charset="0"/>
              </a:rPr>
              <a:t>2025</a:t>
            </a:r>
            <a:endParaRPr lang="en-US" sz="1050" b="1" dirty="0">
              <a:solidFill>
                <a:schemeClr val="accent3"/>
              </a:solidFill>
              <a:cs typeface="Mongolian Baiti" panose="03000500000000000000" pitchFamily="66" charset="0"/>
            </a:endParaRPr>
          </a:p>
          <a:p>
            <a:pP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5" name="TextBox 114">
            <a:extLst>
              <a:ext uri="{FF2B5EF4-FFF2-40B4-BE49-F238E27FC236}">
                <a16:creationId xmlns:a16="http://schemas.microsoft.com/office/drawing/2014/main" id="{BB8C64EC-72C1-49B3-8F90-A4C7AA725DFE}"/>
              </a:ext>
            </a:extLst>
          </p:cNvPr>
          <p:cNvSpPr txBox="1"/>
          <p:nvPr/>
        </p:nvSpPr>
        <p:spPr>
          <a:xfrm flipH="1">
            <a:off x="2880012" y="4663147"/>
            <a:ext cx="1182209" cy="648896"/>
          </a:xfrm>
          <a:prstGeom prst="rect">
            <a:avLst/>
          </a:prstGeom>
          <a:noFill/>
        </p:spPr>
        <p:txBody>
          <a:bodyPr wrap="square" lIns="0" tIns="0" rIns="0" bIns="0" anchor="t">
            <a:spAutoFit/>
          </a:bodyPr>
          <a:lstStyle/>
          <a:p>
            <a:pPr algn="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4"/>
                </a:solidFill>
                <a:cs typeface="Mongolian Baiti" panose="03000500000000000000" pitchFamily="66" charset="0"/>
              </a:rPr>
              <a:t>2026</a:t>
            </a:r>
            <a:endParaRPr lang="en-US" sz="1050" b="1" dirty="0">
              <a:solidFill>
                <a:schemeClr val="accent4"/>
              </a:solidFill>
              <a:cs typeface="Mongolian Baiti" panose="03000500000000000000" pitchFamily="66" charset="0"/>
            </a:endParaRPr>
          </a:p>
          <a:p>
            <a:pPr algn="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8" name="TextBox 117">
            <a:extLst>
              <a:ext uri="{FF2B5EF4-FFF2-40B4-BE49-F238E27FC236}">
                <a16:creationId xmlns:a16="http://schemas.microsoft.com/office/drawing/2014/main" id="{4349A005-0EBC-47C9-827D-C64311BB9553}"/>
              </a:ext>
            </a:extLst>
          </p:cNvPr>
          <p:cNvSpPr txBox="1"/>
          <p:nvPr/>
        </p:nvSpPr>
        <p:spPr>
          <a:xfrm flipH="1">
            <a:off x="4912495" y="4663147"/>
            <a:ext cx="1182209" cy="648896"/>
          </a:xfrm>
          <a:prstGeom prst="rect">
            <a:avLst/>
          </a:prstGeom>
          <a:noFill/>
        </p:spPr>
        <p:txBody>
          <a:bodyPr wrap="square" lIns="0" tIns="0" rIns="0" bIns="0" anchor="t">
            <a:spAutoFit/>
          </a:bodyPr>
          <a:lstStyle/>
          <a:p>
            <a:pPr algn="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accent6"/>
                </a:solidFill>
                <a:cs typeface="Mongolian Baiti" panose="03000500000000000000" pitchFamily="66" charset="0"/>
              </a:rPr>
              <a:t>2028</a:t>
            </a:r>
            <a:endParaRPr lang="en-US" sz="1050" b="1" dirty="0">
              <a:solidFill>
                <a:schemeClr val="accent6"/>
              </a:solidFill>
              <a:cs typeface="Mongolian Baiti" panose="03000500000000000000" pitchFamily="66" charset="0"/>
            </a:endParaRPr>
          </a:p>
          <a:p>
            <a:pPr algn="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19" name="TextBox 118">
            <a:extLst>
              <a:ext uri="{FF2B5EF4-FFF2-40B4-BE49-F238E27FC236}">
                <a16:creationId xmlns:a16="http://schemas.microsoft.com/office/drawing/2014/main" id="{1E9882D6-9DAD-4D83-9073-128C14ACE78C}"/>
              </a:ext>
            </a:extLst>
          </p:cNvPr>
          <p:cNvSpPr txBox="1"/>
          <p:nvPr/>
        </p:nvSpPr>
        <p:spPr>
          <a:xfrm flipH="1">
            <a:off x="6944978" y="4663147"/>
            <a:ext cx="1182209" cy="648896"/>
          </a:xfrm>
          <a:prstGeom prst="rect">
            <a:avLst/>
          </a:prstGeom>
          <a:noFill/>
        </p:spPr>
        <p:txBody>
          <a:bodyPr wrap="square" lIns="0" tIns="0" rIns="0" bIns="0" anchor="t">
            <a:spAutoFit/>
          </a:bodyPr>
          <a:lstStyle/>
          <a:p>
            <a:pPr algn="r">
              <a:spcAft>
                <a:spcPts val="225"/>
              </a:spcAft>
            </a:pPr>
            <a:r>
              <a:rPr lang="en-US" sz="1050" b="1" dirty="0">
                <a:solidFill>
                  <a:schemeClr val="tx1">
                    <a:lumMod val="75000"/>
                    <a:lumOff val="25000"/>
                  </a:schemeClr>
                </a:solidFill>
                <a:cs typeface="Mongolian Baiti" panose="03000500000000000000" pitchFamily="66" charset="0"/>
              </a:rPr>
              <a:t>20 JAN </a:t>
            </a:r>
            <a:r>
              <a:rPr lang="en-US" sz="1350" b="1" dirty="0">
                <a:solidFill>
                  <a:schemeClr val="tx1">
                    <a:lumMod val="50000"/>
                    <a:lumOff val="50000"/>
                  </a:schemeClr>
                </a:solidFill>
                <a:cs typeface="Mongolian Baiti" panose="03000500000000000000" pitchFamily="66" charset="0"/>
              </a:rPr>
              <a:t>2023</a:t>
            </a:r>
            <a:endParaRPr lang="en-US" sz="1050" b="1" dirty="0">
              <a:solidFill>
                <a:schemeClr val="tx1">
                  <a:lumMod val="50000"/>
                  <a:lumOff val="50000"/>
                </a:schemeClr>
              </a:solidFill>
              <a:cs typeface="Mongolian Baiti" panose="03000500000000000000" pitchFamily="66" charset="0"/>
            </a:endParaRPr>
          </a:p>
          <a:p>
            <a:pPr algn="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23" name="Rectangle 122">
            <a:extLst>
              <a:ext uri="{FF2B5EF4-FFF2-40B4-BE49-F238E27FC236}">
                <a16:creationId xmlns:a16="http://schemas.microsoft.com/office/drawing/2014/main" id="{E97AF7A6-7A82-4C6C-81BA-1573908840BF}"/>
              </a:ext>
            </a:extLst>
          </p:cNvPr>
          <p:cNvSpPr/>
          <p:nvPr/>
        </p:nvSpPr>
        <p:spPr>
          <a:xfrm>
            <a:off x="1680226" y="3059705"/>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#2</a:t>
            </a:r>
          </a:p>
        </p:txBody>
      </p:sp>
      <p:sp>
        <p:nvSpPr>
          <p:cNvPr id="124" name="Rectangle 123">
            <a:extLst>
              <a:ext uri="{FF2B5EF4-FFF2-40B4-BE49-F238E27FC236}">
                <a16:creationId xmlns:a16="http://schemas.microsoft.com/office/drawing/2014/main" id="{E0637DA4-7D3A-423D-BEC6-1B321A9C543D}"/>
              </a:ext>
            </a:extLst>
          </p:cNvPr>
          <p:cNvSpPr/>
          <p:nvPr/>
        </p:nvSpPr>
        <p:spPr>
          <a:xfrm>
            <a:off x="3712709" y="3059705"/>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#4</a:t>
            </a:r>
          </a:p>
        </p:txBody>
      </p:sp>
      <p:sp>
        <p:nvSpPr>
          <p:cNvPr id="125" name="Rectangle 124">
            <a:extLst>
              <a:ext uri="{FF2B5EF4-FFF2-40B4-BE49-F238E27FC236}">
                <a16:creationId xmlns:a16="http://schemas.microsoft.com/office/drawing/2014/main" id="{93F659F5-197A-4129-A39A-51E0B30C2255}"/>
              </a:ext>
            </a:extLst>
          </p:cNvPr>
          <p:cNvSpPr/>
          <p:nvPr/>
        </p:nvSpPr>
        <p:spPr>
          <a:xfrm>
            <a:off x="5745193" y="3059705"/>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#6</a:t>
            </a:r>
          </a:p>
        </p:txBody>
      </p:sp>
      <p:sp>
        <p:nvSpPr>
          <p:cNvPr id="126" name="Rectangle 125">
            <a:extLst>
              <a:ext uri="{FF2B5EF4-FFF2-40B4-BE49-F238E27FC236}">
                <a16:creationId xmlns:a16="http://schemas.microsoft.com/office/drawing/2014/main" id="{9D736F05-7E37-4C48-9E93-94D4B96D3208}"/>
              </a:ext>
            </a:extLst>
          </p:cNvPr>
          <p:cNvSpPr/>
          <p:nvPr/>
        </p:nvSpPr>
        <p:spPr>
          <a:xfrm>
            <a:off x="663984" y="4326327"/>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#1</a:t>
            </a:r>
          </a:p>
        </p:txBody>
      </p:sp>
      <p:sp>
        <p:nvSpPr>
          <p:cNvPr id="127" name="Rectangle 126">
            <a:extLst>
              <a:ext uri="{FF2B5EF4-FFF2-40B4-BE49-F238E27FC236}">
                <a16:creationId xmlns:a16="http://schemas.microsoft.com/office/drawing/2014/main" id="{EFC1B292-C1A3-4E77-9044-F21EBD54C405}"/>
              </a:ext>
            </a:extLst>
          </p:cNvPr>
          <p:cNvSpPr/>
          <p:nvPr/>
        </p:nvSpPr>
        <p:spPr>
          <a:xfrm>
            <a:off x="2696468" y="4326327"/>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#3</a:t>
            </a:r>
          </a:p>
        </p:txBody>
      </p:sp>
      <p:sp>
        <p:nvSpPr>
          <p:cNvPr id="129" name="Rectangle 128">
            <a:extLst>
              <a:ext uri="{FF2B5EF4-FFF2-40B4-BE49-F238E27FC236}">
                <a16:creationId xmlns:a16="http://schemas.microsoft.com/office/drawing/2014/main" id="{FF1D9948-35FB-41B7-BE9B-A7AEB18D72BB}"/>
              </a:ext>
            </a:extLst>
          </p:cNvPr>
          <p:cNvSpPr/>
          <p:nvPr/>
        </p:nvSpPr>
        <p:spPr>
          <a:xfrm>
            <a:off x="4728951" y="4326327"/>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#5</a:t>
            </a:r>
          </a:p>
        </p:txBody>
      </p:sp>
      <p:sp>
        <p:nvSpPr>
          <p:cNvPr id="130" name="Rectangle 129">
            <a:extLst>
              <a:ext uri="{FF2B5EF4-FFF2-40B4-BE49-F238E27FC236}">
                <a16:creationId xmlns:a16="http://schemas.microsoft.com/office/drawing/2014/main" id="{85F62AB7-55FC-4B1E-9800-5674CB8AC0A5}"/>
              </a:ext>
            </a:extLst>
          </p:cNvPr>
          <p:cNvSpPr/>
          <p:nvPr/>
        </p:nvSpPr>
        <p:spPr>
          <a:xfrm>
            <a:off x="6761435" y="4326327"/>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#7</a:t>
            </a:r>
          </a:p>
        </p:txBody>
      </p:sp>
      <p:sp>
        <p:nvSpPr>
          <p:cNvPr id="131" name="Rectangle 130">
            <a:extLst>
              <a:ext uri="{FF2B5EF4-FFF2-40B4-BE49-F238E27FC236}">
                <a16:creationId xmlns:a16="http://schemas.microsoft.com/office/drawing/2014/main" id="{9605F2F2-2299-45BD-B611-3DAC88FD646F}"/>
              </a:ext>
            </a:extLst>
          </p:cNvPr>
          <p:cNvSpPr/>
          <p:nvPr/>
        </p:nvSpPr>
        <p:spPr>
          <a:xfrm>
            <a:off x="7777675" y="3059705"/>
            <a:ext cx="702341" cy="126958"/>
          </a:xfrm>
          <a:prstGeom prst="rect">
            <a:avLst/>
          </a:prstGeom>
        </p:spPr>
        <p:txBody>
          <a:bodyPr wrap="square" lIns="0" tIns="0" rIns="0" bIns="0" anchor="ctr">
            <a:spAutoFit/>
          </a:bodyPr>
          <a:lstStyle/>
          <a:p>
            <a:pPr algn="ctr"/>
            <a:r>
              <a:rPr lang="en-US" sz="825" dirty="0">
                <a:solidFill>
                  <a:schemeClr val="tx1">
                    <a:lumMod val="50000"/>
                    <a:lumOff val="50000"/>
                  </a:schemeClr>
                </a:solidFill>
              </a:rPr>
              <a:t>Change #8</a:t>
            </a:r>
          </a:p>
        </p:txBody>
      </p:sp>
    </p:spTree>
    <p:extLst>
      <p:ext uri="{BB962C8B-B14F-4D97-AF65-F5344CB8AC3E}">
        <p14:creationId xmlns:p14="http://schemas.microsoft.com/office/powerpoint/2010/main" val="354488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 Placeholder 66"/>
          <p:cNvSpPr>
            <a:spLocks noGrp="1"/>
          </p:cNvSpPr>
          <p:nvPr>
            <p:ph type="body" sz="half" idx="2"/>
          </p:nvPr>
        </p:nvSpPr>
        <p:spPr>
          <a:xfrm>
            <a:off x="387820" y="884975"/>
            <a:ext cx="8368363" cy="199546"/>
          </a:xfrm>
        </p:spPr>
        <p:txBody>
          <a:bodyPr/>
          <a:lstStyle/>
          <a:p>
            <a:r>
              <a:rPr lang="en-US" dirty="0"/>
              <a:t>Enter your subhead line here</a:t>
            </a:r>
          </a:p>
        </p:txBody>
      </p:sp>
      <p:sp>
        <p:nvSpPr>
          <p:cNvPr id="66" name="Title 65"/>
          <p:cNvSpPr>
            <a:spLocks noGrp="1"/>
          </p:cNvSpPr>
          <p:nvPr>
            <p:ph type="title"/>
          </p:nvPr>
        </p:nvSpPr>
        <p:spPr>
          <a:xfrm>
            <a:off x="387820" y="382773"/>
            <a:ext cx="8368363" cy="445500"/>
          </a:xfrm>
        </p:spPr>
        <p:txBody>
          <a:bodyPr/>
          <a:lstStyle/>
          <a:p>
            <a:r>
              <a:rPr lang="en-US" dirty="0"/>
              <a:t>Timeline Infographics – 8 Steps</a:t>
            </a:r>
          </a:p>
        </p:txBody>
      </p:sp>
      <p:cxnSp>
        <p:nvCxnSpPr>
          <p:cNvPr id="28" name="Straight Connector 27"/>
          <p:cNvCxnSpPr/>
          <p:nvPr/>
        </p:nvCxnSpPr>
        <p:spPr>
          <a:xfrm flipV="1">
            <a:off x="2008274" y="3219034"/>
            <a:ext cx="0" cy="1388336"/>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4059256" y="3219034"/>
            <a:ext cx="0" cy="1388336"/>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cxnSpLocks/>
          </p:cNvCxnSpPr>
          <p:nvPr/>
        </p:nvCxnSpPr>
        <p:spPr>
          <a:xfrm flipV="1">
            <a:off x="6110239" y="3219034"/>
            <a:ext cx="0" cy="1388336"/>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flipV="1">
            <a:off x="982782" y="3246068"/>
            <a:ext cx="0" cy="617850"/>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3033765" y="3246068"/>
            <a:ext cx="0" cy="617850"/>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cxnSpLocks/>
          </p:cNvCxnSpPr>
          <p:nvPr/>
        </p:nvCxnSpPr>
        <p:spPr>
          <a:xfrm flipV="1">
            <a:off x="5084747" y="3246068"/>
            <a:ext cx="0" cy="617850"/>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cxnSpLocks/>
          </p:cNvCxnSpPr>
          <p:nvPr/>
        </p:nvCxnSpPr>
        <p:spPr>
          <a:xfrm flipV="1">
            <a:off x="7135729" y="3246068"/>
            <a:ext cx="0" cy="617850"/>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557456" y="2163281"/>
            <a:ext cx="850653" cy="207749"/>
          </a:xfrm>
          <a:prstGeom prst="rect">
            <a:avLst/>
          </a:prstGeom>
          <a:noFill/>
          <a:ln>
            <a:noFill/>
          </a:ln>
        </p:spPr>
        <p:txBody>
          <a:bodyPr wrap="square" lIns="0" tIns="0" rIns="0" bIns="0" rtlCol="0" anchor="ctr">
            <a:spAutoFit/>
          </a:bodyPr>
          <a:lstStyle/>
          <a:p>
            <a:pPr algn="ctr"/>
            <a:r>
              <a:rPr lang="en-US" sz="1350" b="1" dirty="0">
                <a:solidFill>
                  <a:schemeClr val="accent1"/>
                </a:solidFill>
              </a:rPr>
              <a:t>2023</a:t>
            </a:r>
            <a:endParaRPr lang="en-US" sz="1050" b="1" dirty="0">
              <a:solidFill>
                <a:schemeClr val="accent1"/>
              </a:solidFill>
            </a:endParaRPr>
          </a:p>
        </p:txBody>
      </p:sp>
      <p:sp>
        <p:nvSpPr>
          <p:cNvPr id="79" name="TextBox 78"/>
          <p:cNvSpPr txBox="1"/>
          <p:nvPr/>
        </p:nvSpPr>
        <p:spPr>
          <a:xfrm>
            <a:off x="1582946" y="2163281"/>
            <a:ext cx="850653" cy="207749"/>
          </a:xfrm>
          <a:prstGeom prst="rect">
            <a:avLst/>
          </a:prstGeom>
          <a:noFill/>
          <a:ln>
            <a:noFill/>
          </a:ln>
        </p:spPr>
        <p:txBody>
          <a:bodyPr wrap="square" lIns="0" tIns="0" rIns="0" bIns="0" rtlCol="0" anchor="ctr">
            <a:spAutoFit/>
          </a:bodyPr>
          <a:lstStyle/>
          <a:p>
            <a:pPr algn="ctr"/>
            <a:r>
              <a:rPr lang="en-US" sz="1350" b="1" dirty="0">
                <a:solidFill>
                  <a:schemeClr val="accent2"/>
                </a:solidFill>
              </a:rPr>
              <a:t>2024</a:t>
            </a:r>
            <a:endParaRPr lang="en-US" sz="1050" b="1" dirty="0">
              <a:solidFill>
                <a:schemeClr val="accent2"/>
              </a:solidFill>
            </a:endParaRPr>
          </a:p>
        </p:txBody>
      </p:sp>
      <p:sp>
        <p:nvSpPr>
          <p:cNvPr id="80" name="TextBox 79"/>
          <p:cNvSpPr txBox="1"/>
          <p:nvPr/>
        </p:nvSpPr>
        <p:spPr>
          <a:xfrm>
            <a:off x="2608439" y="2163281"/>
            <a:ext cx="850653" cy="207749"/>
          </a:xfrm>
          <a:prstGeom prst="rect">
            <a:avLst/>
          </a:prstGeom>
          <a:noFill/>
          <a:ln>
            <a:noFill/>
          </a:ln>
        </p:spPr>
        <p:txBody>
          <a:bodyPr wrap="square" lIns="0" tIns="0" rIns="0" bIns="0" rtlCol="0" anchor="ctr">
            <a:spAutoFit/>
          </a:bodyPr>
          <a:lstStyle/>
          <a:p>
            <a:pPr algn="ctr"/>
            <a:r>
              <a:rPr lang="en-US" sz="1350" b="1" dirty="0">
                <a:solidFill>
                  <a:schemeClr val="accent3"/>
                </a:solidFill>
              </a:rPr>
              <a:t>2025</a:t>
            </a:r>
            <a:endParaRPr lang="en-US" sz="1050" b="1" dirty="0">
              <a:solidFill>
                <a:schemeClr val="accent3"/>
              </a:solidFill>
            </a:endParaRPr>
          </a:p>
        </p:txBody>
      </p:sp>
      <p:sp>
        <p:nvSpPr>
          <p:cNvPr id="81" name="TextBox 80"/>
          <p:cNvSpPr txBox="1"/>
          <p:nvPr/>
        </p:nvSpPr>
        <p:spPr>
          <a:xfrm>
            <a:off x="3632135" y="2163281"/>
            <a:ext cx="850653" cy="207749"/>
          </a:xfrm>
          <a:prstGeom prst="rect">
            <a:avLst/>
          </a:prstGeom>
          <a:noFill/>
          <a:ln>
            <a:noFill/>
          </a:ln>
        </p:spPr>
        <p:txBody>
          <a:bodyPr wrap="square" lIns="0" tIns="0" rIns="0" bIns="0" rtlCol="0" anchor="ctr">
            <a:spAutoFit/>
          </a:bodyPr>
          <a:lstStyle/>
          <a:p>
            <a:pPr algn="ctr"/>
            <a:r>
              <a:rPr lang="en-US" sz="1350" b="1" dirty="0">
                <a:solidFill>
                  <a:schemeClr val="accent4"/>
                </a:solidFill>
              </a:rPr>
              <a:t>2026</a:t>
            </a:r>
            <a:endParaRPr lang="en-US" sz="1050" b="1" dirty="0">
              <a:solidFill>
                <a:schemeClr val="accent4"/>
              </a:solidFill>
            </a:endParaRPr>
          </a:p>
        </p:txBody>
      </p:sp>
      <p:sp>
        <p:nvSpPr>
          <p:cNvPr id="82" name="TextBox 81"/>
          <p:cNvSpPr txBox="1"/>
          <p:nvPr/>
        </p:nvSpPr>
        <p:spPr>
          <a:xfrm>
            <a:off x="4663897" y="2163281"/>
            <a:ext cx="850653" cy="207749"/>
          </a:xfrm>
          <a:prstGeom prst="rect">
            <a:avLst/>
          </a:prstGeom>
          <a:noFill/>
          <a:ln>
            <a:noFill/>
          </a:ln>
        </p:spPr>
        <p:txBody>
          <a:bodyPr wrap="square" lIns="0" tIns="0" rIns="0" bIns="0" rtlCol="0" anchor="ctr">
            <a:spAutoFit/>
          </a:bodyPr>
          <a:lstStyle/>
          <a:p>
            <a:pPr algn="ctr"/>
            <a:r>
              <a:rPr lang="en-US" sz="1350" b="1" dirty="0">
                <a:solidFill>
                  <a:schemeClr val="accent5"/>
                </a:solidFill>
              </a:rPr>
              <a:t>2027</a:t>
            </a:r>
            <a:endParaRPr lang="en-US" sz="1050" b="1" dirty="0">
              <a:solidFill>
                <a:schemeClr val="accent5"/>
              </a:solidFill>
            </a:endParaRPr>
          </a:p>
        </p:txBody>
      </p:sp>
      <p:sp>
        <p:nvSpPr>
          <p:cNvPr id="83" name="TextBox 82"/>
          <p:cNvSpPr txBox="1"/>
          <p:nvPr/>
        </p:nvSpPr>
        <p:spPr>
          <a:xfrm>
            <a:off x="5684912" y="2163281"/>
            <a:ext cx="850653" cy="207749"/>
          </a:xfrm>
          <a:prstGeom prst="rect">
            <a:avLst/>
          </a:prstGeom>
          <a:noFill/>
          <a:ln>
            <a:noFill/>
          </a:ln>
        </p:spPr>
        <p:txBody>
          <a:bodyPr wrap="square" lIns="0" tIns="0" rIns="0" bIns="0" rtlCol="0" anchor="ctr">
            <a:spAutoFit/>
          </a:bodyPr>
          <a:lstStyle/>
          <a:p>
            <a:pPr algn="ctr"/>
            <a:r>
              <a:rPr lang="en-US" sz="1350" b="1" dirty="0">
                <a:solidFill>
                  <a:schemeClr val="accent6"/>
                </a:solidFill>
              </a:rPr>
              <a:t>2028</a:t>
            </a:r>
            <a:endParaRPr lang="en-US" sz="1050" b="1" dirty="0">
              <a:solidFill>
                <a:schemeClr val="accent6"/>
              </a:solidFill>
            </a:endParaRPr>
          </a:p>
        </p:txBody>
      </p:sp>
      <p:sp>
        <p:nvSpPr>
          <p:cNvPr id="84" name="TextBox 83"/>
          <p:cNvSpPr txBox="1"/>
          <p:nvPr/>
        </p:nvSpPr>
        <p:spPr>
          <a:xfrm>
            <a:off x="6705929" y="2163281"/>
            <a:ext cx="850653" cy="207749"/>
          </a:xfrm>
          <a:prstGeom prst="rect">
            <a:avLst/>
          </a:prstGeom>
          <a:noFill/>
          <a:ln>
            <a:noFill/>
          </a:ln>
        </p:spPr>
        <p:txBody>
          <a:bodyPr wrap="square" lIns="0" tIns="0" rIns="0" bIns="0" rtlCol="0" anchor="ctr">
            <a:spAutoFit/>
          </a:bodyPr>
          <a:lstStyle/>
          <a:p>
            <a:pPr algn="ctr"/>
            <a:r>
              <a:rPr lang="en-US" sz="1350" b="1" dirty="0">
                <a:solidFill>
                  <a:schemeClr val="tx1">
                    <a:lumMod val="75000"/>
                    <a:lumOff val="25000"/>
                  </a:schemeClr>
                </a:solidFill>
              </a:rPr>
              <a:t>2029</a:t>
            </a:r>
            <a:endParaRPr lang="en-US" sz="1050" b="1" dirty="0">
              <a:solidFill>
                <a:schemeClr val="tx1">
                  <a:lumMod val="75000"/>
                  <a:lumOff val="25000"/>
                </a:schemeClr>
              </a:solidFill>
            </a:endParaRPr>
          </a:p>
        </p:txBody>
      </p:sp>
      <p:grpSp>
        <p:nvGrpSpPr>
          <p:cNvPr id="31" name="Group 30">
            <a:extLst>
              <a:ext uri="{FF2B5EF4-FFF2-40B4-BE49-F238E27FC236}">
                <a16:creationId xmlns:a16="http://schemas.microsoft.com/office/drawing/2014/main" id="{7709E493-D76A-462C-9056-3F272B957727}"/>
              </a:ext>
            </a:extLst>
          </p:cNvPr>
          <p:cNvGrpSpPr/>
          <p:nvPr/>
        </p:nvGrpSpPr>
        <p:grpSpPr>
          <a:xfrm>
            <a:off x="1659240" y="2451833"/>
            <a:ext cx="698068" cy="794237"/>
            <a:chOff x="2449071" y="2013643"/>
            <a:chExt cx="1060745" cy="1206877"/>
          </a:xfrm>
        </p:grpSpPr>
        <p:sp>
          <p:nvSpPr>
            <p:cNvPr id="73" name="Freeform 46">
              <a:extLst>
                <a:ext uri="{FF2B5EF4-FFF2-40B4-BE49-F238E27FC236}">
                  <a16:creationId xmlns:a16="http://schemas.microsoft.com/office/drawing/2014/main" id="{4EB6D00A-46FF-4F97-8460-8A8716C08271}"/>
                </a:ext>
              </a:extLst>
            </p:cNvPr>
            <p:cNvSpPr>
              <a:spLocks/>
            </p:cNvSpPr>
            <p:nvPr/>
          </p:nvSpPr>
          <p:spPr bwMode="auto">
            <a:xfrm>
              <a:off x="2449071"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2">
                <a:alpha val="40000"/>
              </a:schemeClr>
            </a:solidFill>
            <a:ln>
              <a:noFill/>
            </a:ln>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sp>
          <p:nvSpPr>
            <p:cNvPr id="86" name="Freeform 46">
              <a:extLst>
                <a:ext uri="{FF2B5EF4-FFF2-40B4-BE49-F238E27FC236}">
                  <a16:creationId xmlns:a16="http://schemas.microsoft.com/office/drawing/2014/main" id="{AB52CA63-87F5-4B6A-AAE7-124977254B71}"/>
                </a:ext>
              </a:extLst>
            </p:cNvPr>
            <p:cNvSpPr>
              <a:spLocks/>
            </p:cNvSpPr>
            <p:nvPr/>
          </p:nvSpPr>
          <p:spPr bwMode="auto">
            <a:xfrm>
              <a:off x="2574754"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2"/>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grpSp>
      <p:grpSp>
        <p:nvGrpSpPr>
          <p:cNvPr id="32" name="Group 31">
            <a:extLst>
              <a:ext uri="{FF2B5EF4-FFF2-40B4-BE49-F238E27FC236}">
                <a16:creationId xmlns:a16="http://schemas.microsoft.com/office/drawing/2014/main" id="{5D0CA8E4-FB31-47D0-8F7A-90F451520888}"/>
              </a:ext>
            </a:extLst>
          </p:cNvPr>
          <p:cNvGrpSpPr/>
          <p:nvPr/>
        </p:nvGrpSpPr>
        <p:grpSpPr>
          <a:xfrm>
            <a:off x="2684732" y="2451833"/>
            <a:ext cx="698068" cy="794237"/>
            <a:chOff x="4007351" y="2013643"/>
            <a:chExt cx="1060745" cy="1206877"/>
          </a:xfrm>
        </p:grpSpPr>
        <p:sp>
          <p:nvSpPr>
            <p:cNvPr id="74" name="Freeform 46">
              <a:extLst>
                <a:ext uri="{FF2B5EF4-FFF2-40B4-BE49-F238E27FC236}">
                  <a16:creationId xmlns:a16="http://schemas.microsoft.com/office/drawing/2014/main" id="{99DC8827-9F77-4908-A628-2BC1076937F3}"/>
                </a:ext>
              </a:extLst>
            </p:cNvPr>
            <p:cNvSpPr>
              <a:spLocks/>
            </p:cNvSpPr>
            <p:nvPr/>
          </p:nvSpPr>
          <p:spPr bwMode="auto">
            <a:xfrm>
              <a:off x="4007351"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3">
                <a:alpha val="40000"/>
              </a:schemeClr>
            </a:solidFill>
            <a:ln>
              <a:noFill/>
            </a:ln>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sp>
          <p:nvSpPr>
            <p:cNvPr id="87" name="Freeform 46">
              <a:extLst>
                <a:ext uri="{FF2B5EF4-FFF2-40B4-BE49-F238E27FC236}">
                  <a16:creationId xmlns:a16="http://schemas.microsoft.com/office/drawing/2014/main" id="{4B82A1FC-E2B7-409C-914C-976BD06F41AD}"/>
                </a:ext>
              </a:extLst>
            </p:cNvPr>
            <p:cNvSpPr>
              <a:spLocks/>
            </p:cNvSpPr>
            <p:nvPr/>
          </p:nvSpPr>
          <p:spPr bwMode="auto">
            <a:xfrm>
              <a:off x="4133034"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3"/>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grpSp>
      <p:grpSp>
        <p:nvGrpSpPr>
          <p:cNvPr id="33" name="Group 32">
            <a:extLst>
              <a:ext uri="{FF2B5EF4-FFF2-40B4-BE49-F238E27FC236}">
                <a16:creationId xmlns:a16="http://schemas.microsoft.com/office/drawing/2014/main" id="{4797A18B-4F70-4088-AAE9-3E5623A5EDBD}"/>
              </a:ext>
            </a:extLst>
          </p:cNvPr>
          <p:cNvGrpSpPr/>
          <p:nvPr/>
        </p:nvGrpSpPr>
        <p:grpSpPr>
          <a:xfrm>
            <a:off x="3710223" y="2451833"/>
            <a:ext cx="698068" cy="794237"/>
            <a:chOff x="5565630" y="2013643"/>
            <a:chExt cx="1060745" cy="1206877"/>
          </a:xfrm>
        </p:grpSpPr>
        <p:sp>
          <p:nvSpPr>
            <p:cNvPr id="75" name="Freeform 46">
              <a:extLst>
                <a:ext uri="{FF2B5EF4-FFF2-40B4-BE49-F238E27FC236}">
                  <a16:creationId xmlns:a16="http://schemas.microsoft.com/office/drawing/2014/main" id="{E2070A57-77BA-4E5E-9535-1E3B14A5FE3A}"/>
                </a:ext>
              </a:extLst>
            </p:cNvPr>
            <p:cNvSpPr>
              <a:spLocks/>
            </p:cNvSpPr>
            <p:nvPr/>
          </p:nvSpPr>
          <p:spPr bwMode="auto">
            <a:xfrm>
              <a:off x="5565630"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4">
                <a:alpha val="40000"/>
              </a:schemeClr>
            </a:solidFill>
            <a:ln>
              <a:noFill/>
            </a:ln>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sp>
          <p:nvSpPr>
            <p:cNvPr id="88" name="Freeform 46">
              <a:extLst>
                <a:ext uri="{FF2B5EF4-FFF2-40B4-BE49-F238E27FC236}">
                  <a16:creationId xmlns:a16="http://schemas.microsoft.com/office/drawing/2014/main" id="{58A617A2-AFEF-4E79-A83A-3D1558A0FDFA}"/>
                </a:ext>
              </a:extLst>
            </p:cNvPr>
            <p:cNvSpPr>
              <a:spLocks/>
            </p:cNvSpPr>
            <p:nvPr/>
          </p:nvSpPr>
          <p:spPr bwMode="auto">
            <a:xfrm>
              <a:off x="5691313"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4"/>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grpSp>
      <p:grpSp>
        <p:nvGrpSpPr>
          <p:cNvPr id="37" name="Group 36">
            <a:extLst>
              <a:ext uri="{FF2B5EF4-FFF2-40B4-BE49-F238E27FC236}">
                <a16:creationId xmlns:a16="http://schemas.microsoft.com/office/drawing/2014/main" id="{58840739-D5FF-4457-8A58-E0144C6A3BC3}"/>
              </a:ext>
            </a:extLst>
          </p:cNvPr>
          <p:cNvGrpSpPr/>
          <p:nvPr/>
        </p:nvGrpSpPr>
        <p:grpSpPr>
          <a:xfrm>
            <a:off x="4735713" y="2451833"/>
            <a:ext cx="698068" cy="794237"/>
            <a:chOff x="7123909" y="2013643"/>
            <a:chExt cx="1060745" cy="1206877"/>
          </a:xfrm>
        </p:grpSpPr>
        <p:sp>
          <p:nvSpPr>
            <p:cNvPr id="76" name="Freeform 46">
              <a:extLst>
                <a:ext uri="{FF2B5EF4-FFF2-40B4-BE49-F238E27FC236}">
                  <a16:creationId xmlns:a16="http://schemas.microsoft.com/office/drawing/2014/main" id="{BC342F0C-3F31-464C-98DA-8DBB5870849E}"/>
                </a:ext>
              </a:extLst>
            </p:cNvPr>
            <p:cNvSpPr>
              <a:spLocks/>
            </p:cNvSpPr>
            <p:nvPr/>
          </p:nvSpPr>
          <p:spPr bwMode="auto">
            <a:xfrm>
              <a:off x="7123909"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5">
                <a:alpha val="40000"/>
              </a:schemeClr>
            </a:solidFill>
            <a:ln>
              <a:noFill/>
            </a:ln>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sp>
          <p:nvSpPr>
            <p:cNvPr id="89" name="Freeform 46">
              <a:extLst>
                <a:ext uri="{FF2B5EF4-FFF2-40B4-BE49-F238E27FC236}">
                  <a16:creationId xmlns:a16="http://schemas.microsoft.com/office/drawing/2014/main" id="{E08253D5-78BE-4D57-9F3F-CC3386A4122F}"/>
                </a:ext>
              </a:extLst>
            </p:cNvPr>
            <p:cNvSpPr>
              <a:spLocks/>
            </p:cNvSpPr>
            <p:nvPr/>
          </p:nvSpPr>
          <p:spPr bwMode="auto">
            <a:xfrm>
              <a:off x="7249592"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5"/>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grpSp>
      <p:grpSp>
        <p:nvGrpSpPr>
          <p:cNvPr id="38" name="Group 37">
            <a:extLst>
              <a:ext uri="{FF2B5EF4-FFF2-40B4-BE49-F238E27FC236}">
                <a16:creationId xmlns:a16="http://schemas.microsoft.com/office/drawing/2014/main" id="{1A007C1D-DC6D-4A72-B3DF-547C9974DE5C}"/>
              </a:ext>
            </a:extLst>
          </p:cNvPr>
          <p:cNvGrpSpPr/>
          <p:nvPr/>
        </p:nvGrpSpPr>
        <p:grpSpPr>
          <a:xfrm>
            <a:off x="5761206" y="2451833"/>
            <a:ext cx="698068" cy="794237"/>
            <a:chOff x="8682189" y="2013643"/>
            <a:chExt cx="1060745" cy="1206877"/>
          </a:xfrm>
        </p:grpSpPr>
        <p:sp>
          <p:nvSpPr>
            <p:cNvPr id="78" name="Freeform 46">
              <a:extLst>
                <a:ext uri="{FF2B5EF4-FFF2-40B4-BE49-F238E27FC236}">
                  <a16:creationId xmlns:a16="http://schemas.microsoft.com/office/drawing/2014/main" id="{AC728EBF-F523-40B5-A2C4-89E18A8870D4}"/>
                </a:ext>
              </a:extLst>
            </p:cNvPr>
            <p:cNvSpPr>
              <a:spLocks/>
            </p:cNvSpPr>
            <p:nvPr/>
          </p:nvSpPr>
          <p:spPr bwMode="auto">
            <a:xfrm>
              <a:off x="8682189"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6">
                <a:alpha val="40000"/>
              </a:schemeClr>
            </a:solidFill>
            <a:ln>
              <a:noFill/>
            </a:ln>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sp>
          <p:nvSpPr>
            <p:cNvPr id="90" name="Freeform 46">
              <a:extLst>
                <a:ext uri="{FF2B5EF4-FFF2-40B4-BE49-F238E27FC236}">
                  <a16:creationId xmlns:a16="http://schemas.microsoft.com/office/drawing/2014/main" id="{7B75A470-0803-4CFC-B1DC-B425DA12D3B7}"/>
                </a:ext>
              </a:extLst>
            </p:cNvPr>
            <p:cNvSpPr>
              <a:spLocks/>
            </p:cNvSpPr>
            <p:nvPr/>
          </p:nvSpPr>
          <p:spPr bwMode="auto">
            <a:xfrm>
              <a:off x="8807872"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6"/>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grpSp>
      <p:grpSp>
        <p:nvGrpSpPr>
          <p:cNvPr id="39" name="Group 38">
            <a:extLst>
              <a:ext uri="{FF2B5EF4-FFF2-40B4-BE49-F238E27FC236}">
                <a16:creationId xmlns:a16="http://schemas.microsoft.com/office/drawing/2014/main" id="{0618FD78-7C91-46E5-9611-2840F966EF34}"/>
              </a:ext>
            </a:extLst>
          </p:cNvPr>
          <p:cNvGrpSpPr/>
          <p:nvPr/>
        </p:nvGrpSpPr>
        <p:grpSpPr>
          <a:xfrm>
            <a:off x="6786696" y="2451833"/>
            <a:ext cx="698068" cy="794237"/>
            <a:chOff x="10240465" y="2013643"/>
            <a:chExt cx="1060745" cy="1206877"/>
          </a:xfrm>
        </p:grpSpPr>
        <p:sp>
          <p:nvSpPr>
            <p:cNvPr id="85" name="Freeform 46">
              <a:extLst>
                <a:ext uri="{FF2B5EF4-FFF2-40B4-BE49-F238E27FC236}">
                  <a16:creationId xmlns:a16="http://schemas.microsoft.com/office/drawing/2014/main" id="{6A2550FB-276F-4360-92C1-2DB54F8F6028}"/>
                </a:ext>
              </a:extLst>
            </p:cNvPr>
            <p:cNvSpPr>
              <a:spLocks/>
            </p:cNvSpPr>
            <p:nvPr/>
          </p:nvSpPr>
          <p:spPr bwMode="auto">
            <a:xfrm>
              <a:off x="10240465"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tx1">
                <a:lumMod val="75000"/>
                <a:lumOff val="25000"/>
                <a:alpha val="40000"/>
              </a:schemeClr>
            </a:solidFill>
            <a:ln>
              <a:noFill/>
            </a:ln>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sp>
          <p:nvSpPr>
            <p:cNvPr id="91" name="Freeform 46">
              <a:extLst>
                <a:ext uri="{FF2B5EF4-FFF2-40B4-BE49-F238E27FC236}">
                  <a16:creationId xmlns:a16="http://schemas.microsoft.com/office/drawing/2014/main" id="{CC49E5A1-70BA-42FE-AE07-E86592DA5120}"/>
                </a:ext>
              </a:extLst>
            </p:cNvPr>
            <p:cNvSpPr>
              <a:spLocks/>
            </p:cNvSpPr>
            <p:nvPr/>
          </p:nvSpPr>
          <p:spPr bwMode="auto">
            <a:xfrm>
              <a:off x="10366148"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tx1">
                <a:lumMod val="75000"/>
                <a:lumOff val="25000"/>
              </a:schemeClr>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grpSp>
      <p:grpSp>
        <p:nvGrpSpPr>
          <p:cNvPr id="30" name="Group 29">
            <a:extLst>
              <a:ext uri="{FF2B5EF4-FFF2-40B4-BE49-F238E27FC236}">
                <a16:creationId xmlns:a16="http://schemas.microsoft.com/office/drawing/2014/main" id="{D277CA47-D251-47DA-8DBD-E09BC77E8E3A}"/>
              </a:ext>
            </a:extLst>
          </p:cNvPr>
          <p:cNvGrpSpPr/>
          <p:nvPr/>
        </p:nvGrpSpPr>
        <p:grpSpPr>
          <a:xfrm>
            <a:off x="633749" y="2451833"/>
            <a:ext cx="698068" cy="794237"/>
            <a:chOff x="890792" y="2013643"/>
            <a:chExt cx="1060745" cy="1206877"/>
          </a:xfrm>
        </p:grpSpPr>
        <p:sp>
          <p:nvSpPr>
            <p:cNvPr id="96" name="Freeform 46">
              <a:extLst>
                <a:ext uri="{FF2B5EF4-FFF2-40B4-BE49-F238E27FC236}">
                  <a16:creationId xmlns:a16="http://schemas.microsoft.com/office/drawing/2014/main" id="{51D12F1F-2179-4AD8-81F0-75D09A4DDE12}"/>
                </a:ext>
              </a:extLst>
            </p:cNvPr>
            <p:cNvSpPr>
              <a:spLocks/>
            </p:cNvSpPr>
            <p:nvPr/>
          </p:nvSpPr>
          <p:spPr bwMode="auto">
            <a:xfrm>
              <a:off x="890792"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1">
                <a:alpha val="40000"/>
              </a:schemeClr>
            </a:solidFill>
            <a:ln>
              <a:noFill/>
            </a:ln>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sp>
          <p:nvSpPr>
            <p:cNvPr id="97" name="Freeform 46">
              <a:extLst>
                <a:ext uri="{FF2B5EF4-FFF2-40B4-BE49-F238E27FC236}">
                  <a16:creationId xmlns:a16="http://schemas.microsoft.com/office/drawing/2014/main" id="{15B2C712-55CA-485B-8C7C-9B05E583712A}"/>
                </a:ext>
              </a:extLst>
            </p:cNvPr>
            <p:cNvSpPr>
              <a:spLocks/>
            </p:cNvSpPr>
            <p:nvPr/>
          </p:nvSpPr>
          <p:spPr bwMode="auto">
            <a:xfrm>
              <a:off x="1016475"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accent1"/>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grpSp>
      <p:cxnSp>
        <p:nvCxnSpPr>
          <p:cNvPr id="100" name="Straight Connector 99">
            <a:extLst>
              <a:ext uri="{FF2B5EF4-FFF2-40B4-BE49-F238E27FC236}">
                <a16:creationId xmlns:a16="http://schemas.microsoft.com/office/drawing/2014/main" id="{CC650AAE-50C1-4C23-B09A-08A45CC47B69}"/>
              </a:ext>
            </a:extLst>
          </p:cNvPr>
          <p:cNvCxnSpPr>
            <a:cxnSpLocks/>
            <a:stCxn id="101" idx="6"/>
            <a:endCxn id="155" idx="2"/>
          </p:cNvCxnSpPr>
          <p:nvPr/>
        </p:nvCxnSpPr>
        <p:spPr>
          <a:xfrm>
            <a:off x="1071019" y="3586608"/>
            <a:ext cx="7001969" cy="0"/>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2C802886-F347-46F6-8618-CB63E9E16CB6}"/>
              </a:ext>
            </a:extLst>
          </p:cNvPr>
          <p:cNvGrpSpPr/>
          <p:nvPr/>
        </p:nvGrpSpPr>
        <p:grpSpPr>
          <a:xfrm>
            <a:off x="894548" y="3498181"/>
            <a:ext cx="176471" cy="176857"/>
            <a:chOff x="1313213" y="3673772"/>
            <a:chExt cx="266698" cy="267282"/>
          </a:xfrm>
        </p:grpSpPr>
        <p:sp>
          <p:nvSpPr>
            <p:cNvPr id="101" name="Oval 100">
              <a:extLst>
                <a:ext uri="{FF2B5EF4-FFF2-40B4-BE49-F238E27FC236}">
                  <a16:creationId xmlns:a16="http://schemas.microsoft.com/office/drawing/2014/main" id="{26F37DCC-8F71-42E1-92DA-57FC232DB119}"/>
                </a:ext>
              </a:extLst>
            </p:cNvPr>
            <p:cNvSpPr/>
            <p:nvPr/>
          </p:nvSpPr>
          <p:spPr bwMode="auto">
            <a:xfrm>
              <a:off x="1313213" y="3673772"/>
              <a:ext cx="266698" cy="267282"/>
            </a:xfrm>
            <a:prstGeom prst="ellipse">
              <a:avLst/>
            </a:prstGeom>
            <a:solidFill>
              <a:schemeClr val="bg1">
                <a:lumMod val="9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21" name="Oval 120">
              <a:extLst>
                <a:ext uri="{FF2B5EF4-FFF2-40B4-BE49-F238E27FC236}">
                  <a16:creationId xmlns:a16="http://schemas.microsoft.com/office/drawing/2014/main" id="{D4E0CFC6-982A-4846-ABBF-A4D2379525C6}"/>
                </a:ext>
              </a:extLst>
            </p:cNvPr>
            <p:cNvSpPr/>
            <p:nvPr/>
          </p:nvSpPr>
          <p:spPr bwMode="auto">
            <a:xfrm>
              <a:off x="1364648" y="3725320"/>
              <a:ext cx="163828" cy="164186"/>
            </a:xfrm>
            <a:prstGeom prst="ellipse">
              <a:avLst/>
            </a:prstGeom>
            <a:solidFill>
              <a:schemeClr val="accent1"/>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5" name="Group 14">
            <a:extLst>
              <a:ext uri="{FF2B5EF4-FFF2-40B4-BE49-F238E27FC236}">
                <a16:creationId xmlns:a16="http://schemas.microsoft.com/office/drawing/2014/main" id="{F8C6677E-69E7-4DE5-B258-F4F9D86A7738}"/>
              </a:ext>
            </a:extLst>
          </p:cNvPr>
          <p:cNvGrpSpPr/>
          <p:nvPr/>
        </p:nvGrpSpPr>
        <p:grpSpPr>
          <a:xfrm>
            <a:off x="1920038" y="3498181"/>
            <a:ext cx="176471" cy="176857"/>
            <a:chOff x="2863026" y="3673772"/>
            <a:chExt cx="266698" cy="267282"/>
          </a:xfrm>
        </p:grpSpPr>
        <p:sp>
          <p:nvSpPr>
            <p:cNvPr id="102" name="Oval 101">
              <a:extLst>
                <a:ext uri="{FF2B5EF4-FFF2-40B4-BE49-F238E27FC236}">
                  <a16:creationId xmlns:a16="http://schemas.microsoft.com/office/drawing/2014/main" id="{261979FD-FCFE-4F6B-A901-E525D64140F2}"/>
                </a:ext>
              </a:extLst>
            </p:cNvPr>
            <p:cNvSpPr/>
            <p:nvPr/>
          </p:nvSpPr>
          <p:spPr bwMode="auto">
            <a:xfrm>
              <a:off x="2863026" y="3673772"/>
              <a:ext cx="266698" cy="267282"/>
            </a:xfrm>
            <a:prstGeom prst="ellipse">
              <a:avLst/>
            </a:prstGeom>
            <a:solidFill>
              <a:schemeClr val="bg1">
                <a:lumMod val="9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22" name="Oval 121">
              <a:extLst>
                <a:ext uri="{FF2B5EF4-FFF2-40B4-BE49-F238E27FC236}">
                  <a16:creationId xmlns:a16="http://schemas.microsoft.com/office/drawing/2014/main" id="{B0ACFF42-B154-4B20-89C8-0043CFCDB168}"/>
                </a:ext>
              </a:extLst>
            </p:cNvPr>
            <p:cNvSpPr/>
            <p:nvPr/>
          </p:nvSpPr>
          <p:spPr bwMode="auto">
            <a:xfrm>
              <a:off x="2914461" y="3725320"/>
              <a:ext cx="163828" cy="164186"/>
            </a:xfrm>
            <a:prstGeom prst="ellipse">
              <a:avLst/>
            </a:prstGeom>
            <a:solidFill>
              <a:schemeClr val="accent2"/>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6" name="Group 15">
            <a:extLst>
              <a:ext uri="{FF2B5EF4-FFF2-40B4-BE49-F238E27FC236}">
                <a16:creationId xmlns:a16="http://schemas.microsoft.com/office/drawing/2014/main" id="{0EA2E094-068F-48C1-BE1A-6284E2B903B4}"/>
              </a:ext>
            </a:extLst>
          </p:cNvPr>
          <p:cNvGrpSpPr/>
          <p:nvPr/>
        </p:nvGrpSpPr>
        <p:grpSpPr>
          <a:xfrm>
            <a:off x="2945531" y="3498181"/>
            <a:ext cx="176471" cy="176857"/>
            <a:chOff x="4412840" y="3673772"/>
            <a:chExt cx="266698" cy="267282"/>
          </a:xfrm>
        </p:grpSpPr>
        <p:sp>
          <p:nvSpPr>
            <p:cNvPr id="103" name="Oval 102">
              <a:extLst>
                <a:ext uri="{FF2B5EF4-FFF2-40B4-BE49-F238E27FC236}">
                  <a16:creationId xmlns:a16="http://schemas.microsoft.com/office/drawing/2014/main" id="{DABC8649-D3F7-481E-9E80-A7D10F7927D9}"/>
                </a:ext>
              </a:extLst>
            </p:cNvPr>
            <p:cNvSpPr/>
            <p:nvPr/>
          </p:nvSpPr>
          <p:spPr bwMode="auto">
            <a:xfrm>
              <a:off x="4412840" y="3673772"/>
              <a:ext cx="266698" cy="267282"/>
            </a:xfrm>
            <a:prstGeom prst="ellipse">
              <a:avLst/>
            </a:prstGeom>
            <a:solidFill>
              <a:schemeClr val="bg1">
                <a:lumMod val="9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23" name="Oval 122">
              <a:extLst>
                <a:ext uri="{FF2B5EF4-FFF2-40B4-BE49-F238E27FC236}">
                  <a16:creationId xmlns:a16="http://schemas.microsoft.com/office/drawing/2014/main" id="{DF227DE8-A10C-47AC-94B4-91ED280184F0}"/>
                </a:ext>
              </a:extLst>
            </p:cNvPr>
            <p:cNvSpPr/>
            <p:nvPr/>
          </p:nvSpPr>
          <p:spPr bwMode="auto">
            <a:xfrm>
              <a:off x="4464275" y="3725320"/>
              <a:ext cx="163828" cy="164186"/>
            </a:xfrm>
            <a:prstGeom prst="ellipse">
              <a:avLst/>
            </a:prstGeom>
            <a:solidFill>
              <a:schemeClr val="accent3"/>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7" name="Group 16">
            <a:extLst>
              <a:ext uri="{FF2B5EF4-FFF2-40B4-BE49-F238E27FC236}">
                <a16:creationId xmlns:a16="http://schemas.microsoft.com/office/drawing/2014/main" id="{BF2BB8E1-D2F1-47FA-A614-2F669F9A46E0}"/>
              </a:ext>
            </a:extLst>
          </p:cNvPr>
          <p:cNvGrpSpPr/>
          <p:nvPr/>
        </p:nvGrpSpPr>
        <p:grpSpPr>
          <a:xfrm>
            <a:off x="3971021" y="3498181"/>
            <a:ext cx="176471" cy="176857"/>
            <a:chOff x="5962653" y="3673772"/>
            <a:chExt cx="266698" cy="267282"/>
          </a:xfrm>
        </p:grpSpPr>
        <p:sp>
          <p:nvSpPr>
            <p:cNvPr id="104" name="Oval 103">
              <a:extLst>
                <a:ext uri="{FF2B5EF4-FFF2-40B4-BE49-F238E27FC236}">
                  <a16:creationId xmlns:a16="http://schemas.microsoft.com/office/drawing/2014/main" id="{49A6D790-FD45-4282-9FAE-4B05F42266BF}"/>
                </a:ext>
              </a:extLst>
            </p:cNvPr>
            <p:cNvSpPr/>
            <p:nvPr/>
          </p:nvSpPr>
          <p:spPr bwMode="auto">
            <a:xfrm>
              <a:off x="5962653" y="3673772"/>
              <a:ext cx="266698" cy="267282"/>
            </a:xfrm>
            <a:prstGeom prst="ellipse">
              <a:avLst/>
            </a:prstGeom>
            <a:solidFill>
              <a:schemeClr val="bg1">
                <a:lumMod val="9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24" name="Oval 123">
              <a:extLst>
                <a:ext uri="{FF2B5EF4-FFF2-40B4-BE49-F238E27FC236}">
                  <a16:creationId xmlns:a16="http://schemas.microsoft.com/office/drawing/2014/main" id="{BBA9A8DF-2BAB-44DA-BB52-EC72E14307FE}"/>
                </a:ext>
              </a:extLst>
            </p:cNvPr>
            <p:cNvSpPr/>
            <p:nvPr/>
          </p:nvSpPr>
          <p:spPr bwMode="auto">
            <a:xfrm>
              <a:off x="6014088" y="3725320"/>
              <a:ext cx="163828" cy="164186"/>
            </a:xfrm>
            <a:prstGeom prst="ellipse">
              <a:avLst/>
            </a:prstGeom>
            <a:solidFill>
              <a:schemeClr val="accent4"/>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8" name="Group 17">
            <a:extLst>
              <a:ext uri="{FF2B5EF4-FFF2-40B4-BE49-F238E27FC236}">
                <a16:creationId xmlns:a16="http://schemas.microsoft.com/office/drawing/2014/main" id="{70EFBEF6-E563-4C21-ADC4-8E4F53274152}"/>
              </a:ext>
            </a:extLst>
          </p:cNvPr>
          <p:cNvGrpSpPr/>
          <p:nvPr/>
        </p:nvGrpSpPr>
        <p:grpSpPr>
          <a:xfrm>
            <a:off x="4996513" y="3498181"/>
            <a:ext cx="176471" cy="176857"/>
            <a:chOff x="7512466" y="3673772"/>
            <a:chExt cx="266698" cy="267282"/>
          </a:xfrm>
        </p:grpSpPr>
        <p:sp>
          <p:nvSpPr>
            <p:cNvPr id="105" name="Oval 104">
              <a:extLst>
                <a:ext uri="{FF2B5EF4-FFF2-40B4-BE49-F238E27FC236}">
                  <a16:creationId xmlns:a16="http://schemas.microsoft.com/office/drawing/2014/main" id="{0B4ADCEE-A746-4048-B576-1626B132A710}"/>
                </a:ext>
              </a:extLst>
            </p:cNvPr>
            <p:cNvSpPr/>
            <p:nvPr/>
          </p:nvSpPr>
          <p:spPr bwMode="auto">
            <a:xfrm>
              <a:off x="7512466" y="3673772"/>
              <a:ext cx="266698" cy="267282"/>
            </a:xfrm>
            <a:prstGeom prst="ellipse">
              <a:avLst/>
            </a:prstGeom>
            <a:solidFill>
              <a:schemeClr val="bg1">
                <a:lumMod val="9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25" name="Oval 124">
              <a:extLst>
                <a:ext uri="{FF2B5EF4-FFF2-40B4-BE49-F238E27FC236}">
                  <a16:creationId xmlns:a16="http://schemas.microsoft.com/office/drawing/2014/main" id="{F67954EE-1CD6-49F7-BF50-BA056BDF979C}"/>
                </a:ext>
              </a:extLst>
            </p:cNvPr>
            <p:cNvSpPr/>
            <p:nvPr/>
          </p:nvSpPr>
          <p:spPr bwMode="auto">
            <a:xfrm>
              <a:off x="7563901" y="3725320"/>
              <a:ext cx="163828" cy="164186"/>
            </a:xfrm>
            <a:prstGeom prst="ellipse">
              <a:avLst/>
            </a:prstGeom>
            <a:solidFill>
              <a:schemeClr val="accent5"/>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19" name="Group 18">
            <a:extLst>
              <a:ext uri="{FF2B5EF4-FFF2-40B4-BE49-F238E27FC236}">
                <a16:creationId xmlns:a16="http://schemas.microsoft.com/office/drawing/2014/main" id="{BDD63BD4-4F78-4A24-8E06-DBF4817B81D9}"/>
              </a:ext>
            </a:extLst>
          </p:cNvPr>
          <p:cNvGrpSpPr/>
          <p:nvPr/>
        </p:nvGrpSpPr>
        <p:grpSpPr>
          <a:xfrm>
            <a:off x="6022004" y="3498181"/>
            <a:ext cx="176471" cy="176857"/>
            <a:chOff x="9062280" y="3673772"/>
            <a:chExt cx="266698" cy="267282"/>
          </a:xfrm>
        </p:grpSpPr>
        <p:sp>
          <p:nvSpPr>
            <p:cNvPr id="112" name="Oval 111">
              <a:extLst>
                <a:ext uri="{FF2B5EF4-FFF2-40B4-BE49-F238E27FC236}">
                  <a16:creationId xmlns:a16="http://schemas.microsoft.com/office/drawing/2014/main" id="{08BDEB72-F3E7-4D29-B1A7-6E62854AAC15}"/>
                </a:ext>
              </a:extLst>
            </p:cNvPr>
            <p:cNvSpPr/>
            <p:nvPr/>
          </p:nvSpPr>
          <p:spPr bwMode="auto">
            <a:xfrm>
              <a:off x="9062280" y="3673772"/>
              <a:ext cx="266698" cy="267282"/>
            </a:xfrm>
            <a:prstGeom prst="ellipse">
              <a:avLst/>
            </a:prstGeom>
            <a:solidFill>
              <a:schemeClr val="bg1">
                <a:lumMod val="9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26" name="Oval 125">
              <a:extLst>
                <a:ext uri="{FF2B5EF4-FFF2-40B4-BE49-F238E27FC236}">
                  <a16:creationId xmlns:a16="http://schemas.microsoft.com/office/drawing/2014/main" id="{60139996-C40A-4D2D-9402-24CB09DE87D4}"/>
                </a:ext>
              </a:extLst>
            </p:cNvPr>
            <p:cNvSpPr/>
            <p:nvPr/>
          </p:nvSpPr>
          <p:spPr bwMode="auto">
            <a:xfrm>
              <a:off x="9113715" y="3725320"/>
              <a:ext cx="163828" cy="164186"/>
            </a:xfrm>
            <a:prstGeom prst="ellipse">
              <a:avLst/>
            </a:prstGeom>
            <a:solidFill>
              <a:schemeClr val="accent6"/>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grpSp>
        <p:nvGrpSpPr>
          <p:cNvPr id="20" name="Group 19">
            <a:extLst>
              <a:ext uri="{FF2B5EF4-FFF2-40B4-BE49-F238E27FC236}">
                <a16:creationId xmlns:a16="http://schemas.microsoft.com/office/drawing/2014/main" id="{B9E4CE9B-1263-4775-9FBE-5E2C3581D5A8}"/>
              </a:ext>
            </a:extLst>
          </p:cNvPr>
          <p:cNvGrpSpPr/>
          <p:nvPr/>
        </p:nvGrpSpPr>
        <p:grpSpPr>
          <a:xfrm>
            <a:off x="7047494" y="3498181"/>
            <a:ext cx="176471" cy="176857"/>
            <a:chOff x="10612090" y="3673772"/>
            <a:chExt cx="266698" cy="267282"/>
          </a:xfrm>
        </p:grpSpPr>
        <p:sp>
          <p:nvSpPr>
            <p:cNvPr id="113" name="Oval 112">
              <a:extLst>
                <a:ext uri="{FF2B5EF4-FFF2-40B4-BE49-F238E27FC236}">
                  <a16:creationId xmlns:a16="http://schemas.microsoft.com/office/drawing/2014/main" id="{6A33E141-0B04-464B-8D1E-BE16FDCA89A1}"/>
                </a:ext>
              </a:extLst>
            </p:cNvPr>
            <p:cNvSpPr/>
            <p:nvPr/>
          </p:nvSpPr>
          <p:spPr bwMode="auto">
            <a:xfrm>
              <a:off x="10612090" y="3673772"/>
              <a:ext cx="266698" cy="267282"/>
            </a:xfrm>
            <a:prstGeom prst="ellipse">
              <a:avLst/>
            </a:prstGeom>
            <a:solidFill>
              <a:schemeClr val="bg1">
                <a:lumMod val="9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27" name="Oval 126">
              <a:extLst>
                <a:ext uri="{FF2B5EF4-FFF2-40B4-BE49-F238E27FC236}">
                  <a16:creationId xmlns:a16="http://schemas.microsoft.com/office/drawing/2014/main" id="{6B0A7C5F-D851-47B5-A653-C11372272B1D}"/>
                </a:ext>
              </a:extLst>
            </p:cNvPr>
            <p:cNvSpPr/>
            <p:nvPr/>
          </p:nvSpPr>
          <p:spPr bwMode="auto">
            <a:xfrm>
              <a:off x="10663525" y="3725320"/>
              <a:ext cx="163828" cy="164186"/>
            </a:xfrm>
            <a:prstGeom prst="ellipse">
              <a:avLst/>
            </a:prstGeom>
            <a:solidFill>
              <a:schemeClr val="tx1">
                <a:lumMod val="75000"/>
                <a:lumOff val="2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sp>
        <p:nvSpPr>
          <p:cNvPr id="129" name="TextBox 128">
            <a:extLst>
              <a:ext uri="{FF2B5EF4-FFF2-40B4-BE49-F238E27FC236}">
                <a16:creationId xmlns:a16="http://schemas.microsoft.com/office/drawing/2014/main" id="{0E262C49-E4B9-4207-8D91-51743F9ACD02}"/>
              </a:ext>
            </a:extLst>
          </p:cNvPr>
          <p:cNvSpPr txBox="1"/>
          <p:nvPr/>
        </p:nvSpPr>
        <p:spPr>
          <a:xfrm>
            <a:off x="2477704" y="3961902"/>
            <a:ext cx="1112121" cy="602729"/>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Date: MM/DD/YY</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28" name="TextBox 127">
            <a:extLst>
              <a:ext uri="{FF2B5EF4-FFF2-40B4-BE49-F238E27FC236}">
                <a16:creationId xmlns:a16="http://schemas.microsoft.com/office/drawing/2014/main" id="{66924247-050E-424B-9991-5251166E2303}"/>
              </a:ext>
            </a:extLst>
          </p:cNvPr>
          <p:cNvSpPr txBox="1"/>
          <p:nvPr/>
        </p:nvSpPr>
        <p:spPr>
          <a:xfrm>
            <a:off x="426722" y="3961902"/>
            <a:ext cx="1112121" cy="602729"/>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Date: MM/DD/YY</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0" name="TextBox 129">
            <a:extLst>
              <a:ext uri="{FF2B5EF4-FFF2-40B4-BE49-F238E27FC236}">
                <a16:creationId xmlns:a16="http://schemas.microsoft.com/office/drawing/2014/main" id="{E8ED87DB-E44E-4B10-85DD-DEBEA7FEAC1F}"/>
              </a:ext>
            </a:extLst>
          </p:cNvPr>
          <p:cNvSpPr txBox="1"/>
          <p:nvPr/>
        </p:nvSpPr>
        <p:spPr>
          <a:xfrm>
            <a:off x="6579668" y="3961902"/>
            <a:ext cx="1112121" cy="602729"/>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Date: MM/DD/YY</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1" name="TextBox 130">
            <a:extLst>
              <a:ext uri="{FF2B5EF4-FFF2-40B4-BE49-F238E27FC236}">
                <a16:creationId xmlns:a16="http://schemas.microsoft.com/office/drawing/2014/main" id="{F00FBE89-9E50-41A9-BB0E-718E857C3A06}"/>
              </a:ext>
            </a:extLst>
          </p:cNvPr>
          <p:cNvSpPr txBox="1"/>
          <p:nvPr/>
        </p:nvSpPr>
        <p:spPr>
          <a:xfrm>
            <a:off x="4528685" y="3961902"/>
            <a:ext cx="1112121" cy="602729"/>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Date: MM/DD/YY</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2" name="TextBox 131">
            <a:extLst>
              <a:ext uri="{FF2B5EF4-FFF2-40B4-BE49-F238E27FC236}">
                <a16:creationId xmlns:a16="http://schemas.microsoft.com/office/drawing/2014/main" id="{35E29CE0-2E03-4753-9D93-C6F75CC81438}"/>
              </a:ext>
            </a:extLst>
          </p:cNvPr>
          <p:cNvSpPr txBox="1"/>
          <p:nvPr/>
        </p:nvSpPr>
        <p:spPr>
          <a:xfrm>
            <a:off x="1452212" y="4724980"/>
            <a:ext cx="1112121" cy="602729"/>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Date: MM/DD/YY</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3" name="TextBox 132">
            <a:extLst>
              <a:ext uri="{FF2B5EF4-FFF2-40B4-BE49-F238E27FC236}">
                <a16:creationId xmlns:a16="http://schemas.microsoft.com/office/drawing/2014/main" id="{1C37E1E1-B9C9-4E5A-A0DB-FE53C931C5B4}"/>
              </a:ext>
            </a:extLst>
          </p:cNvPr>
          <p:cNvSpPr txBox="1"/>
          <p:nvPr/>
        </p:nvSpPr>
        <p:spPr>
          <a:xfrm>
            <a:off x="3503195" y="4724980"/>
            <a:ext cx="1112121" cy="602729"/>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Date: MM/DD/YY</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4" name="TextBox 133">
            <a:extLst>
              <a:ext uri="{FF2B5EF4-FFF2-40B4-BE49-F238E27FC236}">
                <a16:creationId xmlns:a16="http://schemas.microsoft.com/office/drawing/2014/main" id="{B47B6086-D032-49AD-A42B-8D7F111643BE}"/>
              </a:ext>
            </a:extLst>
          </p:cNvPr>
          <p:cNvSpPr txBox="1"/>
          <p:nvPr/>
        </p:nvSpPr>
        <p:spPr>
          <a:xfrm>
            <a:off x="5554178" y="4724980"/>
            <a:ext cx="1112121" cy="602729"/>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Date: MM/DD/YY</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35" name="Freeform 11">
            <a:extLst>
              <a:ext uri="{FF2B5EF4-FFF2-40B4-BE49-F238E27FC236}">
                <a16:creationId xmlns:a16="http://schemas.microsoft.com/office/drawing/2014/main" id="{BC105EA5-6A6E-4122-97C7-FE5EB96434CD}"/>
              </a:ext>
            </a:extLst>
          </p:cNvPr>
          <p:cNvSpPr>
            <a:spLocks noEditPoints="1"/>
          </p:cNvSpPr>
          <p:nvPr/>
        </p:nvSpPr>
        <p:spPr bwMode="auto">
          <a:xfrm>
            <a:off x="7042621" y="2756207"/>
            <a:ext cx="186217" cy="185489"/>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36" name="Freeform 23">
            <a:extLst>
              <a:ext uri="{FF2B5EF4-FFF2-40B4-BE49-F238E27FC236}">
                <a16:creationId xmlns:a16="http://schemas.microsoft.com/office/drawing/2014/main" id="{2D84EAD3-7B0A-4DFF-9A61-28129AFC318A}"/>
              </a:ext>
            </a:extLst>
          </p:cNvPr>
          <p:cNvSpPr>
            <a:spLocks/>
          </p:cNvSpPr>
          <p:nvPr/>
        </p:nvSpPr>
        <p:spPr bwMode="auto">
          <a:xfrm>
            <a:off x="1916795" y="2729450"/>
            <a:ext cx="182955" cy="239001"/>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137" name="Freeform 20">
            <a:extLst>
              <a:ext uri="{FF2B5EF4-FFF2-40B4-BE49-F238E27FC236}">
                <a16:creationId xmlns:a16="http://schemas.microsoft.com/office/drawing/2014/main" id="{9D6DF5FB-0530-4AFE-A651-6DF5CDBF6BAF}"/>
              </a:ext>
            </a:extLst>
          </p:cNvPr>
          <p:cNvSpPr>
            <a:spLocks noEditPoints="1"/>
          </p:cNvSpPr>
          <p:nvPr/>
        </p:nvSpPr>
        <p:spPr bwMode="auto">
          <a:xfrm>
            <a:off x="3955566" y="2744735"/>
            <a:ext cx="207382" cy="208433"/>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38" name="Freeform: Shape 137">
            <a:extLst>
              <a:ext uri="{FF2B5EF4-FFF2-40B4-BE49-F238E27FC236}">
                <a16:creationId xmlns:a16="http://schemas.microsoft.com/office/drawing/2014/main" id="{37A78A87-40AF-4B08-B08A-E7348804325D}"/>
              </a:ext>
            </a:extLst>
          </p:cNvPr>
          <p:cNvSpPr/>
          <p:nvPr/>
        </p:nvSpPr>
        <p:spPr>
          <a:xfrm>
            <a:off x="868304" y="2741072"/>
            <a:ext cx="228959" cy="215759"/>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1800"/>
          </a:p>
        </p:txBody>
      </p:sp>
      <p:sp>
        <p:nvSpPr>
          <p:cNvPr id="139" name="Graphic 43">
            <a:extLst>
              <a:ext uri="{FF2B5EF4-FFF2-40B4-BE49-F238E27FC236}">
                <a16:creationId xmlns:a16="http://schemas.microsoft.com/office/drawing/2014/main" id="{7FE552A3-C573-4452-828A-BA9925C3324F}"/>
              </a:ext>
            </a:extLst>
          </p:cNvPr>
          <p:cNvSpPr/>
          <p:nvPr/>
        </p:nvSpPr>
        <p:spPr>
          <a:xfrm>
            <a:off x="6000685" y="2743758"/>
            <a:ext cx="219110" cy="210384"/>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1800"/>
          </a:p>
        </p:txBody>
      </p:sp>
      <p:sp>
        <p:nvSpPr>
          <p:cNvPr id="140" name="Freeform: Shape 139">
            <a:extLst>
              <a:ext uri="{FF2B5EF4-FFF2-40B4-BE49-F238E27FC236}">
                <a16:creationId xmlns:a16="http://schemas.microsoft.com/office/drawing/2014/main" id="{D6130B27-CD89-4E38-B536-E6D07833E3B4}"/>
              </a:ext>
            </a:extLst>
          </p:cNvPr>
          <p:cNvSpPr/>
          <p:nvPr/>
        </p:nvSpPr>
        <p:spPr>
          <a:xfrm>
            <a:off x="2897033" y="2758139"/>
            <a:ext cx="273465" cy="181625"/>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sz="1800" dirty="0"/>
          </a:p>
        </p:txBody>
      </p:sp>
      <p:sp>
        <p:nvSpPr>
          <p:cNvPr id="141" name="Freeform 13">
            <a:extLst>
              <a:ext uri="{FF2B5EF4-FFF2-40B4-BE49-F238E27FC236}">
                <a16:creationId xmlns:a16="http://schemas.microsoft.com/office/drawing/2014/main" id="{44B07C62-E43F-4F1B-AAC7-32C2A0210971}"/>
              </a:ext>
            </a:extLst>
          </p:cNvPr>
          <p:cNvSpPr>
            <a:spLocks/>
          </p:cNvSpPr>
          <p:nvPr/>
        </p:nvSpPr>
        <p:spPr bwMode="auto">
          <a:xfrm>
            <a:off x="4974056" y="2739733"/>
            <a:ext cx="221382" cy="218438"/>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cxnSp>
        <p:nvCxnSpPr>
          <p:cNvPr id="120" name="Straight Connector 119">
            <a:extLst>
              <a:ext uri="{FF2B5EF4-FFF2-40B4-BE49-F238E27FC236}">
                <a16:creationId xmlns:a16="http://schemas.microsoft.com/office/drawing/2014/main" id="{9EADF3AD-E7D9-4A91-B49E-EE737F6E6F77}"/>
              </a:ext>
            </a:extLst>
          </p:cNvPr>
          <p:cNvCxnSpPr>
            <a:cxnSpLocks/>
          </p:cNvCxnSpPr>
          <p:nvPr/>
        </p:nvCxnSpPr>
        <p:spPr>
          <a:xfrm flipV="1">
            <a:off x="8161221" y="3219034"/>
            <a:ext cx="0" cy="1388336"/>
          </a:xfrm>
          <a:prstGeom prst="line">
            <a:avLst/>
          </a:prstGeom>
          <a:ln w="12700" cap="rnd">
            <a:solidFill>
              <a:schemeClr val="bg1">
                <a:lumMod val="65000"/>
              </a:schemeClr>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DEE77058-21AC-40EC-B8EF-7EDA6A375851}"/>
              </a:ext>
            </a:extLst>
          </p:cNvPr>
          <p:cNvSpPr txBox="1"/>
          <p:nvPr/>
        </p:nvSpPr>
        <p:spPr>
          <a:xfrm>
            <a:off x="7735895" y="2163281"/>
            <a:ext cx="850653" cy="207749"/>
          </a:xfrm>
          <a:prstGeom prst="rect">
            <a:avLst/>
          </a:prstGeom>
          <a:noFill/>
          <a:ln>
            <a:noFill/>
          </a:ln>
        </p:spPr>
        <p:txBody>
          <a:bodyPr wrap="square" lIns="0" tIns="0" rIns="0" bIns="0" rtlCol="0" anchor="ctr">
            <a:spAutoFit/>
          </a:bodyPr>
          <a:lstStyle/>
          <a:p>
            <a:pPr algn="ctr"/>
            <a:r>
              <a:rPr lang="en-US" sz="1350" b="1" dirty="0">
                <a:solidFill>
                  <a:schemeClr val="tx1">
                    <a:lumMod val="50000"/>
                    <a:lumOff val="50000"/>
                  </a:schemeClr>
                </a:solidFill>
              </a:rPr>
              <a:t>2030</a:t>
            </a:r>
            <a:endParaRPr lang="en-US" sz="1050" b="1" dirty="0">
              <a:solidFill>
                <a:schemeClr val="tx1">
                  <a:lumMod val="50000"/>
                  <a:lumOff val="50000"/>
                </a:schemeClr>
              </a:solidFill>
            </a:endParaRPr>
          </a:p>
        </p:txBody>
      </p:sp>
      <p:grpSp>
        <p:nvGrpSpPr>
          <p:cNvPr id="148" name="Group 147">
            <a:extLst>
              <a:ext uri="{FF2B5EF4-FFF2-40B4-BE49-F238E27FC236}">
                <a16:creationId xmlns:a16="http://schemas.microsoft.com/office/drawing/2014/main" id="{298316BA-A419-4BE5-B2F6-CBA04E57CC05}"/>
              </a:ext>
            </a:extLst>
          </p:cNvPr>
          <p:cNvGrpSpPr/>
          <p:nvPr/>
        </p:nvGrpSpPr>
        <p:grpSpPr>
          <a:xfrm>
            <a:off x="7812189" y="2451833"/>
            <a:ext cx="698068" cy="794237"/>
            <a:chOff x="8682189" y="2013643"/>
            <a:chExt cx="1060745" cy="1206877"/>
          </a:xfrm>
        </p:grpSpPr>
        <p:sp>
          <p:nvSpPr>
            <p:cNvPr id="149" name="Freeform 46">
              <a:extLst>
                <a:ext uri="{FF2B5EF4-FFF2-40B4-BE49-F238E27FC236}">
                  <a16:creationId xmlns:a16="http://schemas.microsoft.com/office/drawing/2014/main" id="{A9A52DCC-57D4-4007-9793-2830B174F59E}"/>
                </a:ext>
              </a:extLst>
            </p:cNvPr>
            <p:cNvSpPr>
              <a:spLocks/>
            </p:cNvSpPr>
            <p:nvPr/>
          </p:nvSpPr>
          <p:spPr bwMode="auto">
            <a:xfrm>
              <a:off x="8682189" y="2013643"/>
              <a:ext cx="1060745" cy="1206877"/>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tx1">
                <a:lumMod val="50000"/>
                <a:lumOff val="50000"/>
                <a:alpha val="40000"/>
              </a:schemeClr>
            </a:solidFill>
            <a:ln>
              <a:noFill/>
            </a:ln>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sp>
          <p:nvSpPr>
            <p:cNvPr id="150" name="Freeform 46">
              <a:extLst>
                <a:ext uri="{FF2B5EF4-FFF2-40B4-BE49-F238E27FC236}">
                  <a16:creationId xmlns:a16="http://schemas.microsoft.com/office/drawing/2014/main" id="{0E9E5585-1F77-4086-83D6-365739846981}"/>
                </a:ext>
              </a:extLst>
            </p:cNvPr>
            <p:cNvSpPr>
              <a:spLocks/>
            </p:cNvSpPr>
            <p:nvPr/>
          </p:nvSpPr>
          <p:spPr bwMode="auto">
            <a:xfrm>
              <a:off x="8807872" y="2156641"/>
              <a:ext cx="809379" cy="920881"/>
            </a:xfrm>
            <a:custGeom>
              <a:avLst/>
              <a:gdLst>
                <a:gd name="T0" fmla="*/ 178 w 178"/>
                <a:gd name="T1" fmla="*/ 145 h 202"/>
                <a:gd name="T2" fmla="*/ 178 w 178"/>
                <a:gd name="T3" fmla="*/ 57 h 202"/>
                <a:gd name="T4" fmla="*/ 172 w 178"/>
                <a:gd name="T5" fmla="*/ 46 h 202"/>
                <a:gd name="T6" fmla="*/ 95 w 178"/>
                <a:gd name="T7" fmla="*/ 2 h 202"/>
                <a:gd name="T8" fmla="*/ 83 w 178"/>
                <a:gd name="T9" fmla="*/ 2 h 202"/>
                <a:gd name="T10" fmla="*/ 6 w 178"/>
                <a:gd name="T11" fmla="*/ 46 h 202"/>
                <a:gd name="T12" fmla="*/ 0 w 178"/>
                <a:gd name="T13" fmla="*/ 57 h 202"/>
                <a:gd name="T14" fmla="*/ 0 w 178"/>
                <a:gd name="T15" fmla="*/ 145 h 202"/>
                <a:gd name="T16" fmla="*/ 6 w 178"/>
                <a:gd name="T17" fmla="*/ 156 h 202"/>
                <a:gd name="T18" fmla="*/ 83 w 178"/>
                <a:gd name="T19" fmla="*/ 200 h 202"/>
                <a:gd name="T20" fmla="*/ 95 w 178"/>
                <a:gd name="T21" fmla="*/ 200 h 202"/>
                <a:gd name="T22" fmla="*/ 172 w 178"/>
                <a:gd name="T23" fmla="*/ 156 h 202"/>
                <a:gd name="T24" fmla="*/ 178 w 178"/>
                <a:gd name="T25" fmla="*/ 14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02">
                  <a:moveTo>
                    <a:pt x="178" y="145"/>
                  </a:moveTo>
                  <a:cubicBezTo>
                    <a:pt x="178" y="57"/>
                    <a:pt x="178" y="57"/>
                    <a:pt x="178" y="57"/>
                  </a:cubicBezTo>
                  <a:cubicBezTo>
                    <a:pt x="178" y="52"/>
                    <a:pt x="176" y="48"/>
                    <a:pt x="172" y="46"/>
                  </a:cubicBezTo>
                  <a:cubicBezTo>
                    <a:pt x="95" y="2"/>
                    <a:pt x="95" y="2"/>
                    <a:pt x="95" y="2"/>
                  </a:cubicBezTo>
                  <a:cubicBezTo>
                    <a:pt x="91" y="0"/>
                    <a:pt x="87" y="0"/>
                    <a:pt x="83" y="2"/>
                  </a:cubicBezTo>
                  <a:cubicBezTo>
                    <a:pt x="6" y="46"/>
                    <a:pt x="6" y="46"/>
                    <a:pt x="6" y="46"/>
                  </a:cubicBezTo>
                  <a:cubicBezTo>
                    <a:pt x="2" y="48"/>
                    <a:pt x="0" y="52"/>
                    <a:pt x="0" y="57"/>
                  </a:cubicBezTo>
                  <a:cubicBezTo>
                    <a:pt x="0" y="145"/>
                    <a:pt x="0" y="145"/>
                    <a:pt x="0" y="145"/>
                  </a:cubicBezTo>
                  <a:cubicBezTo>
                    <a:pt x="0" y="150"/>
                    <a:pt x="2" y="154"/>
                    <a:pt x="6" y="156"/>
                  </a:cubicBezTo>
                  <a:cubicBezTo>
                    <a:pt x="83" y="200"/>
                    <a:pt x="83" y="200"/>
                    <a:pt x="83" y="200"/>
                  </a:cubicBezTo>
                  <a:cubicBezTo>
                    <a:pt x="87" y="202"/>
                    <a:pt x="91" y="202"/>
                    <a:pt x="95" y="200"/>
                  </a:cubicBezTo>
                  <a:cubicBezTo>
                    <a:pt x="172" y="156"/>
                    <a:pt x="172" y="156"/>
                    <a:pt x="172" y="156"/>
                  </a:cubicBezTo>
                  <a:cubicBezTo>
                    <a:pt x="176" y="154"/>
                    <a:pt x="178" y="150"/>
                    <a:pt x="178" y="145"/>
                  </a:cubicBezTo>
                  <a:close/>
                </a:path>
              </a:pathLst>
            </a:custGeom>
            <a:solidFill>
              <a:schemeClr val="tx1">
                <a:lumMod val="50000"/>
                <a:lumOff val="50000"/>
              </a:schemeClr>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grpSp>
      <p:grpSp>
        <p:nvGrpSpPr>
          <p:cNvPr id="154" name="Group 153">
            <a:extLst>
              <a:ext uri="{FF2B5EF4-FFF2-40B4-BE49-F238E27FC236}">
                <a16:creationId xmlns:a16="http://schemas.microsoft.com/office/drawing/2014/main" id="{7EA0B989-1AC8-43DA-A0D5-3057CAF02562}"/>
              </a:ext>
            </a:extLst>
          </p:cNvPr>
          <p:cNvGrpSpPr/>
          <p:nvPr/>
        </p:nvGrpSpPr>
        <p:grpSpPr>
          <a:xfrm>
            <a:off x="8072987" y="3498181"/>
            <a:ext cx="176471" cy="176857"/>
            <a:chOff x="9062280" y="3673772"/>
            <a:chExt cx="266698" cy="267282"/>
          </a:xfrm>
        </p:grpSpPr>
        <p:sp>
          <p:nvSpPr>
            <p:cNvPr id="155" name="Oval 154">
              <a:extLst>
                <a:ext uri="{FF2B5EF4-FFF2-40B4-BE49-F238E27FC236}">
                  <a16:creationId xmlns:a16="http://schemas.microsoft.com/office/drawing/2014/main" id="{CA5637EE-3D65-4E10-9712-31ADCE44B1D7}"/>
                </a:ext>
              </a:extLst>
            </p:cNvPr>
            <p:cNvSpPr/>
            <p:nvPr/>
          </p:nvSpPr>
          <p:spPr bwMode="auto">
            <a:xfrm>
              <a:off x="9062280" y="3673772"/>
              <a:ext cx="266698" cy="267282"/>
            </a:xfrm>
            <a:prstGeom prst="ellipse">
              <a:avLst/>
            </a:prstGeom>
            <a:solidFill>
              <a:schemeClr val="bg1">
                <a:lumMod val="9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56" name="Oval 155">
              <a:extLst>
                <a:ext uri="{FF2B5EF4-FFF2-40B4-BE49-F238E27FC236}">
                  <a16:creationId xmlns:a16="http://schemas.microsoft.com/office/drawing/2014/main" id="{DB5F988F-C27D-4B3E-B2FA-20C460E115EF}"/>
                </a:ext>
              </a:extLst>
            </p:cNvPr>
            <p:cNvSpPr/>
            <p:nvPr/>
          </p:nvSpPr>
          <p:spPr bwMode="auto">
            <a:xfrm>
              <a:off x="9113715" y="3725320"/>
              <a:ext cx="163828" cy="164186"/>
            </a:xfrm>
            <a:prstGeom prst="ellipse">
              <a:avLst/>
            </a:prstGeom>
            <a:solidFill>
              <a:schemeClr val="tx1">
                <a:lumMod val="50000"/>
                <a:lumOff val="50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grpSp>
      <p:sp>
        <p:nvSpPr>
          <p:cNvPr id="158" name="TextBox 157">
            <a:extLst>
              <a:ext uri="{FF2B5EF4-FFF2-40B4-BE49-F238E27FC236}">
                <a16:creationId xmlns:a16="http://schemas.microsoft.com/office/drawing/2014/main" id="{034B1C5D-A62A-47BE-A58C-57710A6C8A3F}"/>
              </a:ext>
            </a:extLst>
          </p:cNvPr>
          <p:cNvSpPr txBox="1"/>
          <p:nvPr/>
        </p:nvSpPr>
        <p:spPr>
          <a:xfrm>
            <a:off x="7605160" y="4724980"/>
            <a:ext cx="1112121" cy="602729"/>
          </a:xfrm>
          <a:prstGeom prst="rect">
            <a:avLst/>
          </a:prstGeom>
          <a:noFill/>
        </p:spPr>
        <p:txBody>
          <a:bodyPr wrap="square" lIns="0" tIns="0" rIns="0" bIns="0" anchor="t">
            <a:spAutoFit/>
          </a:bodyPr>
          <a:lstStyle/>
          <a:p>
            <a:pPr algn="ctr">
              <a:spcAft>
                <a:spcPts val="225"/>
              </a:spcAft>
            </a:pPr>
            <a:r>
              <a:rPr lang="en-US" sz="1050" b="1" dirty="0">
                <a:solidFill>
                  <a:schemeClr val="tx1">
                    <a:lumMod val="75000"/>
                    <a:lumOff val="25000"/>
                  </a:schemeClr>
                </a:solidFill>
                <a:cs typeface="Mongolian Baiti" panose="03000500000000000000" pitchFamily="66" charset="0"/>
              </a:rPr>
              <a:t>Date: MM/DD/YY</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a:t>
            </a:r>
          </a:p>
        </p:txBody>
      </p:sp>
      <p:sp>
        <p:nvSpPr>
          <p:cNvPr id="162" name="Freeform 17">
            <a:extLst>
              <a:ext uri="{FF2B5EF4-FFF2-40B4-BE49-F238E27FC236}">
                <a16:creationId xmlns:a16="http://schemas.microsoft.com/office/drawing/2014/main" id="{750993DE-6636-4D30-B690-C2BC2FA3C4F1}"/>
              </a:ext>
            </a:extLst>
          </p:cNvPr>
          <p:cNvSpPr>
            <a:spLocks noEditPoints="1"/>
          </p:cNvSpPr>
          <p:nvPr/>
        </p:nvSpPr>
        <p:spPr bwMode="auto">
          <a:xfrm>
            <a:off x="8068640" y="2737633"/>
            <a:ext cx="185163" cy="222636"/>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500" dirty="0"/>
          </a:p>
        </p:txBody>
      </p:sp>
    </p:spTree>
    <p:extLst>
      <p:ext uri="{BB962C8B-B14F-4D97-AF65-F5344CB8AC3E}">
        <p14:creationId xmlns:p14="http://schemas.microsoft.com/office/powerpoint/2010/main" val="2749668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1B28E62-6B8B-46F6-8244-5A1D7060E626}"/>
              </a:ext>
            </a:extLst>
          </p:cNvPr>
          <p:cNvSpPr>
            <a:spLocks noGrp="1"/>
          </p:cNvSpPr>
          <p:nvPr>
            <p:ph type="body" sz="half" idx="2"/>
          </p:nvPr>
        </p:nvSpPr>
        <p:spPr>
          <a:xfrm>
            <a:off x="387820" y="884975"/>
            <a:ext cx="8368363" cy="199546"/>
          </a:xfrm>
        </p:spPr>
        <p:txBody>
          <a:bodyPr/>
          <a:lstStyle/>
          <a:p>
            <a:r>
              <a:rPr lang="en-US" dirty="0"/>
              <a:t>Enter your subhead line here</a:t>
            </a:r>
          </a:p>
        </p:txBody>
      </p:sp>
      <p:sp>
        <p:nvSpPr>
          <p:cNvPr id="27" name="Title 26">
            <a:extLst>
              <a:ext uri="{FF2B5EF4-FFF2-40B4-BE49-F238E27FC236}">
                <a16:creationId xmlns:a16="http://schemas.microsoft.com/office/drawing/2014/main" id="{EE6EDA22-B7B3-4538-9F10-68E8DF722CCE}"/>
              </a:ext>
            </a:extLst>
          </p:cNvPr>
          <p:cNvSpPr>
            <a:spLocks noGrp="1"/>
          </p:cNvSpPr>
          <p:nvPr>
            <p:ph type="title"/>
          </p:nvPr>
        </p:nvSpPr>
        <p:spPr>
          <a:xfrm>
            <a:off x="387820" y="382773"/>
            <a:ext cx="8368363" cy="445500"/>
          </a:xfrm>
        </p:spPr>
        <p:txBody>
          <a:bodyPr/>
          <a:lstStyle/>
          <a:p>
            <a:r>
              <a:rPr lang="en-US" dirty="0"/>
              <a:t>Timeline Infographics – 8 Steps</a:t>
            </a:r>
          </a:p>
        </p:txBody>
      </p:sp>
      <p:cxnSp>
        <p:nvCxnSpPr>
          <p:cNvPr id="71" name="Straight Connector 70">
            <a:extLst>
              <a:ext uri="{FF2B5EF4-FFF2-40B4-BE49-F238E27FC236}">
                <a16:creationId xmlns:a16="http://schemas.microsoft.com/office/drawing/2014/main" id="{F28D63E6-1758-4C8D-A9E1-CFBF33039073}"/>
              </a:ext>
            </a:extLst>
          </p:cNvPr>
          <p:cNvCxnSpPr>
            <a:cxnSpLocks/>
          </p:cNvCxnSpPr>
          <p:nvPr/>
        </p:nvCxnSpPr>
        <p:spPr bwMode="auto">
          <a:xfrm rot="10800000">
            <a:off x="4062248" y="2943179"/>
            <a:ext cx="375" cy="1423899"/>
          </a:xfrm>
          <a:prstGeom prst="line">
            <a:avLst/>
          </a:prstGeom>
          <a:ln w="12700" cmpd="sng">
            <a:solidFill>
              <a:schemeClr val="accent4"/>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72" name="Freeform 46">
            <a:extLst>
              <a:ext uri="{FF2B5EF4-FFF2-40B4-BE49-F238E27FC236}">
                <a16:creationId xmlns:a16="http://schemas.microsoft.com/office/drawing/2014/main" id="{B0E3AF69-9D14-4356-B86D-961A14BAD19B}"/>
              </a:ext>
            </a:extLst>
          </p:cNvPr>
          <p:cNvSpPr>
            <a:spLocks/>
          </p:cNvSpPr>
          <p:nvPr/>
        </p:nvSpPr>
        <p:spPr bwMode="auto">
          <a:xfrm flipH="1">
            <a:off x="3715919" y="2252519"/>
            <a:ext cx="692658" cy="690661"/>
          </a:xfrm>
          <a:prstGeom prst="ellipse">
            <a:avLst/>
          </a:prstGeom>
          <a:solidFill>
            <a:schemeClr val="accent4"/>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cxnSp>
        <p:nvCxnSpPr>
          <p:cNvPr id="12" name="Straight Connector 11">
            <a:extLst>
              <a:ext uri="{FF2B5EF4-FFF2-40B4-BE49-F238E27FC236}">
                <a16:creationId xmlns:a16="http://schemas.microsoft.com/office/drawing/2014/main" id="{9A807326-CB5A-4C4B-A002-6A1D2830534A}"/>
              </a:ext>
            </a:extLst>
          </p:cNvPr>
          <p:cNvCxnSpPr>
            <a:cxnSpLocks/>
            <a:endCxn id="32" idx="0"/>
          </p:cNvCxnSpPr>
          <p:nvPr/>
        </p:nvCxnSpPr>
        <p:spPr bwMode="auto">
          <a:xfrm flipH="1">
            <a:off x="1004855" y="3138281"/>
            <a:ext cx="375" cy="1423899"/>
          </a:xfrm>
          <a:prstGeom prst="line">
            <a:avLst/>
          </a:prstGeom>
          <a:ln w="12700" cmpd="sng">
            <a:solidFill>
              <a:schemeClr val="accent1"/>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32" name="Freeform 46">
            <a:extLst>
              <a:ext uri="{FF2B5EF4-FFF2-40B4-BE49-F238E27FC236}">
                <a16:creationId xmlns:a16="http://schemas.microsoft.com/office/drawing/2014/main" id="{C8C1F6E5-C14E-484B-AB6C-1CD4BEA95C12}"/>
              </a:ext>
            </a:extLst>
          </p:cNvPr>
          <p:cNvSpPr>
            <a:spLocks/>
          </p:cNvSpPr>
          <p:nvPr/>
        </p:nvSpPr>
        <p:spPr bwMode="auto">
          <a:xfrm>
            <a:off x="658525" y="4562181"/>
            <a:ext cx="692658" cy="690661"/>
          </a:xfrm>
          <a:prstGeom prst="ellipse">
            <a:avLst/>
          </a:prstGeom>
          <a:solidFill>
            <a:schemeClr val="accent1"/>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cxnSp>
        <p:nvCxnSpPr>
          <p:cNvPr id="36" name="Straight Connector 35">
            <a:extLst>
              <a:ext uri="{FF2B5EF4-FFF2-40B4-BE49-F238E27FC236}">
                <a16:creationId xmlns:a16="http://schemas.microsoft.com/office/drawing/2014/main" id="{03B5830E-47CD-43C9-9902-8565272E9DB5}"/>
              </a:ext>
            </a:extLst>
          </p:cNvPr>
          <p:cNvCxnSpPr>
            <a:cxnSpLocks/>
            <a:endCxn id="38" idx="0"/>
          </p:cNvCxnSpPr>
          <p:nvPr/>
        </p:nvCxnSpPr>
        <p:spPr bwMode="auto">
          <a:xfrm flipH="1">
            <a:off x="3043118" y="3138281"/>
            <a:ext cx="375" cy="1423899"/>
          </a:xfrm>
          <a:prstGeom prst="line">
            <a:avLst/>
          </a:prstGeom>
          <a:ln w="12700" cmpd="sng">
            <a:solidFill>
              <a:schemeClr val="accent3"/>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38" name="Freeform 46">
            <a:extLst>
              <a:ext uri="{FF2B5EF4-FFF2-40B4-BE49-F238E27FC236}">
                <a16:creationId xmlns:a16="http://schemas.microsoft.com/office/drawing/2014/main" id="{7D99D4C8-87BF-4417-8308-C17C4C5D4483}"/>
              </a:ext>
            </a:extLst>
          </p:cNvPr>
          <p:cNvSpPr>
            <a:spLocks/>
          </p:cNvSpPr>
          <p:nvPr/>
        </p:nvSpPr>
        <p:spPr bwMode="auto">
          <a:xfrm>
            <a:off x="2696788" y="4562181"/>
            <a:ext cx="692658" cy="690661"/>
          </a:xfrm>
          <a:prstGeom prst="ellipse">
            <a:avLst/>
          </a:prstGeom>
          <a:solidFill>
            <a:schemeClr val="accent3"/>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cxnSp>
        <p:nvCxnSpPr>
          <p:cNvPr id="40" name="Straight Connector 39">
            <a:extLst>
              <a:ext uri="{FF2B5EF4-FFF2-40B4-BE49-F238E27FC236}">
                <a16:creationId xmlns:a16="http://schemas.microsoft.com/office/drawing/2014/main" id="{87847C95-424F-4103-B88C-06808712A7CE}"/>
              </a:ext>
            </a:extLst>
          </p:cNvPr>
          <p:cNvCxnSpPr>
            <a:cxnSpLocks/>
            <a:endCxn id="42" idx="0"/>
          </p:cNvCxnSpPr>
          <p:nvPr/>
        </p:nvCxnSpPr>
        <p:spPr bwMode="auto">
          <a:xfrm flipH="1">
            <a:off x="5081381" y="3138281"/>
            <a:ext cx="375" cy="1423899"/>
          </a:xfrm>
          <a:prstGeom prst="line">
            <a:avLst/>
          </a:prstGeom>
          <a:ln w="12700" cmpd="sng">
            <a:solidFill>
              <a:schemeClr val="accent5"/>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42" name="Freeform 46">
            <a:extLst>
              <a:ext uri="{FF2B5EF4-FFF2-40B4-BE49-F238E27FC236}">
                <a16:creationId xmlns:a16="http://schemas.microsoft.com/office/drawing/2014/main" id="{B7BDC88C-E9C6-447E-9F07-02A368BFEFF3}"/>
              </a:ext>
            </a:extLst>
          </p:cNvPr>
          <p:cNvSpPr>
            <a:spLocks/>
          </p:cNvSpPr>
          <p:nvPr/>
        </p:nvSpPr>
        <p:spPr bwMode="auto">
          <a:xfrm>
            <a:off x="4735051" y="4562181"/>
            <a:ext cx="692658" cy="690661"/>
          </a:xfrm>
          <a:prstGeom prst="ellipse">
            <a:avLst/>
          </a:prstGeom>
          <a:solidFill>
            <a:schemeClr val="accent5"/>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cxnSp>
        <p:nvCxnSpPr>
          <p:cNvPr id="44" name="Straight Connector 43">
            <a:extLst>
              <a:ext uri="{FF2B5EF4-FFF2-40B4-BE49-F238E27FC236}">
                <a16:creationId xmlns:a16="http://schemas.microsoft.com/office/drawing/2014/main" id="{19D517E9-4AF1-4170-A88B-E8DEEF67C41A}"/>
              </a:ext>
            </a:extLst>
          </p:cNvPr>
          <p:cNvCxnSpPr>
            <a:cxnSpLocks/>
            <a:endCxn id="46" idx="0"/>
          </p:cNvCxnSpPr>
          <p:nvPr/>
        </p:nvCxnSpPr>
        <p:spPr bwMode="auto">
          <a:xfrm flipH="1">
            <a:off x="7119644" y="3138281"/>
            <a:ext cx="375" cy="1423899"/>
          </a:xfrm>
          <a:prstGeom prst="line">
            <a:avLst/>
          </a:prstGeom>
          <a:ln w="12700" cmpd="sng">
            <a:solidFill>
              <a:schemeClr val="tx1">
                <a:lumMod val="75000"/>
                <a:lumOff val="25000"/>
              </a:schemeClr>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46" name="Freeform 46">
            <a:extLst>
              <a:ext uri="{FF2B5EF4-FFF2-40B4-BE49-F238E27FC236}">
                <a16:creationId xmlns:a16="http://schemas.microsoft.com/office/drawing/2014/main" id="{5A158CBE-61AD-4A3A-84D8-BDC0DA6785AA}"/>
              </a:ext>
            </a:extLst>
          </p:cNvPr>
          <p:cNvSpPr>
            <a:spLocks/>
          </p:cNvSpPr>
          <p:nvPr/>
        </p:nvSpPr>
        <p:spPr bwMode="auto">
          <a:xfrm>
            <a:off x="6773314" y="4562181"/>
            <a:ext cx="692658" cy="690661"/>
          </a:xfrm>
          <a:prstGeom prst="ellipse">
            <a:avLst/>
          </a:prstGeom>
          <a:solidFill>
            <a:schemeClr val="tx1">
              <a:lumMod val="75000"/>
              <a:lumOff val="25000"/>
            </a:schemeClr>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cxnSp>
        <p:nvCxnSpPr>
          <p:cNvPr id="61" name="Straight Connector 60">
            <a:extLst>
              <a:ext uri="{FF2B5EF4-FFF2-40B4-BE49-F238E27FC236}">
                <a16:creationId xmlns:a16="http://schemas.microsoft.com/office/drawing/2014/main" id="{6EF8307C-244E-4100-85FA-B509A670834A}"/>
              </a:ext>
            </a:extLst>
          </p:cNvPr>
          <p:cNvCxnSpPr>
            <a:cxnSpLocks/>
          </p:cNvCxnSpPr>
          <p:nvPr/>
        </p:nvCxnSpPr>
        <p:spPr bwMode="auto">
          <a:xfrm rot="10800000">
            <a:off x="8138777" y="2943179"/>
            <a:ext cx="375" cy="1423899"/>
          </a:xfrm>
          <a:prstGeom prst="line">
            <a:avLst/>
          </a:prstGeom>
          <a:ln w="12700" cmpd="sng">
            <a:solidFill>
              <a:schemeClr val="tx1">
                <a:lumMod val="50000"/>
                <a:lumOff val="50000"/>
              </a:schemeClr>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62" name="Freeform 46">
            <a:extLst>
              <a:ext uri="{FF2B5EF4-FFF2-40B4-BE49-F238E27FC236}">
                <a16:creationId xmlns:a16="http://schemas.microsoft.com/office/drawing/2014/main" id="{99E1C122-3F74-4DE4-81EB-476B10F894B3}"/>
              </a:ext>
            </a:extLst>
          </p:cNvPr>
          <p:cNvSpPr>
            <a:spLocks/>
          </p:cNvSpPr>
          <p:nvPr/>
        </p:nvSpPr>
        <p:spPr bwMode="auto">
          <a:xfrm flipH="1">
            <a:off x="7792448" y="2252519"/>
            <a:ext cx="692658" cy="690661"/>
          </a:xfrm>
          <a:prstGeom prst="ellipse">
            <a:avLst/>
          </a:prstGeom>
          <a:solidFill>
            <a:schemeClr val="tx1">
              <a:lumMod val="50000"/>
              <a:lumOff val="50000"/>
            </a:schemeClr>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cxnSp>
        <p:nvCxnSpPr>
          <p:cNvPr id="67" name="Straight Connector 66">
            <a:extLst>
              <a:ext uri="{FF2B5EF4-FFF2-40B4-BE49-F238E27FC236}">
                <a16:creationId xmlns:a16="http://schemas.microsoft.com/office/drawing/2014/main" id="{90C65FD4-AF9D-45E0-A7DA-1B79C93976E5}"/>
              </a:ext>
            </a:extLst>
          </p:cNvPr>
          <p:cNvCxnSpPr>
            <a:cxnSpLocks/>
          </p:cNvCxnSpPr>
          <p:nvPr/>
        </p:nvCxnSpPr>
        <p:spPr bwMode="auto">
          <a:xfrm rot="10800000">
            <a:off x="6100511" y="2943179"/>
            <a:ext cx="375" cy="1423899"/>
          </a:xfrm>
          <a:prstGeom prst="line">
            <a:avLst/>
          </a:prstGeom>
          <a:ln w="12700" cmpd="sng">
            <a:solidFill>
              <a:schemeClr val="accent6"/>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68" name="Freeform 46">
            <a:extLst>
              <a:ext uri="{FF2B5EF4-FFF2-40B4-BE49-F238E27FC236}">
                <a16:creationId xmlns:a16="http://schemas.microsoft.com/office/drawing/2014/main" id="{6F3B1263-BE87-4450-9182-7745591988EB}"/>
              </a:ext>
            </a:extLst>
          </p:cNvPr>
          <p:cNvSpPr>
            <a:spLocks/>
          </p:cNvSpPr>
          <p:nvPr/>
        </p:nvSpPr>
        <p:spPr bwMode="auto">
          <a:xfrm flipH="1">
            <a:off x="5754182" y="2252519"/>
            <a:ext cx="692658" cy="690661"/>
          </a:xfrm>
          <a:prstGeom prst="ellipse">
            <a:avLst/>
          </a:prstGeom>
          <a:solidFill>
            <a:schemeClr val="accent6"/>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cxnSp>
        <p:nvCxnSpPr>
          <p:cNvPr id="75" name="Straight Connector 74">
            <a:extLst>
              <a:ext uri="{FF2B5EF4-FFF2-40B4-BE49-F238E27FC236}">
                <a16:creationId xmlns:a16="http://schemas.microsoft.com/office/drawing/2014/main" id="{F251DC34-C19E-46B9-8ED7-F7192C523FDE}"/>
              </a:ext>
            </a:extLst>
          </p:cNvPr>
          <p:cNvCxnSpPr>
            <a:cxnSpLocks/>
          </p:cNvCxnSpPr>
          <p:nvPr/>
        </p:nvCxnSpPr>
        <p:spPr bwMode="auto">
          <a:xfrm rot="10800000">
            <a:off x="2023985" y="2943179"/>
            <a:ext cx="375" cy="1423899"/>
          </a:xfrm>
          <a:prstGeom prst="line">
            <a:avLst/>
          </a:prstGeom>
          <a:ln w="12700" cmpd="sng">
            <a:solidFill>
              <a:schemeClr val="accent2"/>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76" name="Freeform 46">
            <a:extLst>
              <a:ext uri="{FF2B5EF4-FFF2-40B4-BE49-F238E27FC236}">
                <a16:creationId xmlns:a16="http://schemas.microsoft.com/office/drawing/2014/main" id="{B5879D85-F31B-4952-A550-6A3F256DC67F}"/>
              </a:ext>
            </a:extLst>
          </p:cNvPr>
          <p:cNvSpPr>
            <a:spLocks/>
          </p:cNvSpPr>
          <p:nvPr/>
        </p:nvSpPr>
        <p:spPr bwMode="auto">
          <a:xfrm flipH="1">
            <a:off x="1677656" y="2252519"/>
            <a:ext cx="692658" cy="690661"/>
          </a:xfrm>
          <a:prstGeom prst="ellipse">
            <a:avLst/>
          </a:prstGeom>
          <a:solidFill>
            <a:schemeClr val="accent2"/>
          </a:solidFill>
          <a:ln>
            <a:noFill/>
          </a:ln>
          <a:effectLst>
            <a:outerShdw blurRad="127000" dist="63500" dir="3000000" algn="tl" rotWithShape="0">
              <a:prstClr val="black">
                <a:alpha val="30000"/>
              </a:prstClr>
            </a:outerShdw>
          </a:effectLst>
        </p:spPr>
        <p:txBody>
          <a:bodyPr vert="horz" wrap="square" lIns="0" tIns="0" rIns="0" bIns="0" numCol="1" anchor="ctr" anchorCtr="0" compatLnSpc="1">
            <a:prstTxWarp prst="textNoShape">
              <a:avLst/>
            </a:prstTxWarp>
          </a:bodyPr>
          <a:lstStyle/>
          <a:p>
            <a:pPr algn="ctr"/>
            <a:endParaRPr lang="en-US" sz="1800" b="1" dirty="0">
              <a:solidFill>
                <a:schemeClr val="bg1"/>
              </a:solidFill>
            </a:endParaRPr>
          </a:p>
        </p:txBody>
      </p:sp>
      <p:sp>
        <p:nvSpPr>
          <p:cNvPr id="80" name="15 Cheurón">
            <a:extLst>
              <a:ext uri="{FF2B5EF4-FFF2-40B4-BE49-F238E27FC236}">
                <a16:creationId xmlns:a16="http://schemas.microsoft.com/office/drawing/2014/main" id="{7FE8C0B2-50B0-4DA1-84A4-5157A63A3131}"/>
              </a:ext>
            </a:extLst>
          </p:cNvPr>
          <p:cNvSpPr/>
          <p:nvPr/>
        </p:nvSpPr>
        <p:spPr bwMode="auto">
          <a:xfrm>
            <a:off x="2425873" y="3458719"/>
            <a:ext cx="1234811" cy="585794"/>
          </a:xfrm>
          <a:prstGeom prst="chevron">
            <a:avLst>
              <a:gd name="adj" fmla="val 3981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2025</a:t>
            </a:r>
          </a:p>
        </p:txBody>
      </p:sp>
      <p:sp>
        <p:nvSpPr>
          <p:cNvPr id="81" name="14 Cheurón">
            <a:extLst>
              <a:ext uri="{FF2B5EF4-FFF2-40B4-BE49-F238E27FC236}">
                <a16:creationId xmlns:a16="http://schemas.microsoft.com/office/drawing/2014/main" id="{C9F085D4-6253-433F-8F28-1A9B269C9B37}"/>
              </a:ext>
            </a:extLst>
          </p:cNvPr>
          <p:cNvSpPr/>
          <p:nvPr/>
        </p:nvSpPr>
        <p:spPr bwMode="auto">
          <a:xfrm>
            <a:off x="5483321" y="3458719"/>
            <a:ext cx="1234811" cy="585794"/>
          </a:xfrm>
          <a:prstGeom prst="chevron">
            <a:avLst>
              <a:gd name="adj" fmla="val 398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2028</a:t>
            </a:r>
          </a:p>
        </p:txBody>
      </p:sp>
      <p:sp>
        <p:nvSpPr>
          <p:cNvPr id="82" name="11 Cheurón">
            <a:extLst>
              <a:ext uri="{FF2B5EF4-FFF2-40B4-BE49-F238E27FC236}">
                <a16:creationId xmlns:a16="http://schemas.microsoft.com/office/drawing/2014/main" id="{C8057BD9-E409-4E4F-9065-F74C33043C53}"/>
              </a:ext>
            </a:extLst>
          </p:cNvPr>
          <p:cNvSpPr/>
          <p:nvPr/>
        </p:nvSpPr>
        <p:spPr bwMode="auto">
          <a:xfrm>
            <a:off x="6502717" y="3458719"/>
            <a:ext cx="1234070" cy="585794"/>
          </a:xfrm>
          <a:prstGeom prst="chevron">
            <a:avLst>
              <a:gd name="adj" fmla="val 3981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2029</a:t>
            </a:r>
          </a:p>
        </p:txBody>
      </p:sp>
      <p:sp>
        <p:nvSpPr>
          <p:cNvPr id="83" name="12 Cheurón">
            <a:extLst>
              <a:ext uri="{FF2B5EF4-FFF2-40B4-BE49-F238E27FC236}">
                <a16:creationId xmlns:a16="http://schemas.microsoft.com/office/drawing/2014/main" id="{7691C6C1-7611-4488-8A82-889151CE2D99}"/>
              </a:ext>
            </a:extLst>
          </p:cNvPr>
          <p:cNvSpPr/>
          <p:nvPr/>
        </p:nvSpPr>
        <p:spPr bwMode="auto">
          <a:xfrm>
            <a:off x="7521372" y="3458719"/>
            <a:ext cx="1234811" cy="585794"/>
          </a:xfrm>
          <a:prstGeom prst="chevron">
            <a:avLst>
              <a:gd name="adj" fmla="val 3981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2030</a:t>
            </a:r>
          </a:p>
        </p:txBody>
      </p:sp>
      <p:sp>
        <p:nvSpPr>
          <p:cNvPr id="84" name="13 Cheurón">
            <a:extLst>
              <a:ext uri="{FF2B5EF4-FFF2-40B4-BE49-F238E27FC236}">
                <a16:creationId xmlns:a16="http://schemas.microsoft.com/office/drawing/2014/main" id="{57C9C8E1-3E1A-4EEE-A3DB-6B274DBB1608}"/>
              </a:ext>
            </a:extLst>
          </p:cNvPr>
          <p:cNvSpPr/>
          <p:nvPr/>
        </p:nvSpPr>
        <p:spPr bwMode="auto">
          <a:xfrm>
            <a:off x="4463924" y="3458719"/>
            <a:ext cx="1234811" cy="585794"/>
          </a:xfrm>
          <a:prstGeom prst="chevron">
            <a:avLst>
              <a:gd name="adj" fmla="val 3981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2027</a:t>
            </a:r>
          </a:p>
        </p:txBody>
      </p:sp>
      <p:sp>
        <p:nvSpPr>
          <p:cNvPr id="85" name="16 Cheurón">
            <a:extLst>
              <a:ext uri="{FF2B5EF4-FFF2-40B4-BE49-F238E27FC236}">
                <a16:creationId xmlns:a16="http://schemas.microsoft.com/office/drawing/2014/main" id="{B4E2EF23-8656-4C12-8521-344C1A66C81C}"/>
              </a:ext>
            </a:extLst>
          </p:cNvPr>
          <p:cNvSpPr/>
          <p:nvPr/>
        </p:nvSpPr>
        <p:spPr bwMode="auto">
          <a:xfrm>
            <a:off x="3445267" y="3458719"/>
            <a:ext cx="1234070" cy="585794"/>
          </a:xfrm>
          <a:prstGeom prst="chevron">
            <a:avLst>
              <a:gd name="adj" fmla="val 3981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2026</a:t>
            </a:r>
          </a:p>
        </p:txBody>
      </p:sp>
      <p:sp>
        <p:nvSpPr>
          <p:cNvPr id="86" name="17 Cheurón">
            <a:extLst>
              <a:ext uri="{FF2B5EF4-FFF2-40B4-BE49-F238E27FC236}">
                <a16:creationId xmlns:a16="http://schemas.microsoft.com/office/drawing/2014/main" id="{7F233C1E-15EF-481D-9C52-341AE50A8B14}"/>
              </a:ext>
            </a:extLst>
          </p:cNvPr>
          <p:cNvSpPr/>
          <p:nvPr/>
        </p:nvSpPr>
        <p:spPr bwMode="auto">
          <a:xfrm>
            <a:off x="387820" y="3458719"/>
            <a:ext cx="1234070" cy="585794"/>
          </a:xfrm>
          <a:prstGeom prst="chevron">
            <a:avLst>
              <a:gd name="adj" fmla="val 398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2023</a:t>
            </a:r>
          </a:p>
        </p:txBody>
      </p:sp>
      <p:sp>
        <p:nvSpPr>
          <p:cNvPr id="87" name="18 Cheurón">
            <a:extLst>
              <a:ext uri="{FF2B5EF4-FFF2-40B4-BE49-F238E27FC236}">
                <a16:creationId xmlns:a16="http://schemas.microsoft.com/office/drawing/2014/main" id="{244DA924-7ECC-4106-9BBB-2BA4C5298422}"/>
              </a:ext>
            </a:extLst>
          </p:cNvPr>
          <p:cNvSpPr/>
          <p:nvPr/>
        </p:nvSpPr>
        <p:spPr bwMode="auto">
          <a:xfrm>
            <a:off x="1406476" y="3458719"/>
            <a:ext cx="1234811" cy="585794"/>
          </a:xfrm>
          <a:prstGeom prst="chevron">
            <a:avLst>
              <a:gd name="adj" fmla="val 398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SV" sz="1350" b="1" dirty="0">
                <a:solidFill>
                  <a:schemeClr val="bg1"/>
                </a:solidFill>
              </a:rPr>
              <a:t>2024</a:t>
            </a:r>
          </a:p>
        </p:txBody>
      </p:sp>
      <p:sp>
        <p:nvSpPr>
          <p:cNvPr id="101" name="TextBox 100">
            <a:extLst>
              <a:ext uri="{FF2B5EF4-FFF2-40B4-BE49-F238E27FC236}">
                <a16:creationId xmlns:a16="http://schemas.microsoft.com/office/drawing/2014/main" id="{20B4E635-D0B5-4A49-97D5-BCCCEF6A29D9}"/>
              </a:ext>
            </a:extLst>
          </p:cNvPr>
          <p:cNvSpPr txBox="1"/>
          <p:nvPr/>
        </p:nvSpPr>
        <p:spPr>
          <a:xfrm>
            <a:off x="3455098" y="4521033"/>
            <a:ext cx="1214300" cy="605294"/>
          </a:xfrm>
          <a:prstGeom prst="rect">
            <a:avLst/>
          </a:prstGeom>
          <a:noFill/>
        </p:spPr>
        <p:txBody>
          <a:bodyPr wrap="square" lIns="0" tIns="0" rIns="0" bIns="0" anchor="ctr">
            <a:spAutoFit/>
          </a:bodyPr>
          <a:lstStyle/>
          <a:p>
            <a:pPr algn="ctr">
              <a:spcAft>
                <a:spcPts val="375"/>
              </a:spcAft>
            </a:pPr>
            <a:r>
              <a:rPr lang="en-US" sz="900" b="1" dirty="0">
                <a:solidFill>
                  <a:schemeClr val="bg1">
                    <a:lumMod val="50000"/>
                  </a:schemeClr>
                </a:solidFill>
                <a:cs typeface="Mongolian Baiti" panose="03000500000000000000" pitchFamily="66" charset="0"/>
              </a:rPr>
              <a:t>Date: MM/DD/YY</a:t>
            </a:r>
          </a:p>
          <a:p>
            <a:pPr algn="ctr">
              <a:spcAft>
                <a:spcPts val="37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2" name="TextBox 101">
            <a:extLst>
              <a:ext uri="{FF2B5EF4-FFF2-40B4-BE49-F238E27FC236}">
                <a16:creationId xmlns:a16="http://schemas.microsoft.com/office/drawing/2014/main" id="{E42931CB-2CF7-48BE-A922-3E4E7CC78D26}"/>
              </a:ext>
            </a:extLst>
          </p:cNvPr>
          <p:cNvSpPr txBox="1"/>
          <p:nvPr/>
        </p:nvSpPr>
        <p:spPr>
          <a:xfrm flipH="1">
            <a:off x="397705" y="2379034"/>
            <a:ext cx="1214300" cy="605294"/>
          </a:xfrm>
          <a:prstGeom prst="rect">
            <a:avLst/>
          </a:prstGeom>
          <a:noFill/>
        </p:spPr>
        <p:txBody>
          <a:bodyPr wrap="square" lIns="0" tIns="0" rIns="0" bIns="0" anchor="ctr">
            <a:spAutoFit/>
          </a:bodyPr>
          <a:lstStyle/>
          <a:p>
            <a:pPr algn="ctr">
              <a:spcAft>
                <a:spcPts val="375"/>
              </a:spcAft>
            </a:pPr>
            <a:r>
              <a:rPr lang="en-US" sz="900" b="1" dirty="0">
                <a:solidFill>
                  <a:schemeClr val="bg1">
                    <a:lumMod val="50000"/>
                  </a:schemeClr>
                </a:solidFill>
                <a:cs typeface="Mongolian Baiti" panose="03000500000000000000" pitchFamily="66" charset="0"/>
              </a:rPr>
              <a:t>Date: MM/DD/YY</a:t>
            </a:r>
          </a:p>
          <a:p>
            <a:pPr algn="ctr">
              <a:spcAft>
                <a:spcPts val="37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3" name="TextBox 102">
            <a:extLst>
              <a:ext uri="{FF2B5EF4-FFF2-40B4-BE49-F238E27FC236}">
                <a16:creationId xmlns:a16="http://schemas.microsoft.com/office/drawing/2014/main" id="{7100A73D-954C-41D3-8E28-B48003B7199A}"/>
              </a:ext>
            </a:extLst>
          </p:cNvPr>
          <p:cNvSpPr txBox="1"/>
          <p:nvPr/>
        </p:nvSpPr>
        <p:spPr>
          <a:xfrm flipH="1">
            <a:off x="2435968" y="2379034"/>
            <a:ext cx="1214300" cy="605294"/>
          </a:xfrm>
          <a:prstGeom prst="rect">
            <a:avLst/>
          </a:prstGeom>
          <a:noFill/>
        </p:spPr>
        <p:txBody>
          <a:bodyPr wrap="square" lIns="0" tIns="0" rIns="0" bIns="0" anchor="ctr">
            <a:spAutoFit/>
          </a:bodyPr>
          <a:lstStyle/>
          <a:p>
            <a:pPr algn="ctr">
              <a:spcAft>
                <a:spcPts val="375"/>
              </a:spcAft>
            </a:pPr>
            <a:r>
              <a:rPr lang="en-US" sz="900" b="1" dirty="0">
                <a:solidFill>
                  <a:schemeClr val="bg1">
                    <a:lumMod val="50000"/>
                  </a:schemeClr>
                </a:solidFill>
                <a:cs typeface="Mongolian Baiti" panose="03000500000000000000" pitchFamily="66" charset="0"/>
              </a:rPr>
              <a:t>Date: MM/DD/YY</a:t>
            </a:r>
          </a:p>
          <a:p>
            <a:pPr algn="ctr">
              <a:spcAft>
                <a:spcPts val="37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4" name="TextBox 103">
            <a:extLst>
              <a:ext uri="{FF2B5EF4-FFF2-40B4-BE49-F238E27FC236}">
                <a16:creationId xmlns:a16="http://schemas.microsoft.com/office/drawing/2014/main" id="{5A1D9045-C783-4412-9FD1-4C898D592002}"/>
              </a:ext>
            </a:extLst>
          </p:cNvPr>
          <p:cNvSpPr txBox="1"/>
          <p:nvPr/>
        </p:nvSpPr>
        <p:spPr>
          <a:xfrm flipH="1">
            <a:off x="4474231" y="2379034"/>
            <a:ext cx="1214300" cy="605294"/>
          </a:xfrm>
          <a:prstGeom prst="rect">
            <a:avLst/>
          </a:prstGeom>
          <a:noFill/>
        </p:spPr>
        <p:txBody>
          <a:bodyPr wrap="square" lIns="0" tIns="0" rIns="0" bIns="0" anchor="ctr">
            <a:spAutoFit/>
          </a:bodyPr>
          <a:lstStyle/>
          <a:p>
            <a:pPr algn="ctr">
              <a:spcAft>
                <a:spcPts val="375"/>
              </a:spcAft>
            </a:pPr>
            <a:r>
              <a:rPr lang="en-US" sz="900" b="1" dirty="0">
                <a:solidFill>
                  <a:schemeClr val="bg1">
                    <a:lumMod val="50000"/>
                  </a:schemeClr>
                </a:solidFill>
                <a:cs typeface="Mongolian Baiti" panose="03000500000000000000" pitchFamily="66" charset="0"/>
              </a:rPr>
              <a:t>Date: MM/DD/YY</a:t>
            </a:r>
          </a:p>
          <a:p>
            <a:pPr algn="ctr">
              <a:spcAft>
                <a:spcPts val="37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5" name="TextBox 104">
            <a:extLst>
              <a:ext uri="{FF2B5EF4-FFF2-40B4-BE49-F238E27FC236}">
                <a16:creationId xmlns:a16="http://schemas.microsoft.com/office/drawing/2014/main" id="{44A394CC-0406-452F-BEAA-AFB5795D81D2}"/>
              </a:ext>
            </a:extLst>
          </p:cNvPr>
          <p:cNvSpPr txBox="1"/>
          <p:nvPr/>
        </p:nvSpPr>
        <p:spPr>
          <a:xfrm flipH="1">
            <a:off x="6512494" y="2379034"/>
            <a:ext cx="1214300" cy="605294"/>
          </a:xfrm>
          <a:prstGeom prst="rect">
            <a:avLst/>
          </a:prstGeom>
          <a:noFill/>
        </p:spPr>
        <p:txBody>
          <a:bodyPr wrap="square" lIns="0" tIns="0" rIns="0" bIns="0" anchor="ctr">
            <a:spAutoFit/>
          </a:bodyPr>
          <a:lstStyle/>
          <a:p>
            <a:pPr algn="ctr">
              <a:spcAft>
                <a:spcPts val="375"/>
              </a:spcAft>
            </a:pPr>
            <a:r>
              <a:rPr lang="en-US" sz="900" b="1" dirty="0">
                <a:solidFill>
                  <a:schemeClr val="bg1">
                    <a:lumMod val="50000"/>
                  </a:schemeClr>
                </a:solidFill>
                <a:cs typeface="Mongolian Baiti" panose="03000500000000000000" pitchFamily="66" charset="0"/>
              </a:rPr>
              <a:t>Date: MM/DD/YY</a:t>
            </a:r>
          </a:p>
          <a:p>
            <a:pPr algn="ctr">
              <a:spcAft>
                <a:spcPts val="37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6" name="TextBox 105">
            <a:extLst>
              <a:ext uri="{FF2B5EF4-FFF2-40B4-BE49-F238E27FC236}">
                <a16:creationId xmlns:a16="http://schemas.microsoft.com/office/drawing/2014/main" id="{D8FA97C8-9F0E-4336-8778-F33CA666804D}"/>
              </a:ext>
            </a:extLst>
          </p:cNvPr>
          <p:cNvSpPr txBox="1"/>
          <p:nvPr/>
        </p:nvSpPr>
        <p:spPr>
          <a:xfrm>
            <a:off x="7531627" y="4521033"/>
            <a:ext cx="1214300" cy="605294"/>
          </a:xfrm>
          <a:prstGeom prst="rect">
            <a:avLst/>
          </a:prstGeom>
          <a:noFill/>
        </p:spPr>
        <p:txBody>
          <a:bodyPr wrap="square" lIns="0" tIns="0" rIns="0" bIns="0" anchor="ctr">
            <a:spAutoFit/>
          </a:bodyPr>
          <a:lstStyle/>
          <a:p>
            <a:pPr algn="ctr">
              <a:spcAft>
                <a:spcPts val="375"/>
              </a:spcAft>
            </a:pPr>
            <a:r>
              <a:rPr lang="en-US" sz="900" b="1" dirty="0">
                <a:solidFill>
                  <a:schemeClr val="bg1">
                    <a:lumMod val="50000"/>
                  </a:schemeClr>
                </a:solidFill>
                <a:cs typeface="Mongolian Baiti" panose="03000500000000000000" pitchFamily="66" charset="0"/>
              </a:rPr>
              <a:t>Date: MM/DD/YY</a:t>
            </a:r>
          </a:p>
          <a:p>
            <a:pPr algn="ctr">
              <a:spcAft>
                <a:spcPts val="37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7" name="TextBox 106">
            <a:extLst>
              <a:ext uri="{FF2B5EF4-FFF2-40B4-BE49-F238E27FC236}">
                <a16:creationId xmlns:a16="http://schemas.microsoft.com/office/drawing/2014/main" id="{58389696-5A10-4F21-935D-13072CDFB2FB}"/>
              </a:ext>
            </a:extLst>
          </p:cNvPr>
          <p:cNvSpPr txBox="1"/>
          <p:nvPr/>
        </p:nvSpPr>
        <p:spPr>
          <a:xfrm>
            <a:off x="5493361" y="4521033"/>
            <a:ext cx="1214300" cy="605294"/>
          </a:xfrm>
          <a:prstGeom prst="rect">
            <a:avLst/>
          </a:prstGeom>
          <a:noFill/>
        </p:spPr>
        <p:txBody>
          <a:bodyPr wrap="square" lIns="0" tIns="0" rIns="0" bIns="0" anchor="ctr">
            <a:spAutoFit/>
          </a:bodyPr>
          <a:lstStyle/>
          <a:p>
            <a:pPr algn="ctr">
              <a:spcAft>
                <a:spcPts val="375"/>
              </a:spcAft>
            </a:pPr>
            <a:r>
              <a:rPr lang="en-US" sz="900" b="1" dirty="0">
                <a:solidFill>
                  <a:schemeClr val="bg1">
                    <a:lumMod val="50000"/>
                  </a:schemeClr>
                </a:solidFill>
                <a:cs typeface="Mongolian Baiti" panose="03000500000000000000" pitchFamily="66" charset="0"/>
              </a:rPr>
              <a:t>Date: MM/DD/YY</a:t>
            </a:r>
          </a:p>
          <a:p>
            <a:pPr algn="ctr">
              <a:spcAft>
                <a:spcPts val="37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8" name="TextBox 107">
            <a:extLst>
              <a:ext uri="{FF2B5EF4-FFF2-40B4-BE49-F238E27FC236}">
                <a16:creationId xmlns:a16="http://schemas.microsoft.com/office/drawing/2014/main" id="{CEC8AB9E-84B1-45FD-86B7-2AB37A26A574}"/>
              </a:ext>
            </a:extLst>
          </p:cNvPr>
          <p:cNvSpPr txBox="1"/>
          <p:nvPr/>
        </p:nvSpPr>
        <p:spPr>
          <a:xfrm>
            <a:off x="1416835" y="4521033"/>
            <a:ext cx="1214300" cy="605294"/>
          </a:xfrm>
          <a:prstGeom prst="rect">
            <a:avLst/>
          </a:prstGeom>
          <a:noFill/>
        </p:spPr>
        <p:txBody>
          <a:bodyPr wrap="square" lIns="0" tIns="0" rIns="0" bIns="0" anchor="ctr">
            <a:spAutoFit/>
          </a:bodyPr>
          <a:lstStyle/>
          <a:p>
            <a:pPr algn="ctr">
              <a:spcAft>
                <a:spcPts val="375"/>
              </a:spcAft>
            </a:pPr>
            <a:r>
              <a:rPr lang="en-US" sz="900" b="1" dirty="0">
                <a:solidFill>
                  <a:schemeClr val="bg1">
                    <a:lumMod val="50000"/>
                  </a:schemeClr>
                </a:solidFill>
                <a:cs typeface="Mongolian Baiti" panose="03000500000000000000" pitchFamily="66" charset="0"/>
              </a:rPr>
              <a:t>Date: MM/DD/YY</a:t>
            </a:r>
          </a:p>
          <a:p>
            <a:pPr algn="ctr">
              <a:spcAft>
                <a:spcPts val="37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109" name="Freeform 11">
            <a:extLst>
              <a:ext uri="{FF2B5EF4-FFF2-40B4-BE49-F238E27FC236}">
                <a16:creationId xmlns:a16="http://schemas.microsoft.com/office/drawing/2014/main" id="{6813D445-DFCC-4E20-9E11-CDEC07FC3AC2}"/>
              </a:ext>
            </a:extLst>
          </p:cNvPr>
          <p:cNvSpPr>
            <a:spLocks noEditPoints="1"/>
          </p:cNvSpPr>
          <p:nvPr/>
        </p:nvSpPr>
        <p:spPr bwMode="auto">
          <a:xfrm>
            <a:off x="7026536" y="4814766"/>
            <a:ext cx="186217" cy="185489"/>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10" name="Freeform 23">
            <a:extLst>
              <a:ext uri="{FF2B5EF4-FFF2-40B4-BE49-F238E27FC236}">
                <a16:creationId xmlns:a16="http://schemas.microsoft.com/office/drawing/2014/main" id="{9CE12644-70F8-419E-9A03-8C7293EE0414}"/>
              </a:ext>
            </a:extLst>
          </p:cNvPr>
          <p:cNvSpPr>
            <a:spLocks/>
          </p:cNvSpPr>
          <p:nvPr/>
        </p:nvSpPr>
        <p:spPr bwMode="auto">
          <a:xfrm>
            <a:off x="1932509" y="2478347"/>
            <a:ext cx="182955" cy="239001"/>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111" name="Freeform 20">
            <a:extLst>
              <a:ext uri="{FF2B5EF4-FFF2-40B4-BE49-F238E27FC236}">
                <a16:creationId xmlns:a16="http://schemas.microsoft.com/office/drawing/2014/main" id="{CE4B212B-FB06-4687-80B0-1F3DDF69A07F}"/>
              </a:ext>
            </a:extLst>
          </p:cNvPr>
          <p:cNvSpPr>
            <a:spLocks noEditPoints="1"/>
          </p:cNvSpPr>
          <p:nvPr/>
        </p:nvSpPr>
        <p:spPr bwMode="auto">
          <a:xfrm>
            <a:off x="3958559" y="2493632"/>
            <a:ext cx="207382" cy="208433"/>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112" name="Freeform: Shape 111">
            <a:extLst>
              <a:ext uri="{FF2B5EF4-FFF2-40B4-BE49-F238E27FC236}">
                <a16:creationId xmlns:a16="http://schemas.microsoft.com/office/drawing/2014/main" id="{8BE24178-0850-4916-B20B-D65167993879}"/>
              </a:ext>
            </a:extLst>
          </p:cNvPr>
          <p:cNvSpPr/>
          <p:nvPr/>
        </p:nvSpPr>
        <p:spPr>
          <a:xfrm>
            <a:off x="890375" y="4799632"/>
            <a:ext cx="228959" cy="215759"/>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1800"/>
          </a:p>
        </p:txBody>
      </p:sp>
      <p:sp>
        <p:nvSpPr>
          <p:cNvPr id="113" name="Graphic 43">
            <a:extLst>
              <a:ext uri="{FF2B5EF4-FFF2-40B4-BE49-F238E27FC236}">
                <a16:creationId xmlns:a16="http://schemas.microsoft.com/office/drawing/2014/main" id="{4FD19E89-B420-49C5-BC3F-B9BBDED30E58}"/>
              </a:ext>
            </a:extLst>
          </p:cNvPr>
          <p:cNvSpPr/>
          <p:nvPr/>
        </p:nvSpPr>
        <p:spPr>
          <a:xfrm>
            <a:off x="5990956" y="2492656"/>
            <a:ext cx="219110" cy="210384"/>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1800"/>
          </a:p>
        </p:txBody>
      </p:sp>
      <p:sp>
        <p:nvSpPr>
          <p:cNvPr id="114" name="Freeform: Shape 113">
            <a:extLst>
              <a:ext uri="{FF2B5EF4-FFF2-40B4-BE49-F238E27FC236}">
                <a16:creationId xmlns:a16="http://schemas.microsoft.com/office/drawing/2014/main" id="{03C0E00D-555D-4852-B2BE-A7D652C5276C}"/>
              </a:ext>
            </a:extLst>
          </p:cNvPr>
          <p:cNvSpPr/>
          <p:nvPr/>
        </p:nvSpPr>
        <p:spPr>
          <a:xfrm>
            <a:off x="2906384" y="4816699"/>
            <a:ext cx="273465" cy="181625"/>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sz="1800" dirty="0"/>
          </a:p>
        </p:txBody>
      </p:sp>
      <p:sp>
        <p:nvSpPr>
          <p:cNvPr id="115" name="Freeform 13">
            <a:extLst>
              <a:ext uri="{FF2B5EF4-FFF2-40B4-BE49-F238E27FC236}">
                <a16:creationId xmlns:a16="http://schemas.microsoft.com/office/drawing/2014/main" id="{5E0F0A9F-CD04-4A56-A482-5CC9DACD4F5D}"/>
              </a:ext>
            </a:extLst>
          </p:cNvPr>
          <p:cNvSpPr>
            <a:spLocks/>
          </p:cNvSpPr>
          <p:nvPr/>
        </p:nvSpPr>
        <p:spPr bwMode="auto">
          <a:xfrm>
            <a:off x="4970689" y="4798291"/>
            <a:ext cx="221382" cy="218438"/>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116" name="Freeform 17">
            <a:extLst>
              <a:ext uri="{FF2B5EF4-FFF2-40B4-BE49-F238E27FC236}">
                <a16:creationId xmlns:a16="http://schemas.microsoft.com/office/drawing/2014/main" id="{47863D20-1B7A-4B3C-A51A-C3BEDC877061}"/>
              </a:ext>
            </a:extLst>
          </p:cNvPr>
          <p:cNvSpPr>
            <a:spLocks noEditPoints="1"/>
          </p:cNvSpPr>
          <p:nvPr/>
        </p:nvSpPr>
        <p:spPr bwMode="auto">
          <a:xfrm>
            <a:off x="8046196" y="2486530"/>
            <a:ext cx="185163" cy="222636"/>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ctr"/>
            <a:endParaRPr lang="en-US" sz="1500" dirty="0"/>
          </a:p>
        </p:txBody>
      </p:sp>
    </p:spTree>
    <p:extLst>
      <p:ext uri="{BB962C8B-B14F-4D97-AF65-F5344CB8AC3E}">
        <p14:creationId xmlns:p14="http://schemas.microsoft.com/office/powerpoint/2010/main" val="1296093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387820" y="884975"/>
            <a:ext cx="8368363" cy="199546"/>
          </a:xfrm>
        </p:spPr>
        <p:txBody>
          <a:bodyPr/>
          <a:lstStyle/>
          <a:p>
            <a:r>
              <a:rPr lang="en-US"/>
              <a:t>Enter your subhead line here</a:t>
            </a:r>
            <a:endParaRPr lang="en-US" dirty="0"/>
          </a:p>
        </p:txBody>
      </p:sp>
      <p:sp>
        <p:nvSpPr>
          <p:cNvPr id="5" name="Title 4"/>
          <p:cNvSpPr>
            <a:spLocks noGrp="1"/>
          </p:cNvSpPr>
          <p:nvPr>
            <p:ph type="title"/>
          </p:nvPr>
        </p:nvSpPr>
        <p:spPr>
          <a:xfrm>
            <a:off x="387820" y="382773"/>
            <a:ext cx="8368363" cy="445500"/>
          </a:xfrm>
        </p:spPr>
        <p:txBody>
          <a:bodyPr/>
          <a:lstStyle/>
          <a:p>
            <a:r>
              <a:rPr lang="en-US" dirty="0"/>
              <a:t>Timeline Infographics – 8 Steps</a:t>
            </a:r>
          </a:p>
        </p:txBody>
      </p:sp>
      <p:grpSp>
        <p:nvGrpSpPr>
          <p:cNvPr id="15" name="Group 14">
            <a:extLst>
              <a:ext uri="{FF2B5EF4-FFF2-40B4-BE49-F238E27FC236}">
                <a16:creationId xmlns:a16="http://schemas.microsoft.com/office/drawing/2014/main" id="{40AA9681-4E08-4F15-BDEC-5212D4F1E964}"/>
              </a:ext>
            </a:extLst>
          </p:cNvPr>
          <p:cNvGrpSpPr/>
          <p:nvPr/>
        </p:nvGrpSpPr>
        <p:grpSpPr>
          <a:xfrm>
            <a:off x="2691033" y="2394936"/>
            <a:ext cx="3761936" cy="2687405"/>
            <a:chOff x="3588043" y="2050246"/>
            <a:chExt cx="5015914" cy="3583207"/>
          </a:xfrm>
        </p:grpSpPr>
        <p:grpSp>
          <p:nvGrpSpPr>
            <p:cNvPr id="8" name="Group 7">
              <a:extLst>
                <a:ext uri="{FF2B5EF4-FFF2-40B4-BE49-F238E27FC236}">
                  <a16:creationId xmlns:a16="http://schemas.microsoft.com/office/drawing/2014/main" id="{CBE79AB2-EE06-421A-9A07-36E96BACD933}"/>
                </a:ext>
              </a:extLst>
            </p:cNvPr>
            <p:cNvGrpSpPr/>
            <p:nvPr/>
          </p:nvGrpSpPr>
          <p:grpSpPr>
            <a:xfrm>
              <a:off x="3588043" y="2050246"/>
              <a:ext cx="1319237" cy="3583207"/>
              <a:chOff x="3588043" y="2050246"/>
              <a:chExt cx="1319237" cy="3583207"/>
            </a:xfrm>
          </p:grpSpPr>
          <p:cxnSp>
            <p:nvCxnSpPr>
              <p:cNvPr id="27" name="Straight Connector 26"/>
              <p:cNvCxnSpPr/>
              <p:nvPr/>
            </p:nvCxnSpPr>
            <p:spPr>
              <a:xfrm flipH="1">
                <a:off x="3588043" y="3244647"/>
                <a:ext cx="90656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588043" y="4439049"/>
                <a:ext cx="90656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4" name="Freeform: Shape 73">
                <a:extLst>
                  <a:ext uri="{FF2B5EF4-FFF2-40B4-BE49-F238E27FC236}">
                    <a16:creationId xmlns:a16="http://schemas.microsoft.com/office/drawing/2014/main" id="{538E8BF9-3AFA-4E54-BCD1-E5138B6913F8}"/>
                  </a:ext>
                </a:extLst>
              </p:cNvPr>
              <p:cNvSpPr/>
              <p:nvPr/>
            </p:nvSpPr>
            <p:spPr>
              <a:xfrm>
                <a:off x="3619500" y="2050246"/>
                <a:ext cx="1287780" cy="605324"/>
              </a:xfrm>
              <a:custGeom>
                <a:avLst/>
                <a:gdLst>
                  <a:gd name="connsiteX0" fmla="*/ 0 w 1287780"/>
                  <a:gd name="connsiteY0" fmla="*/ 0 h 605790"/>
                  <a:gd name="connsiteX1" fmla="*/ 556260 w 1287780"/>
                  <a:gd name="connsiteY1" fmla="*/ 0 h 605790"/>
                  <a:gd name="connsiteX2" fmla="*/ 1287780 w 1287780"/>
                  <a:gd name="connsiteY2" fmla="*/ 605790 h 605790"/>
                </a:gdLst>
                <a:ahLst/>
                <a:cxnLst>
                  <a:cxn ang="0">
                    <a:pos x="connsiteX0" y="connsiteY0"/>
                  </a:cxn>
                  <a:cxn ang="0">
                    <a:pos x="connsiteX1" y="connsiteY1"/>
                  </a:cxn>
                  <a:cxn ang="0">
                    <a:pos x="connsiteX2" y="connsiteY2"/>
                  </a:cxn>
                </a:cxnLst>
                <a:rect l="l" t="t" r="r" b="b"/>
                <a:pathLst>
                  <a:path w="1287780" h="605790">
                    <a:moveTo>
                      <a:pt x="0" y="0"/>
                    </a:moveTo>
                    <a:lnTo>
                      <a:pt x="556260" y="0"/>
                    </a:lnTo>
                    <a:lnTo>
                      <a:pt x="1287780" y="60579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7" name="Freeform: Shape 76">
                <a:extLst>
                  <a:ext uri="{FF2B5EF4-FFF2-40B4-BE49-F238E27FC236}">
                    <a16:creationId xmlns:a16="http://schemas.microsoft.com/office/drawing/2014/main" id="{6105AE11-8EDF-4F26-9648-62587985D68F}"/>
                  </a:ext>
                </a:extLst>
              </p:cNvPr>
              <p:cNvSpPr/>
              <p:nvPr/>
            </p:nvSpPr>
            <p:spPr>
              <a:xfrm rot="10800000" flipH="1">
                <a:off x="3619500" y="5028129"/>
                <a:ext cx="1287780" cy="605324"/>
              </a:xfrm>
              <a:custGeom>
                <a:avLst/>
                <a:gdLst>
                  <a:gd name="connsiteX0" fmla="*/ 0 w 1287780"/>
                  <a:gd name="connsiteY0" fmla="*/ 0 h 605790"/>
                  <a:gd name="connsiteX1" fmla="*/ 556260 w 1287780"/>
                  <a:gd name="connsiteY1" fmla="*/ 0 h 605790"/>
                  <a:gd name="connsiteX2" fmla="*/ 1287780 w 1287780"/>
                  <a:gd name="connsiteY2" fmla="*/ 605790 h 605790"/>
                </a:gdLst>
                <a:ahLst/>
                <a:cxnLst>
                  <a:cxn ang="0">
                    <a:pos x="connsiteX0" y="connsiteY0"/>
                  </a:cxn>
                  <a:cxn ang="0">
                    <a:pos x="connsiteX1" y="connsiteY1"/>
                  </a:cxn>
                  <a:cxn ang="0">
                    <a:pos x="connsiteX2" y="connsiteY2"/>
                  </a:cxn>
                </a:cxnLst>
                <a:rect l="l" t="t" r="r" b="b"/>
                <a:pathLst>
                  <a:path w="1287780" h="605790">
                    <a:moveTo>
                      <a:pt x="0" y="0"/>
                    </a:moveTo>
                    <a:lnTo>
                      <a:pt x="556260" y="0"/>
                    </a:lnTo>
                    <a:lnTo>
                      <a:pt x="1287780" y="60579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grpSp>
          <p:nvGrpSpPr>
            <p:cNvPr id="79" name="Group 78">
              <a:extLst>
                <a:ext uri="{FF2B5EF4-FFF2-40B4-BE49-F238E27FC236}">
                  <a16:creationId xmlns:a16="http://schemas.microsoft.com/office/drawing/2014/main" id="{51D7CE7C-014B-4F1B-8E0F-989F55B7581F}"/>
                </a:ext>
              </a:extLst>
            </p:cNvPr>
            <p:cNvGrpSpPr/>
            <p:nvPr/>
          </p:nvGrpSpPr>
          <p:grpSpPr>
            <a:xfrm flipH="1">
              <a:off x="7284720" y="2050246"/>
              <a:ext cx="1319237" cy="3583207"/>
              <a:chOff x="3588043" y="2050246"/>
              <a:chExt cx="1319237" cy="3583207"/>
            </a:xfrm>
          </p:grpSpPr>
          <p:cxnSp>
            <p:nvCxnSpPr>
              <p:cNvPr id="80" name="Straight Connector 79">
                <a:extLst>
                  <a:ext uri="{FF2B5EF4-FFF2-40B4-BE49-F238E27FC236}">
                    <a16:creationId xmlns:a16="http://schemas.microsoft.com/office/drawing/2014/main" id="{11024EF2-E94D-4D14-A45A-FB29BC15733A}"/>
                  </a:ext>
                </a:extLst>
              </p:cNvPr>
              <p:cNvCxnSpPr/>
              <p:nvPr/>
            </p:nvCxnSpPr>
            <p:spPr>
              <a:xfrm flipH="1">
                <a:off x="3588043" y="3244647"/>
                <a:ext cx="90656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DB9F01DA-7356-4CE6-8B58-C0F1EB466CD9}"/>
                  </a:ext>
                </a:extLst>
              </p:cNvPr>
              <p:cNvCxnSpPr/>
              <p:nvPr/>
            </p:nvCxnSpPr>
            <p:spPr>
              <a:xfrm flipH="1">
                <a:off x="3588043" y="4439049"/>
                <a:ext cx="90656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2" name="Freeform: Shape 81">
                <a:extLst>
                  <a:ext uri="{FF2B5EF4-FFF2-40B4-BE49-F238E27FC236}">
                    <a16:creationId xmlns:a16="http://schemas.microsoft.com/office/drawing/2014/main" id="{358CDF43-EA4A-4D8B-957D-DB97CF6447D3}"/>
                  </a:ext>
                </a:extLst>
              </p:cNvPr>
              <p:cNvSpPr/>
              <p:nvPr/>
            </p:nvSpPr>
            <p:spPr>
              <a:xfrm>
                <a:off x="3619500" y="2050246"/>
                <a:ext cx="1287780" cy="605324"/>
              </a:xfrm>
              <a:custGeom>
                <a:avLst/>
                <a:gdLst>
                  <a:gd name="connsiteX0" fmla="*/ 0 w 1287780"/>
                  <a:gd name="connsiteY0" fmla="*/ 0 h 605790"/>
                  <a:gd name="connsiteX1" fmla="*/ 556260 w 1287780"/>
                  <a:gd name="connsiteY1" fmla="*/ 0 h 605790"/>
                  <a:gd name="connsiteX2" fmla="*/ 1287780 w 1287780"/>
                  <a:gd name="connsiteY2" fmla="*/ 605790 h 605790"/>
                </a:gdLst>
                <a:ahLst/>
                <a:cxnLst>
                  <a:cxn ang="0">
                    <a:pos x="connsiteX0" y="connsiteY0"/>
                  </a:cxn>
                  <a:cxn ang="0">
                    <a:pos x="connsiteX1" y="connsiteY1"/>
                  </a:cxn>
                  <a:cxn ang="0">
                    <a:pos x="connsiteX2" y="connsiteY2"/>
                  </a:cxn>
                </a:cxnLst>
                <a:rect l="l" t="t" r="r" b="b"/>
                <a:pathLst>
                  <a:path w="1287780" h="605790">
                    <a:moveTo>
                      <a:pt x="0" y="0"/>
                    </a:moveTo>
                    <a:lnTo>
                      <a:pt x="556260" y="0"/>
                    </a:lnTo>
                    <a:lnTo>
                      <a:pt x="1287780" y="60579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3" name="Freeform: Shape 82">
                <a:extLst>
                  <a:ext uri="{FF2B5EF4-FFF2-40B4-BE49-F238E27FC236}">
                    <a16:creationId xmlns:a16="http://schemas.microsoft.com/office/drawing/2014/main" id="{C09F5FF9-D1C0-45F5-A398-3AF67D64A763}"/>
                  </a:ext>
                </a:extLst>
              </p:cNvPr>
              <p:cNvSpPr/>
              <p:nvPr/>
            </p:nvSpPr>
            <p:spPr>
              <a:xfrm rot="10800000" flipH="1">
                <a:off x="3619500" y="5028129"/>
                <a:ext cx="1287780" cy="605324"/>
              </a:xfrm>
              <a:custGeom>
                <a:avLst/>
                <a:gdLst>
                  <a:gd name="connsiteX0" fmla="*/ 0 w 1287780"/>
                  <a:gd name="connsiteY0" fmla="*/ 0 h 605790"/>
                  <a:gd name="connsiteX1" fmla="*/ 556260 w 1287780"/>
                  <a:gd name="connsiteY1" fmla="*/ 0 h 605790"/>
                  <a:gd name="connsiteX2" fmla="*/ 1287780 w 1287780"/>
                  <a:gd name="connsiteY2" fmla="*/ 605790 h 605790"/>
                </a:gdLst>
                <a:ahLst/>
                <a:cxnLst>
                  <a:cxn ang="0">
                    <a:pos x="connsiteX0" y="connsiteY0"/>
                  </a:cxn>
                  <a:cxn ang="0">
                    <a:pos x="connsiteX1" y="connsiteY1"/>
                  </a:cxn>
                  <a:cxn ang="0">
                    <a:pos x="connsiteX2" y="connsiteY2"/>
                  </a:cxn>
                </a:cxnLst>
                <a:rect l="l" t="t" r="r" b="b"/>
                <a:pathLst>
                  <a:path w="1287780" h="605790">
                    <a:moveTo>
                      <a:pt x="0" y="0"/>
                    </a:moveTo>
                    <a:lnTo>
                      <a:pt x="556260" y="0"/>
                    </a:lnTo>
                    <a:lnTo>
                      <a:pt x="1287780" y="60579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grpSp>
      <p:grpSp>
        <p:nvGrpSpPr>
          <p:cNvPr id="3" name="Group 2">
            <a:extLst>
              <a:ext uri="{FF2B5EF4-FFF2-40B4-BE49-F238E27FC236}">
                <a16:creationId xmlns:a16="http://schemas.microsoft.com/office/drawing/2014/main" id="{1F11B5D3-E442-4F96-8D86-75EC068F2336}"/>
              </a:ext>
            </a:extLst>
          </p:cNvPr>
          <p:cNvGrpSpPr/>
          <p:nvPr/>
        </p:nvGrpSpPr>
        <p:grpSpPr>
          <a:xfrm>
            <a:off x="3298408" y="2465045"/>
            <a:ext cx="2547187" cy="2547185"/>
            <a:chOff x="4397875" y="2143725"/>
            <a:chExt cx="3396249" cy="3396246"/>
          </a:xfrm>
        </p:grpSpPr>
        <p:sp>
          <p:nvSpPr>
            <p:cNvPr id="30" name="Oval 29"/>
            <p:cNvSpPr/>
            <p:nvPr/>
          </p:nvSpPr>
          <p:spPr bwMode="auto">
            <a:xfrm>
              <a:off x="4830499" y="2576351"/>
              <a:ext cx="2531000" cy="2530996"/>
            </a:xfrm>
            <a:prstGeom prst="ellipse">
              <a:avLst/>
            </a:pr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bodyPr>
            <a:lstStyle/>
            <a:p>
              <a:pPr algn="ctr"/>
              <a:endParaRPr lang="en-US" sz="3000"/>
            </a:p>
          </p:txBody>
        </p:sp>
        <p:grpSp>
          <p:nvGrpSpPr>
            <p:cNvPr id="32" name="Group 31"/>
            <p:cNvGrpSpPr/>
            <p:nvPr/>
          </p:nvGrpSpPr>
          <p:grpSpPr>
            <a:xfrm>
              <a:off x="4397875" y="2143725"/>
              <a:ext cx="3396249" cy="3396246"/>
              <a:chOff x="1068388" y="2828925"/>
              <a:chExt cx="1468437" cy="1468438"/>
            </a:xfrm>
          </p:grpSpPr>
          <p:sp>
            <p:nvSpPr>
              <p:cNvPr id="34" name="Freeform 46"/>
              <p:cNvSpPr>
                <a:spLocks/>
              </p:cNvSpPr>
              <p:nvPr/>
            </p:nvSpPr>
            <p:spPr bwMode="auto">
              <a:xfrm>
                <a:off x="1068388" y="3054350"/>
                <a:ext cx="257175" cy="493713"/>
              </a:xfrm>
              <a:custGeom>
                <a:avLst/>
                <a:gdLst>
                  <a:gd name="T0" fmla="*/ 195 w 195"/>
                  <a:gd name="T1" fmla="*/ 40 h 372"/>
                  <a:gd name="T2" fmla="*/ 154 w 195"/>
                  <a:gd name="T3" fmla="*/ 0 h 372"/>
                  <a:gd name="T4" fmla="*/ 0 w 195"/>
                  <a:gd name="T5" fmla="*/ 372 h 372"/>
                  <a:gd name="T6" fmla="*/ 57 w 195"/>
                  <a:gd name="T7" fmla="*/ 372 h 372"/>
                  <a:gd name="T8" fmla="*/ 195 w 195"/>
                  <a:gd name="T9" fmla="*/ 40 h 372"/>
                </a:gdLst>
                <a:ahLst/>
                <a:cxnLst>
                  <a:cxn ang="0">
                    <a:pos x="T0" y="T1"/>
                  </a:cxn>
                  <a:cxn ang="0">
                    <a:pos x="T2" y="T3"/>
                  </a:cxn>
                  <a:cxn ang="0">
                    <a:pos x="T4" y="T5"/>
                  </a:cxn>
                  <a:cxn ang="0">
                    <a:pos x="T6" y="T7"/>
                  </a:cxn>
                  <a:cxn ang="0">
                    <a:pos x="T8" y="T9"/>
                  </a:cxn>
                </a:cxnLst>
                <a:rect l="0" t="0" r="r" b="b"/>
                <a:pathLst>
                  <a:path w="195" h="372">
                    <a:moveTo>
                      <a:pt x="195" y="40"/>
                    </a:moveTo>
                    <a:cubicBezTo>
                      <a:pt x="154" y="0"/>
                      <a:pt x="154" y="0"/>
                      <a:pt x="154" y="0"/>
                    </a:cubicBezTo>
                    <a:cubicBezTo>
                      <a:pt x="61" y="97"/>
                      <a:pt x="3" y="228"/>
                      <a:pt x="0" y="372"/>
                    </a:cubicBezTo>
                    <a:cubicBezTo>
                      <a:pt x="57" y="372"/>
                      <a:pt x="57" y="372"/>
                      <a:pt x="57" y="372"/>
                    </a:cubicBezTo>
                    <a:cubicBezTo>
                      <a:pt x="60" y="243"/>
                      <a:pt x="112" y="127"/>
                      <a:pt x="195" y="40"/>
                    </a:cubicBezTo>
                    <a:close/>
                  </a:path>
                </a:pathLst>
              </a:custGeom>
              <a:solidFill>
                <a:schemeClr val="accent2"/>
              </a:solidFill>
              <a:ln>
                <a:noFill/>
              </a:ln>
            </p:spPr>
            <p:txBody>
              <a:bodyPr vert="horz" wrap="square" lIns="91440" tIns="45720" rIns="91440" bIns="45720" numCol="1" anchor="ctr" anchorCtr="0" compatLnSpc="1">
                <a:prstTxWarp prst="textNoShape">
                  <a:avLst/>
                </a:prstTxWarp>
              </a:bodyPr>
              <a:lstStyle/>
              <a:p>
                <a:endParaRPr lang="en-US" sz="3000"/>
              </a:p>
            </p:txBody>
          </p:sp>
          <p:sp>
            <p:nvSpPr>
              <p:cNvPr id="35" name="Freeform 47"/>
              <p:cNvSpPr>
                <a:spLocks/>
              </p:cNvSpPr>
              <p:nvPr/>
            </p:nvSpPr>
            <p:spPr bwMode="auto">
              <a:xfrm>
                <a:off x="1817688" y="4040188"/>
                <a:ext cx="492125" cy="257175"/>
              </a:xfrm>
              <a:custGeom>
                <a:avLst/>
                <a:gdLst>
                  <a:gd name="T0" fmla="*/ 0 w 371"/>
                  <a:gd name="T1" fmla="*/ 137 h 194"/>
                  <a:gd name="T2" fmla="*/ 0 w 371"/>
                  <a:gd name="T3" fmla="*/ 194 h 194"/>
                  <a:gd name="T4" fmla="*/ 371 w 371"/>
                  <a:gd name="T5" fmla="*/ 40 h 194"/>
                  <a:gd name="T6" fmla="*/ 331 w 371"/>
                  <a:gd name="T7" fmla="*/ 0 h 194"/>
                  <a:gd name="T8" fmla="*/ 0 w 371"/>
                  <a:gd name="T9" fmla="*/ 137 h 194"/>
                </a:gdLst>
                <a:ahLst/>
                <a:cxnLst>
                  <a:cxn ang="0">
                    <a:pos x="T0" y="T1"/>
                  </a:cxn>
                  <a:cxn ang="0">
                    <a:pos x="T2" y="T3"/>
                  </a:cxn>
                  <a:cxn ang="0">
                    <a:pos x="T4" y="T5"/>
                  </a:cxn>
                  <a:cxn ang="0">
                    <a:pos x="T6" y="T7"/>
                  </a:cxn>
                  <a:cxn ang="0">
                    <a:pos x="T8" y="T9"/>
                  </a:cxn>
                </a:cxnLst>
                <a:rect l="0" t="0" r="r" b="b"/>
                <a:pathLst>
                  <a:path w="371" h="194">
                    <a:moveTo>
                      <a:pt x="0" y="137"/>
                    </a:moveTo>
                    <a:cubicBezTo>
                      <a:pt x="0" y="194"/>
                      <a:pt x="0" y="194"/>
                      <a:pt x="0" y="194"/>
                    </a:cubicBezTo>
                    <a:cubicBezTo>
                      <a:pt x="144" y="191"/>
                      <a:pt x="274" y="133"/>
                      <a:pt x="371" y="40"/>
                    </a:cubicBezTo>
                    <a:cubicBezTo>
                      <a:pt x="331" y="0"/>
                      <a:pt x="331" y="0"/>
                      <a:pt x="331" y="0"/>
                    </a:cubicBezTo>
                    <a:cubicBezTo>
                      <a:pt x="244" y="82"/>
                      <a:pt x="128" y="134"/>
                      <a:pt x="0" y="137"/>
                    </a:cubicBezTo>
                    <a:close/>
                  </a:path>
                </a:pathLst>
              </a:custGeom>
              <a:solidFill>
                <a:schemeClr val="tx1">
                  <a:lumMod val="50000"/>
                  <a:lumOff val="50000"/>
                </a:schemeClr>
              </a:solidFill>
              <a:ln>
                <a:noFill/>
              </a:ln>
            </p:spPr>
            <p:txBody>
              <a:bodyPr vert="horz" wrap="square" lIns="91440" tIns="45720" rIns="91440" bIns="45720" numCol="1" anchor="ctr" anchorCtr="0" compatLnSpc="1">
                <a:prstTxWarp prst="textNoShape">
                  <a:avLst/>
                </a:prstTxWarp>
              </a:bodyPr>
              <a:lstStyle/>
              <a:p>
                <a:endParaRPr lang="en-US" sz="3000"/>
              </a:p>
            </p:txBody>
          </p:sp>
          <p:sp>
            <p:nvSpPr>
              <p:cNvPr id="36" name="Freeform 48"/>
              <p:cNvSpPr>
                <a:spLocks/>
              </p:cNvSpPr>
              <p:nvPr/>
            </p:nvSpPr>
            <p:spPr bwMode="auto">
              <a:xfrm>
                <a:off x="1817688" y="2828925"/>
                <a:ext cx="492125" cy="257175"/>
              </a:xfrm>
              <a:custGeom>
                <a:avLst/>
                <a:gdLst>
                  <a:gd name="T0" fmla="*/ 331 w 371"/>
                  <a:gd name="T1" fmla="*/ 194 h 194"/>
                  <a:gd name="T2" fmla="*/ 371 w 371"/>
                  <a:gd name="T3" fmla="*/ 154 h 194"/>
                  <a:gd name="T4" fmla="*/ 0 w 371"/>
                  <a:gd name="T5" fmla="*/ 0 h 194"/>
                  <a:gd name="T6" fmla="*/ 0 w 371"/>
                  <a:gd name="T7" fmla="*/ 57 h 194"/>
                  <a:gd name="T8" fmla="*/ 331 w 371"/>
                  <a:gd name="T9" fmla="*/ 194 h 194"/>
                </a:gdLst>
                <a:ahLst/>
                <a:cxnLst>
                  <a:cxn ang="0">
                    <a:pos x="T0" y="T1"/>
                  </a:cxn>
                  <a:cxn ang="0">
                    <a:pos x="T2" y="T3"/>
                  </a:cxn>
                  <a:cxn ang="0">
                    <a:pos x="T4" y="T5"/>
                  </a:cxn>
                  <a:cxn ang="0">
                    <a:pos x="T6" y="T7"/>
                  </a:cxn>
                  <a:cxn ang="0">
                    <a:pos x="T8" y="T9"/>
                  </a:cxn>
                </a:cxnLst>
                <a:rect l="0" t="0" r="r" b="b"/>
                <a:pathLst>
                  <a:path w="371" h="194">
                    <a:moveTo>
                      <a:pt x="331" y="194"/>
                    </a:moveTo>
                    <a:cubicBezTo>
                      <a:pt x="371" y="154"/>
                      <a:pt x="371" y="154"/>
                      <a:pt x="371" y="154"/>
                    </a:cubicBezTo>
                    <a:cubicBezTo>
                      <a:pt x="274" y="61"/>
                      <a:pt x="144" y="3"/>
                      <a:pt x="0" y="0"/>
                    </a:cubicBezTo>
                    <a:cubicBezTo>
                      <a:pt x="0" y="57"/>
                      <a:pt x="0" y="57"/>
                      <a:pt x="0" y="57"/>
                    </a:cubicBezTo>
                    <a:cubicBezTo>
                      <a:pt x="128" y="60"/>
                      <a:pt x="244" y="112"/>
                      <a:pt x="331" y="194"/>
                    </a:cubicBezTo>
                    <a:close/>
                  </a:path>
                </a:pathLst>
              </a:custGeom>
              <a:solidFill>
                <a:schemeClr val="accent5"/>
              </a:solidFill>
              <a:ln>
                <a:noFill/>
              </a:ln>
            </p:spPr>
            <p:txBody>
              <a:bodyPr vert="horz" wrap="square" lIns="91440" tIns="45720" rIns="91440" bIns="45720" numCol="1" anchor="ctr" anchorCtr="0" compatLnSpc="1">
                <a:prstTxWarp prst="textNoShape">
                  <a:avLst/>
                </a:prstTxWarp>
              </a:bodyPr>
              <a:lstStyle/>
              <a:p>
                <a:endParaRPr lang="en-US" sz="3000"/>
              </a:p>
            </p:txBody>
          </p:sp>
          <p:sp>
            <p:nvSpPr>
              <p:cNvPr id="37" name="Freeform 49"/>
              <p:cNvSpPr>
                <a:spLocks/>
              </p:cNvSpPr>
              <p:nvPr/>
            </p:nvSpPr>
            <p:spPr bwMode="auto">
              <a:xfrm>
                <a:off x="2279650" y="3579813"/>
                <a:ext cx="257175" cy="490538"/>
              </a:xfrm>
              <a:custGeom>
                <a:avLst/>
                <a:gdLst>
                  <a:gd name="T0" fmla="*/ 0 w 195"/>
                  <a:gd name="T1" fmla="*/ 331 h 371"/>
                  <a:gd name="T2" fmla="*/ 40 w 195"/>
                  <a:gd name="T3" fmla="*/ 371 h 371"/>
                  <a:gd name="T4" fmla="*/ 195 w 195"/>
                  <a:gd name="T5" fmla="*/ 0 h 371"/>
                  <a:gd name="T6" fmla="*/ 137 w 195"/>
                  <a:gd name="T7" fmla="*/ 0 h 371"/>
                  <a:gd name="T8" fmla="*/ 0 w 195"/>
                  <a:gd name="T9" fmla="*/ 331 h 371"/>
                </a:gdLst>
                <a:ahLst/>
                <a:cxnLst>
                  <a:cxn ang="0">
                    <a:pos x="T0" y="T1"/>
                  </a:cxn>
                  <a:cxn ang="0">
                    <a:pos x="T2" y="T3"/>
                  </a:cxn>
                  <a:cxn ang="0">
                    <a:pos x="T4" y="T5"/>
                  </a:cxn>
                  <a:cxn ang="0">
                    <a:pos x="T6" y="T7"/>
                  </a:cxn>
                  <a:cxn ang="0">
                    <a:pos x="T8" y="T9"/>
                  </a:cxn>
                </a:cxnLst>
                <a:rect l="0" t="0" r="r" b="b"/>
                <a:pathLst>
                  <a:path w="195" h="371">
                    <a:moveTo>
                      <a:pt x="0" y="331"/>
                    </a:moveTo>
                    <a:cubicBezTo>
                      <a:pt x="40" y="371"/>
                      <a:pt x="40" y="371"/>
                      <a:pt x="40" y="371"/>
                    </a:cubicBezTo>
                    <a:cubicBezTo>
                      <a:pt x="133" y="274"/>
                      <a:pt x="191" y="143"/>
                      <a:pt x="195" y="0"/>
                    </a:cubicBezTo>
                    <a:cubicBezTo>
                      <a:pt x="137" y="0"/>
                      <a:pt x="137" y="0"/>
                      <a:pt x="137" y="0"/>
                    </a:cubicBezTo>
                    <a:cubicBezTo>
                      <a:pt x="134" y="128"/>
                      <a:pt x="83" y="244"/>
                      <a:pt x="0" y="331"/>
                    </a:cubicBezTo>
                    <a:close/>
                  </a:path>
                </a:pathLst>
              </a:cu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endParaRPr lang="en-US" sz="3000"/>
              </a:p>
            </p:txBody>
          </p:sp>
          <p:sp>
            <p:nvSpPr>
              <p:cNvPr id="38" name="Freeform 50"/>
              <p:cNvSpPr>
                <a:spLocks/>
              </p:cNvSpPr>
              <p:nvPr/>
            </p:nvSpPr>
            <p:spPr bwMode="auto">
              <a:xfrm>
                <a:off x="1068388" y="3579813"/>
                <a:ext cx="257175" cy="490538"/>
              </a:xfrm>
              <a:custGeom>
                <a:avLst/>
                <a:gdLst>
                  <a:gd name="T0" fmla="*/ 57 w 195"/>
                  <a:gd name="T1" fmla="*/ 0 h 371"/>
                  <a:gd name="T2" fmla="*/ 0 w 195"/>
                  <a:gd name="T3" fmla="*/ 0 h 371"/>
                  <a:gd name="T4" fmla="*/ 154 w 195"/>
                  <a:gd name="T5" fmla="*/ 371 h 371"/>
                  <a:gd name="T6" fmla="*/ 195 w 195"/>
                  <a:gd name="T7" fmla="*/ 331 h 371"/>
                  <a:gd name="T8" fmla="*/ 57 w 195"/>
                  <a:gd name="T9" fmla="*/ 0 h 371"/>
                </a:gdLst>
                <a:ahLst/>
                <a:cxnLst>
                  <a:cxn ang="0">
                    <a:pos x="T0" y="T1"/>
                  </a:cxn>
                  <a:cxn ang="0">
                    <a:pos x="T2" y="T3"/>
                  </a:cxn>
                  <a:cxn ang="0">
                    <a:pos x="T4" y="T5"/>
                  </a:cxn>
                  <a:cxn ang="0">
                    <a:pos x="T6" y="T7"/>
                  </a:cxn>
                  <a:cxn ang="0">
                    <a:pos x="T8" y="T9"/>
                  </a:cxn>
                </a:cxnLst>
                <a:rect l="0" t="0" r="r" b="b"/>
                <a:pathLst>
                  <a:path w="195" h="371">
                    <a:moveTo>
                      <a:pt x="57" y="0"/>
                    </a:moveTo>
                    <a:cubicBezTo>
                      <a:pt x="0" y="0"/>
                      <a:pt x="0" y="0"/>
                      <a:pt x="0" y="0"/>
                    </a:cubicBezTo>
                    <a:cubicBezTo>
                      <a:pt x="3" y="143"/>
                      <a:pt x="61" y="274"/>
                      <a:pt x="154" y="371"/>
                    </a:cubicBezTo>
                    <a:cubicBezTo>
                      <a:pt x="195" y="331"/>
                      <a:pt x="195" y="331"/>
                      <a:pt x="195" y="331"/>
                    </a:cubicBezTo>
                    <a:cubicBezTo>
                      <a:pt x="112" y="244"/>
                      <a:pt x="60" y="128"/>
                      <a:pt x="57" y="0"/>
                    </a:cubicBezTo>
                    <a:close/>
                  </a:path>
                </a:pathLst>
              </a:custGeom>
              <a:solidFill>
                <a:schemeClr val="accent3"/>
              </a:solidFill>
              <a:ln>
                <a:noFill/>
              </a:ln>
            </p:spPr>
            <p:txBody>
              <a:bodyPr vert="horz" wrap="square" lIns="91440" tIns="45720" rIns="91440" bIns="45720" numCol="1" anchor="ctr" anchorCtr="0" compatLnSpc="1">
                <a:prstTxWarp prst="textNoShape">
                  <a:avLst/>
                </a:prstTxWarp>
              </a:bodyPr>
              <a:lstStyle/>
              <a:p>
                <a:endParaRPr lang="en-US" sz="3000"/>
              </a:p>
            </p:txBody>
          </p:sp>
          <p:sp>
            <p:nvSpPr>
              <p:cNvPr id="39" name="Freeform 51"/>
              <p:cNvSpPr>
                <a:spLocks/>
              </p:cNvSpPr>
              <p:nvPr/>
            </p:nvSpPr>
            <p:spPr bwMode="auto">
              <a:xfrm>
                <a:off x="1293813" y="4040188"/>
                <a:ext cx="492125" cy="257175"/>
              </a:xfrm>
              <a:custGeom>
                <a:avLst/>
                <a:gdLst>
                  <a:gd name="T0" fmla="*/ 40 w 372"/>
                  <a:gd name="T1" fmla="*/ 0 h 194"/>
                  <a:gd name="T2" fmla="*/ 0 w 372"/>
                  <a:gd name="T3" fmla="*/ 40 h 194"/>
                  <a:gd name="T4" fmla="*/ 372 w 372"/>
                  <a:gd name="T5" fmla="*/ 194 h 194"/>
                  <a:gd name="T6" fmla="*/ 372 w 372"/>
                  <a:gd name="T7" fmla="*/ 137 h 194"/>
                  <a:gd name="T8" fmla="*/ 40 w 372"/>
                  <a:gd name="T9" fmla="*/ 0 h 194"/>
                </a:gdLst>
                <a:ahLst/>
                <a:cxnLst>
                  <a:cxn ang="0">
                    <a:pos x="T0" y="T1"/>
                  </a:cxn>
                  <a:cxn ang="0">
                    <a:pos x="T2" y="T3"/>
                  </a:cxn>
                  <a:cxn ang="0">
                    <a:pos x="T4" y="T5"/>
                  </a:cxn>
                  <a:cxn ang="0">
                    <a:pos x="T6" y="T7"/>
                  </a:cxn>
                  <a:cxn ang="0">
                    <a:pos x="T8" y="T9"/>
                  </a:cxn>
                </a:cxnLst>
                <a:rect l="0" t="0" r="r" b="b"/>
                <a:pathLst>
                  <a:path w="372" h="194">
                    <a:moveTo>
                      <a:pt x="40" y="0"/>
                    </a:moveTo>
                    <a:cubicBezTo>
                      <a:pt x="0" y="40"/>
                      <a:pt x="0" y="40"/>
                      <a:pt x="0" y="40"/>
                    </a:cubicBezTo>
                    <a:cubicBezTo>
                      <a:pt x="97" y="133"/>
                      <a:pt x="228" y="191"/>
                      <a:pt x="372" y="194"/>
                    </a:cubicBezTo>
                    <a:cubicBezTo>
                      <a:pt x="372" y="137"/>
                      <a:pt x="372" y="137"/>
                      <a:pt x="372" y="137"/>
                    </a:cubicBezTo>
                    <a:cubicBezTo>
                      <a:pt x="244" y="134"/>
                      <a:pt x="127" y="82"/>
                      <a:pt x="40" y="0"/>
                    </a:cubicBezTo>
                    <a:close/>
                  </a:path>
                </a:pathLst>
              </a:custGeom>
              <a:solidFill>
                <a:schemeClr val="accent4"/>
              </a:solidFill>
              <a:ln>
                <a:noFill/>
              </a:ln>
            </p:spPr>
            <p:txBody>
              <a:bodyPr vert="horz" wrap="square" lIns="91440" tIns="45720" rIns="91440" bIns="45720" numCol="1" anchor="ctr" anchorCtr="0" compatLnSpc="1">
                <a:prstTxWarp prst="textNoShape">
                  <a:avLst/>
                </a:prstTxWarp>
              </a:bodyPr>
              <a:lstStyle/>
              <a:p>
                <a:endParaRPr lang="en-US" sz="3000"/>
              </a:p>
            </p:txBody>
          </p:sp>
          <p:sp>
            <p:nvSpPr>
              <p:cNvPr id="40" name="Freeform 52"/>
              <p:cNvSpPr>
                <a:spLocks/>
              </p:cNvSpPr>
              <p:nvPr/>
            </p:nvSpPr>
            <p:spPr bwMode="auto">
              <a:xfrm>
                <a:off x="2279650" y="3054350"/>
                <a:ext cx="257175" cy="493713"/>
              </a:xfrm>
              <a:custGeom>
                <a:avLst/>
                <a:gdLst>
                  <a:gd name="T0" fmla="*/ 137 w 195"/>
                  <a:gd name="T1" fmla="*/ 372 h 372"/>
                  <a:gd name="T2" fmla="*/ 195 w 195"/>
                  <a:gd name="T3" fmla="*/ 372 h 372"/>
                  <a:gd name="T4" fmla="*/ 40 w 195"/>
                  <a:gd name="T5" fmla="*/ 0 h 372"/>
                  <a:gd name="T6" fmla="*/ 0 w 195"/>
                  <a:gd name="T7" fmla="*/ 40 h 372"/>
                  <a:gd name="T8" fmla="*/ 137 w 195"/>
                  <a:gd name="T9" fmla="*/ 372 h 372"/>
                </a:gdLst>
                <a:ahLst/>
                <a:cxnLst>
                  <a:cxn ang="0">
                    <a:pos x="T0" y="T1"/>
                  </a:cxn>
                  <a:cxn ang="0">
                    <a:pos x="T2" y="T3"/>
                  </a:cxn>
                  <a:cxn ang="0">
                    <a:pos x="T4" y="T5"/>
                  </a:cxn>
                  <a:cxn ang="0">
                    <a:pos x="T6" y="T7"/>
                  </a:cxn>
                  <a:cxn ang="0">
                    <a:pos x="T8" y="T9"/>
                  </a:cxn>
                </a:cxnLst>
                <a:rect l="0" t="0" r="r" b="b"/>
                <a:pathLst>
                  <a:path w="195" h="372">
                    <a:moveTo>
                      <a:pt x="137" y="372"/>
                    </a:moveTo>
                    <a:cubicBezTo>
                      <a:pt x="195" y="372"/>
                      <a:pt x="195" y="372"/>
                      <a:pt x="195" y="372"/>
                    </a:cubicBezTo>
                    <a:cubicBezTo>
                      <a:pt x="191" y="228"/>
                      <a:pt x="133" y="97"/>
                      <a:pt x="40" y="0"/>
                    </a:cubicBezTo>
                    <a:cubicBezTo>
                      <a:pt x="0" y="40"/>
                      <a:pt x="0" y="40"/>
                      <a:pt x="0" y="40"/>
                    </a:cubicBezTo>
                    <a:cubicBezTo>
                      <a:pt x="83" y="127"/>
                      <a:pt x="134" y="243"/>
                      <a:pt x="137" y="372"/>
                    </a:cubicBezTo>
                    <a:close/>
                  </a:path>
                </a:pathLst>
              </a:custGeom>
              <a:solidFill>
                <a:schemeClr val="accent6"/>
              </a:solidFill>
              <a:ln>
                <a:noFill/>
              </a:ln>
            </p:spPr>
            <p:txBody>
              <a:bodyPr vert="horz" wrap="square" lIns="91440" tIns="45720" rIns="91440" bIns="45720" numCol="1" anchor="ctr" anchorCtr="0" compatLnSpc="1">
                <a:prstTxWarp prst="textNoShape">
                  <a:avLst/>
                </a:prstTxWarp>
              </a:bodyPr>
              <a:lstStyle/>
              <a:p>
                <a:endParaRPr lang="en-US" sz="3000"/>
              </a:p>
            </p:txBody>
          </p:sp>
          <p:sp>
            <p:nvSpPr>
              <p:cNvPr id="41" name="Freeform 53"/>
              <p:cNvSpPr>
                <a:spLocks/>
              </p:cNvSpPr>
              <p:nvPr/>
            </p:nvSpPr>
            <p:spPr bwMode="auto">
              <a:xfrm>
                <a:off x="1293813" y="2828925"/>
                <a:ext cx="492125" cy="257175"/>
              </a:xfrm>
              <a:custGeom>
                <a:avLst/>
                <a:gdLst>
                  <a:gd name="T0" fmla="*/ 372 w 372"/>
                  <a:gd name="T1" fmla="*/ 57 h 194"/>
                  <a:gd name="T2" fmla="*/ 372 w 372"/>
                  <a:gd name="T3" fmla="*/ 0 h 194"/>
                  <a:gd name="T4" fmla="*/ 0 w 372"/>
                  <a:gd name="T5" fmla="*/ 154 h 194"/>
                  <a:gd name="T6" fmla="*/ 40 w 372"/>
                  <a:gd name="T7" fmla="*/ 194 h 194"/>
                  <a:gd name="T8" fmla="*/ 372 w 372"/>
                  <a:gd name="T9" fmla="*/ 57 h 194"/>
                </a:gdLst>
                <a:ahLst/>
                <a:cxnLst>
                  <a:cxn ang="0">
                    <a:pos x="T0" y="T1"/>
                  </a:cxn>
                  <a:cxn ang="0">
                    <a:pos x="T2" y="T3"/>
                  </a:cxn>
                  <a:cxn ang="0">
                    <a:pos x="T4" y="T5"/>
                  </a:cxn>
                  <a:cxn ang="0">
                    <a:pos x="T6" y="T7"/>
                  </a:cxn>
                  <a:cxn ang="0">
                    <a:pos x="T8" y="T9"/>
                  </a:cxn>
                </a:cxnLst>
                <a:rect l="0" t="0" r="r" b="b"/>
                <a:pathLst>
                  <a:path w="372" h="194">
                    <a:moveTo>
                      <a:pt x="372" y="57"/>
                    </a:moveTo>
                    <a:cubicBezTo>
                      <a:pt x="372" y="0"/>
                      <a:pt x="372" y="0"/>
                      <a:pt x="372" y="0"/>
                    </a:cubicBezTo>
                    <a:cubicBezTo>
                      <a:pt x="228" y="3"/>
                      <a:pt x="97" y="61"/>
                      <a:pt x="0" y="154"/>
                    </a:cubicBezTo>
                    <a:cubicBezTo>
                      <a:pt x="40" y="194"/>
                      <a:pt x="40" y="194"/>
                      <a:pt x="40" y="194"/>
                    </a:cubicBezTo>
                    <a:cubicBezTo>
                      <a:pt x="127" y="112"/>
                      <a:pt x="244" y="60"/>
                      <a:pt x="372" y="57"/>
                    </a:cubicBezTo>
                    <a:close/>
                  </a:path>
                </a:pathLst>
              </a:custGeom>
              <a:solidFill>
                <a:schemeClr val="accent1"/>
              </a:solidFill>
              <a:ln>
                <a:noFill/>
              </a:ln>
            </p:spPr>
            <p:txBody>
              <a:bodyPr vert="horz" wrap="square" lIns="91440" tIns="45720" rIns="91440" bIns="45720" numCol="1" anchor="ctr" anchorCtr="0" compatLnSpc="1">
                <a:prstTxWarp prst="textNoShape">
                  <a:avLst/>
                </a:prstTxWarp>
              </a:bodyPr>
              <a:lstStyle/>
              <a:p>
                <a:endParaRPr lang="en-US" sz="3000"/>
              </a:p>
            </p:txBody>
          </p:sp>
        </p:grpSp>
      </p:grpSp>
      <p:sp>
        <p:nvSpPr>
          <p:cNvPr id="50" name="TextBox 49">
            <a:extLst>
              <a:ext uri="{FF2B5EF4-FFF2-40B4-BE49-F238E27FC236}">
                <a16:creationId xmlns:a16="http://schemas.microsoft.com/office/drawing/2014/main" id="{9F589BD1-02AC-499C-AE2C-665F63148137}"/>
              </a:ext>
            </a:extLst>
          </p:cNvPr>
          <p:cNvSpPr txBox="1"/>
          <p:nvPr/>
        </p:nvSpPr>
        <p:spPr>
          <a:xfrm>
            <a:off x="3667998" y="3461641"/>
            <a:ext cx="1808004" cy="553998"/>
          </a:xfrm>
          <a:prstGeom prst="rect">
            <a:avLst/>
          </a:prstGeom>
          <a:noFill/>
        </p:spPr>
        <p:txBody>
          <a:bodyPr wrap="square" lIns="0" tIns="0" rIns="0" bIns="0" rtlCol="0" anchor="ctr">
            <a:spAutoFit/>
          </a:bodyPr>
          <a:lstStyle/>
          <a:p>
            <a:pPr algn="ctr"/>
            <a:r>
              <a:rPr lang="en-US" b="1" dirty="0">
                <a:solidFill>
                  <a:schemeClr val="tx1">
                    <a:lumMod val="65000"/>
                    <a:lumOff val="35000"/>
                  </a:schemeClr>
                </a:solidFill>
              </a:rPr>
              <a:t>TIMELINE </a:t>
            </a:r>
            <a:r>
              <a:rPr lang="en-US" sz="1200" dirty="0">
                <a:solidFill>
                  <a:schemeClr val="tx1">
                    <a:lumMod val="65000"/>
                    <a:lumOff val="35000"/>
                  </a:schemeClr>
                </a:solidFill>
              </a:rPr>
              <a:t>INFOGRAPHICS</a:t>
            </a:r>
            <a:endParaRPr lang="en-US" sz="1500" dirty="0">
              <a:solidFill>
                <a:schemeClr val="tx1">
                  <a:lumMod val="65000"/>
                  <a:lumOff val="35000"/>
                </a:schemeClr>
              </a:solidFill>
            </a:endParaRPr>
          </a:p>
        </p:txBody>
      </p:sp>
      <p:sp>
        <p:nvSpPr>
          <p:cNvPr id="51" name="TextBox 50">
            <a:extLst>
              <a:ext uri="{FF2B5EF4-FFF2-40B4-BE49-F238E27FC236}">
                <a16:creationId xmlns:a16="http://schemas.microsoft.com/office/drawing/2014/main" id="{375EE927-49A9-48AB-B392-72D3BB696E56}"/>
              </a:ext>
            </a:extLst>
          </p:cNvPr>
          <p:cNvSpPr txBox="1"/>
          <p:nvPr/>
        </p:nvSpPr>
        <p:spPr>
          <a:xfrm flipH="1">
            <a:off x="7363179" y="2058947"/>
            <a:ext cx="1393004" cy="671979"/>
          </a:xfrm>
          <a:prstGeom prst="rect">
            <a:avLst/>
          </a:prstGeom>
          <a:noFill/>
        </p:spPr>
        <p:txBody>
          <a:bodyPr wrap="square" lIns="0" tIns="0" rIns="0" bIns="0" anchor="ctr">
            <a:spAutoFit/>
          </a:bodyPr>
          <a:lstStyle/>
          <a:p>
            <a:pPr>
              <a:spcAft>
                <a:spcPts val="150"/>
              </a:spcAft>
            </a:pPr>
            <a:r>
              <a:rPr lang="en-US" sz="1200" b="1" dirty="0">
                <a:solidFill>
                  <a:schemeClr val="tx1">
                    <a:lumMod val="75000"/>
                    <a:lumOff val="25000"/>
                  </a:schemeClr>
                </a:solidFill>
                <a:cs typeface="Mongolian Baiti" panose="03000500000000000000" pitchFamily="66" charset="0"/>
              </a:rPr>
              <a:t>Date: MM/DD/YY</a:t>
            </a:r>
          </a:p>
          <a:p>
            <a:pPr>
              <a:spcAft>
                <a:spcPts val="150"/>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2" name="TextBox 51">
            <a:extLst>
              <a:ext uri="{FF2B5EF4-FFF2-40B4-BE49-F238E27FC236}">
                <a16:creationId xmlns:a16="http://schemas.microsoft.com/office/drawing/2014/main" id="{870FAF61-ECCC-4B42-A3C2-15F604048061}"/>
              </a:ext>
            </a:extLst>
          </p:cNvPr>
          <p:cNvSpPr txBox="1"/>
          <p:nvPr/>
        </p:nvSpPr>
        <p:spPr>
          <a:xfrm flipH="1">
            <a:off x="7363179" y="2954749"/>
            <a:ext cx="1393004" cy="671979"/>
          </a:xfrm>
          <a:prstGeom prst="rect">
            <a:avLst/>
          </a:prstGeom>
          <a:noFill/>
        </p:spPr>
        <p:txBody>
          <a:bodyPr wrap="square" lIns="0" tIns="0" rIns="0" bIns="0" anchor="ctr">
            <a:spAutoFit/>
          </a:bodyPr>
          <a:lstStyle/>
          <a:p>
            <a:pPr>
              <a:spcAft>
                <a:spcPts val="150"/>
              </a:spcAft>
            </a:pPr>
            <a:r>
              <a:rPr lang="en-US" sz="1200" b="1" dirty="0">
                <a:solidFill>
                  <a:schemeClr val="tx1">
                    <a:lumMod val="75000"/>
                    <a:lumOff val="25000"/>
                  </a:schemeClr>
                </a:solidFill>
                <a:cs typeface="Mongolian Baiti" panose="03000500000000000000" pitchFamily="66" charset="0"/>
              </a:rPr>
              <a:t>Date: MM/DD/YY</a:t>
            </a:r>
          </a:p>
          <a:p>
            <a:pPr>
              <a:spcAft>
                <a:spcPts val="150"/>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3" name="TextBox 52">
            <a:extLst>
              <a:ext uri="{FF2B5EF4-FFF2-40B4-BE49-F238E27FC236}">
                <a16:creationId xmlns:a16="http://schemas.microsoft.com/office/drawing/2014/main" id="{7837C1C4-B710-489F-AE24-79151E6AA257}"/>
              </a:ext>
            </a:extLst>
          </p:cNvPr>
          <p:cNvSpPr txBox="1"/>
          <p:nvPr/>
        </p:nvSpPr>
        <p:spPr>
          <a:xfrm flipH="1">
            <a:off x="7363179" y="3850550"/>
            <a:ext cx="1393004" cy="671979"/>
          </a:xfrm>
          <a:prstGeom prst="rect">
            <a:avLst/>
          </a:prstGeom>
          <a:noFill/>
        </p:spPr>
        <p:txBody>
          <a:bodyPr wrap="square" lIns="0" tIns="0" rIns="0" bIns="0" anchor="ctr">
            <a:spAutoFit/>
          </a:bodyPr>
          <a:lstStyle/>
          <a:p>
            <a:pPr>
              <a:spcAft>
                <a:spcPts val="150"/>
              </a:spcAft>
            </a:pPr>
            <a:r>
              <a:rPr lang="en-US" sz="1200" b="1" dirty="0">
                <a:solidFill>
                  <a:schemeClr val="tx1">
                    <a:lumMod val="75000"/>
                    <a:lumOff val="25000"/>
                  </a:schemeClr>
                </a:solidFill>
                <a:cs typeface="Mongolian Baiti" panose="03000500000000000000" pitchFamily="66" charset="0"/>
              </a:rPr>
              <a:t>Date: MM/DD/YY</a:t>
            </a:r>
          </a:p>
          <a:p>
            <a:pPr>
              <a:spcAft>
                <a:spcPts val="150"/>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4" name="TextBox 53">
            <a:extLst>
              <a:ext uri="{FF2B5EF4-FFF2-40B4-BE49-F238E27FC236}">
                <a16:creationId xmlns:a16="http://schemas.microsoft.com/office/drawing/2014/main" id="{BA9F0A3E-20C2-4F72-A2A1-2EF48178BA36}"/>
              </a:ext>
            </a:extLst>
          </p:cNvPr>
          <p:cNvSpPr txBox="1"/>
          <p:nvPr/>
        </p:nvSpPr>
        <p:spPr>
          <a:xfrm flipH="1">
            <a:off x="7363179" y="4746350"/>
            <a:ext cx="1393004" cy="671979"/>
          </a:xfrm>
          <a:prstGeom prst="rect">
            <a:avLst/>
          </a:prstGeom>
          <a:noFill/>
        </p:spPr>
        <p:txBody>
          <a:bodyPr wrap="square" lIns="0" tIns="0" rIns="0" bIns="0" anchor="ctr">
            <a:spAutoFit/>
          </a:bodyPr>
          <a:lstStyle/>
          <a:p>
            <a:pPr>
              <a:spcAft>
                <a:spcPts val="150"/>
              </a:spcAft>
            </a:pPr>
            <a:r>
              <a:rPr lang="en-US" sz="1200" b="1" dirty="0">
                <a:solidFill>
                  <a:schemeClr val="tx1">
                    <a:lumMod val="75000"/>
                    <a:lumOff val="25000"/>
                  </a:schemeClr>
                </a:solidFill>
                <a:cs typeface="Mongolian Baiti" panose="03000500000000000000" pitchFamily="66" charset="0"/>
              </a:rPr>
              <a:t>Date: MM/DD/YY</a:t>
            </a:r>
          </a:p>
          <a:p>
            <a:pPr>
              <a:spcAft>
                <a:spcPts val="150"/>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5" name="TextBox 54">
            <a:extLst>
              <a:ext uri="{FF2B5EF4-FFF2-40B4-BE49-F238E27FC236}">
                <a16:creationId xmlns:a16="http://schemas.microsoft.com/office/drawing/2014/main" id="{CCB58406-3800-4269-8DA0-D7C9C0F1A761}"/>
              </a:ext>
            </a:extLst>
          </p:cNvPr>
          <p:cNvSpPr txBox="1"/>
          <p:nvPr/>
        </p:nvSpPr>
        <p:spPr>
          <a:xfrm flipH="1">
            <a:off x="387820" y="2058947"/>
            <a:ext cx="1393004" cy="671979"/>
          </a:xfrm>
          <a:prstGeom prst="rect">
            <a:avLst/>
          </a:prstGeom>
          <a:noFill/>
        </p:spPr>
        <p:txBody>
          <a:bodyPr wrap="square" lIns="0" tIns="0" rIns="0" bIns="0" anchor="ctr">
            <a:spAutoFit/>
          </a:bodyPr>
          <a:lstStyle/>
          <a:p>
            <a:pPr algn="r">
              <a:spcAft>
                <a:spcPts val="150"/>
              </a:spcAft>
            </a:pPr>
            <a:r>
              <a:rPr lang="en-US" sz="1200" b="1" dirty="0">
                <a:solidFill>
                  <a:schemeClr val="tx1">
                    <a:lumMod val="75000"/>
                    <a:lumOff val="25000"/>
                  </a:schemeClr>
                </a:solidFill>
                <a:cs typeface="Mongolian Baiti" panose="03000500000000000000" pitchFamily="66" charset="0"/>
              </a:rPr>
              <a:t>Date: MM/DD/YY</a:t>
            </a:r>
          </a:p>
          <a:p>
            <a:pPr algn="r">
              <a:spcAft>
                <a:spcPts val="150"/>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6" name="TextBox 55">
            <a:extLst>
              <a:ext uri="{FF2B5EF4-FFF2-40B4-BE49-F238E27FC236}">
                <a16:creationId xmlns:a16="http://schemas.microsoft.com/office/drawing/2014/main" id="{F2839A86-CA11-4ED7-90B6-63608FCCF99A}"/>
              </a:ext>
            </a:extLst>
          </p:cNvPr>
          <p:cNvSpPr txBox="1"/>
          <p:nvPr/>
        </p:nvSpPr>
        <p:spPr>
          <a:xfrm flipH="1">
            <a:off x="387820" y="2954749"/>
            <a:ext cx="1393004" cy="671979"/>
          </a:xfrm>
          <a:prstGeom prst="rect">
            <a:avLst/>
          </a:prstGeom>
          <a:noFill/>
        </p:spPr>
        <p:txBody>
          <a:bodyPr wrap="square" lIns="0" tIns="0" rIns="0" bIns="0" anchor="ctr">
            <a:spAutoFit/>
          </a:bodyPr>
          <a:lstStyle/>
          <a:p>
            <a:pPr algn="r">
              <a:spcAft>
                <a:spcPts val="150"/>
              </a:spcAft>
            </a:pPr>
            <a:r>
              <a:rPr lang="en-US" sz="1200" b="1" dirty="0">
                <a:solidFill>
                  <a:schemeClr val="tx1">
                    <a:lumMod val="75000"/>
                    <a:lumOff val="25000"/>
                  </a:schemeClr>
                </a:solidFill>
                <a:cs typeface="Mongolian Baiti" panose="03000500000000000000" pitchFamily="66" charset="0"/>
              </a:rPr>
              <a:t>Date: MM/DD/YY</a:t>
            </a:r>
          </a:p>
          <a:p>
            <a:pPr algn="r">
              <a:spcAft>
                <a:spcPts val="150"/>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7" name="TextBox 56">
            <a:extLst>
              <a:ext uri="{FF2B5EF4-FFF2-40B4-BE49-F238E27FC236}">
                <a16:creationId xmlns:a16="http://schemas.microsoft.com/office/drawing/2014/main" id="{9D239CD7-1D6A-423D-9FF8-208D5C9696B1}"/>
              </a:ext>
            </a:extLst>
          </p:cNvPr>
          <p:cNvSpPr txBox="1"/>
          <p:nvPr/>
        </p:nvSpPr>
        <p:spPr>
          <a:xfrm flipH="1">
            <a:off x="387820" y="3850550"/>
            <a:ext cx="1393004" cy="671979"/>
          </a:xfrm>
          <a:prstGeom prst="rect">
            <a:avLst/>
          </a:prstGeom>
          <a:noFill/>
        </p:spPr>
        <p:txBody>
          <a:bodyPr wrap="square" lIns="0" tIns="0" rIns="0" bIns="0" anchor="ctr">
            <a:spAutoFit/>
          </a:bodyPr>
          <a:lstStyle/>
          <a:p>
            <a:pPr algn="r">
              <a:spcAft>
                <a:spcPts val="150"/>
              </a:spcAft>
            </a:pPr>
            <a:r>
              <a:rPr lang="en-US" sz="1200" b="1" dirty="0">
                <a:solidFill>
                  <a:schemeClr val="tx1">
                    <a:lumMod val="75000"/>
                    <a:lumOff val="25000"/>
                  </a:schemeClr>
                </a:solidFill>
                <a:cs typeface="Mongolian Baiti" panose="03000500000000000000" pitchFamily="66" charset="0"/>
              </a:rPr>
              <a:t>Date: MM/DD/YY</a:t>
            </a:r>
          </a:p>
          <a:p>
            <a:pPr algn="r">
              <a:spcAft>
                <a:spcPts val="150"/>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8" name="TextBox 57">
            <a:extLst>
              <a:ext uri="{FF2B5EF4-FFF2-40B4-BE49-F238E27FC236}">
                <a16:creationId xmlns:a16="http://schemas.microsoft.com/office/drawing/2014/main" id="{98269BAE-77BC-4788-A58A-ACBB546725FF}"/>
              </a:ext>
            </a:extLst>
          </p:cNvPr>
          <p:cNvSpPr txBox="1"/>
          <p:nvPr/>
        </p:nvSpPr>
        <p:spPr>
          <a:xfrm flipH="1">
            <a:off x="387820" y="4746350"/>
            <a:ext cx="1393004" cy="671979"/>
          </a:xfrm>
          <a:prstGeom prst="rect">
            <a:avLst/>
          </a:prstGeom>
          <a:noFill/>
        </p:spPr>
        <p:txBody>
          <a:bodyPr wrap="square" lIns="0" tIns="0" rIns="0" bIns="0" anchor="ctr">
            <a:spAutoFit/>
          </a:bodyPr>
          <a:lstStyle/>
          <a:p>
            <a:pPr algn="r">
              <a:spcAft>
                <a:spcPts val="150"/>
              </a:spcAft>
            </a:pPr>
            <a:r>
              <a:rPr lang="en-US" sz="1200" b="1" dirty="0">
                <a:solidFill>
                  <a:schemeClr val="tx1">
                    <a:lumMod val="75000"/>
                    <a:lumOff val="25000"/>
                  </a:schemeClr>
                </a:solidFill>
                <a:cs typeface="Mongolian Baiti" panose="03000500000000000000" pitchFamily="66" charset="0"/>
              </a:rPr>
              <a:t>Date: MM/DD/YY</a:t>
            </a:r>
          </a:p>
          <a:p>
            <a:pPr algn="r">
              <a:spcAft>
                <a:spcPts val="150"/>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59" name="Oval 58">
            <a:extLst>
              <a:ext uri="{FF2B5EF4-FFF2-40B4-BE49-F238E27FC236}">
                <a16:creationId xmlns:a16="http://schemas.microsoft.com/office/drawing/2014/main" id="{2CC391F2-5BDC-4E7A-9C1A-0B2148986642}"/>
              </a:ext>
            </a:extLst>
          </p:cNvPr>
          <p:cNvSpPr/>
          <p:nvPr/>
        </p:nvSpPr>
        <p:spPr>
          <a:xfrm>
            <a:off x="6429846" y="2888396"/>
            <a:ext cx="803822" cy="804681"/>
          </a:xfrm>
          <a:prstGeom prst="ellipse">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50" b="1" dirty="0"/>
              <a:t>2025</a:t>
            </a:r>
          </a:p>
        </p:txBody>
      </p:sp>
      <p:sp>
        <p:nvSpPr>
          <p:cNvPr id="60" name="Oval 59">
            <a:extLst>
              <a:ext uri="{FF2B5EF4-FFF2-40B4-BE49-F238E27FC236}">
                <a16:creationId xmlns:a16="http://schemas.microsoft.com/office/drawing/2014/main" id="{1FAC0DD6-32C1-4408-8E18-63F4ED756A93}"/>
              </a:ext>
            </a:extLst>
          </p:cNvPr>
          <p:cNvSpPr/>
          <p:nvPr/>
        </p:nvSpPr>
        <p:spPr>
          <a:xfrm>
            <a:off x="6429846" y="3784198"/>
            <a:ext cx="803822" cy="804681"/>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50" b="1" dirty="0"/>
              <a:t>2026</a:t>
            </a:r>
          </a:p>
        </p:txBody>
      </p:sp>
      <p:sp>
        <p:nvSpPr>
          <p:cNvPr id="61" name="Oval 60">
            <a:extLst>
              <a:ext uri="{FF2B5EF4-FFF2-40B4-BE49-F238E27FC236}">
                <a16:creationId xmlns:a16="http://schemas.microsoft.com/office/drawing/2014/main" id="{86E25903-96F5-43A8-94D1-137EAAF651CD}"/>
              </a:ext>
            </a:extLst>
          </p:cNvPr>
          <p:cNvSpPr/>
          <p:nvPr/>
        </p:nvSpPr>
        <p:spPr>
          <a:xfrm>
            <a:off x="6429846" y="1992596"/>
            <a:ext cx="803822" cy="804681"/>
          </a:xfrm>
          <a:prstGeom prst="ellipse">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50" b="1" dirty="0"/>
              <a:t>2024</a:t>
            </a:r>
          </a:p>
        </p:txBody>
      </p:sp>
      <p:sp>
        <p:nvSpPr>
          <p:cNvPr id="62" name="Oval 61">
            <a:extLst>
              <a:ext uri="{FF2B5EF4-FFF2-40B4-BE49-F238E27FC236}">
                <a16:creationId xmlns:a16="http://schemas.microsoft.com/office/drawing/2014/main" id="{03C88AC8-CBC8-43A4-A94A-6EB1AA89503D}"/>
              </a:ext>
            </a:extLst>
          </p:cNvPr>
          <p:cNvSpPr/>
          <p:nvPr/>
        </p:nvSpPr>
        <p:spPr>
          <a:xfrm flipH="1">
            <a:off x="6429845" y="4679999"/>
            <a:ext cx="803820" cy="804681"/>
          </a:xfrm>
          <a:prstGeom prst="ellipse">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50" b="1" dirty="0"/>
              <a:t>2027</a:t>
            </a:r>
          </a:p>
        </p:txBody>
      </p:sp>
      <p:sp>
        <p:nvSpPr>
          <p:cNvPr id="63" name="Oval 62">
            <a:extLst>
              <a:ext uri="{FF2B5EF4-FFF2-40B4-BE49-F238E27FC236}">
                <a16:creationId xmlns:a16="http://schemas.microsoft.com/office/drawing/2014/main" id="{2BA97202-7A50-424A-A564-4D8CCB8844E0}"/>
              </a:ext>
            </a:extLst>
          </p:cNvPr>
          <p:cNvSpPr/>
          <p:nvPr/>
        </p:nvSpPr>
        <p:spPr>
          <a:xfrm flipH="1">
            <a:off x="1910334" y="2888398"/>
            <a:ext cx="803820" cy="804681"/>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50" b="1" dirty="0"/>
              <a:t>2021</a:t>
            </a:r>
          </a:p>
        </p:txBody>
      </p:sp>
      <p:sp>
        <p:nvSpPr>
          <p:cNvPr id="64" name="Oval 63">
            <a:extLst>
              <a:ext uri="{FF2B5EF4-FFF2-40B4-BE49-F238E27FC236}">
                <a16:creationId xmlns:a16="http://schemas.microsoft.com/office/drawing/2014/main" id="{91F901DE-D95E-4684-B343-841892055B08}"/>
              </a:ext>
            </a:extLst>
          </p:cNvPr>
          <p:cNvSpPr/>
          <p:nvPr/>
        </p:nvSpPr>
        <p:spPr>
          <a:xfrm flipH="1">
            <a:off x="1910333" y="3784198"/>
            <a:ext cx="803820" cy="804681"/>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50" b="1" dirty="0"/>
              <a:t>2022</a:t>
            </a:r>
          </a:p>
        </p:txBody>
      </p:sp>
      <p:sp>
        <p:nvSpPr>
          <p:cNvPr id="65" name="Oval 64">
            <a:extLst>
              <a:ext uri="{FF2B5EF4-FFF2-40B4-BE49-F238E27FC236}">
                <a16:creationId xmlns:a16="http://schemas.microsoft.com/office/drawing/2014/main" id="{4DF20A8F-9D8D-4A92-AD13-5428A8B8035A}"/>
              </a:ext>
            </a:extLst>
          </p:cNvPr>
          <p:cNvSpPr/>
          <p:nvPr/>
        </p:nvSpPr>
        <p:spPr>
          <a:xfrm flipH="1">
            <a:off x="1910333" y="1992596"/>
            <a:ext cx="803820" cy="804681"/>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50" b="1" dirty="0"/>
              <a:t>2020</a:t>
            </a:r>
          </a:p>
        </p:txBody>
      </p:sp>
      <p:sp>
        <p:nvSpPr>
          <p:cNvPr id="66" name="Oval 65">
            <a:extLst>
              <a:ext uri="{FF2B5EF4-FFF2-40B4-BE49-F238E27FC236}">
                <a16:creationId xmlns:a16="http://schemas.microsoft.com/office/drawing/2014/main" id="{9014FE0C-5302-4588-B861-83CE935E88B7}"/>
              </a:ext>
            </a:extLst>
          </p:cNvPr>
          <p:cNvSpPr/>
          <p:nvPr/>
        </p:nvSpPr>
        <p:spPr>
          <a:xfrm>
            <a:off x="1910334" y="4679999"/>
            <a:ext cx="803822" cy="804681"/>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50" b="1" dirty="0"/>
              <a:t>2023</a:t>
            </a:r>
          </a:p>
        </p:txBody>
      </p:sp>
    </p:spTree>
    <p:extLst>
      <p:ext uri="{BB962C8B-B14F-4D97-AF65-F5344CB8AC3E}">
        <p14:creationId xmlns:p14="http://schemas.microsoft.com/office/powerpoint/2010/main" val="20763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387820" y="884975"/>
            <a:ext cx="8368363" cy="199546"/>
          </a:xfrm>
        </p:spPr>
        <p:txBody>
          <a:bodyPr/>
          <a:lstStyle/>
          <a:p>
            <a:r>
              <a:rPr lang="en-US" dirty="0"/>
              <a:t>Enter your subhead line here</a:t>
            </a:r>
          </a:p>
        </p:txBody>
      </p:sp>
      <p:sp>
        <p:nvSpPr>
          <p:cNvPr id="5" name="Title 4"/>
          <p:cNvSpPr>
            <a:spLocks noGrp="1"/>
          </p:cNvSpPr>
          <p:nvPr>
            <p:ph type="title"/>
          </p:nvPr>
        </p:nvSpPr>
        <p:spPr>
          <a:xfrm>
            <a:off x="387820" y="382773"/>
            <a:ext cx="8368363" cy="445500"/>
          </a:xfrm>
        </p:spPr>
        <p:txBody>
          <a:bodyPr/>
          <a:lstStyle/>
          <a:p>
            <a:r>
              <a:rPr lang="en-US" dirty="0"/>
              <a:t>Timeline Infographics – 8 Steps</a:t>
            </a:r>
          </a:p>
        </p:txBody>
      </p:sp>
      <p:sp>
        <p:nvSpPr>
          <p:cNvPr id="62" name="Rectangle 61">
            <a:extLst>
              <a:ext uri="{FF2B5EF4-FFF2-40B4-BE49-F238E27FC236}">
                <a16:creationId xmlns:a16="http://schemas.microsoft.com/office/drawing/2014/main" id="{D352857F-75B5-4B44-88A9-82A4E1F8C9BD}"/>
              </a:ext>
            </a:extLst>
          </p:cNvPr>
          <p:cNvSpPr/>
          <p:nvPr/>
        </p:nvSpPr>
        <p:spPr bwMode="auto">
          <a:xfrm>
            <a:off x="1579342" y="4312321"/>
            <a:ext cx="691934" cy="460745"/>
          </a:xfrm>
          <a:prstGeom prst="rect">
            <a:avLst/>
          </a:prstGeom>
          <a:solidFill>
            <a:schemeClr val="accent2">
              <a:alpha val="40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
        <p:nvSpPr>
          <p:cNvPr id="63" name="Rectangle: Top Corners Rounded 62">
            <a:extLst>
              <a:ext uri="{FF2B5EF4-FFF2-40B4-BE49-F238E27FC236}">
                <a16:creationId xmlns:a16="http://schemas.microsoft.com/office/drawing/2014/main" id="{D4B89F25-78D6-414A-A10A-01BF7A179F26}"/>
              </a:ext>
            </a:extLst>
          </p:cNvPr>
          <p:cNvSpPr/>
          <p:nvPr/>
        </p:nvSpPr>
        <p:spPr bwMode="auto">
          <a:xfrm>
            <a:off x="1682944" y="4409785"/>
            <a:ext cx="484730" cy="955820"/>
          </a:xfrm>
          <a:prstGeom prst="round2SameRect">
            <a:avLst>
              <a:gd name="adj1" fmla="val 0"/>
              <a:gd name="adj2" fmla="val 50000"/>
            </a:avLst>
          </a:prstGeom>
          <a:solidFill>
            <a:schemeClr val="accent2"/>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4050">
              <a:solidFill>
                <a:schemeClr val="bg1"/>
              </a:solidFill>
            </a:endParaRPr>
          </a:p>
        </p:txBody>
      </p:sp>
      <p:sp>
        <p:nvSpPr>
          <p:cNvPr id="88" name="Rectangle 87">
            <a:extLst>
              <a:ext uri="{FF2B5EF4-FFF2-40B4-BE49-F238E27FC236}">
                <a16:creationId xmlns:a16="http://schemas.microsoft.com/office/drawing/2014/main" id="{9ECDA1C9-C302-4180-A519-813E4F12C9FD}"/>
              </a:ext>
            </a:extLst>
          </p:cNvPr>
          <p:cNvSpPr/>
          <p:nvPr/>
        </p:nvSpPr>
        <p:spPr bwMode="auto">
          <a:xfrm>
            <a:off x="5809932" y="4312321"/>
            <a:ext cx="691934" cy="460745"/>
          </a:xfrm>
          <a:prstGeom prst="rect">
            <a:avLst/>
          </a:prstGeom>
          <a:solidFill>
            <a:schemeClr val="accent6">
              <a:alpha val="40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
        <p:nvSpPr>
          <p:cNvPr id="89" name="Rectangle: Top Corners Rounded 88">
            <a:extLst>
              <a:ext uri="{FF2B5EF4-FFF2-40B4-BE49-F238E27FC236}">
                <a16:creationId xmlns:a16="http://schemas.microsoft.com/office/drawing/2014/main" id="{171DE2D4-CABA-4A95-A9A6-53615539D87F}"/>
              </a:ext>
            </a:extLst>
          </p:cNvPr>
          <p:cNvSpPr/>
          <p:nvPr/>
        </p:nvSpPr>
        <p:spPr bwMode="auto">
          <a:xfrm>
            <a:off x="5913535" y="4409785"/>
            <a:ext cx="484730" cy="955826"/>
          </a:xfrm>
          <a:prstGeom prst="round2SameRect">
            <a:avLst>
              <a:gd name="adj1" fmla="val 0"/>
              <a:gd name="adj2" fmla="val 50000"/>
            </a:avLst>
          </a:prstGeom>
          <a:solidFill>
            <a:schemeClr val="accent6"/>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4050">
              <a:solidFill>
                <a:schemeClr val="bg1"/>
              </a:solidFill>
            </a:endParaRPr>
          </a:p>
        </p:txBody>
      </p:sp>
      <p:sp>
        <p:nvSpPr>
          <p:cNvPr id="93" name="Rectangle 92">
            <a:extLst>
              <a:ext uri="{FF2B5EF4-FFF2-40B4-BE49-F238E27FC236}">
                <a16:creationId xmlns:a16="http://schemas.microsoft.com/office/drawing/2014/main" id="{3599DB13-6B2C-4107-83A8-B6A94743DCD5}"/>
              </a:ext>
            </a:extLst>
          </p:cNvPr>
          <p:cNvSpPr/>
          <p:nvPr/>
        </p:nvSpPr>
        <p:spPr>
          <a:xfrm rot="16200000">
            <a:off x="5816741" y="4726114"/>
            <a:ext cx="678315" cy="323165"/>
          </a:xfrm>
          <a:prstGeom prst="rect">
            <a:avLst/>
          </a:prstGeom>
        </p:spPr>
        <p:txBody>
          <a:bodyPr wrap="square" lIns="0" tIns="0" rIns="0" bIns="0" anchor="ctr">
            <a:spAutoFit/>
          </a:bodyPr>
          <a:lstStyle/>
          <a:p>
            <a:pPr algn="ctr"/>
            <a:r>
              <a:rPr lang="en-US" sz="2100" b="1" dirty="0">
                <a:solidFill>
                  <a:schemeClr val="bg1"/>
                </a:solidFill>
              </a:rPr>
              <a:t>2027</a:t>
            </a:r>
            <a:endParaRPr lang="en-US" sz="2100" dirty="0">
              <a:solidFill>
                <a:schemeClr val="bg1"/>
              </a:solidFill>
            </a:endParaRPr>
          </a:p>
        </p:txBody>
      </p:sp>
      <p:sp>
        <p:nvSpPr>
          <p:cNvPr id="73" name="Rectangle 72">
            <a:extLst>
              <a:ext uri="{FF2B5EF4-FFF2-40B4-BE49-F238E27FC236}">
                <a16:creationId xmlns:a16="http://schemas.microsoft.com/office/drawing/2014/main" id="{49C1B8BA-32BE-4F52-B490-DE526B3E5EF3}"/>
              </a:ext>
            </a:extLst>
          </p:cNvPr>
          <p:cNvSpPr/>
          <p:nvPr/>
        </p:nvSpPr>
        <p:spPr bwMode="auto">
          <a:xfrm>
            <a:off x="3694636" y="4312321"/>
            <a:ext cx="691934" cy="460745"/>
          </a:xfrm>
          <a:prstGeom prst="rect">
            <a:avLst/>
          </a:prstGeom>
          <a:solidFill>
            <a:schemeClr val="accent4">
              <a:alpha val="40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
        <p:nvSpPr>
          <p:cNvPr id="74" name="Rectangle: Top Corners Rounded 73">
            <a:extLst>
              <a:ext uri="{FF2B5EF4-FFF2-40B4-BE49-F238E27FC236}">
                <a16:creationId xmlns:a16="http://schemas.microsoft.com/office/drawing/2014/main" id="{01952725-CF32-4C45-AE2F-BCE7C3E0F441}"/>
              </a:ext>
            </a:extLst>
          </p:cNvPr>
          <p:cNvSpPr/>
          <p:nvPr/>
        </p:nvSpPr>
        <p:spPr bwMode="auto">
          <a:xfrm>
            <a:off x="3798238" y="4409785"/>
            <a:ext cx="484730" cy="955826"/>
          </a:xfrm>
          <a:prstGeom prst="round2SameRect">
            <a:avLst>
              <a:gd name="adj1" fmla="val 0"/>
              <a:gd name="adj2" fmla="val 50000"/>
            </a:avLst>
          </a:prstGeom>
          <a:solidFill>
            <a:schemeClr val="accent4"/>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4050">
              <a:solidFill>
                <a:schemeClr val="bg1"/>
              </a:solidFill>
            </a:endParaRPr>
          </a:p>
        </p:txBody>
      </p:sp>
      <p:sp>
        <p:nvSpPr>
          <p:cNvPr id="78" name="Rectangle 77">
            <a:extLst>
              <a:ext uri="{FF2B5EF4-FFF2-40B4-BE49-F238E27FC236}">
                <a16:creationId xmlns:a16="http://schemas.microsoft.com/office/drawing/2014/main" id="{445FC92A-479C-42C1-8820-CC3DC8FCD4A2}"/>
              </a:ext>
            </a:extLst>
          </p:cNvPr>
          <p:cNvSpPr/>
          <p:nvPr/>
        </p:nvSpPr>
        <p:spPr>
          <a:xfrm rot="16200000">
            <a:off x="3701447" y="4726114"/>
            <a:ext cx="678315" cy="323165"/>
          </a:xfrm>
          <a:prstGeom prst="rect">
            <a:avLst/>
          </a:prstGeom>
        </p:spPr>
        <p:txBody>
          <a:bodyPr wrap="square" lIns="0" tIns="0" rIns="0" bIns="0" anchor="ctr">
            <a:spAutoFit/>
          </a:bodyPr>
          <a:lstStyle/>
          <a:p>
            <a:pPr algn="ctr"/>
            <a:r>
              <a:rPr lang="en-US" sz="2100" b="1" dirty="0">
                <a:solidFill>
                  <a:schemeClr val="bg1"/>
                </a:solidFill>
              </a:rPr>
              <a:t>2025</a:t>
            </a:r>
            <a:endParaRPr lang="en-US" sz="2100" dirty="0">
              <a:solidFill>
                <a:schemeClr val="bg1"/>
              </a:solidFill>
            </a:endParaRPr>
          </a:p>
        </p:txBody>
      </p:sp>
      <p:sp>
        <p:nvSpPr>
          <p:cNvPr id="103" name="Rectangle 102">
            <a:extLst>
              <a:ext uri="{FF2B5EF4-FFF2-40B4-BE49-F238E27FC236}">
                <a16:creationId xmlns:a16="http://schemas.microsoft.com/office/drawing/2014/main" id="{92D8FFEA-DAC6-4FE9-9AA4-81206E4862B6}"/>
              </a:ext>
            </a:extLst>
          </p:cNvPr>
          <p:cNvSpPr/>
          <p:nvPr/>
        </p:nvSpPr>
        <p:spPr>
          <a:xfrm rot="16200000">
            <a:off x="1586150" y="4726114"/>
            <a:ext cx="678315" cy="323165"/>
          </a:xfrm>
          <a:prstGeom prst="rect">
            <a:avLst/>
          </a:prstGeom>
        </p:spPr>
        <p:txBody>
          <a:bodyPr wrap="square" lIns="0" tIns="0" rIns="0" bIns="0" anchor="ctr">
            <a:spAutoFit/>
          </a:bodyPr>
          <a:lstStyle/>
          <a:p>
            <a:pPr algn="ctr"/>
            <a:r>
              <a:rPr lang="en-US" sz="2100" b="1" dirty="0">
                <a:solidFill>
                  <a:schemeClr val="bg1"/>
                </a:solidFill>
              </a:rPr>
              <a:t>2023</a:t>
            </a:r>
            <a:endParaRPr lang="en-US" sz="2100" dirty="0">
              <a:solidFill>
                <a:schemeClr val="bg1"/>
              </a:solidFill>
            </a:endParaRPr>
          </a:p>
        </p:txBody>
      </p:sp>
      <p:sp>
        <p:nvSpPr>
          <p:cNvPr id="122" name="TextBox 121">
            <a:extLst>
              <a:ext uri="{FF2B5EF4-FFF2-40B4-BE49-F238E27FC236}">
                <a16:creationId xmlns:a16="http://schemas.microsoft.com/office/drawing/2014/main" id="{D2E42C02-5231-44A7-9A00-E49416DFA713}"/>
              </a:ext>
            </a:extLst>
          </p:cNvPr>
          <p:cNvSpPr txBox="1"/>
          <p:nvPr/>
        </p:nvSpPr>
        <p:spPr>
          <a:xfrm flipH="1">
            <a:off x="385246" y="4320877"/>
            <a:ext cx="964826" cy="904094"/>
          </a:xfrm>
          <a:prstGeom prst="rect">
            <a:avLst/>
          </a:prstGeom>
          <a:noFill/>
        </p:spPr>
        <p:txBody>
          <a:bodyPr wrap="square" lIns="0" tIns="0" rIns="0" bIns="0" anchor="t">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3" name="TextBox 122">
            <a:extLst>
              <a:ext uri="{FF2B5EF4-FFF2-40B4-BE49-F238E27FC236}">
                <a16:creationId xmlns:a16="http://schemas.microsoft.com/office/drawing/2014/main" id="{D9BEBEF1-98C7-47BE-A6AA-0992F5A967AA}"/>
              </a:ext>
            </a:extLst>
          </p:cNvPr>
          <p:cNvSpPr txBox="1"/>
          <p:nvPr/>
        </p:nvSpPr>
        <p:spPr>
          <a:xfrm flipH="1">
            <a:off x="6731134" y="4320877"/>
            <a:ext cx="964826" cy="904094"/>
          </a:xfrm>
          <a:prstGeom prst="rect">
            <a:avLst/>
          </a:prstGeom>
          <a:noFill/>
        </p:spPr>
        <p:txBody>
          <a:bodyPr wrap="square" lIns="0" tIns="0" rIns="0" bIns="0" anchor="t">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4" name="TextBox 123">
            <a:extLst>
              <a:ext uri="{FF2B5EF4-FFF2-40B4-BE49-F238E27FC236}">
                <a16:creationId xmlns:a16="http://schemas.microsoft.com/office/drawing/2014/main" id="{781D2D21-699C-4E55-8061-F2B2E382AF56}"/>
              </a:ext>
            </a:extLst>
          </p:cNvPr>
          <p:cNvSpPr txBox="1"/>
          <p:nvPr/>
        </p:nvSpPr>
        <p:spPr>
          <a:xfrm flipH="1">
            <a:off x="4615837" y="4320877"/>
            <a:ext cx="964826" cy="904094"/>
          </a:xfrm>
          <a:prstGeom prst="rect">
            <a:avLst/>
          </a:prstGeom>
          <a:noFill/>
        </p:spPr>
        <p:txBody>
          <a:bodyPr wrap="square" lIns="0" tIns="0" rIns="0" bIns="0" anchor="t">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5" name="TextBox 124">
            <a:extLst>
              <a:ext uri="{FF2B5EF4-FFF2-40B4-BE49-F238E27FC236}">
                <a16:creationId xmlns:a16="http://schemas.microsoft.com/office/drawing/2014/main" id="{7A0E4B10-8CA0-4D5B-B7AA-39E3F24B7E06}"/>
              </a:ext>
            </a:extLst>
          </p:cNvPr>
          <p:cNvSpPr txBox="1"/>
          <p:nvPr/>
        </p:nvSpPr>
        <p:spPr>
          <a:xfrm flipH="1">
            <a:off x="2500543" y="4320877"/>
            <a:ext cx="964826" cy="904094"/>
          </a:xfrm>
          <a:prstGeom prst="rect">
            <a:avLst/>
          </a:prstGeom>
          <a:noFill/>
        </p:spPr>
        <p:txBody>
          <a:bodyPr wrap="square" lIns="0" tIns="0" rIns="0" bIns="0" anchor="t">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1" name="Rectangle 120">
            <a:extLst>
              <a:ext uri="{FF2B5EF4-FFF2-40B4-BE49-F238E27FC236}">
                <a16:creationId xmlns:a16="http://schemas.microsoft.com/office/drawing/2014/main" id="{9C1A86D4-384E-496F-B1A8-6172C4923EA9}"/>
              </a:ext>
            </a:extLst>
          </p:cNvPr>
          <p:cNvSpPr/>
          <p:nvPr/>
        </p:nvSpPr>
        <p:spPr bwMode="auto">
          <a:xfrm>
            <a:off x="7925229" y="4312321"/>
            <a:ext cx="691934" cy="460745"/>
          </a:xfrm>
          <a:prstGeom prst="rect">
            <a:avLst/>
          </a:prstGeom>
          <a:solidFill>
            <a:schemeClr val="tx1">
              <a:lumMod val="50000"/>
              <a:lumOff val="50000"/>
              <a:alpha val="40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2100"/>
          </a:p>
        </p:txBody>
      </p:sp>
      <p:sp>
        <p:nvSpPr>
          <p:cNvPr id="129" name="Rectangle: Top Corners Rounded 128">
            <a:extLst>
              <a:ext uri="{FF2B5EF4-FFF2-40B4-BE49-F238E27FC236}">
                <a16:creationId xmlns:a16="http://schemas.microsoft.com/office/drawing/2014/main" id="{D10BCAFD-9591-4511-9833-67D21ED9B48A}"/>
              </a:ext>
            </a:extLst>
          </p:cNvPr>
          <p:cNvSpPr/>
          <p:nvPr/>
        </p:nvSpPr>
        <p:spPr bwMode="auto">
          <a:xfrm>
            <a:off x="8028832" y="4409786"/>
            <a:ext cx="484730" cy="955825"/>
          </a:xfrm>
          <a:prstGeom prst="round2SameRect">
            <a:avLst>
              <a:gd name="adj1" fmla="val 0"/>
              <a:gd name="adj2" fmla="val 50000"/>
            </a:avLst>
          </a:prstGeom>
          <a:solidFill>
            <a:schemeClr val="tx1">
              <a:lumMod val="50000"/>
              <a:lumOff val="50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3600">
              <a:solidFill>
                <a:schemeClr val="bg1"/>
              </a:solidFill>
            </a:endParaRPr>
          </a:p>
        </p:txBody>
      </p:sp>
      <p:sp>
        <p:nvSpPr>
          <p:cNvPr id="132" name="Rectangle 131">
            <a:extLst>
              <a:ext uri="{FF2B5EF4-FFF2-40B4-BE49-F238E27FC236}">
                <a16:creationId xmlns:a16="http://schemas.microsoft.com/office/drawing/2014/main" id="{06240B72-94BB-480E-8F9A-3A618087AF1E}"/>
              </a:ext>
            </a:extLst>
          </p:cNvPr>
          <p:cNvSpPr/>
          <p:nvPr/>
        </p:nvSpPr>
        <p:spPr>
          <a:xfrm rot="16200000">
            <a:off x="7932038" y="4749195"/>
            <a:ext cx="678315" cy="276999"/>
          </a:xfrm>
          <a:prstGeom prst="rect">
            <a:avLst/>
          </a:prstGeom>
        </p:spPr>
        <p:txBody>
          <a:bodyPr wrap="square" lIns="0" tIns="0" rIns="0" bIns="0" anchor="ctr">
            <a:spAutoFit/>
          </a:bodyPr>
          <a:lstStyle/>
          <a:p>
            <a:pPr algn="ctr"/>
            <a:r>
              <a:rPr lang="en-US" sz="1800" b="1" dirty="0">
                <a:solidFill>
                  <a:schemeClr val="bg1"/>
                </a:solidFill>
              </a:rPr>
              <a:t>2029</a:t>
            </a:r>
            <a:endParaRPr lang="en-US" sz="1800" dirty="0">
              <a:solidFill>
                <a:schemeClr val="bg1"/>
              </a:solidFill>
            </a:endParaRPr>
          </a:p>
        </p:txBody>
      </p:sp>
      <p:sp>
        <p:nvSpPr>
          <p:cNvPr id="47" name="Rectangle 46">
            <a:extLst>
              <a:ext uri="{FF2B5EF4-FFF2-40B4-BE49-F238E27FC236}">
                <a16:creationId xmlns:a16="http://schemas.microsoft.com/office/drawing/2014/main" id="{AFA46A9E-6852-48BC-A175-C1B1A1775DA9}"/>
              </a:ext>
            </a:extLst>
          </p:cNvPr>
          <p:cNvSpPr/>
          <p:nvPr/>
        </p:nvSpPr>
        <p:spPr bwMode="auto">
          <a:xfrm>
            <a:off x="521695" y="2749466"/>
            <a:ext cx="691934" cy="460745"/>
          </a:xfrm>
          <a:prstGeom prst="rect">
            <a:avLst/>
          </a:prstGeom>
          <a:solidFill>
            <a:schemeClr val="accent1">
              <a:alpha val="40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dirty="0"/>
          </a:p>
        </p:txBody>
      </p:sp>
      <p:sp>
        <p:nvSpPr>
          <p:cNvPr id="49" name="Rectangle: Top Corners Rounded 48">
            <a:extLst>
              <a:ext uri="{FF2B5EF4-FFF2-40B4-BE49-F238E27FC236}">
                <a16:creationId xmlns:a16="http://schemas.microsoft.com/office/drawing/2014/main" id="{FF3B1144-5667-4B71-A11C-7CDD505EDA95}"/>
              </a:ext>
            </a:extLst>
          </p:cNvPr>
          <p:cNvSpPr/>
          <p:nvPr/>
        </p:nvSpPr>
        <p:spPr bwMode="auto">
          <a:xfrm>
            <a:off x="625297" y="2156919"/>
            <a:ext cx="484730" cy="955826"/>
          </a:xfrm>
          <a:prstGeom prst="round2SameRect">
            <a:avLst>
              <a:gd name="adj1" fmla="val 50000"/>
              <a:gd name="adj2" fmla="val 0"/>
            </a:avLst>
          </a:prstGeom>
          <a:solidFill>
            <a:schemeClr val="accent1"/>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4050">
              <a:solidFill>
                <a:schemeClr val="bg1"/>
              </a:solidFill>
            </a:endParaRPr>
          </a:p>
        </p:txBody>
      </p:sp>
      <p:sp>
        <p:nvSpPr>
          <p:cNvPr id="50" name="Rectangle 49">
            <a:extLst>
              <a:ext uri="{FF2B5EF4-FFF2-40B4-BE49-F238E27FC236}">
                <a16:creationId xmlns:a16="http://schemas.microsoft.com/office/drawing/2014/main" id="{CCD4BD74-FA8B-42C2-8A4F-61FA100EF4EF}"/>
              </a:ext>
            </a:extLst>
          </p:cNvPr>
          <p:cNvSpPr/>
          <p:nvPr/>
        </p:nvSpPr>
        <p:spPr>
          <a:xfrm rot="16200000">
            <a:off x="528505" y="2496332"/>
            <a:ext cx="678315" cy="276999"/>
          </a:xfrm>
          <a:prstGeom prst="rect">
            <a:avLst/>
          </a:prstGeom>
        </p:spPr>
        <p:txBody>
          <a:bodyPr wrap="square" lIns="0" tIns="0" rIns="0" bIns="0" anchor="ctr">
            <a:spAutoFit/>
          </a:bodyPr>
          <a:lstStyle/>
          <a:p>
            <a:pPr algn="ctr"/>
            <a:r>
              <a:rPr lang="en-US" sz="1800" b="1" dirty="0">
                <a:solidFill>
                  <a:schemeClr val="bg1"/>
                </a:solidFill>
              </a:rPr>
              <a:t>2022</a:t>
            </a:r>
            <a:endParaRPr lang="en-US" sz="1800" dirty="0">
              <a:solidFill>
                <a:schemeClr val="bg1"/>
              </a:solidFill>
            </a:endParaRPr>
          </a:p>
        </p:txBody>
      </p:sp>
      <p:sp>
        <p:nvSpPr>
          <p:cNvPr id="70" name="Rectangle 69">
            <a:extLst>
              <a:ext uri="{FF2B5EF4-FFF2-40B4-BE49-F238E27FC236}">
                <a16:creationId xmlns:a16="http://schemas.microsoft.com/office/drawing/2014/main" id="{8C3B31A3-F24C-4B93-A02B-B00F9A06F876}"/>
              </a:ext>
            </a:extLst>
          </p:cNvPr>
          <p:cNvSpPr/>
          <p:nvPr/>
        </p:nvSpPr>
        <p:spPr bwMode="auto">
          <a:xfrm>
            <a:off x="2636991" y="2749466"/>
            <a:ext cx="691934" cy="460745"/>
          </a:xfrm>
          <a:prstGeom prst="rect">
            <a:avLst/>
          </a:prstGeom>
          <a:solidFill>
            <a:schemeClr val="accent3">
              <a:alpha val="40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
        <p:nvSpPr>
          <p:cNvPr id="71" name="Rectangle: Top Corners Rounded 70">
            <a:extLst>
              <a:ext uri="{FF2B5EF4-FFF2-40B4-BE49-F238E27FC236}">
                <a16:creationId xmlns:a16="http://schemas.microsoft.com/office/drawing/2014/main" id="{660225B8-CA95-4433-A2E5-D8994F0BB617}"/>
              </a:ext>
            </a:extLst>
          </p:cNvPr>
          <p:cNvSpPr/>
          <p:nvPr/>
        </p:nvSpPr>
        <p:spPr bwMode="auto">
          <a:xfrm>
            <a:off x="2740591" y="2156919"/>
            <a:ext cx="484730" cy="955826"/>
          </a:xfrm>
          <a:prstGeom prst="round2SameRect">
            <a:avLst>
              <a:gd name="adj1" fmla="val 50000"/>
              <a:gd name="adj2" fmla="val 0"/>
            </a:avLst>
          </a:prstGeom>
          <a:solidFill>
            <a:schemeClr val="accent3"/>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4050">
              <a:solidFill>
                <a:schemeClr val="bg1"/>
              </a:solidFill>
            </a:endParaRPr>
          </a:p>
        </p:txBody>
      </p:sp>
      <p:sp>
        <p:nvSpPr>
          <p:cNvPr id="69" name="Rectangle 68">
            <a:extLst>
              <a:ext uri="{FF2B5EF4-FFF2-40B4-BE49-F238E27FC236}">
                <a16:creationId xmlns:a16="http://schemas.microsoft.com/office/drawing/2014/main" id="{FAC9B309-0F41-4FDA-9DFA-F05D522CEA3F}"/>
              </a:ext>
            </a:extLst>
          </p:cNvPr>
          <p:cNvSpPr/>
          <p:nvPr/>
        </p:nvSpPr>
        <p:spPr>
          <a:xfrm rot="16200000">
            <a:off x="2643800" y="2496332"/>
            <a:ext cx="678315" cy="276999"/>
          </a:xfrm>
          <a:prstGeom prst="rect">
            <a:avLst/>
          </a:prstGeom>
        </p:spPr>
        <p:txBody>
          <a:bodyPr wrap="square" lIns="0" tIns="0" rIns="0" bIns="0" anchor="ctr">
            <a:spAutoFit/>
          </a:bodyPr>
          <a:lstStyle/>
          <a:p>
            <a:pPr algn="ctr"/>
            <a:r>
              <a:rPr lang="en-US" sz="1800" b="1" dirty="0">
                <a:solidFill>
                  <a:schemeClr val="bg1"/>
                </a:solidFill>
              </a:rPr>
              <a:t>2024</a:t>
            </a:r>
            <a:endParaRPr lang="en-US" sz="1800" dirty="0">
              <a:solidFill>
                <a:schemeClr val="bg1"/>
              </a:solidFill>
            </a:endParaRPr>
          </a:p>
        </p:txBody>
      </p:sp>
      <p:sp>
        <p:nvSpPr>
          <p:cNvPr id="85" name="Rectangle 84">
            <a:extLst>
              <a:ext uri="{FF2B5EF4-FFF2-40B4-BE49-F238E27FC236}">
                <a16:creationId xmlns:a16="http://schemas.microsoft.com/office/drawing/2014/main" id="{1273E19E-8A7E-4984-A36E-DF40713C44F6}"/>
              </a:ext>
            </a:extLst>
          </p:cNvPr>
          <p:cNvSpPr/>
          <p:nvPr/>
        </p:nvSpPr>
        <p:spPr bwMode="auto">
          <a:xfrm>
            <a:off x="4752286" y="2749466"/>
            <a:ext cx="691934" cy="460745"/>
          </a:xfrm>
          <a:prstGeom prst="rect">
            <a:avLst/>
          </a:prstGeom>
          <a:solidFill>
            <a:schemeClr val="accent5">
              <a:alpha val="40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
        <p:nvSpPr>
          <p:cNvPr id="86" name="Rectangle: Top Corners Rounded 85">
            <a:extLst>
              <a:ext uri="{FF2B5EF4-FFF2-40B4-BE49-F238E27FC236}">
                <a16:creationId xmlns:a16="http://schemas.microsoft.com/office/drawing/2014/main" id="{CA8418BC-5720-4722-8406-A81FC2F42B3C}"/>
              </a:ext>
            </a:extLst>
          </p:cNvPr>
          <p:cNvSpPr/>
          <p:nvPr/>
        </p:nvSpPr>
        <p:spPr bwMode="auto">
          <a:xfrm>
            <a:off x="4855888" y="2156919"/>
            <a:ext cx="484730" cy="955826"/>
          </a:xfrm>
          <a:prstGeom prst="round2SameRect">
            <a:avLst>
              <a:gd name="adj1" fmla="val 50000"/>
              <a:gd name="adj2" fmla="val 0"/>
            </a:avLst>
          </a:prstGeom>
          <a:solidFill>
            <a:schemeClr val="accent5"/>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4050">
              <a:solidFill>
                <a:schemeClr val="bg1"/>
              </a:solidFill>
            </a:endParaRPr>
          </a:p>
        </p:txBody>
      </p:sp>
      <p:sp>
        <p:nvSpPr>
          <p:cNvPr id="84" name="Rectangle 83">
            <a:extLst>
              <a:ext uri="{FF2B5EF4-FFF2-40B4-BE49-F238E27FC236}">
                <a16:creationId xmlns:a16="http://schemas.microsoft.com/office/drawing/2014/main" id="{118197ED-DE32-4D7C-95A9-21DDDAD697E0}"/>
              </a:ext>
            </a:extLst>
          </p:cNvPr>
          <p:cNvSpPr/>
          <p:nvPr/>
        </p:nvSpPr>
        <p:spPr>
          <a:xfrm rot="16200000">
            <a:off x="4759097" y="2496332"/>
            <a:ext cx="678315" cy="276999"/>
          </a:xfrm>
          <a:prstGeom prst="rect">
            <a:avLst/>
          </a:prstGeom>
        </p:spPr>
        <p:txBody>
          <a:bodyPr wrap="square" lIns="0" tIns="0" rIns="0" bIns="0" anchor="ctr">
            <a:spAutoFit/>
          </a:bodyPr>
          <a:lstStyle/>
          <a:p>
            <a:pPr algn="ctr"/>
            <a:r>
              <a:rPr lang="en-US" sz="1800" b="1" dirty="0">
                <a:solidFill>
                  <a:schemeClr val="bg1"/>
                </a:solidFill>
              </a:rPr>
              <a:t>2026</a:t>
            </a:r>
            <a:endParaRPr lang="en-US" sz="1800" dirty="0">
              <a:solidFill>
                <a:schemeClr val="bg1"/>
              </a:solidFill>
            </a:endParaRPr>
          </a:p>
        </p:txBody>
      </p:sp>
      <p:sp>
        <p:nvSpPr>
          <p:cNvPr id="64" name="Rectangle 63">
            <a:extLst>
              <a:ext uri="{FF2B5EF4-FFF2-40B4-BE49-F238E27FC236}">
                <a16:creationId xmlns:a16="http://schemas.microsoft.com/office/drawing/2014/main" id="{61A89B10-DFC5-4B5F-A895-6437AFE0EF63}"/>
              </a:ext>
            </a:extLst>
          </p:cNvPr>
          <p:cNvSpPr/>
          <p:nvPr/>
        </p:nvSpPr>
        <p:spPr bwMode="auto">
          <a:xfrm>
            <a:off x="6867582" y="2749466"/>
            <a:ext cx="691934" cy="460745"/>
          </a:xfrm>
          <a:prstGeom prst="rect">
            <a:avLst/>
          </a:prstGeom>
          <a:solidFill>
            <a:schemeClr val="tx1">
              <a:lumMod val="75000"/>
              <a:lumOff val="25000"/>
              <a:alpha val="40000"/>
            </a:schemeClr>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
        <p:nvSpPr>
          <p:cNvPr id="65" name="Rectangle: Top Corners Rounded 64">
            <a:extLst>
              <a:ext uri="{FF2B5EF4-FFF2-40B4-BE49-F238E27FC236}">
                <a16:creationId xmlns:a16="http://schemas.microsoft.com/office/drawing/2014/main" id="{E9F9C8CF-7E55-40FB-AAF0-30995D017527}"/>
              </a:ext>
            </a:extLst>
          </p:cNvPr>
          <p:cNvSpPr/>
          <p:nvPr/>
        </p:nvSpPr>
        <p:spPr bwMode="auto">
          <a:xfrm>
            <a:off x="6971182" y="2156919"/>
            <a:ext cx="484730" cy="955826"/>
          </a:xfrm>
          <a:prstGeom prst="round2SameRect">
            <a:avLst>
              <a:gd name="adj1" fmla="val 50000"/>
              <a:gd name="adj2" fmla="val 0"/>
            </a:avLst>
          </a:prstGeom>
          <a:solidFill>
            <a:schemeClr val="tx1">
              <a:lumMod val="75000"/>
              <a:lumOff val="25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4050">
              <a:solidFill>
                <a:schemeClr val="bg1"/>
              </a:solidFill>
            </a:endParaRPr>
          </a:p>
        </p:txBody>
      </p:sp>
      <p:sp>
        <p:nvSpPr>
          <p:cNvPr id="87" name="Rectangle 86">
            <a:extLst>
              <a:ext uri="{FF2B5EF4-FFF2-40B4-BE49-F238E27FC236}">
                <a16:creationId xmlns:a16="http://schemas.microsoft.com/office/drawing/2014/main" id="{7E6C0920-C0F9-4EA8-A614-CA8A5168BBA2}"/>
              </a:ext>
            </a:extLst>
          </p:cNvPr>
          <p:cNvSpPr/>
          <p:nvPr/>
        </p:nvSpPr>
        <p:spPr>
          <a:xfrm rot="16200000">
            <a:off x="6874391" y="2496332"/>
            <a:ext cx="678315" cy="276999"/>
          </a:xfrm>
          <a:prstGeom prst="rect">
            <a:avLst/>
          </a:prstGeom>
        </p:spPr>
        <p:txBody>
          <a:bodyPr wrap="square" lIns="0" tIns="0" rIns="0" bIns="0" anchor="ctr">
            <a:spAutoFit/>
          </a:bodyPr>
          <a:lstStyle/>
          <a:p>
            <a:pPr algn="ctr"/>
            <a:r>
              <a:rPr lang="en-US" sz="1800" b="1" dirty="0">
                <a:solidFill>
                  <a:schemeClr val="bg1"/>
                </a:solidFill>
              </a:rPr>
              <a:t>2028</a:t>
            </a:r>
            <a:endParaRPr lang="en-US" sz="1800" dirty="0">
              <a:solidFill>
                <a:schemeClr val="bg1"/>
              </a:solidFill>
            </a:endParaRPr>
          </a:p>
        </p:txBody>
      </p:sp>
      <p:sp>
        <p:nvSpPr>
          <p:cNvPr id="126" name="TextBox 125">
            <a:extLst>
              <a:ext uri="{FF2B5EF4-FFF2-40B4-BE49-F238E27FC236}">
                <a16:creationId xmlns:a16="http://schemas.microsoft.com/office/drawing/2014/main" id="{BBA34291-F364-437F-BD8B-2C8278F44F5D}"/>
              </a:ext>
            </a:extLst>
          </p:cNvPr>
          <p:cNvSpPr txBox="1"/>
          <p:nvPr/>
        </p:nvSpPr>
        <p:spPr>
          <a:xfrm flipH="1">
            <a:off x="1442896" y="2297559"/>
            <a:ext cx="964826" cy="904094"/>
          </a:xfrm>
          <a:prstGeom prst="rect">
            <a:avLst/>
          </a:prstGeom>
          <a:noFill/>
        </p:spPr>
        <p:txBody>
          <a:bodyPr wrap="square" lIns="0" tIns="0" rIns="0" bIns="0" anchor="b">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7" name="TextBox 126">
            <a:extLst>
              <a:ext uri="{FF2B5EF4-FFF2-40B4-BE49-F238E27FC236}">
                <a16:creationId xmlns:a16="http://schemas.microsoft.com/office/drawing/2014/main" id="{15DB9FE6-46B2-4E85-9473-D9FAA6E0E9A6}"/>
              </a:ext>
            </a:extLst>
          </p:cNvPr>
          <p:cNvSpPr txBox="1"/>
          <p:nvPr/>
        </p:nvSpPr>
        <p:spPr>
          <a:xfrm flipH="1">
            <a:off x="5673487" y="2297559"/>
            <a:ext cx="964826" cy="904094"/>
          </a:xfrm>
          <a:prstGeom prst="rect">
            <a:avLst/>
          </a:prstGeom>
          <a:noFill/>
        </p:spPr>
        <p:txBody>
          <a:bodyPr wrap="square" lIns="0" tIns="0" rIns="0" bIns="0" anchor="b">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28" name="TextBox 127">
            <a:extLst>
              <a:ext uri="{FF2B5EF4-FFF2-40B4-BE49-F238E27FC236}">
                <a16:creationId xmlns:a16="http://schemas.microsoft.com/office/drawing/2014/main" id="{DE8D2CE2-9B6B-40A4-9C58-F2124A79BE1C}"/>
              </a:ext>
            </a:extLst>
          </p:cNvPr>
          <p:cNvSpPr txBox="1"/>
          <p:nvPr/>
        </p:nvSpPr>
        <p:spPr>
          <a:xfrm flipH="1">
            <a:off x="3558192" y="2297559"/>
            <a:ext cx="964826" cy="904094"/>
          </a:xfrm>
          <a:prstGeom prst="rect">
            <a:avLst/>
          </a:prstGeom>
          <a:noFill/>
        </p:spPr>
        <p:txBody>
          <a:bodyPr wrap="square" lIns="0" tIns="0" rIns="0" bIns="0" anchor="b">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34" name="TextBox 133">
            <a:extLst>
              <a:ext uri="{FF2B5EF4-FFF2-40B4-BE49-F238E27FC236}">
                <a16:creationId xmlns:a16="http://schemas.microsoft.com/office/drawing/2014/main" id="{1CCEE303-BBB5-498B-9C90-672662E3A895}"/>
              </a:ext>
            </a:extLst>
          </p:cNvPr>
          <p:cNvSpPr txBox="1"/>
          <p:nvPr/>
        </p:nvSpPr>
        <p:spPr>
          <a:xfrm flipH="1">
            <a:off x="7788784" y="2297559"/>
            <a:ext cx="964826" cy="904094"/>
          </a:xfrm>
          <a:prstGeom prst="rect">
            <a:avLst/>
          </a:prstGeom>
          <a:noFill/>
        </p:spPr>
        <p:txBody>
          <a:bodyPr wrap="square" lIns="0" tIns="0" rIns="0" bIns="0" anchor="b">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cxnSp>
        <p:nvCxnSpPr>
          <p:cNvPr id="135" name="Straight Connector 134">
            <a:extLst>
              <a:ext uri="{FF2B5EF4-FFF2-40B4-BE49-F238E27FC236}">
                <a16:creationId xmlns:a16="http://schemas.microsoft.com/office/drawing/2014/main" id="{6162EFC6-7E8B-4C20-9D74-90695660EDE2}"/>
              </a:ext>
            </a:extLst>
          </p:cNvPr>
          <p:cNvCxnSpPr>
            <a:cxnSpLocks/>
          </p:cNvCxnSpPr>
          <p:nvPr/>
        </p:nvCxnSpPr>
        <p:spPr>
          <a:xfrm flipH="1">
            <a:off x="387820" y="3761264"/>
            <a:ext cx="8368363" cy="0"/>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A97735A-5621-4AB0-839E-0B8D8287B1D9}"/>
              </a:ext>
            </a:extLst>
          </p:cNvPr>
          <p:cNvCxnSpPr>
            <a:cxnSpLocks/>
          </p:cNvCxnSpPr>
          <p:nvPr/>
        </p:nvCxnSpPr>
        <p:spPr>
          <a:xfrm>
            <a:off x="867660" y="3296091"/>
            <a:ext cx="0" cy="93034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EF1022D6-4B48-4321-A56F-7CFA63C80F42}"/>
              </a:ext>
            </a:extLst>
          </p:cNvPr>
          <p:cNvSpPr/>
          <p:nvPr/>
        </p:nvSpPr>
        <p:spPr bwMode="auto">
          <a:xfrm rot="10800000" flipV="1">
            <a:off x="614678" y="3508282"/>
            <a:ext cx="505965" cy="505965"/>
          </a:xfrm>
          <a:prstGeom prst="ellipse">
            <a:avLst/>
          </a:prstGeom>
          <a:solidFill>
            <a:schemeClr val="accent1"/>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cxnSp>
        <p:nvCxnSpPr>
          <p:cNvPr id="59" name="Straight Connector 58">
            <a:extLst>
              <a:ext uri="{FF2B5EF4-FFF2-40B4-BE49-F238E27FC236}">
                <a16:creationId xmlns:a16="http://schemas.microsoft.com/office/drawing/2014/main" id="{F0236BB4-5360-4014-A7F1-F2CFB0EB29E4}"/>
              </a:ext>
            </a:extLst>
          </p:cNvPr>
          <p:cNvCxnSpPr>
            <a:cxnSpLocks/>
          </p:cNvCxnSpPr>
          <p:nvPr/>
        </p:nvCxnSpPr>
        <p:spPr>
          <a:xfrm rot="10800000">
            <a:off x="1925309" y="3296091"/>
            <a:ext cx="0" cy="93034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D01F2F21-D069-4972-AA67-B24D95373C7F}"/>
              </a:ext>
            </a:extLst>
          </p:cNvPr>
          <p:cNvSpPr/>
          <p:nvPr/>
        </p:nvSpPr>
        <p:spPr bwMode="auto">
          <a:xfrm rot="10800000" flipV="1">
            <a:off x="1672327" y="3508282"/>
            <a:ext cx="505965" cy="505965"/>
          </a:xfrm>
          <a:prstGeom prst="ellipse">
            <a:avLst/>
          </a:prstGeom>
          <a:solidFill>
            <a:schemeClr val="accent2"/>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cxnSp>
        <p:nvCxnSpPr>
          <p:cNvPr id="67" name="Straight Connector 66">
            <a:extLst>
              <a:ext uri="{FF2B5EF4-FFF2-40B4-BE49-F238E27FC236}">
                <a16:creationId xmlns:a16="http://schemas.microsoft.com/office/drawing/2014/main" id="{E55A3C8D-9A82-4B3E-BDA7-8FC3E36DC332}"/>
              </a:ext>
            </a:extLst>
          </p:cNvPr>
          <p:cNvCxnSpPr>
            <a:cxnSpLocks/>
          </p:cNvCxnSpPr>
          <p:nvPr/>
        </p:nvCxnSpPr>
        <p:spPr>
          <a:xfrm>
            <a:off x="2982956" y="3296091"/>
            <a:ext cx="0" cy="93034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8" name="Oval 67">
            <a:extLst>
              <a:ext uri="{FF2B5EF4-FFF2-40B4-BE49-F238E27FC236}">
                <a16:creationId xmlns:a16="http://schemas.microsoft.com/office/drawing/2014/main" id="{937F5141-8AA3-4808-BDC2-DF845EE27290}"/>
              </a:ext>
            </a:extLst>
          </p:cNvPr>
          <p:cNvSpPr/>
          <p:nvPr/>
        </p:nvSpPr>
        <p:spPr bwMode="auto">
          <a:xfrm rot="10800000" flipV="1">
            <a:off x="2729974" y="3508282"/>
            <a:ext cx="505965" cy="505965"/>
          </a:xfrm>
          <a:prstGeom prst="ellipse">
            <a:avLst/>
          </a:prstGeom>
          <a:solidFill>
            <a:schemeClr val="accent3"/>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cxnSp>
        <p:nvCxnSpPr>
          <p:cNvPr id="91" name="Straight Connector 90">
            <a:extLst>
              <a:ext uri="{FF2B5EF4-FFF2-40B4-BE49-F238E27FC236}">
                <a16:creationId xmlns:a16="http://schemas.microsoft.com/office/drawing/2014/main" id="{A7007F85-A788-4F9E-AC0B-D1C50D3CAC3D}"/>
              </a:ext>
            </a:extLst>
          </p:cNvPr>
          <p:cNvCxnSpPr>
            <a:cxnSpLocks/>
          </p:cNvCxnSpPr>
          <p:nvPr/>
        </p:nvCxnSpPr>
        <p:spPr>
          <a:xfrm rot="10800000">
            <a:off x="6155899" y="3296091"/>
            <a:ext cx="0" cy="93034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2" name="Oval 91">
            <a:extLst>
              <a:ext uri="{FF2B5EF4-FFF2-40B4-BE49-F238E27FC236}">
                <a16:creationId xmlns:a16="http://schemas.microsoft.com/office/drawing/2014/main" id="{EABE841C-5746-45BA-B52D-FB726194018C}"/>
              </a:ext>
            </a:extLst>
          </p:cNvPr>
          <p:cNvSpPr/>
          <p:nvPr/>
        </p:nvSpPr>
        <p:spPr bwMode="auto">
          <a:xfrm rot="10800000" flipV="1">
            <a:off x="5902916" y="3508282"/>
            <a:ext cx="505965" cy="505965"/>
          </a:xfrm>
          <a:prstGeom prst="ellipse">
            <a:avLst/>
          </a:prstGeom>
          <a:solidFill>
            <a:schemeClr val="accent6"/>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94" name="Freeform 11">
            <a:extLst>
              <a:ext uri="{FF2B5EF4-FFF2-40B4-BE49-F238E27FC236}">
                <a16:creationId xmlns:a16="http://schemas.microsoft.com/office/drawing/2014/main" id="{FE86800E-B8AF-4289-8793-9B215E8A3436}"/>
              </a:ext>
            </a:extLst>
          </p:cNvPr>
          <p:cNvSpPr>
            <a:spLocks noEditPoints="1"/>
          </p:cNvSpPr>
          <p:nvPr/>
        </p:nvSpPr>
        <p:spPr bwMode="auto">
          <a:xfrm>
            <a:off x="6051155" y="3656928"/>
            <a:ext cx="209490" cy="208672"/>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95" name="Freeform 23">
            <a:extLst>
              <a:ext uri="{FF2B5EF4-FFF2-40B4-BE49-F238E27FC236}">
                <a16:creationId xmlns:a16="http://schemas.microsoft.com/office/drawing/2014/main" id="{BE261861-29C6-4C6D-8561-D3CA8FB01280}"/>
              </a:ext>
            </a:extLst>
          </p:cNvPr>
          <p:cNvSpPr>
            <a:spLocks/>
          </p:cNvSpPr>
          <p:nvPr/>
        </p:nvSpPr>
        <p:spPr bwMode="auto">
          <a:xfrm>
            <a:off x="1845589" y="3657123"/>
            <a:ext cx="159440" cy="208283"/>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97" name="Freeform: Shape 96">
            <a:extLst>
              <a:ext uri="{FF2B5EF4-FFF2-40B4-BE49-F238E27FC236}">
                <a16:creationId xmlns:a16="http://schemas.microsoft.com/office/drawing/2014/main" id="{33CC586D-3DC6-4260-938F-9A8E10987A01}"/>
              </a:ext>
            </a:extLst>
          </p:cNvPr>
          <p:cNvSpPr/>
          <p:nvPr/>
        </p:nvSpPr>
        <p:spPr>
          <a:xfrm>
            <a:off x="765303" y="3664806"/>
            <a:ext cx="204718" cy="192917"/>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1800"/>
          </a:p>
        </p:txBody>
      </p:sp>
      <p:cxnSp>
        <p:nvCxnSpPr>
          <p:cNvPr id="76" name="Straight Connector 75">
            <a:extLst>
              <a:ext uri="{FF2B5EF4-FFF2-40B4-BE49-F238E27FC236}">
                <a16:creationId xmlns:a16="http://schemas.microsoft.com/office/drawing/2014/main" id="{6EF5A6B4-CE8B-4E2F-9951-1678992FB016}"/>
              </a:ext>
            </a:extLst>
          </p:cNvPr>
          <p:cNvCxnSpPr>
            <a:cxnSpLocks/>
          </p:cNvCxnSpPr>
          <p:nvPr/>
        </p:nvCxnSpPr>
        <p:spPr>
          <a:xfrm rot="10800000">
            <a:off x="4040604" y="3296091"/>
            <a:ext cx="0" cy="93034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Oval 76">
            <a:extLst>
              <a:ext uri="{FF2B5EF4-FFF2-40B4-BE49-F238E27FC236}">
                <a16:creationId xmlns:a16="http://schemas.microsoft.com/office/drawing/2014/main" id="{F95C96DE-2CEA-4CC2-A5E8-F1F15AE811C6}"/>
              </a:ext>
            </a:extLst>
          </p:cNvPr>
          <p:cNvSpPr/>
          <p:nvPr/>
        </p:nvSpPr>
        <p:spPr bwMode="auto">
          <a:xfrm rot="10800000" flipV="1">
            <a:off x="3787622" y="3508282"/>
            <a:ext cx="505965" cy="505965"/>
          </a:xfrm>
          <a:prstGeom prst="ellipse">
            <a:avLst/>
          </a:prstGeom>
          <a:solidFill>
            <a:schemeClr val="accent4"/>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cxnSp>
        <p:nvCxnSpPr>
          <p:cNvPr id="82" name="Straight Connector 81">
            <a:extLst>
              <a:ext uri="{FF2B5EF4-FFF2-40B4-BE49-F238E27FC236}">
                <a16:creationId xmlns:a16="http://schemas.microsoft.com/office/drawing/2014/main" id="{FEFE6B8A-1475-4924-94E9-56A63985F9FE}"/>
              </a:ext>
            </a:extLst>
          </p:cNvPr>
          <p:cNvCxnSpPr>
            <a:cxnSpLocks/>
          </p:cNvCxnSpPr>
          <p:nvPr/>
        </p:nvCxnSpPr>
        <p:spPr>
          <a:xfrm>
            <a:off x="5098252" y="3296091"/>
            <a:ext cx="0" cy="93034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3" name="Oval 82">
            <a:extLst>
              <a:ext uri="{FF2B5EF4-FFF2-40B4-BE49-F238E27FC236}">
                <a16:creationId xmlns:a16="http://schemas.microsoft.com/office/drawing/2014/main" id="{3F35E3AA-72E6-4DCD-B1FF-A0DAA4B6E248}"/>
              </a:ext>
            </a:extLst>
          </p:cNvPr>
          <p:cNvSpPr/>
          <p:nvPr/>
        </p:nvSpPr>
        <p:spPr bwMode="auto">
          <a:xfrm rot="10800000" flipV="1">
            <a:off x="4845269" y="3508282"/>
            <a:ext cx="505965" cy="505965"/>
          </a:xfrm>
          <a:prstGeom prst="ellipse">
            <a:avLst/>
          </a:prstGeom>
          <a:solidFill>
            <a:schemeClr val="accent5"/>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96" name="Freeform 20">
            <a:extLst>
              <a:ext uri="{FF2B5EF4-FFF2-40B4-BE49-F238E27FC236}">
                <a16:creationId xmlns:a16="http://schemas.microsoft.com/office/drawing/2014/main" id="{8EF2BEC7-8465-4197-8FB9-ADE0740DAF1D}"/>
              </a:ext>
            </a:extLst>
          </p:cNvPr>
          <p:cNvSpPr>
            <a:spLocks noEditPoints="1"/>
          </p:cNvSpPr>
          <p:nvPr/>
        </p:nvSpPr>
        <p:spPr bwMode="auto">
          <a:xfrm>
            <a:off x="3935272" y="3655396"/>
            <a:ext cx="210668" cy="211737"/>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98" name="Graphic 43">
            <a:extLst>
              <a:ext uri="{FF2B5EF4-FFF2-40B4-BE49-F238E27FC236}">
                <a16:creationId xmlns:a16="http://schemas.microsoft.com/office/drawing/2014/main" id="{A4C2AD2A-BB8B-4904-ADDC-9CAEB4D08D20}"/>
              </a:ext>
            </a:extLst>
          </p:cNvPr>
          <p:cNvSpPr/>
          <p:nvPr/>
        </p:nvSpPr>
        <p:spPr>
          <a:xfrm>
            <a:off x="4991079" y="3658359"/>
            <a:ext cx="214344" cy="205811"/>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1800"/>
          </a:p>
        </p:txBody>
      </p:sp>
      <p:sp>
        <p:nvSpPr>
          <p:cNvPr id="99" name="Freeform: Shape 98">
            <a:extLst>
              <a:ext uri="{FF2B5EF4-FFF2-40B4-BE49-F238E27FC236}">
                <a16:creationId xmlns:a16="http://schemas.microsoft.com/office/drawing/2014/main" id="{706E3421-BE54-4BB5-B016-0FFF733FBFA1}"/>
              </a:ext>
            </a:extLst>
          </p:cNvPr>
          <p:cNvSpPr/>
          <p:nvPr/>
        </p:nvSpPr>
        <p:spPr>
          <a:xfrm>
            <a:off x="2863798" y="3682122"/>
            <a:ext cx="238319" cy="158284"/>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sz="1800" dirty="0"/>
          </a:p>
        </p:txBody>
      </p:sp>
      <p:cxnSp>
        <p:nvCxnSpPr>
          <p:cNvPr id="79" name="Straight Connector 78">
            <a:extLst>
              <a:ext uri="{FF2B5EF4-FFF2-40B4-BE49-F238E27FC236}">
                <a16:creationId xmlns:a16="http://schemas.microsoft.com/office/drawing/2014/main" id="{327C1266-DC42-4379-ADEB-CB3D1DFFB527}"/>
              </a:ext>
            </a:extLst>
          </p:cNvPr>
          <p:cNvCxnSpPr>
            <a:cxnSpLocks/>
          </p:cNvCxnSpPr>
          <p:nvPr/>
        </p:nvCxnSpPr>
        <p:spPr>
          <a:xfrm>
            <a:off x="7213547" y="3296091"/>
            <a:ext cx="0" cy="93034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Oval 79">
            <a:extLst>
              <a:ext uri="{FF2B5EF4-FFF2-40B4-BE49-F238E27FC236}">
                <a16:creationId xmlns:a16="http://schemas.microsoft.com/office/drawing/2014/main" id="{F3BDD517-C67F-41D4-9FFF-DF455F390C09}"/>
              </a:ext>
            </a:extLst>
          </p:cNvPr>
          <p:cNvSpPr/>
          <p:nvPr/>
        </p:nvSpPr>
        <p:spPr bwMode="auto">
          <a:xfrm rot="10800000" flipV="1">
            <a:off x="6960565" y="3508283"/>
            <a:ext cx="505965" cy="505965"/>
          </a:xfrm>
          <a:prstGeom prst="ellipse">
            <a:avLst/>
          </a:prstGeom>
          <a:solidFill>
            <a:schemeClr val="tx1">
              <a:lumMod val="75000"/>
              <a:lumOff val="2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108" name="Freeform 13">
            <a:extLst>
              <a:ext uri="{FF2B5EF4-FFF2-40B4-BE49-F238E27FC236}">
                <a16:creationId xmlns:a16="http://schemas.microsoft.com/office/drawing/2014/main" id="{E68ADA5B-BA8F-47E0-A40E-CF7F14206018}"/>
              </a:ext>
            </a:extLst>
          </p:cNvPr>
          <p:cNvSpPr>
            <a:spLocks/>
          </p:cNvSpPr>
          <p:nvPr/>
        </p:nvSpPr>
        <p:spPr bwMode="auto">
          <a:xfrm>
            <a:off x="7101091" y="3650304"/>
            <a:ext cx="224912" cy="22192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cxnSp>
        <p:nvCxnSpPr>
          <p:cNvPr id="130" name="Straight Connector 129">
            <a:extLst>
              <a:ext uri="{FF2B5EF4-FFF2-40B4-BE49-F238E27FC236}">
                <a16:creationId xmlns:a16="http://schemas.microsoft.com/office/drawing/2014/main" id="{890BACA7-6E00-4E7F-B51E-A732E931E55F}"/>
              </a:ext>
            </a:extLst>
          </p:cNvPr>
          <p:cNvCxnSpPr>
            <a:cxnSpLocks/>
          </p:cNvCxnSpPr>
          <p:nvPr/>
        </p:nvCxnSpPr>
        <p:spPr>
          <a:xfrm rot="10800000">
            <a:off x="8271196" y="3296091"/>
            <a:ext cx="0" cy="93034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1" name="Oval 130">
            <a:extLst>
              <a:ext uri="{FF2B5EF4-FFF2-40B4-BE49-F238E27FC236}">
                <a16:creationId xmlns:a16="http://schemas.microsoft.com/office/drawing/2014/main" id="{97917033-040D-4D35-9EB8-0660603D4415}"/>
              </a:ext>
            </a:extLst>
          </p:cNvPr>
          <p:cNvSpPr/>
          <p:nvPr/>
        </p:nvSpPr>
        <p:spPr bwMode="auto">
          <a:xfrm rot="10800000" flipV="1">
            <a:off x="8018213" y="3508283"/>
            <a:ext cx="505965" cy="505965"/>
          </a:xfrm>
          <a:prstGeom prst="ellipse">
            <a:avLst/>
          </a:prstGeom>
          <a:solidFill>
            <a:schemeClr val="tx1">
              <a:lumMod val="50000"/>
              <a:lumOff val="50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sz="2100" dirty="0"/>
          </a:p>
        </p:txBody>
      </p:sp>
      <p:sp>
        <p:nvSpPr>
          <p:cNvPr id="136" name="Freeform 17">
            <a:extLst>
              <a:ext uri="{FF2B5EF4-FFF2-40B4-BE49-F238E27FC236}">
                <a16:creationId xmlns:a16="http://schemas.microsoft.com/office/drawing/2014/main" id="{ECF271D0-FEB5-402A-9E1B-6B49F0DBEA04}"/>
              </a:ext>
            </a:extLst>
          </p:cNvPr>
          <p:cNvSpPr>
            <a:spLocks noEditPoints="1"/>
          </p:cNvSpPr>
          <p:nvPr/>
        </p:nvSpPr>
        <p:spPr bwMode="auto">
          <a:xfrm>
            <a:off x="8185018" y="3657646"/>
            <a:ext cx="172356" cy="207236"/>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500" dirty="0"/>
          </a:p>
        </p:txBody>
      </p:sp>
    </p:spTree>
    <p:extLst>
      <p:ext uri="{BB962C8B-B14F-4D97-AF65-F5344CB8AC3E}">
        <p14:creationId xmlns:p14="http://schemas.microsoft.com/office/powerpoint/2010/main" val="2854212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 Placeholder 108">
            <a:extLst>
              <a:ext uri="{FF2B5EF4-FFF2-40B4-BE49-F238E27FC236}">
                <a16:creationId xmlns:a16="http://schemas.microsoft.com/office/drawing/2014/main" id="{064F1729-6EB1-47A8-8E06-DE02126F9D5B}"/>
              </a:ext>
            </a:extLst>
          </p:cNvPr>
          <p:cNvSpPr>
            <a:spLocks noGrp="1"/>
          </p:cNvSpPr>
          <p:nvPr>
            <p:ph type="body" sz="half" idx="2"/>
          </p:nvPr>
        </p:nvSpPr>
        <p:spPr>
          <a:xfrm>
            <a:off x="387820" y="884975"/>
            <a:ext cx="8368363" cy="199546"/>
          </a:xfrm>
        </p:spPr>
        <p:txBody>
          <a:bodyPr/>
          <a:lstStyle/>
          <a:p>
            <a:r>
              <a:rPr lang="en-US" dirty="0"/>
              <a:t>Enter your subhead line here</a:t>
            </a:r>
          </a:p>
        </p:txBody>
      </p:sp>
      <p:sp>
        <p:nvSpPr>
          <p:cNvPr id="108" name="Title 107">
            <a:extLst>
              <a:ext uri="{FF2B5EF4-FFF2-40B4-BE49-F238E27FC236}">
                <a16:creationId xmlns:a16="http://schemas.microsoft.com/office/drawing/2014/main" id="{FD2A83C6-4AB5-4868-A7C0-A33A4494DC8B}"/>
              </a:ext>
            </a:extLst>
          </p:cNvPr>
          <p:cNvSpPr>
            <a:spLocks noGrp="1"/>
          </p:cNvSpPr>
          <p:nvPr>
            <p:ph type="title"/>
          </p:nvPr>
        </p:nvSpPr>
        <p:spPr>
          <a:xfrm>
            <a:off x="387820" y="382773"/>
            <a:ext cx="8368363" cy="445500"/>
          </a:xfrm>
        </p:spPr>
        <p:txBody>
          <a:bodyPr/>
          <a:lstStyle/>
          <a:p>
            <a:r>
              <a:rPr lang="en-US" dirty="0"/>
              <a:t>Timeline Infographics – 8 Steps</a:t>
            </a:r>
          </a:p>
        </p:txBody>
      </p:sp>
      <p:cxnSp>
        <p:nvCxnSpPr>
          <p:cNvPr id="86" name="Straight Connector 85">
            <a:extLst>
              <a:ext uri="{FF2B5EF4-FFF2-40B4-BE49-F238E27FC236}">
                <a16:creationId xmlns:a16="http://schemas.microsoft.com/office/drawing/2014/main" id="{C2DAEF79-A91D-4E7C-AD91-2D75F88DE5D1}"/>
              </a:ext>
            </a:extLst>
          </p:cNvPr>
          <p:cNvCxnSpPr>
            <a:cxnSpLocks/>
            <a:stCxn id="88" idx="0"/>
          </p:cNvCxnSpPr>
          <p:nvPr/>
        </p:nvCxnSpPr>
        <p:spPr>
          <a:xfrm flipV="1">
            <a:off x="8210625" y="3264305"/>
            <a:ext cx="0" cy="16483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991E81C-F789-45D2-923B-B06CD2265413}"/>
              </a:ext>
            </a:extLst>
          </p:cNvPr>
          <p:cNvCxnSpPr>
            <a:cxnSpLocks/>
            <a:stCxn id="85" idx="0"/>
          </p:cNvCxnSpPr>
          <p:nvPr/>
        </p:nvCxnSpPr>
        <p:spPr>
          <a:xfrm flipV="1">
            <a:off x="6131413" y="3264305"/>
            <a:ext cx="0" cy="16483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FCD87483-0478-4B4B-9060-C1A5F3D2D58D}"/>
              </a:ext>
            </a:extLst>
          </p:cNvPr>
          <p:cNvCxnSpPr>
            <a:cxnSpLocks/>
            <a:stCxn id="82" idx="0"/>
          </p:cNvCxnSpPr>
          <p:nvPr/>
        </p:nvCxnSpPr>
        <p:spPr>
          <a:xfrm flipV="1">
            <a:off x="4052200" y="3264305"/>
            <a:ext cx="0" cy="16483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16DFE8F-C8E9-4873-95EA-330865854832}"/>
              </a:ext>
            </a:extLst>
          </p:cNvPr>
          <p:cNvCxnSpPr>
            <a:cxnSpLocks/>
            <a:stCxn id="79" idx="0"/>
          </p:cNvCxnSpPr>
          <p:nvPr/>
        </p:nvCxnSpPr>
        <p:spPr>
          <a:xfrm flipV="1">
            <a:off x="1972987" y="3264305"/>
            <a:ext cx="0" cy="16483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0BEB3C33-AF0D-4786-88BD-1EE917B04A11}"/>
              </a:ext>
            </a:extLst>
          </p:cNvPr>
          <p:cNvCxnSpPr>
            <a:cxnSpLocks/>
            <a:stCxn id="100" idx="4"/>
          </p:cNvCxnSpPr>
          <p:nvPr/>
        </p:nvCxnSpPr>
        <p:spPr>
          <a:xfrm>
            <a:off x="933380" y="2602306"/>
            <a:ext cx="0" cy="164833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56FF42A4-91DB-405F-893F-ADBEFB5A9451}"/>
              </a:ext>
            </a:extLst>
          </p:cNvPr>
          <p:cNvCxnSpPr>
            <a:cxnSpLocks/>
            <a:stCxn id="97" idx="4"/>
          </p:cNvCxnSpPr>
          <p:nvPr/>
        </p:nvCxnSpPr>
        <p:spPr>
          <a:xfrm>
            <a:off x="3012593" y="2602306"/>
            <a:ext cx="0" cy="164833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4C634D1B-023E-494E-BEBE-2931F9FB77E1}"/>
              </a:ext>
            </a:extLst>
          </p:cNvPr>
          <p:cNvCxnSpPr>
            <a:cxnSpLocks/>
            <a:stCxn id="94" idx="4"/>
          </p:cNvCxnSpPr>
          <p:nvPr/>
        </p:nvCxnSpPr>
        <p:spPr>
          <a:xfrm>
            <a:off x="5091806" y="2602306"/>
            <a:ext cx="0" cy="164833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2DFE97DB-DBE9-48BD-A956-D17212398D41}"/>
              </a:ext>
            </a:extLst>
          </p:cNvPr>
          <p:cNvCxnSpPr>
            <a:cxnSpLocks/>
            <a:stCxn id="91" idx="4"/>
          </p:cNvCxnSpPr>
          <p:nvPr/>
        </p:nvCxnSpPr>
        <p:spPr>
          <a:xfrm>
            <a:off x="7171019" y="2602306"/>
            <a:ext cx="0" cy="164833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1" name="Freeform: Shape 110">
            <a:extLst>
              <a:ext uri="{FF2B5EF4-FFF2-40B4-BE49-F238E27FC236}">
                <a16:creationId xmlns:a16="http://schemas.microsoft.com/office/drawing/2014/main" id="{F1514974-A6BD-4648-AF1B-77C7E52B976B}"/>
              </a:ext>
            </a:extLst>
          </p:cNvPr>
          <p:cNvSpPr/>
          <p:nvPr/>
        </p:nvSpPr>
        <p:spPr>
          <a:xfrm>
            <a:off x="387820" y="2833113"/>
            <a:ext cx="8368362" cy="1848724"/>
          </a:xfrm>
          <a:custGeom>
            <a:avLst/>
            <a:gdLst>
              <a:gd name="connsiteX0" fmla="*/ 563051 w 9204578"/>
              <a:gd name="connsiteY0" fmla="*/ 9433 h 2033459"/>
              <a:gd name="connsiteX1" fmla="*/ 35462 w 9204578"/>
              <a:gd name="connsiteY1" fmla="*/ 314233 h 2033459"/>
              <a:gd name="connsiteX2" fmla="*/ -448 w 9204578"/>
              <a:gd name="connsiteY2" fmla="*/ 376432 h 2033459"/>
              <a:gd name="connsiteX3" fmla="*/ -448 w 9204578"/>
              <a:gd name="connsiteY3" fmla="*/ 986032 h 2033459"/>
              <a:gd name="connsiteX4" fmla="*/ 35462 w 9204578"/>
              <a:gd name="connsiteY4" fmla="*/ 1048230 h 2033459"/>
              <a:gd name="connsiteX5" fmla="*/ 563051 w 9204578"/>
              <a:gd name="connsiteY5" fmla="*/ 1353030 h 2033459"/>
              <a:gd name="connsiteX6" fmla="*/ 634965 w 9204578"/>
              <a:gd name="connsiteY6" fmla="*/ 1353030 h 2033459"/>
              <a:gd name="connsiteX7" fmla="*/ 1018918 w 9204578"/>
              <a:gd name="connsiteY7" fmla="*/ 1131288 h 2033459"/>
              <a:gd name="connsiteX8" fmla="*/ 1090356 w 9204578"/>
              <a:gd name="connsiteY8" fmla="*/ 1131288 h 2033459"/>
              <a:gd name="connsiteX9" fmla="*/ 1107215 w 9204578"/>
              <a:gd name="connsiteY9" fmla="*/ 1140813 h 2033459"/>
              <a:gd name="connsiteX10" fmla="*/ 1143695 w 9204578"/>
              <a:gd name="connsiteY10" fmla="*/ 1203392 h 2033459"/>
              <a:gd name="connsiteX11" fmla="*/ 1143695 w 9204578"/>
              <a:gd name="connsiteY11" fmla="*/ 1656306 h 2033459"/>
              <a:gd name="connsiteX12" fmla="*/ 1179605 w 9204578"/>
              <a:gd name="connsiteY12" fmla="*/ 1718600 h 2033459"/>
              <a:gd name="connsiteX13" fmla="*/ 1707195 w 9204578"/>
              <a:gd name="connsiteY13" fmla="*/ 2023400 h 2033459"/>
              <a:gd name="connsiteX14" fmla="*/ 1779108 w 9204578"/>
              <a:gd name="connsiteY14" fmla="*/ 2023400 h 2033459"/>
              <a:gd name="connsiteX15" fmla="*/ 2306698 w 9204578"/>
              <a:gd name="connsiteY15" fmla="*/ 1718600 h 2033459"/>
              <a:gd name="connsiteX16" fmla="*/ 2342703 w 9204578"/>
              <a:gd name="connsiteY16" fmla="*/ 1656306 h 2033459"/>
              <a:gd name="connsiteX17" fmla="*/ 2342703 w 9204578"/>
              <a:gd name="connsiteY17" fmla="*/ 1201106 h 2033459"/>
              <a:gd name="connsiteX18" fmla="*/ 2379088 w 9204578"/>
              <a:gd name="connsiteY18" fmla="*/ 1138527 h 2033459"/>
              <a:gd name="connsiteX19" fmla="*/ 2393471 w 9204578"/>
              <a:gd name="connsiteY19" fmla="*/ 1130336 h 2033459"/>
              <a:gd name="connsiteX20" fmla="*/ 2464908 w 9204578"/>
              <a:gd name="connsiteY20" fmla="*/ 1130336 h 2033459"/>
              <a:gd name="connsiteX21" fmla="*/ 2850195 w 9204578"/>
              <a:gd name="connsiteY21" fmla="*/ 1352935 h 2033459"/>
              <a:gd name="connsiteX22" fmla="*/ 2922108 w 9204578"/>
              <a:gd name="connsiteY22" fmla="*/ 1352935 h 2033459"/>
              <a:gd name="connsiteX23" fmla="*/ 3306156 w 9204578"/>
              <a:gd name="connsiteY23" fmla="*/ 1131097 h 2033459"/>
              <a:gd name="connsiteX24" fmla="*/ 3377499 w 9204578"/>
              <a:gd name="connsiteY24" fmla="*/ 1131097 h 2033459"/>
              <a:gd name="connsiteX25" fmla="*/ 3394358 w 9204578"/>
              <a:gd name="connsiteY25" fmla="*/ 1140622 h 2033459"/>
              <a:gd name="connsiteX26" fmla="*/ 3430838 w 9204578"/>
              <a:gd name="connsiteY26" fmla="*/ 1203106 h 2033459"/>
              <a:gd name="connsiteX27" fmla="*/ 3430838 w 9204578"/>
              <a:gd name="connsiteY27" fmla="*/ 1656116 h 2033459"/>
              <a:gd name="connsiteX28" fmla="*/ 3466748 w 9204578"/>
              <a:gd name="connsiteY28" fmla="*/ 1718409 h 2033459"/>
              <a:gd name="connsiteX29" fmla="*/ 3994338 w 9204578"/>
              <a:gd name="connsiteY29" fmla="*/ 2023209 h 2033459"/>
              <a:gd name="connsiteX30" fmla="*/ 4066251 w 9204578"/>
              <a:gd name="connsiteY30" fmla="*/ 2023209 h 2033459"/>
              <a:gd name="connsiteX31" fmla="*/ 4593841 w 9204578"/>
              <a:gd name="connsiteY31" fmla="*/ 1718409 h 2033459"/>
              <a:gd name="connsiteX32" fmla="*/ 4629846 w 9204578"/>
              <a:gd name="connsiteY32" fmla="*/ 1656116 h 2033459"/>
              <a:gd name="connsiteX33" fmla="*/ 4629846 w 9204578"/>
              <a:gd name="connsiteY33" fmla="*/ 1201011 h 2033459"/>
              <a:gd name="connsiteX34" fmla="*/ 4666231 w 9204578"/>
              <a:gd name="connsiteY34" fmla="*/ 1138432 h 2033459"/>
              <a:gd name="connsiteX35" fmla="*/ 4680519 w 9204578"/>
              <a:gd name="connsiteY35" fmla="*/ 1130336 h 2033459"/>
              <a:gd name="connsiteX36" fmla="*/ 4751956 w 9204578"/>
              <a:gd name="connsiteY36" fmla="*/ 1130336 h 2033459"/>
              <a:gd name="connsiteX37" fmla="*/ 5137243 w 9204578"/>
              <a:gd name="connsiteY37" fmla="*/ 1353220 h 2033459"/>
              <a:gd name="connsiteX38" fmla="*/ 5209156 w 9204578"/>
              <a:gd name="connsiteY38" fmla="*/ 1353220 h 2033459"/>
              <a:gd name="connsiteX39" fmla="*/ 5593109 w 9204578"/>
              <a:gd name="connsiteY39" fmla="*/ 1131479 h 2033459"/>
              <a:gd name="connsiteX40" fmla="*/ 5664546 w 9204578"/>
              <a:gd name="connsiteY40" fmla="*/ 1131479 h 2033459"/>
              <a:gd name="connsiteX41" fmla="*/ 5681406 w 9204578"/>
              <a:gd name="connsiteY41" fmla="*/ 1141004 h 2033459"/>
              <a:gd name="connsiteX42" fmla="*/ 5717886 w 9204578"/>
              <a:gd name="connsiteY42" fmla="*/ 1203487 h 2033459"/>
              <a:gd name="connsiteX43" fmla="*/ 5717886 w 9204578"/>
              <a:gd name="connsiteY43" fmla="*/ 1656401 h 2033459"/>
              <a:gd name="connsiteX44" fmla="*/ 5753796 w 9204578"/>
              <a:gd name="connsiteY44" fmla="*/ 1718695 h 2033459"/>
              <a:gd name="connsiteX45" fmla="*/ 6281385 w 9204578"/>
              <a:gd name="connsiteY45" fmla="*/ 2023495 h 2033459"/>
              <a:gd name="connsiteX46" fmla="*/ 6353300 w 9204578"/>
              <a:gd name="connsiteY46" fmla="*/ 2023495 h 2033459"/>
              <a:gd name="connsiteX47" fmla="*/ 6880890 w 9204578"/>
              <a:gd name="connsiteY47" fmla="*/ 1718695 h 2033459"/>
              <a:gd name="connsiteX48" fmla="*/ 6916893 w 9204578"/>
              <a:gd name="connsiteY48" fmla="*/ 1656401 h 2033459"/>
              <a:gd name="connsiteX49" fmla="*/ 6916893 w 9204578"/>
              <a:gd name="connsiteY49" fmla="*/ 1201011 h 2033459"/>
              <a:gd name="connsiteX50" fmla="*/ 6953279 w 9204578"/>
              <a:gd name="connsiteY50" fmla="*/ 1138527 h 2033459"/>
              <a:gd name="connsiteX51" fmla="*/ 6967662 w 9204578"/>
              <a:gd name="connsiteY51" fmla="*/ 1130336 h 2033459"/>
              <a:gd name="connsiteX52" fmla="*/ 7039100 w 9204578"/>
              <a:gd name="connsiteY52" fmla="*/ 1130336 h 2033459"/>
              <a:gd name="connsiteX53" fmla="*/ 7424385 w 9204578"/>
              <a:gd name="connsiteY53" fmla="*/ 1352935 h 2033459"/>
              <a:gd name="connsiteX54" fmla="*/ 7496300 w 9204578"/>
              <a:gd name="connsiteY54" fmla="*/ 1352935 h 2033459"/>
              <a:gd name="connsiteX55" fmla="*/ 7880443 w 9204578"/>
              <a:gd name="connsiteY55" fmla="*/ 1131383 h 2033459"/>
              <a:gd name="connsiteX56" fmla="*/ 7951880 w 9204578"/>
              <a:gd name="connsiteY56" fmla="*/ 1131383 h 2033459"/>
              <a:gd name="connsiteX57" fmla="*/ 7968644 w 9204578"/>
              <a:gd name="connsiteY57" fmla="*/ 1140908 h 2033459"/>
              <a:gd name="connsiteX58" fmla="*/ 8005124 w 9204578"/>
              <a:gd name="connsiteY58" fmla="*/ 1203392 h 2033459"/>
              <a:gd name="connsiteX59" fmla="*/ 8005124 w 9204578"/>
              <a:gd name="connsiteY59" fmla="*/ 1656496 h 2033459"/>
              <a:gd name="connsiteX60" fmla="*/ 8041034 w 9204578"/>
              <a:gd name="connsiteY60" fmla="*/ 1718790 h 2033459"/>
              <a:gd name="connsiteX61" fmla="*/ 8568624 w 9204578"/>
              <a:gd name="connsiteY61" fmla="*/ 2023590 h 2033459"/>
              <a:gd name="connsiteX62" fmla="*/ 8640538 w 9204578"/>
              <a:gd name="connsiteY62" fmla="*/ 2023590 h 2033459"/>
              <a:gd name="connsiteX63" fmla="*/ 9168126 w 9204578"/>
              <a:gd name="connsiteY63" fmla="*/ 1718790 h 2033459"/>
              <a:gd name="connsiteX64" fmla="*/ 9204131 w 9204578"/>
              <a:gd name="connsiteY64" fmla="*/ 1656496 h 2033459"/>
              <a:gd name="connsiteX65" fmla="*/ 9204131 w 9204578"/>
              <a:gd name="connsiteY65" fmla="*/ 1047182 h 2033459"/>
              <a:gd name="connsiteX66" fmla="*/ 9168126 w 9204578"/>
              <a:gd name="connsiteY66" fmla="*/ 984889 h 2033459"/>
              <a:gd name="connsiteX67" fmla="*/ 8640538 w 9204578"/>
              <a:gd name="connsiteY67" fmla="*/ 680089 h 2033459"/>
              <a:gd name="connsiteX68" fmla="*/ 8568624 w 9204578"/>
              <a:gd name="connsiteY68" fmla="*/ 680089 h 2033459"/>
              <a:gd name="connsiteX69" fmla="*/ 8183528 w 9204578"/>
              <a:gd name="connsiteY69" fmla="*/ 902402 h 2033459"/>
              <a:gd name="connsiteX70" fmla="*/ 8112090 w 9204578"/>
              <a:gd name="connsiteY70" fmla="*/ 902402 h 2033459"/>
              <a:gd name="connsiteX71" fmla="*/ 8096375 w 9204578"/>
              <a:gd name="connsiteY71" fmla="*/ 893449 h 2033459"/>
              <a:gd name="connsiteX72" fmla="*/ 8059989 w 9204578"/>
              <a:gd name="connsiteY72" fmla="*/ 830965 h 2033459"/>
              <a:gd name="connsiteX73" fmla="*/ 8059989 w 9204578"/>
              <a:gd name="connsiteY73" fmla="*/ 376432 h 2033459"/>
              <a:gd name="connsiteX74" fmla="*/ 8023984 w 9204578"/>
              <a:gd name="connsiteY74" fmla="*/ 314233 h 2033459"/>
              <a:gd name="connsiteX75" fmla="*/ 7496395 w 9204578"/>
              <a:gd name="connsiteY75" fmla="*/ 9433 h 2033459"/>
              <a:gd name="connsiteX76" fmla="*/ 7424481 w 9204578"/>
              <a:gd name="connsiteY76" fmla="*/ 9433 h 2033459"/>
              <a:gd name="connsiteX77" fmla="*/ 6896891 w 9204578"/>
              <a:gd name="connsiteY77" fmla="*/ 314233 h 2033459"/>
              <a:gd name="connsiteX78" fmla="*/ 6860982 w 9204578"/>
              <a:gd name="connsiteY78" fmla="*/ 376432 h 2033459"/>
              <a:gd name="connsiteX79" fmla="*/ 6860982 w 9204578"/>
              <a:gd name="connsiteY79" fmla="*/ 830584 h 2033459"/>
              <a:gd name="connsiteX80" fmla="*/ 6824501 w 9204578"/>
              <a:gd name="connsiteY80" fmla="*/ 893163 h 2033459"/>
              <a:gd name="connsiteX81" fmla="*/ 6808214 w 9204578"/>
              <a:gd name="connsiteY81" fmla="*/ 902688 h 2033459"/>
              <a:gd name="connsiteX82" fmla="*/ 6736776 w 9204578"/>
              <a:gd name="connsiteY82" fmla="*/ 902688 h 2033459"/>
              <a:gd name="connsiteX83" fmla="*/ 6353395 w 9204578"/>
              <a:gd name="connsiteY83" fmla="*/ 681422 h 2033459"/>
              <a:gd name="connsiteX84" fmla="*/ 6281481 w 9204578"/>
              <a:gd name="connsiteY84" fmla="*/ 681422 h 2033459"/>
              <a:gd name="connsiteX85" fmla="*/ 5896195 w 9204578"/>
              <a:gd name="connsiteY85" fmla="*/ 903831 h 2033459"/>
              <a:gd name="connsiteX86" fmla="*/ 5824758 w 9204578"/>
              <a:gd name="connsiteY86" fmla="*/ 903831 h 2033459"/>
              <a:gd name="connsiteX87" fmla="*/ 5809232 w 9204578"/>
              <a:gd name="connsiteY87" fmla="*/ 894973 h 2033459"/>
              <a:gd name="connsiteX88" fmla="*/ 5772846 w 9204578"/>
              <a:gd name="connsiteY88" fmla="*/ 832489 h 2033459"/>
              <a:gd name="connsiteX89" fmla="*/ 5772846 w 9204578"/>
              <a:gd name="connsiteY89" fmla="*/ 377194 h 2033459"/>
              <a:gd name="connsiteX90" fmla="*/ 5736841 w 9204578"/>
              <a:gd name="connsiteY90" fmla="*/ 314995 h 2033459"/>
              <a:gd name="connsiteX91" fmla="*/ 5209252 w 9204578"/>
              <a:gd name="connsiteY91" fmla="*/ 10195 h 2033459"/>
              <a:gd name="connsiteX92" fmla="*/ 5137338 w 9204578"/>
              <a:gd name="connsiteY92" fmla="*/ 10195 h 2033459"/>
              <a:gd name="connsiteX93" fmla="*/ 4609748 w 9204578"/>
              <a:gd name="connsiteY93" fmla="*/ 314995 h 2033459"/>
              <a:gd name="connsiteX94" fmla="*/ 4573839 w 9204578"/>
              <a:gd name="connsiteY94" fmla="*/ 377194 h 2033459"/>
              <a:gd name="connsiteX95" fmla="*/ 4573839 w 9204578"/>
              <a:gd name="connsiteY95" fmla="*/ 830774 h 2033459"/>
              <a:gd name="connsiteX96" fmla="*/ 4537358 w 9204578"/>
              <a:gd name="connsiteY96" fmla="*/ 893353 h 2033459"/>
              <a:gd name="connsiteX97" fmla="*/ 4520975 w 9204578"/>
              <a:gd name="connsiteY97" fmla="*/ 902878 h 2033459"/>
              <a:gd name="connsiteX98" fmla="*/ 4449537 w 9204578"/>
              <a:gd name="connsiteY98" fmla="*/ 902878 h 2033459"/>
              <a:gd name="connsiteX99" fmla="*/ 4066251 w 9204578"/>
              <a:gd name="connsiteY99" fmla="*/ 681613 h 2033459"/>
              <a:gd name="connsiteX100" fmla="*/ 3994338 w 9204578"/>
              <a:gd name="connsiteY100" fmla="*/ 681613 h 2033459"/>
              <a:gd name="connsiteX101" fmla="*/ 3609147 w 9204578"/>
              <a:gd name="connsiteY101" fmla="*/ 903926 h 2033459"/>
              <a:gd name="connsiteX102" fmla="*/ 3537709 w 9204578"/>
              <a:gd name="connsiteY102" fmla="*/ 903926 h 2033459"/>
              <a:gd name="connsiteX103" fmla="*/ 3522088 w 9204578"/>
              <a:gd name="connsiteY103" fmla="*/ 895068 h 2033459"/>
              <a:gd name="connsiteX104" fmla="*/ 3485703 w 9204578"/>
              <a:gd name="connsiteY104" fmla="*/ 832584 h 2033459"/>
              <a:gd name="connsiteX105" fmla="*/ 3485703 w 9204578"/>
              <a:gd name="connsiteY105" fmla="*/ 376432 h 2033459"/>
              <a:gd name="connsiteX106" fmla="*/ 3449698 w 9204578"/>
              <a:gd name="connsiteY106" fmla="*/ 314233 h 2033459"/>
              <a:gd name="connsiteX107" fmla="*/ 2922108 w 9204578"/>
              <a:gd name="connsiteY107" fmla="*/ 9433 h 2033459"/>
              <a:gd name="connsiteX108" fmla="*/ 2850195 w 9204578"/>
              <a:gd name="connsiteY108" fmla="*/ 9433 h 2033459"/>
              <a:gd name="connsiteX109" fmla="*/ 2322605 w 9204578"/>
              <a:gd name="connsiteY109" fmla="*/ 314233 h 2033459"/>
              <a:gd name="connsiteX110" fmla="*/ 2286695 w 9204578"/>
              <a:gd name="connsiteY110" fmla="*/ 376432 h 2033459"/>
              <a:gd name="connsiteX111" fmla="*/ 2286695 w 9204578"/>
              <a:gd name="connsiteY111" fmla="*/ 830584 h 2033459"/>
              <a:gd name="connsiteX112" fmla="*/ 2250215 w 9204578"/>
              <a:gd name="connsiteY112" fmla="*/ 893163 h 2033459"/>
              <a:gd name="connsiteX113" fmla="*/ 2233927 w 9204578"/>
              <a:gd name="connsiteY113" fmla="*/ 902688 h 2033459"/>
              <a:gd name="connsiteX114" fmla="*/ 2162490 w 9204578"/>
              <a:gd name="connsiteY114" fmla="*/ 902688 h 2033459"/>
              <a:gd name="connsiteX115" fmla="*/ 1779108 w 9204578"/>
              <a:gd name="connsiteY115" fmla="*/ 681422 h 2033459"/>
              <a:gd name="connsiteX116" fmla="*/ 1707195 w 9204578"/>
              <a:gd name="connsiteY116" fmla="*/ 681422 h 2033459"/>
              <a:gd name="connsiteX117" fmla="*/ 1321908 w 9204578"/>
              <a:gd name="connsiteY117" fmla="*/ 903831 h 2033459"/>
              <a:gd name="connsiteX118" fmla="*/ 1250471 w 9204578"/>
              <a:gd name="connsiteY118" fmla="*/ 903831 h 2033459"/>
              <a:gd name="connsiteX119" fmla="*/ 1234945 w 9204578"/>
              <a:gd name="connsiteY119" fmla="*/ 894973 h 2033459"/>
              <a:gd name="connsiteX120" fmla="*/ 1198559 w 9204578"/>
              <a:gd name="connsiteY120" fmla="*/ 832489 h 2033459"/>
              <a:gd name="connsiteX121" fmla="*/ 1198559 w 9204578"/>
              <a:gd name="connsiteY121" fmla="*/ 377194 h 2033459"/>
              <a:gd name="connsiteX122" fmla="*/ 1162555 w 9204578"/>
              <a:gd name="connsiteY122" fmla="*/ 314995 h 2033459"/>
              <a:gd name="connsiteX123" fmla="*/ 634965 w 9204578"/>
              <a:gd name="connsiteY123" fmla="*/ 10195 h 2033459"/>
              <a:gd name="connsiteX124" fmla="*/ 563051 w 9204578"/>
              <a:gd name="connsiteY124" fmla="*/ 9433 h 203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204578" h="2033459">
                <a:moveTo>
                  <a:pt x="563051" y="9433"/>
                </a:moveTo>
                <a:lnTo>
                  <a:pt x="35462" y="314233"/>
                </a:lnTo>
                <a:cubicBezTo>
                  <a:pt x="13259" y="327073"/>
                  <a:pt x="-428" y="350781"/>
                  <a:pt x="-448" y="376432"/>
                </a:cubicBezTo>
                <a:lnTo>
                  <a:pt x="-448" y="986032"/>
                </a:lnTo>
                <a:cubicBezTo>
                  <a:pt x="-428" y="1011683"/>
                  <a:pt x="13259" y="1035390"/>
                  <a:pt x="35462" y="1048230"/>
                </a:cubicBezTo>
                <a:lnTo>
                  <a:pt x="563051" y="1353030"/>
                </a:lnTo>
                <a:cubicBezTo>
                  <a:pt x="585293" y="1365898"/>
                  <a:pt x="612724" y="1365898"/>
                  <a:pt x="634965" y="1353030"/>
                </a:cubicBezTo>
                <a:lnTo>
                  <a:pt x="1018918" y="1131288"/>
                </a:lnTo>
                <a:cubicBezTo>
                  <a:pt x="1041045" y="1118620"/>
                  <a:pt x="1068229" y="1118620"/>
                  <a:pt x="1090356" y="1131288"/>
                </a:cubicBezTo>
                <a:lnTo>
                  <a:pt x="1107215" y="1140813"/>
                </a:lnTo>
                <a:cubicBezTo>
                  <a:pt x="1129770" y="1153567"/>
                  <a:pt x="1143715" y="1177475"/>
                  <a:pt x="1143695" y="1203392"/>
                </a:cubicBezTo>
                <a:lnTo>
                  <a:pt x="1143695" y="1656306"/>
                </a:lnTo>
                <a:cubicBezTo>
                  <a:pt x="1143695" y="1681985"/>
                  <a:pt x="1157383" y="1705722"/>
                  <a:pt x="1179605" y="1718600"/>
                </a:cubicBezTo>
                <a:lnTo>
                  <a:pt x="1707195" y="2023400"/>
                </a:lnTo>
                <a:cubicBezTo>
                  <a:pt x="1729435" y="2036268"/>
                  <a:pt x="1756867" y="2036268"/>
                  <a:pt x="1779108" y="2023400"/>
                </a:cubicBezTo>
                <a:lnTo>
                  <a:pt x="2306698" y="1718600"/>
                </a:lnTo>
                <a:cubicBezTo>
                  <a:pt x="2328968" y="1705760"/>
                  <a:pt x="2342693" y="1682014"/>
                  <a:pt x="2342703" y="1656306"/>
                </a:cubicBezTo>
                <a:lnTo>
                  <a:pt x="2342703" y="1201106"/>
                </a:lnTo>
                <a:cubicBezTo>
                  <a:pt x="2342683" y="1175217"/>
                  <a:pt x="2356581" y="1151319"/>
                  <a:pt x="2379088" y="1138527"/>
                </a:cubicBezTo>
                <a:lnTo>
                  <a:pt x="2393471" y="1130336"/>
                </a:lnTo>
                <a:cubicBezTo>
                  <a:pt x="2415607" y="1117715"/>
                  <a:pt x="2442773" y="1117715"/>
                  <a:pt x="2464908" y="1130336"/>
                </a:cubicBezTo>
                <a:lnTo>
                  <a:pt x="2850195" y="1352935"/>
                </a:lnTo>
                <a:cubicBezTo>
                  <a:pt x="2872435" y="1365803"/>
                  <a:pt x="2899867" y="1365803"/>
                  <a:pt x="2922108" y="1352935"/>
                </a:cubicBezTo>
                <a:lnTo>
                  <a:pt x="3306156" y="1131097"/>
                </a:lnTo>
                <a:cubicBezTo>
                  <a:pt x="3328255" y="1118429"/>
                  <a:pt x="3355401" y="1118429"/>
                  <a:pt x="3377499" y="1131097"/>
                </a:cubicBezTo>
                <a:lnTo>
                  <a:pt x="3394358" y="1140622"/>
                </a:lnTo>
                <a:cubicBezTo>
                  <a:pt x="3416904" y="1153339"/>
                  <a:pt x="3430848" y="1177218"/>
                  <a:pt x="3430838" y="1203106"/>
                </a:cubicBezTo>
                <a:lnTo>
                  <a:pt x="3430838" y="1656116"/>
                </a:lnTo>
                <a:cubicBezTo>
                  <a:pt x="3430838" y="1681795"/>
                  <a:pt x="3444526" y="1705531"/>
                  <a:pt x="3466748" y="1718409"/>
                </a:cubicBezTo>
                <a:lnTo>
                  <a:pt x="3994338" y="2023209"/>
                </a:lnTo>
                <a:cubicBezTo>
                  <a:pt x="4016578" y="2036077"/>
                  <a:pt x="4044010" y="2036077"/>
                  <a:pt x="4066251" y="2023209"/>
                </a:cubicBezTo>
                <a:lnTo>
                  <a:pt x="4593841" y="1718409"/>
                </a:lnTo>
                <a:cubicBezTo>
                  <a:pt x="4616111" y="1705569"/>
                  <a:pt x="4629836" y="1681823"/>
                  <a:pt x="4629846" y="1656116"/>
                </a:cubicBezTo>
                <a:lnTo>
                  <a:pt x="4629846" y="1201011"/>
                </a:lnTo>
                <a:cubicBezTo>
                  <a:pt x="4629827" y="1175122"/>
                  <a:pt x="4643724" y="1151224"/>
                  <a:pt x="4666231" y="1138432"/>
                </a:cubicBezTo>
                <a:lnTo>
                  <a:pt x="4680519" y="1130336"/>
                </a:lnTo>
                <a:cubicBezTo>
                  <a:pt x="4702645" y="1117667"/>
                  <a:pt x="4729830" y="1117667"/>
                  <a:pt x="4751956" y="1130336"/>
                </a:cubicBezTo>
                <a:lnTo>
                  <a:pt x="5137243" y="1353220"/>
                </a:lnTo>
                <a:cubicBezTo>
                  <a:pt x="5159484" y="1366089"/>
                  <a:pt x="5186916" y="1366089"/>
                  <a:pt x="5209156" y="1353220"/>
                </a:cubicBezTo>
                <a:lnTo>
                  <a:pt x="5593109" y="1131479"/>
                </a:lnTo>
                <a:cubicBezTo>
                  <a:pt x="5615208" y="1118810"/>
                  <a:pt x="5642449" y="1118810"/>
                  <a:pt x="5664546" y="1131479"/>
                </a:cubicBezTo>
                <a:lnTo>
                  <a:pt x="5681406" y="1141004"/>
                </a:lnTo>
                <a:cubicBezTo>
                  <a:pt x="5703980" y="1153719"/>
                  <a:pt x="5717886" y="1177599"/>
                  <a:pt x="5717886" y="1203487"/>
                </a:cubicBezTo>
                <a:lnTo>
                  <a:pt x="5717886" y="1656401"/>
                </a:lnTo>
                <a:cubicBezTo>
                  <a:pt x="5717886" y="1682081"/>
                  <a:pt x="5731603" y="1705817"/>
                  <a:pt x="5753796" y="1718695"/>
                </a:cubicBezTo>
                <a:lnTo>
                  <a:pt x="6281385" y="2023495"/>
                </a:lnTo>
                <a:cubicBezTo>
                  <a:pt x="6303674" y="2036363"/>
                  <a:pt x="6331010" y="2036363"/>
                  <a:pt x="6353300" y="2023495"/>
                </a:cubicBezTo>
                <a:lnTo>
                  <a:pt x="6880890" y="1718695"/>
                </a:lnTo>
                <a:cubicBezTo>
                  <a:pt x="6903178" y="1705855"/>
                  <a:pt x="6916893" y="1682109"/>
                  <a:pt x="6916893" y="1656401"/>
                </a:cubicBezTo>
                <a:lnTo>
                  <a:pt x="6916893" y="1201011"/>
                </a:lnTo>
                <a:cubicBezTo>
                  <a:pt x="6916893" y="1175160"/>
                  <a:pt x="6930800" y="1151300"/>
                  <a:pt x="6953279" y="1138527"/>
                </a:cubicBezTo>
                <a:lnTo>
                  <a:pt x="6967662" y="1130336"/>
                </a:lnTo>
                <a:cubicBezTo>
                  <a:pt x="6989760" y="1117667"/>
                  <a:pt x="7017001" y="1117667"/>
                  <a:pt x="7039100" y="1130336"/>
                </a:cubicBezTo>
                <a:lnTo>
                  <a:pt x="7424385" y="1352935"/>
                </a:lnTo>
                <a:cubicBezTo>
                  <a:pt x="7446674" y="1365803"/>
                  <a:pt x="7474010" y="1365803"/>
                  <a:pt x="7496300" y="1352935"/>
                </a:cubicBezTo>
                <a:lnTo>
                  <a:pt x="7880443" y="1131383"/>
                </a:lnTo>
                <a:cubicBezTo>
                  <a:pt x="7902540" y="1118715"/>
                  <a:pt x="7929783" y="1118715"/>
                  <a:pt x="7951880" y="1131383"/>
                </a:cubicBezTo>
                <a:lnTo>
                  <a:pt x="7968644" y="1140908"/>
                </a:lnTo>
                <a:cubicBezTo>
                  <a:pt x="7991218" y="1153624"/>
                  <a:pt x="8005124" y="1177503"/>
                  <a:pt x="8005124" y="1203392"/>
                </a:cubicBezTo>
                <a:lnTo>
                  <a:pt x="8005124" y="1656496"/>
                </a:lnTo>
                <a:cubicBezTo>
                  <a:pt x="8005124" y="1682176"/>
                  <a:pt x="8018841" y="1705912"/>
                  <a:pt x="8041034" y="1718790"/>
                </a:cubicBezTo>
                <a:lnTo>
                  <a:pt x="8568624" y="2023590"/>
                </a:lnTo>
                <a:cubicBezTo>
                  <a:pt x="8590912" y="2036458"/>
                  <a:pt x="8618248" y="2036458"/>
                  <a:pt x="8640538" y="2023590"/>
                </a:cubicBezTo>
                <a:lnTo>
                  <a:pt x="9168126" y="1718790"/>
                </a:lnTo>
                <a:cubicBezTo>
                  <a:pt x="9190416" y="1705950"/>
                  <a:pt x="9204131" y="1682204"/>
                  <a:pt x="9204131" y="1656496"/>
                </a:cubicBezTo>
                <a:lnTo>
                  <a:pt x="9204131" y="1047182"/>
                </a:lnTo>
                <a:cubicBezTo>
                  <a:pt x="9204131" y="1021474"/>
                  <a:pt x="9190416" y="997728"/>
                  <a:pt x="9168126" y="984889"/>
                </a:cubicBezTo>
                <a:lnTo>
                  <a:pt x="8640538" y="680089"/>
                </a:lnTo>
                <a:cubicBezTo>
                  <a:pt x="8618248" y="667220"/>
                  <a:pt x="8590912" y="667220"/>
                  <a:pt x="8568624" y="680089"/>
                </a:cubicBezTo>
                <a:lnTo>
                  <a:pt x="8183528" y="902402"/>
                </a:lnTo>
                <a:cubicBezTo>
                  <a:pt x="8161430" y="915070"/>
                  <a:pt x="8134189" y="915070"/>
                  <a:pt x="8112090" y="902402"/>
                </a:cubicBezTo>
                <a:lnTo>
                  <a:pt x="8096375" y="893449"/>
                </a:lnTo>
                <a:cubicBezTo>
                  <a:pt x="8073896" y="880695"/>
                  <a:pt x="8059989" y="856825"/>
                  <a:pt x="8059989" y="830965"/>
                </a:cubicBezTo>
                <a:lnTo>
                  <a:pt x="8059989" y="376432"/>
                </a:lnTo>
                <a:cubicBezTo>
                  <a:pt x="8059989" y="350752"/>
                  <a:pt x="8046273" y="327035"/>
                  <a:pt x="8023984" y="314233"/>
                </a:cubicBezTo>
                <a:lnTo>
                  <a:pt x="7496395" y="9433"/>
                </a:lnTo>
                <a:cubicBezTo>
                  <a:pt x="7474106" y="-3435"/>
                  <a:pt x="7446769" y="-3435"/>
                  <a:pt x="7424481" y="9433"/>
                </a:cubicBezTo>
                <a:lnTo>
                  <a:pt x="6896891" y="314233"/>
                </a:lnTo>
                <a:cubicBezTo>
                  <a:pt x="6874698" y="327073"/>
                  <a:pt x="6860982" y="350781"/>
                  <a:pt x="6860982" y="376432"/>
                </a:cubicBezTo>
                <a:lnTo>
                  <a:pt x="6860982" y="830584"/>
                </a:lnTo>
                <a:cubicBezTo>
                  <a:pt x="6860982" y="856482"/>
                  <a:pt x="6847075" y="880380"/>
                  <a:pt x="6824501" y="893163"/>
                </a:cubicBezTo>
                <a:lnTo>
                  <a:pt x="6808214" y="902688"/>
                </a:lnTo>
                <a:cubicBezTo>
                  <a:pt x="6786115" y="915356"/>
                  <a:pt x="6758874" y="915356"/>
                  <a:pt x="6736776" y="902688"/>
                </a:cubicBezTo>
                <a:lnTo>
                  <a:pt x="6353395" y="681422"/>
                </a:lnTo>
                <a:cubicBezTo>
                  <a:pt x="6331106" y="668554"/>
                  <a:pt x="6303769" y="668554"/>
                  <a:pt x="6281481" y="681422"/>
                </a:cubicBezTo>
                <a:lnTo>
                  <a:pt x="5896195" y="903831"/>
                </a:lnTo>
                <a:cubicBezTo>
                  <a:pt x="5874096" y="916499"/>
                  <a:pt x="5846855" y="916499"/>
                  <a:pt x="5824758" y="903831"/>
                </a:cubicBezTo>
                <a:lnTo>
                  <a:pt x="5809232" y="894973"/>
                </a:lnTo>
                <a:cubicBezTo>
                  <a:pt x="5786752" y="882219"/>
                  <a:pt x="5772846" y="858349"/>
                  <a:pt x="5772846" y="832489"/>
                </a:cubicBezTo>
                <a:lnTo>
                  <a:pt x="5772846" y="377194"/>
                </a:lnTo>
                <a:cubicBezTo>
                  <a:pt x="5772846" y="351514"/>
                  <a:pt x="5759130" y="327797"/>
                  <a:pt x="5736841" y="314995"/>
                </a:cubicBezTo>
                <a:lnTo>
                  <a:pt x="5209252" y="10195"/>
                </a:lnTo>
                <a:cubicBezTo>
                  <a:pt x="5187010" y="-2673"/>
                  <a:pt x="5159578" y="-2673"/>
                  <a:pt x="5137338" y="10195"/>
                </a:cubicBezTo>
                <a:lnTo>
                  <a:pt x="4609748" y="314995"/>
                </a:lnTo>
                <a:cubicBezTo>
                  <a:pt x="4587545" y="327835"/>
                  <a:pt x="4573858" y="351543"/>
                  <a:pt x="4573839" y="377194"/>
                </a:cubicBezTo>
                <a:lnTo>
                  <a:pt x="4573839" y="830774"/>
                </a:lnTo>
                <a:cubicBezTo>
                  <a:pt x="4573858" y="856692"/>
                  <a:pt x="4559913" y="880600"/>
                  <a:pt x="4537358" y="893353"/>
                </a:cubicBezTo>
                <a:lnTo>
                  <a:pt x="4520975" y="902878"/>
                </a:lnTo>
                <a:cubicBezTo>
                  <a:pt x="4498839" y="915499"/>
                  <a:pt x="4471674" y="915499"/>
                  <a:pt x="4449537" y="902878"/>
                </a:cubicBezTo>
                <a:lnTo>
                  <a:pt x="4066251" y="681613"/>
                </a:lnTo>
                <a:cubicBezTo>
                  <a:pt x="4044010" y="668745"/>
                  <a:pt x="4016578" y="668745"/>
                  <a:pt x="3994338" y="681613"/>
                </a:cubicBezTo>
                <a:lnTo>
                  <a:pt x="3609147" y="903926"/>
                </a:lnTo>
                <a:cubicBezTo>
                  <a:pt x="3587020" y="916594"/>
                  <a:pt x="3559836" y="916594"/>
                  <a:pt x="3537709" y="903926"/>
                </a:cubicBezTo>
                <a:lnTo>
                  <a:pt x="3522088" y="895068"/>
                </a:lnTo>
                <a:cubicBezTo>
                  <a:pt x="3499590" y="882314"/>
                  <a:pt x="3485693" y="858444"/>
                  <a:pt x="3485703" y="832584"/>
                </a:cubicBezTo>
                <a:lnTo>
                  <a:pt x="3485703" y="376432"/>
                </a:lnTo>
                <a:cubicBezTo>
                  <a:pt x="3485683" y="350752"/>
                  <a:pt x="3471958" y="327035"/>
                  <a:pt x="3449698" y="314233"/>
                </a:cubicBezTo>
                <a:lnTo>
                  <a:pt x="2922108" y="9433"/>
                </a:lnTo>
                <a:cubicBezTo>
                  <a:pt x="2899867" y="-3435"/>
                  <a:pt x="2872435" y="-3435"/>
                  <a:pt x="2850195" y="9433"/>
                </a:cubicBezTo>
                <a:lnTo>
                  <a:pt x="2322605" y="314233"/>
                </a:lnTo>
                <a:cubicBezTo>
                  <a:pt x="2300374" y="327045"/>
                  <a:pt x="2286677" y="350771"/>
                  <a:pt x="2286695" y="376432"/>
                </a:cubicBezTo>
                <a:lnTo>
                  <a:pt x="2286695" y="830584"/>
                </a:lnTo>
                <a:cubicBezTo>
                  <a:pt x="2286715" y="856501"/>
                  <a:pt x="2272770" y="880409"/>
                  <a:pt x="2250215" y="893163"/>
                </a:cubicBezTo>
                <a:lnTo>
                  <a:pt x="2233927" y="902688"/>
                </a:lnTo>
                <a:cubicBezTo>
                  <a:pt x="2211801" y="915356"/>
                  <a:pt x="2184616" y="915356"/>
                  <a:pt x="2162490" y="902688"/>
                </a:cubicBezTo>
                <a:lnTo>
                  <a:pt x="1779108" y="681422"/>
                </a:lnTo>
                <a:cubicBezTo>
                  <a:pt x="1756867" y="668554"/>
                  <a:pt x="1729435" y="668554"/>
                  <a:pt x="1707195" y="681422"/>
                </a:cubicBezTo>
                <a:lnTo>
                  <a:pt x="1321908" y="903831"/>
                </a:lnTo>
                <a:cubicBezTo>
                  <a:pt x="1299782" y="916499"/>
                  <a:pt x="1272597" y="916499"/>
                  <a:pt x="1250471" y="903831"/>
                </a:cubicBezTo>
                <a:lnTo>
                  <a:pt x="1234945" y="894973"/>
                </a:lnTo>
                <a:cubicBezTo>
                  <a:pt x="1212466" y="882200"/>
                  <a:pt x="1198579" y="858340"/>
                  <a:pt x="1198559" y="832489"/>
                </a:cubicBezTo>
                <a:lnTo>
                  <a:pt x="1198559" y="377194"/>
                </a:lnTo>
                <a:cubicBezTo>
                  <a:pt x="1198540" y="351514"/>
                  <a:pt x="1184815" y="327797"/>
                  <a:pt x="1162555" y="314995"/>
                </a:cubicBezTo>
                <a:lnTo>
                  <a:pt x="634965" y="10195"/>
                </a:lnTo>
                <a:cubicBezTo>
                  <a:pt x="612858" y="-2911"/>
                  <a:pt x="585435" y="-3197"/>
                  <a:pt x="563051" y="9433"/>
                </a:cubicBezTo>
                <a:close/>
              </a:path>
            </a:pathLst>
          </a:custGeom>
          <a:solidFill>
            <a:schemeClr val="bg1">
              <a:lumMod val="95000"/>
            </a:schemeClr>
          </a:solidFill>
          <a:ln w="9525" cap="flat">
            <a:noFill/>
            <a:prstDash val="solid"/>
            <a:miter/>
          </a:ln>
          <a:effectLst>
            <a:innerShdw blurRad="114300">
              <a:prstClr val="black">
                <a:alpha val="20000"/>
              </a:prstClr>
            </a:innerShdw>
          </a:effectLst>
        </p:spPr>
        <p:txBody>
          <a:bodyPr rtlCol="0" anchor="ctr"/>
          <a:lstStyle/>
          <a:p>
            <a:pPr algn="ctr"/>
            <a:endParaRPr lang="en-US" sz="1500" b="1">
              <a:solidFill>
                <a:schemeClr val="bg1"/>
              </a:solidFill>
            </a:endParaRPr>
          </a:p>
        </p:txBody>
      </p:sp>
      <p:sp>
        <p:nvSpPr>
          <p:cNvPr id="99" name="TextBox 98">
            <a:extLst>
              <a:ext uri="{FF2B5EF4-FFF2-40B4-BE49-F238E27FC236}">
                <a16:creationId xmlns:a16="http://schemas.microsoft.com/office/drawing/2014/main" id="{1DE7553F-7666-4063-9799-D0202917BC6B}"/>
              </a:ext>
            </a:extLst>
          </p:cNvPr>
          <p:cNvSpPr txBox="1"/>
          <p:nvPr/>
        </p:nvSpPr>
        <p:spPr>
          <a:xfrm flipH="1">
            <a:off x="450967" y="4345083"/>
            <a:ext cx="964826" cy="904094"/>
          </a:xfrm>
          <a:prstGeom prst="rect">
            <a:avLst/>
          </a:prstGeom>
          <a:noFill/>
        </p:spPr>
        <p:txBody>
          <a:bodyPr wrap="square" lIns="0" tIns="0" rIns="0" bIns="0" anchor="t">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100" name="Oval 99">
            <a:extLst>
              <a:ext uri="{FF2B5EF4-FFF2-40B4-BE49-F238E27FC236}">
                <a16:creationId xmlns:a16="http://schemas.microsoft.com/office/drawing/2014/main" id="{D8AF13B5-A4D2-4885-9FA3-17325C11CAED}"/>
              </a:ext>
            </a:extLst>
          </p:cNvPr>
          <p:cNvSpPr/>
          <p:nvPr/>
        </p:nvSpPr>
        <p:spPr bwMode="auto">
          <a:xfrm rot="10800000" flipV="1">
            <a:off x="680398" y="2096341"/>
            <a:ext cx="505965" cy="505965"/>
          </a:xfrm>
          <a:prstGeom prst="ellipse">
            <a:avLst/>
          </a:prstGeom>
          <a:solidFill>
            <a:schemeClr val="accent1"/>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96" name="TextBox 95">
            <a:extLst>
              <a:ext uri="{FF2B5EF4-FFF2-40B4-BE49-F238E27FC236}">
                <a16:creationId xmlns:a16="http://schemas.microsoft.com/office/drawing/2014/main" id="{31160775-794C-4D1B-A9E3-5E62176F5FF9}"/>
              </a:ext>
            </a:extLst>
          </p:cNvPr>
          <p:cNvSpPr txBox="1"/>
          <p:nvPr/>
        </p:nvSpPr>
        <p:spPr>
          <a:xfrm flipH="1">
            <a:off x="2530180" y="4345083"/>
            <a:ext cx="964826" cy="904094"/>
          </a:xfrm>
          <a:prstGeom prst="rect">
            <a:avLst/>
          </a:prstGeom>
          <a:noFill/>
        </p:spPr>
        <p:txBody>
          <a:bodyPr wrap="square" lIns="0" tIns="0" rIns="0" bIns="0" anchor="t">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97" name="Oval 96">
            <a:extLst>
              <a:ext uri="{FF2B5EF4-FFF2-40B4-BE49-F238E27FC236}">
                <a16:creationId xmlns:a16="http://schemas.microsoft.com/office/drawing/2014/main" id="{919231F6-6792-4730-8C89-B5EDEDC84528}"/>
              </a:ext>
            </a:extLst>
          </p:cNvPr>
          <p:cNvSpPr/>
          <p:nvPr/>
        </p:nvSpPr>
        <p:spPr bwMode="auto">
          <a:xfrm rot="10800000" flipV="1">
            <a:off x="2759611" y="2096341"/>
            <a:ext cx="505965" cy="505965"/>
          </a:xfrm>
          <a:prstGeom prst="ellipse">
            <a:avLst/>
          </a:prstGeom>
          <a:solidFill>
            <a:schemeClr val="accent3"/>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93" name="TextBox 92">
            <a:extLst>
              <a:ext uri="{FF2B5EF4-FFF2-40B4-BE49-F238E27FC236}">
                <a16:creationId xmlns:a16="http://schemas.microsoft.com/office/drawing/2014/main" id="{865868B2-1CAF-4668-802A-F4D91A8255D8}"/>
              </a:ext>
            </a:extLst>
          </p:cNvPr>
          <p:cNvSpPr txBox="1"/>
          <p:nvPr/>
        </p:nvSpPr>
        <p:spPr>
          <a:xfrm flipH="1">
            <a:off x="4609393" y="4345083"/>
            <a:ext cx="964826" cy="904094"/>
          </a:xfrm>
          <a:prstGeom prst="rect">
            <a:avLst/>
          </a:prstGeom>
          <a:noFill/>
        </p:spPr>
        <p:txBody>
          <a:bodyPr wrap="square" lIns="0" tIns="0" rIns="0" bIns="0" anchor="t">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94" name="Oval 93">
            <a:extLst>
              <a:ext uri="{FF2B5EF4-FFF2-40B4-BE49-F238E27FC236}">
                <a16:creationId xmlns:a16="http://schemas.microsoft.com/office/drawing/2014/main" id="{C4E62C6C-56D5-4B30-B6D1-3FA4230AD2C8}"/>
              </a:ext>
            </a:extLst>
          </p:cNvPr>
          <p:cNvSpPr/>
          <p:nvPr/>
        </p:nvSpPr>
        <p:spPr bwMode="auto">
          <a:xfrm rot="10800000" flipV="1">
            <a:off x="4838824" y="2096341"/>
            <a:ext cx="505965" cy="505965"/>
          </a:xfrm>
          <a:prstGeom prst="ellipse">
            <a:avLst/>
          </a:prstGeom>
          <a:solidFill>
            <a:schemeClr val="accent5"/>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90" name="TextBox 89">
            <a:extLst>
              <a:ext uri="{FF2B5EF4-FFF2-40B4-BE49-F238E27FC236}">
                <a16:creationId xmlns:a16="http://schemas.microsoft.com/office/drawing/2014/main" id="{F3218E76-381B-4D0E-AC06-6FD552B35F90}"/>
              </a:ext>
            </a:extLst>
          </p:cNvPr>
          <p:cNvSpPr txBox="1"/>
          <p:nvPr/>
        </p:nvSpPr>
        <p:spPr>
          <a:xfrm flipH="1">
            <a:off x="6688606" y="4345083"/>
            <a:ext cx="964826" cy="904094"/>
          </a:xfrm>
          <a:prstGeom prst="rect">
            <a:avLst/>
          </a:prstGeom>
          <a:noFill/>
        </p:spPr>
        <p:txBody>
          <a:bodyPr wrap="square" lIns="0" tIns="0" rIns="0" bIns="0" anchor="t">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91" name="Oval 90">
            <a:extLst>
              <a:ext uri="{FF2B5EF4-FFF2-40B4-BE49-F238E27FC236}">
                <a16:creationId xmlns:a16="http://schemas.microsoft.com/office/drawing/2014/main" id="{B532AC84-A496-49CE-92EF-C33FF213D127}"/>
              </a:ext>
            </a:extLst>
          </p:cNvPr>
          <p:cNvSpPr/>
          <p:nvPr/>
        </p:nvSpPr>
        <p:spPr bwMode="auto">
          <a:xfrm rot="10800000" flipV="1">
            <a:off x="6918037" y="2096341"/>
            <a:ext cx="505965" cy="505965"/>
          </a:xfrm>
          <a:prstGeom prst="ellipse">
            <a:avLst/>
          </a:prstGeom>
          <a:solidFill>
            <a:schemeClr val="tx1">
              <a:lumMod val="50000"/>
              <a:lumOff val="50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87" name="TextBox 86">
            <a:extLst>
              <a:ext uri="{FF2B5EF4-FFF2-40B4-BE49-F238E27FC236}">
                <a16:creationId xmlns:a16="http://schemas.microsoft.com/office/drawing/2014/main" id="{E9F029EF-A0D3-4E4C-96B8-53CDA1AA734F}"/>
              </a:ext>
            </a:extLst>
          </p:cNvPr>
          <p:cNvSpPr txBox="1"/>
          <p:nvPr/>
        </p:nvSpPr>
        <p:spPr>
          <a:xfrm flipH="1">
            <a:off x="7728213" y="2265774"/>
            <a:ext cx="964826" cy="904094"/>
          </a:xfrm>
          <a:prstGeom prst="rect">
            <a:avLst/>
          </a:prstGeom>
          <a:noFill/>
        </p:spPr>
        <p:txBody>
          <a:bodyPr wrap="square" lIns="0" tIns="0" rIns="0" bIns="0" anchor="b">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88" name="Oval 87">
            <a:extLst>
              <a:ext uri="{FF2B5EF4-FFF2-40B4-BE49-F238E27FC236}">
                <a16:creationId xmlns:a16="http://schemas.microsoft.com/office/drawing/2014/main" id="{5D024B47-9F2A-4E35-BCD3-F3AA0BB938E5}"/>
              </a:ext>
            </a:extLst>
          </p:cNvPr>
          <p:cNvSpPr/>
          <p:nvPr/>
        </p:nvSpPr>
        <p:spPr bwMode="auto">
          <a:xfrm rot="10800000" flipV="1">
            <a:off x="7957643" y="4912643"/>
            <a:ext cx="505965" cy="505965"/>
          </a:xfrm>
          <a:prstGeom prst="ellipse">
            <a:avLst/>
          </a:prstGeom>
          <a:solidFill>
            <a:schemeClr val="tx1">
              <a:lumMod val="75000"/>
              <a:lumOff val="2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84" name="TextBox 83">
            <a:extLst>
              <a:ext uri="{FF2B5EF4-FFF2-40B4-BE49-F238E27FC236}">
                <a16:creationId xmlns:a16="http://schemas.microsoft.com/office/drawing/2014/main" id="{C8F1D855-AF85-4B3B-BDD0-3BA41CA0ACD6}"/>
              </a:ext>
            </a:extLst>
          </p:cNvPr>
          <p:cNvSpPr txBox="1"/>
          <p:nvPr/>
        </p:nvSpPr>
        <p:spPr>
          <a:xfrm flipH="1">
            <a:off x="5649001" y="2265774"/>
            <a:ext cx="964826" cy="904094"/>
          </a:xfrm>
          <a:prstGeom prst="rect">
            <a:avLst/>
          </a:prstGeom>
          <a:noFill/>
        </p:spPr>
        <p:txBody>
          <a:bodyPr wrap="square" lIns="0" tIns="0" rIns="0" bIns="0" anchor="b">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85" name="Oval 84">
            <a:extLst>
              <a:ext uri="{FF2B5EF4-FFF2-40B4-BE49-F238E27FC236}">
                <a16:creationId xmlns:a16="http://schemas.microsoft.com/office/drawing/2014/main" id="{1B33BA2C-64DC-4126-8E9B-9ADA725857F5}"/>
              </a:ext>
            </a:extLst>
          </p:cNvPr>
          <p:cNvSpPr/>
          <p:nvPr/>
        </p:nvSpPr>
        <p:spPr bwMode="auto">
          <a:xfrm rot="10800000" flipV="1">
            <a:off x="5878430" y="4912643"/>
            <a:ext cx="505965" cy="505965"/>
          </a:xfrm>
          <a:prstGeom prst="ellipse">
            <a:avLst/>
          </a:prstGeom>
          <a:solidFill>
            <a:schemeClr val="accent6"/>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81" name="TextBox 80">
            <a:extLst>
              <a:ext uri="{FF2B5EF4-FFF2-40B4-BE49-F238E27FC236}">
                <a16:creationId xmlns:a16="http://schemas.microsoft.com/office/drawing/2014/main" id="{8EB8CC95-176B-475E-B61C-44F705EA7AF4}"/>
              </a:ext>
            </a:extLst>
          </p:cNvPr>
          <p:cNvSpPr txBox="1"/>
          <p:nvPr/>
        </p:nvSpPr>
        <p:spPr>
          <a:xfrm flipH="1">
            <a:off x="3569788" y="2265774"/>
            <a:ext cx="964826" cy="904094"/>
          </a:xfrm>
          <a:prstGeom prst="rect">
            <a:avLst/>
          </a:prstGeom>
          <a:noFill/>
        </p:spPr>
        <p:txBody>
          <a:bodyPr wrap="square" lIns="0" tIns="0" rIns="0" bIns="0" anchor="b">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82" name="Oval 81">
            <a:extLst>
              <a:ext uri="{FF2B5EF4-FFF2-40B4-BE49-F238E27FC236}">
                <a16:creationId xmlns:a16="http://schemas.microsoft.com/office/drawing/2014/main" id="{4AD6157F-464A-4FF5-9FBF-851D491DCBDA}"/>
              </a:ext>
            </a:extLst>
          </p:cNvPr>
          <p:cNvSpPr/>
          <p:nvPr/>
        </p:nvSpPr>
        <p:spPr bwMode="auto">
          <a:xfrm rot="10800000" flipV="1">
            <a:off x="3799217" y="4912643"/>
            <a:ext cx="505965" cy="505965"/>
          </a:xfrm>
          <a:prstGeom prst="ellipse">
            <a:avLst/>
          </a:prstGeom>
          <a:solidFill>
            <a:schemeClr val="accent4"/>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78" name="TextBox 77">
            <a:extLst>
              <a:ext uri="{FF2B5EF4-FFF2-40B4-BE49-F238E27FC236}">
                <a16:creationId xmlns:a16="http://schemas.microsoft.com/office/drawing/2014/main" id="{6E51E01A-6136-4E1F-8E19-E95664F95D3F}"/>
              </a:ext>
            </a:extLst>
          </p:cNvPr>
          <p:cNvSpPr txBox="1"/>
          <p:nvPr/>
        </p:nvSpPr>
        <p:spPr>
          <a:xfrm flipH="1">
            <a:off x="1490575" y="2265774"/>
            <a:ext cx="964826" cy="904094"/>
          </a:xfrm>
          <a:prstGeom prst="rect">
            <a:avLst/>
          </a:prstGeom>
          <a:noFill/>
        </p:spPr>
        <p:txBody>
          <a:bodyPr wrap="square" lIns="0" tIns="0" rIns="0" bIns="0" anchor="b">
            <a:spAutoFit/>
          </a:bodyPr>
          <a:lstStyle/>
          <a:p>
            <a:pPr algn="ctr">
              <a:spcAft>
                <a:spcPts val="300"/>
              </a:spcAft>
            </a:pPr>
            <a:r>
              <a:rPr lang="en-US" sz="900" b="1" dirty="0">
                <a:solidFill>
                  <a:schemeClr val="tx1">
                    <a:lumMod val="75000"/>
                    <a:lumOff val="25000"/>
                  </a:schemeClr>
                </a:solidFill>
                <a:cs typeface="Mongolian Baiti" panose="03000500000000000000" pitchFamily="66" charset="0"/>
              </a:rPr>
              <a:t>Date: MM/DD/YY</a:t>
            </a:r>
          </a:p>
          <a:p>
            <a:pPr algn="ctr">
              <a:spcAft>
                <a:spcPts val="300"/>
              </a:spcAft>
            </a:pPr>
            <a:r>
              <a:rPr lang="en-US" sz="675"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Lorem ipsum dolor sit</a:t>
            </a:r>
          </a:p>
        </p:txBody>
      </p:sp>
      <p:sp>
        <p:nvSpPr>
          <p:cNvPr id="79" name="Oval 78">
            <a:extLst>
              <a:ext uri="{FF2B5EF4-FFF2-40B4-BE49-F238E27FC236}">
                <a16:creationId xmlns:a16="http://schemas.microsoft.com/office/drawing/2014/main" id="{3BCDDF81-D40C-4DD2-8B0F-D5B854E77730}"/>
              </a:ext>
            </a:extLst>
          </p:cNvPr>
          <p:cNvSpPr/>
          <p:nvPr/>
        </p:nvSpPr>
        <p:spPr bwMode="auto">
          <a:xfrm rot="10800000" flipV="1">
            <a:off x="1720004" y="4912643"/>
            <a:ext cx="505965" cy="505965"/>
          </a:xfrm>
          <a:prstGeom prst="ellipse">
            <a:avLst/>
          </a:prstGeom>
          <a:solidFill>
            <a:schemeClr val="accent2"/>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dirty="0"/>
          </a:p>
        </p:txBody>
      </p:sp>
      <p:sp>
        <p:nvSpPr>
          <p:cNvPr id="102" name="Freeform: Shape 101">
            <a:extLst>
              <a:ext uri="{FF2B5EF4-FFF2-40B4-BE49-F238E27FC236}">
                <a16:creationId xmlns:a16="http://schemas.microsoft.com/office/drawing/2014/main" id="{E733C5DC-AC1F-4DAB-A5C5-C3AF6535A3C0}"/>
              </a:ext>
            </a:extLst>
          </p:cNvPr>
          <p:cNvSpPr/>
          <p:nvPr/>
        </p:nvSpPr>
        <p:spPr>
          <a:xfrm>
            <a:off x="510961" y="2975874"/>
            <a:ext cx="844838" cy="953278"/>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1"/>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1500" b="1" dirty="0">
                <a:solidFill>
                  <a:schemeClr val="bg1"/>
                </a:solidFill>
              </a:rPr>
              <a:t>2023</a:t>
            </a:r>
          </a:p>
        </p:txBody>
      </p:sp>
      <p:sp>
        <p:nvSpPr>
          <p:cNvPr id="103" name="Freeform: Shape 102">
            <a:extLst>
              <a:ext uri="{FF2B5EF4-FFF2-40B4-BE49-F238E27FC236}">
                <a16:creationId xmlns:a16="http://schemas.microsoft.com/office/drawing/2014/main" id="{94EC43AA-3E86-4A31-B91E-D56F18BF8C9E}"/>
              </a:ext>
            </a:extLst>
          </p:cNvPr>
          <p:cNvSpPr/>
          <p:nvPr/>
        </p:nvSpPr>
        <p:spPr>
          <a:xfrm>
            <a:off x="2590324" y="2976102"/>
            <a:ext cx="844838" cy="953278"/>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3"/>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1500" b="1" dirty="0">
                <a:solidFill>
                  <a:schemeClr val="bg1"/>
                </a:solidFill>
              </a:rPr>
              <a:t>2025</a:t>
            </a:r>
          </a:p>
        </p:txBody>
      </p:sp>
      <p:sp>
        <p:nvSpPr>
          <p:cNvPr id="104" name="Freeform: Shape 103">
            <a:extLst>
              <a:ext uri="{FF2B5EF4-FFF2-40B4-BE49-F238E27FC236}">
                <a16:creationId xmlns:a16="http://schemas.microsoft.com/office/drawing/2014/main" id="{32ADD0BC-2BE2-4283-80BD-FEE70C9B886B}"/>
              </a:ext>
            </a:extLst>
          </p:cNvPr>
          <p:cNvSpPr/>
          <p:nvPr/>
        </p:nvSpPr>
        <p:spPr>
          <a:xfrm>
            <a:off x="4669684" y="2976102"/>
            <a:ext cx="844838" cy="953278"/>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5"/>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1500" b="1" dirty="0">
                <a:solidFill>
                  <a:schemeClr val="bg1"/>
                </a:solidFill>
              </a:rPr>
              <a:t>2027</a:t>
            </a:r>
          </a:p>
        </p:txBody>
      </p:sp>
      <p:sp>
        <p:nvSpPr>
          <p:cNvPr id="105" name="Freeform: Shape 104">
            <a:extLst>
              <a:ext uri="{FF2B5EF4-FFF2-40B4-BE49-F238E27FC236}">
                <a16:creationId xmlns:a16="http://schemas.microsoft.com/office/drawing/2014/main" id="{8750CD7C-DD83-4205-8A57-4FA29BB0E589}"/>
              </a:ext>
            </a:extLst>
          </p:cNvPr>
          <p:cNvSpPr/>
          <p:nvPr/>
        </p:nvSpPr>
        <p:spPr>
          <a:xfrm>
            <a:off x="6749044" y="2976102"/>
            <a:ext cx="844838" cy="953278"/>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tx1">
              <a:lumMod val="50000"/>
              <a:lumOff val="50000"/>
            </a:schemeClr>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1500" b="1" dirty="0">
                <a:solidFill>
                  <a:schemeClr val="bg1"/>
                </a:solidFill>
              </a:rPr>
              <a:t>2029</a:t>
            </a:r>
          </a:p>
        </p:txBody>
      </p:sp>
      <p:sp>
        <p:nvSpPr>
          <p:cNvPr id="106" name="Freeform: Shape 105">
            <a:extLst>
              <a:ext uri="{FF2B5EF4-FFF2-40B4-BE49-F238E27FC236}">
                <a16:creationId xmlns:a16="http://schemas.microsoft.com/office/drawing/2014/main" id="{30F7D363-2405-408C-AD66-894936444FD3}"/>
              </a:ext>
            </a:extLst>
          </p:cNvPr>
          <p:cNvSpPr/>
          <p:nvPr/>
        </p:nvSpPr>
        <p:spPr>
          <a:xfrm>
            <a:off x="7788205" y="3585570"/>
            <a:ext cx="844838" cy="953278"/>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tx1">
              <a:lumMod val="75000"/>
              <a:lumOff val="25000"/>
            </a:schemeClr>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1500" b="1" dirty="0">
                <a:solidFill>
                  <a:schemeClr val="bg1"/>
                </a:solidFill>
              </a:rPr>
              <a:t>2030</a:t>
            </a:r>
          </a:p>
        </p:txBody>
      </p:sp>
      <p:sp>
        <p:nvSpPr>
          <p:cNvPr id="107" name="Freeform: Shape 106">
            <a:extLst>
              <a:ext uri="{FF2B5EF4-FFF2-40B4-BE49-F238E27FC236}">
                <a16:creationId xmlns:a16="http://schemas.microsoft.com/office/drawing/2014/main" id="{87AE1FB1-6EEE-4E5E-B3B0-38ED1A68D0DD}"/>
              </a:ext>
            </a:extLst>
          </p:cNvPr>
          <p:cNvSpPr/>
          <p:nvPr/>
        </p:nvSpPr>
        <p:spPr>
          <a:xfrm>
            <a:off x="5708845" y="3585570"/>
            <a:ext cx="844838" cy="953278"/>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6"/>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1500" b="1" dirty="0">
                <a:solidFill>
                  <a:schemeClr val="bg1"/>
                </a:solidFill>
              </a:rPr>
              <a:t>2028</a:t>
            </a:r>
          </a:p>
        </p:txBody>
      </p:sp>
      <p:sp>
        <p:nvSpPr>
          <p:cNvPr id="120" name="Freeform: Shape 119">
            <a:extLst>
              <a:ext uri="{FF2B5EF4-FFF2-40B4-BE49-F238E27FC236}">
                <a16:creationId xmlns:a16="http://schemas.microsoft.com/office/drawing/2014/main" id="{EA0A7F36-DD82-492D-A299-FBB9922FE931}"/>
              </a:ext>
            </a:extLst>
          </p:cNvPr>
          <p:cNvSpPr/>
          <p:nvPr/>
        </p:nvSpPr>
        <p:spPr>
          <a:xfrm>
            <a:off x="3629482" y="3585570"/>
            <a:ext cx="844838" cy="953278"/>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4"/>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1500" b="1" dirty="0">
                <a:solidFill>
                  <a:schemeClr val="bg1"/>
                </a:solidFill>
              </a:rPr>
              <a:t>2026</a:t>
            </a:r>
          </a:p>
        </p:txBody>
      </p:sp>
      <p:sp>
        <p:nvSpPr>
          <p:cNvPr id="121" name="Freeform: Shape 120">
            <a:extLst>
              <a:ext uri="{FF2B5EF4-FFF2-40B4-BE49-F238E27FC236}">
                <a16:creationId xmlns:a16="http://schemas.microsoft.com/office/drawing/2014/main" id="{AC9BA003-0D65-4AD9-B634-4C56F6371AEB}"/>
              </a:ext>
            </a:extLst>
          </p:cNvPr>
          <p:cNvSpPr/>
          <p:nvPr/>
        </p:nvSpPr>
        <p:spPr>
          <a:xfrm>
            <a:off x="1550122" y="3585570"/>
            <a:ext cx="844838" cy="953278"/>
          </a:xfrm>
          <a:custGeom>
            <a:avLst/>
            <a:gdLst>
              <a:gd name="connsiteX0" fmla="*/ 928812 w 929259"/>
              <a:gd name="connsiteY0" fmla="*/ 747757 h 1048535"/>
              <a:gd name="connsiteX1" fmla="*/ 928812 w 929259"/>
              <a:gd name="connsiteY1" fmla="*/ 300844 h 1048535"/>
              <a:gd name="connsiteX2" fmla="*/ 890045 w 929259"/>
              <a:gd name="connsiteY2" fmla="*/ 233693 h 1048535"/>
              <a:gd name="connsiteX3" fmla="*/ 502949 w 929259"/>
              <a:gd name="connsiteY3" fmla="*/ 10141 h 1048535"/>
              <a:gd name="connsiteX4" fmla="*/ 425415 w 929259"/>
              <a:gd name="connsiteY4" fmla="*/ 10141 h 1048535"/>
              <a:gd name="connsiteX5" fmla="*/ 38319 w 929259"/>
              <a:gd name="connsiteY5" fmla="*/ 233693 h 1048535"/>
              <a:gd name="connsiteX6" fmla="*/ -448 w 929259"/>
              <a:gd name="connsiteY6" fmla="*/ 300844 h 1048535"/>
              <a:gd name="connsiteX7" fmla="*/ -448 w 929259"/>
              <a:gd name="connsiteY7" fmla="*/ 747757 h 1048535"/>
              <a:gd name="connsiteX8" fmla="*/ 38319 w 929259"/>
              <a:gd name="connsiteY8" fmla="*/ 814432 h 1048535"/>
              <a:gd name="connsiteX9" fmla="*/ 425415 w 929259"/>
              <a:gd name="connsiteY9" fmla="*/ 1037888 h 1048535"/>
              <a:gd name="connsiteX10" fmla="*/ 502949 w 929259"/>
              <a:gd name="connsiteY10" fmla="*/ 1037888 h 1048535"/>
              <a:gd name="connsiteX11" fmla="*/ 890045 w 929259"/>
              <a:gd name="connsiteY11" fmla="*/ 814432 h 1048535"/>
              <a:gd name="connsiteX12" fmla="*/ 928812 w 929259"/>
              <a:gd name="connsiteY12" fmla="*/ 747757 h 104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9259" h="1048535">
                <a:moveTo>
                  <a:pt x="928812" y="747757"/>
                </a:moveTo>
                <a:lnTo>
                  <a:pt x="928812" y="300844"/>
                </a:lnTo>
                <a:cubicBezTo>
                  <a:pt x="928793" y="273145"/>
                  <a:pt x="914019" y="247561"/>
                  <a:pt x="890045" y="233693"/>
                </a:cubicBezTo>
                <a:lnTo>
                  <a:pt x="502949" y="10141"/>
                </a:lnTo>
                <a:cubicBezTo>
                  <a:pt x="478946" y="-3671"/>
                  <a:pt x="449418" y="-3671"/>
                  <a:pt x="425415" y="10141"/>
                </a:cubicBezTo>
                <a:lnTo>
                  <a:pt x="38319" y="233693"/>
                </a:lnTo>
                <a:cubicBezTo>
                  <a:pt x="14316" y="247532"/>
                  <a:pt x="-466" y="273135"/>
                  <a:pt x="-448" y="300844"/>
                </a:cubicBezTo>
                <a:lnTo>
                  <a:pt x="-448" y="747757"/>
                </a:lnTo>
                <a:cubicBezTo>
                  <a:pt x="-295" y="775293"/>
                  <a:pt x="14459" y="800678"/>
                  <a:pt x="38319" y="814432"/>
                </a:cubicBezTo>
                <a:lnTo>
                  <a:pt x="425415" y="1037888"/>
                </a:lnTo>
                <a:cubicBezTo>
                  <a:pt x="449390" y="1051795"/>
                  <a:pt x="478975" y="1051795"/>
                  <a:pt x="502949" y="1037888"/>
                </a:cubicBezTo>
                <a:lnTo>
                  <a:pt x="890045" y="814432"/>
                </a:lnTo>
                <a:cubicBezTo>
                  <a:pt x="913877" y="800649"/>
                  <a:pt x="928621" y="775284"/>
                  <a:pt x="928812" y="747757"/>
                </a:cubicBezTo>
                <a:close/>
              </a:path>
            </a:pathLst>
          </a:custGeom>
          <a:solidFill>
            <a:schemeClr val="accent2"/>
          </a:solidFill>
          <a:ln w="9525" cap="flat">
            <a:noFill/>
            <a:prstDash val="solid"/>
            <a:miter/>
          </a:ln>
          <a:effectLst>
            <a:outerShdw blurRad="127000" dist="127000" dir="2700000" algn="tl" rotWithShape="0">
              <a:prstClr val="black">
                <a:alpha val="20000"/>
              </a:prstClr>
            </a:outerShdw>
          </a:effectLst>
        </p:spPr>
        <p:txBody>
          <a:bodyPr rtlCol="0" anchor="ctr"/>
          <a:lstStyle/>
          <a:p>
            <a:pPr algn="ctr"/>
            <a:r>
              <a:rPr lang="en-US" sz="1500" b="1" dirty="0">
                <a:solidFill>
                  <a:schemeClr val="bg1"/>
                </a:solidFill>
              </a:rPr>
              <a:t>2024</a:t>
            </a:r>
          </a:p>
        </p:txBody>
      </p:sp>
      <p:sp>
        <p:nvSpPr>
          <p:cNvPr id="38" name="Freeform 11">
            <a:extLst>
              <a:ext uri="{FF2B5EF4-FFF2-40B4-BE49-F238E27FC236}">
                <a16:creationId xmlns:a16="http://schemas.microsoft.com/office/drawing/2014/main" id="{3C3AFCEA-E25E-4D02-9072-F66AF818801F}"/>
              </a:ext>
            </a:extLst>
          </p:cNvPr>
          <p:cNvSpPr>
            <a:spLocks noEditPoints="1"/>
          </p:cNvSpPr>
          <p:nvPr/>
        </p:nvSpPr>
        <p:spPr bwMode="auto">
          <a:xfrm>
            <a:off x="6026668" y="5061291"/>
            <a:ext cx="209490" cy="208672"/>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39" name="Freeform 23">
            <a:extLst>
              <a:ext uri="{FF2B5EF4-FFF2-40B4-BE49-F238E27FC236}">
                <a16:creationId xmlns:a16="http://schemas.microsoft.com/office/drawing/2014/main" id="{923FE09E-9444-4CB9-92A1-6F10E36FE906}"/>
              </a:ext>
            </a:extLst>
          </p:cNvPr>
          <p:cNvSpPr>
            <a:spLocks/>
          </p:cNvSpPr>
          <p:nvPr/>
        </p:nvSpPr>
        <p:spPr bwMode="auto">
          <a:xfrm>
            <a:off x="1893268" y="5061485"/>
            <a:ext cx="159440" cy="208283"/>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40" name="Freeform: Shape 39">
            <a:extLst>
              <a:ext uri="{FF2B5EF4-FFF2-40B4-BE49-F238E27FC236}">
                <a16:creationId xmlns:a16="http://schemas.microsoft.com/office/drawing/2014/main" id="{2EA89F33-3481-4575-8F7C-2066509950C7}"/>
              </a:ext>
            </a:extLst>
          </p:cNvPr>
          <p:cNvSpPr/>
          <p:nvPr/>
        </p:nvSpPr>
        <p:spPr>
          <a:xfrm>
            <a:off x="831021" y="2252865"/>
            <a:ext cx="204718" cy="192917"/>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bg1"/>
          </a:solidFill>
          <a:ln w="9525" cap="flat">
            <a:noFill/>
            <a:prstDash val="solid"/>
            <a:miter/>
          </a:ln>
        </p:spPr>
        <p:txBody>
          <a:bodyPr rtlCol="0" anchor="ctr"/>
          <a:lstStyle/>
          <a:p>
            <a:endParaRPr lang="en-US" sz="1800"/>
          </a:p>
        </p:txBody>
      </p:sp>
      <p:sp>
        <p:nvSpPr>
          <p:cNvPr id="41" name="Freeform 20">
            <a:extLst>
              <a:ext uri="{FF2B5EF4-FFF2-40B4-BE49-F238E27FC236}">
                <a16:creationId xmlns:a16="http://schemas.microsoft.com/office/drawing/2014/main" id="{B467E972-AFF9-4317-B4B2-F9D94015E742}"/>
              </a:ext>
            </a:extLst>
          </p:cNvPr>
          <p:cNvSpPr>
            <a:spLocks noEditPoints="1"/>
          </p:cNvSpPr>
          <p:nvPr/>
        </p:nvSpPr>
        <p:spPr bwMode="auto">
          <a:xfrm>
            <a:off x="3946867" y="5059757"/>
            <a:ext cx="210668" cy="211737"/>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42" name="Graphic 43">
            <a:extLst>
              <a:ext uri="{FF2B5EF4-FFF2-40B4-BE49-F238E27FC236}">
                <a16:creationId xmlns:a16="http://schemas.microsoft.com/office/drawing/2014/main" id="{7BAF3319-A7D6-4FD0-8594-6A1BF596404F}"/>
              </a:ext>
            </a:extLst>
          </p:cNvPr>
          <p:cNvSpPr/>
          <p:nvPr/>
        </p:nvSpPr>
        <p:spPr>
          <a:xfrm>
            <a:off x="4984634" y="2246418"/>
            <a:ext cx="214344" cy="205811"/>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bg1"/>
          </a:solidFill>
          <a:ln w="12669" cap="flat">
            <a:noFill/>
            <a:prstDash val="solid"/>
            <a:miter/>
          </a:ln>
        </p:spPr>
        <p:txBody>
          <a:bodyPr rtlCol="0" anchor="ctr"/>
          <a:lstStyle/>
          <a:p>
            <a:endParaRPr lang="en-US" sz="1800"/>
          </a:p>
        </p:txBody>
      </p:sp>
      <p:sp>
        <p:nvSpPr>
          <p:cNvPr id="43" name="Freeform: Shape 42">
            <a:extLst>
              <a:ext uri="{FF2B5EF4-FFF2-40B4-BE49-F238E27FC236}">
                <a16:creationId xmlns:a16="http://schemas.microsoft.com/office/drawing/2014/main" id="{C3DB7FF1-E26D-4D28-86A4-79ADCF811422}"/>
              </a:ext>
            </a:extLst>
          </p:cNvPr>
          <p:cNvSpPr/>
          <p:nvPr/>
        </p:nvSpPr>
        <p:spPr>
          <a:xfrm>
            <a:off x="2893435" y="2270181"/>
            <a:ext cx="238319" cy="158284"/>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bg1"/>
          </a:solidFill>
          <a:ln w="3499" cap="flat">
            <a:noFill/>
            <a:prstDash val="solid"/>
            <a:miter/>
          </a:ln>
        </p:spPr>
        <p:txBody>
          <a:bodyPr rtlCol="0" anchor="ctr"/>
          <a:lstStyle/>
          <a:p>
            <a:endParaRPr lang="en-US" sz="1800" dirty="0"/>
          </a:p>
        </p:txBody>
      </p:sp>
      <p:sp>
        <p:nvSpPr>
          <p:cNvPr id="44" name="Freeform 13">
            <a:extLst>
              <a:ext uri="{FF2B5EF4-FFF2-40B4-BE49-F238E27FC236}">
                <a16:creationId xmlns:a16="http://schemas.microsoft.com/office/drawing/2014/main" id="{3B1B5016-6ABF-48A3-A5FC-BF847827B331}"/>
              </a:ext>
            </a:extLst>
          </p:cNvPr>
          <p:cNvSpPr>
            <a:spLocks/>
          </p:cNvSpPr>
          <p:nvPr/>
        </p:nvSpPr>
        <p:spPr bwMode="auto">
          <a:xfrm>
            <a:off x="7058563" y="2238363"/>
            <a:ext cx="224912" cy="221921"/>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45" name="Freeform 17">
            <a:extLst>
              <a:ext uri="{FF2B5EF4-FFF2-40B4-BE49-F238E27FC236}">
                <a16:creationId xmlns:a16="http://schemas.microsoft.com/office/drawing/2014/main" id="{82E59181-F869-4548-860E-B80A04CA1A77}"/>
              </a:ext>
            </a:extLst>
          </p:cNvPr>
          <p:cNvSpPr>
            <a:spLocks noEditPoints="1"/>
          </p:cNvSpPr>
          <p:nvPr/>
        </p:nvSpPr>
        <p:spPr bwMode="auto">
          <a:xfrm>
            <a:off x="8124447" y="5062009"/>
            <a:ext cx="172356" cy="207236"/>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500" dirty="0"/>
          </a:p>
        </p:txBody>
      </p:sp>
    </p:spTree>
    <p:extLst>
      <p:ext uri="{BB962C8B-B14F-4D97-AF65-F5344CB8AC3E}">
        <p14:creationId xmlns:p14="http://schemas.microsoft.com/office/powerpoint/2010/main" val="99922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387820" y="884975"/>
            <a:ext cx="8368363" cy="199546"/>
          </a:xfrm>
        </p:spPr>
        <p:txBody>
          <a:bodyPr/>
          <a:lstStyle/>
          <a:p>
            <a:r>
              <a:rPr lang="en-US"/>
              <a:t>Enter your subhead line here</a:t>
            </a:r>
            <a:endParaRPr lang="en-US" dirty="0"/>
          </a:p>
        </p:txBody>
      </p:sp>
      <p:sp>
        <p:nvSpPr>
          <p:cNvPr id="5" name="Title 4"/>
          <p:cNvSpPr>
            <a:spLocks noGrp="1"/>
          </p:cNvSpPr>
          <p:nvPr>
            <p:ph type="title"/>
          </p:nvPr>
        </p:nvSpPr>
        <p:spPr>
          <a:xfrm>
            <a:off x="387820" y="382773"/>
            <a:ext cx="8368363" cy="445500"/>
          </a:xfrm>
        </p:spPr>
        <p:txBody>
          <a:bodyPr/>
          <a:lstStyle/>
          <a:p>
            <a:r>
              <a:rPr lang="en-US" dirty="0"/>
              <a:t>Timeline Infographics – 8 Steps</a:t>
            </a:r>
          </a:p>
        </p:txBody>
      </p:sp>
      <p:cxnSp>
        <p:nvCxnSpPr>
          <p:cNvPr id="7" name="Straight Connector 6"/>
          <p:cNvCxnSpPr/>
          <p:nvPr/>
        </p:nvCxnSpPr>
        <p:spPr>
          <a:xfrm flipH="1">
            <a:off x="387820" y="3735409"/>
            <a:ext cx="8368363" cy="0"/>
          </a:xfrm>
          <a:prstGeom prst="line">
            <a:avLst/>
          </a:prstGeom>
          <a:ln w="12700">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nvCxnSpPr>
        <p:spPr>
          <a:xfrm>
            <a:off x="1004541" y="3231815"/>
            <a:ext cx="0" cy="309258"/>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Oval 9"/>
          <p:cNvSpPr/>
          <p:nvPr/>
        </p:nvSpPr>
        <p:spPr bwMode="auto">
          <a:xfrm rot="10800000" flipV="1">
            <a:off x="904703" y="3638558"/>
            <a:ext cx="199677" cy="199677"/>
          </a:xfrm>
          <a:prstGeom prst="ellipse">
            <a:avLst/>
          </a:prstGeom>
          <a:solidFill>
            <a:schemeClr val="accent1"/>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11" name="Oval 10"/>
          <p:cNvSpPr/>
          <p:nvPr/>
        </p:nvSpPr>
        <p:spPr bwMode="auto">
          <a:xfrm rot="10800000" flipV="1">
            <a:off x="948627" y="3682481"/>
            <a:ext cx="111832" cy="111831"/>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600" b="1" dirty="0">
              <a:solidFill>
                <a:schemeClr val="bg1"/>
              </a:solidFill>
            </a:endParaRPr>
          </a:p>
        </p:txBody>
      </p:sp>
      <p:sp>
        <p:nvSpPr>
          <p:cNvPr id="277" name="Teardrop 276">
            <a:extLst>
              <a:ext uri="{FF2B5EF4-FFF2-40B4-BE49-F238E27FC236}">
                <a16:creationId xmlns:a16="http://schemas.microsoft.com/office/drawing/2014/main" id="{113110DC-C736-4841-A963-AD71922AC8E7}"/>
              </a:ext>
            </a:extLst>
          </p:cNvPr>
          <p:cNvSpPr/>
          <p:nvPr/>
        </p:nvSpPr>
        <p:spPr>
          <a:xfrm rot="8100000">
            <a:off x="568455" y="2133811"/>
            <a:ext cx="872174" cy="872177"/>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solidFill>
                <a:schemeClr val="tx1">
                  <a:lumMod val="75000"/>
                  <a:lumOff val="25000"/>
                </a:schemeClr>
              </a:solidFill>
            </a:endParaRPr>
          </a:p>
        </p:txBody>
      </p:sp>
      <p:sp>
        <p:nvSpPr>
          <p:cNvPr id="278" name="Oval 277">
            <a:extLst>
              <a:ext uri="{FF2B5EF4-FFF2-40B4-BE49-F238E27FC236}">
                <a16:creationId xmlns:a16="http://schemas.microsoft.com/office/drawing/2014/main" id="{93C820F1-9BF6-4304-8488-158754450A4D}"/>
              </a:ext>
            </a:extLst>
          </p:cNvPr>
          <p:cNvSpPr/>
          <p:nvPr/>
        </p:nvSpPr>
        <p:spPr>
          <a:xfrm>
            <a:off x="702120" y="2258899"/>
            <a:ext cx="604844" cy="604844"/>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800" b="1" dirty="0">
              <a:solidFill>
                <a:schemeClr val="tx1">
                  <a:lumMod val="75000"/>
                  <a:lumOff val="25000"/>
                </a:schemeClr>
              </a:solidFill>
            </a:endParaRPr>
          </a:p>
        </p:txBody>
      </p:sp>
      <p:sp>
        <p:nvSpPr>
          <p:cNvPr id="279" name="Rectangle 278">
            <a:extLst>
              <a:ext uri="{FF2B5EF4-FFF2-40B4-BE49-F238E27FC236}">
                <a16:creationId xmlns:a16="http://schemas.microsoft.com/office/drawing/2014/main" id="{7F6759EF-3DCE-4025-9973-FC765D118C64}"/>
              </a:ext>
            </a:extLst>
          </p:cNvPr>
          <p:cNvSpPr/>
          <p:nvPr/>
        </p:nvSpPr>
        <p:spPr>
          <a:xfrm>
            <a:off x="492047" y="1909524"/>
            <a:ext cx="1024991" cy="138499"/>
          </a:xfrm>
          <a:prstGeom prst="rect">
            <a:avLst/>
          </a:prstGeom>
        </p:spPr>
        <p:txBody>
          <a:bodyPr wrap="square" lIns="0" tIns="0" rIns="0" bIns="0" anchor="ctr">
            <a:spAutoFit/>
          </a:bodyPr>
          <a:lstStyle/>
          <a:p>
            <a:pPr algn="ctr"/>
            <a:r>
              <a:rPr lang="en-US" sz="900" dirty="0">
                <a:solidFill>
                  <a:schemeClr val="bg1">
                    <a:lumMod val="50000"/>
                  </a:schemeClr>
                </a:solidFill>
              </a:rPr>
              <a:t>Date: MM/DD/YY</a:t>
            </a:r>
          </a:p>
        </p:txBody>
      </p:sp>
      <p:sp>
        <p:nvSpPr>
          <p:cNvPr id="280" name="TextBox 279">
            <a:extLst>
              <a:ext uri="{FF2B5EF4-FFF2-40B4-BE49-F238E27FC236}">
                <a16:creationId xmlns:a16="http://schemas.microsoft.com/office/drawing/2014/main" id="{6C0DA500-64EB-454A-A650-3CBA7A2A5E29}"/>
              </a:ext>
            </a:extLst>
          </p:cNvPr>
          <p:cNvSpPr txBox="1"/>
          <p:nvPr/>
        </p:nvSpPr>
        <p:spPr>
          <a:xfrm flipH="1">
            <a:off x="428525" y="4014294"/>
            <a:ext cx="1152033" cy="648896"/>
          </a:xfrm>
          <a:prstGeom prst="rect">
            <a:avLst/>
          </a:prstGeom>
          <a:noFill/>
        </p:spPr>
        <p:txBody>
          <a:bodyPr wrap="square" lIns="0" tIns="0" rIns="0" bIns="0" anchor="ctr">
            <a:spAutoFit/>
          </a:bodyPr>
          <a:lstStyle/>
          <a:p>
            <a:pPr algn="ctr">
              <a:spcAft>
                <a:spcPts val="225"/>
              </a:spcAft>
            </a:pPr>
            <a:r>
              <a:rPr lang="en-US" sz="1200" b="1" dirty="0">
                <a:solidFill>
                  <a:schemeClr val="bg1">
                    <a:lumMod val="50000"/>
                  </a:schemeClr>
                </a:solidFill>
                <a:cs typeface="Mongolian Baiti" panose="03000500000000000000" pitchFamily="66" charset="0"/>
              </a:rPr>
              <a:t>20 JAN </a:t>
            </a:r>
            <a:r>
              <a:rPr lang="en-US" sz="1350" b="1" dirty="0">
                <a:solidFill>
                  <a:schemeClr val="accent1"/>
                </a:solidFill>
                <a:cs typeface="Mongolian Baiti" panose="03000500000000000000" pitchFamily="66" charset="0"/>
              </a:rPr>
              <a:t>2020</a:t>
            </a:r>
            <a:endParaRPr lang="en-US" sz="1200" b="1" dirty="0">
              <a:solidFill>
                <a:schemeClr val="accent1"/>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282" name="Straight Connector 281">
            <a:extLst>
              <a:ext uri="{FF2B5EF4-FFF2-40B4-BE49-F238E27FC236}">
                <a16:creationId xmlns:a16="http://schemas.microsoft.com/office/drawing/2014/main" id="{098C5323-63DD-40E5-B225-78DC44C5A2B8}"/>
              </a:ext>
            </a:extLst>
          </p:cNvPr>
          <p:cNvCxnSpPr>
            <a:cxnSpLocks/>
          </p:cNvCxnSpPr>
          <p:nvPr/>
        </p:nvCxnSpPr>
        <p:spPr>
          <a:xfrm rot="10800000">
            <a:off x="2023814" y="3930604"/>
            <a:ext cx="0" cy="309258"/>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9" name="Oval 288">
            <a:extLst>
              <a:ext uri="{FF2B5EF4-FFF2-40B4-BE49-F238E27FC236}">
                <a16:creationId xmlns:a16="http://schemas.microsoft.com/office/drawing/2014/main" id="{6CB9AE97-830E-423D-8019-BFBFDAFFE792}"/>
              </a:ext>
            </a:extLst>
          </p:cNvPr>
          <p:cNvSpPr/>
          <p:nvPr/>
        </p:nvSpPr>
        <p:spPr bwMode="auto">
          <a:xfrm flipV="1">
            <a:off x="1923977" y="3633443"/>
            <a:ext cx="199677" cy="199677"/>
          </a:xfrm>
          <a:prstGeom prst="ellipse">
            <a:avLst/>
          </a:prstGeom>
          <a:solidFill>
            <a:schemeClr val="accent2"/>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290" name="Oval 289">
            <a:extLst>
              <a:ext uri="{FF2B5EF4-FFF2-40B4-BE49-F238E27FC236}">
                <a16:creationId xmlns:a16="http://schemas.microsoft.com/office/drawing/2014/main" id="{8E9E8316-0B26-4A72-BD6B-ABCA778D8D22}"/>
              </a:ext>
            </a:extLst>
          </p:cNvPr>
          <p:cNvSpPr/>
          <p:nvPr/>
        </p:nvSpPr>
        <p:spPr bwMode="auto">
          <a:xfrm flipV="1">
            <a:off x="1967900" y="3677366"/>
            <a:ext cx="111832" cy="111831"/>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600" b="1" dirty="0">
              <a:solidFill>
                <a:schemeClr val="bg1"/>
              </a:solidFill>
            </a:endParaRPr>
          </a:p>
        </p:txBody>
      </p:sp>
      <p:sp>
        <p:nvSpPr>
          <p:cNvPr id="287" name="Teardrop 286">
            <a:extLst>
              <a:ext uri="{FF2B5EF4-FFF2-40B4-BE49-F238E27FC236}">
                <a16:creationId xmlns:a16="http://schemas.microsoft.com/office/drawing/2014/main" id="{7978EF1A-136D-4A7E-ABA4-62D85D9B5BC5}"/>
              </a:ext>
            </a:extLst>
          </p:cNvPr>
          <p:cNvSpPr/>
          <p:nvPr/>
        </p:nvSpPr>
        <p:spPr>
          <a:xfrm rot="18900000">
            <a:off x="1587727" y="4465692"/>
            <a:ext cx="872174" cy="872177"/>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solidFill>
                <a:schemeClr val="tx1">
                  <a:lumMod val="75000"/>
                  <a:lumOff val="25000"/>
                </a:schemeClr>
              </a:solidFill>
            </a:endParaRPr>
          </a:p>
        </p:txBody>
      </p:sp>
      <p:sp>
        <p:nvSpPr>
          <p:cNvPr id="288" name="Oval 287">
            <a:extLst>
              <a:ext uri="{FF2B5EF4-FFF2-40B4-BE49-F238E27FC236}">
                <a16:creationId xmlns:a16="http://schemas.microsoft.com/office/drawing/2014/main" id="{67DF90A0-C913-4210-81E7-499CDA6F584A}"/>
              </a:ext>
            </a:extLst>
          </p:cNvPr>
          <p:cNvSpPr/>
          <p:nvPr/>
        </p:nvSpPr>
        <p:spPr>
          <a:xfrm>
            <a:off x="1721392" y="4607935"/>
            <a:ext cx="604844" cy="604844"/>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800" b="1" dirty="0">
              <a:solidFill>
                <a:schemeClr val="tx1">
                  <a:lumMod val="75000"/>
                  <a:lumOff val="25000"/>
                </a:schemeClr>
              </a:solidFill>
            </a:endParaRPr>
          </a:p>
        </p:txBody>
      </p:sp>
      <p:sp>
        <p:nvSpPr>
          <p:cNvPr id="285" name="Rectangle 284">
            <a:extLst>
              <a:ext uri="{FF2B5EF4-FFF2-40B4-BE49-F238E27FC236}">
                <a16:creationId xmlns:a16="http://schemas.microsoft.com/office/drawing/2014/main" id="{8FE597E5-C4D6-497F-8C33-72D31C35518B}"/>
              </a:ext>
            </a:extLst>
          </p:cNvPr>
          <p:cNvSpPr/>
          <p:nvPr/>
        </p:nvSpPr>
        <p:spPr>
          <a:xfrm>
            <a:off x="1511320" y="5423658"/>
            <a:ext cx="1024991" cy="138499"/>
          </a:xfrm>
          <a:prstGeom prst="rect">
            <a:avLst/>
          </a:prstGeom>
        </p:spPr>
        <p:txBody>
          <a:bodyPr wrap="square" lIns="0" tIns="0" rIns="0" bIns="0" anchor="ctr">
            <a:spAutoFit/>
          </a:bodyPr>
          <a:lstStyle/>
          <a:p>
            <a:pPr algn="ctr"/>
            <a:r>
              <a:rPr lang="en-US" sz="900" dirty="0">
                <a:solidFill>
                  <a:schemeClr val="bg1">
                    <a:lumMod val="50000"/>
                  </a:schemeClr>
                </a:solidFill>
              </a:rPr>
              <a:t>Date: MM/DD/YY</a:t>
            </a:r>
          </a:p>
        </p:txBody>
      </p:sp>
      <p:sp>
        <p:nvSpPr>
          <p:cNvPr id="286" name="TextBox 285">
            <a:extLst>
              <a:ext uri="{FF2B5EF4-FFF2-40B4-BE49-F238E27FC236}">
                <a16:creationId xmlns:a16="http://schemas.microsoft.com/office/drawing/2014/main" id="{68F0DA0B-E193-4648-84C7-D8CF475BCCC0}"/>
              </a:ext>
            </a:extLst>
          </p:cNvPr>
          <p:cNvSpPr txBox="1"/>
          <p:nvPr/>
        </p:nvSpPr>
        <p:spPr>
          <a:xfrm flipH="1">
            <a:off x="1447799" y="2808492"/>
            <a:ext cx="1152033" cy="648896"/>
          </a:xfrm>
          <a:prstGeom prst="rect">
            <a:avLst/>
          </a:prstGeom>
          <a:noFill/>
        </p:spPr>
        <p:txBody>
          <a:bodyPr wrap="square" lIns="0" tIns="0" rIns="0" bIns="0" anchor="ctr">
            <a:spAutoFit/>
          </a:bodyPr>
          <a:lstStyle/>
          <a:p>
            <a:pPr algn="ctr">
              <a:spcAft>
                <a:spcPts val="225"/>
              </a:spcAft>
            </a:pPr>
            <a:r>
              <a:rPr lang="en-US" sz="1200" b="1" dirty="0">
                <a:solidFill>
                  <a:schemeClr val="bg1">
                    <a:lumMod val="50000"/>
                  </a:schemeClr>
                </a:solidFill>
                <a:cs typeface="Mongolian Baiti" panose="03000500000000000000" pitchFamily="66" charset="0"/>
              </a:rPr>
              <a:t>20 JAN </a:t>
            </a:r>
            <a:r>
              <a:rPr lang="en-US" sz="1350" b="1" dirty="0">
                <a:solidFill>
                  <a:schemeClr val="accent2"/>
                </a:solidFill>
                <a:cs typeface="Mongolian Baiti" panose="03000500000000000000" pitchFamily="66" charset="0"/>
              </a:rPr>
              <a:t>2021</a:t>
            </a:r>
            <a:endParaRPr lang="en-US" sz="1200" b="1" dirty="0">
              <a:solidFill>
                <a:schemeClr val="accent2"/>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292" name="Straight Connector 291">
            <a:extLst>
              <a:ext uri="{FF2B5EF4-FFF2-40B4-BE49-F238E27FC236}">
                <a16:creationId xmlns:a16="http://schemas.microsoft.com/office/drawing/2014/main" id="{4D946919-2E9F-4CED-8355-4554B62B8A55}"/>
              </a:ext>
            </a:extLst>
          </p:cNvPr>
          <p:cNvCxnSpPr>
            <a:cxnSpLocks/>
          </p:cNvCxnSpPr>
          <p:nvPr/>
        </p:nvCxnSpPr>
        <p:spPr>
          <a:xfrm>
            <a:off x="3043088" y="3231815"/>
            <a:ext cx="0" cy="309258"/>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9" name="Oval 298">
            <a:extLst>
              <a:ext uri="{FF2B5EF4-FFF2-40B4-BE49-F238E27FC236}">
                <a16:creationId xmlns:a16="http://schemas.microsoft.com/office/drawing/2014/main" id="{2D9CC0C5-7393-4189-BFF6-0E5CC94B29A0}"/>
              </a:ext>
            </a:extLst>
          </p:cNvPr>
          <p:cNvSpPr/>
          <p:nvPr/>
        </p:nvSpPr>
        <p:spPr bwMode="auto">
          <a:xfrm rot="10800000" flipV="1">
            <a:off x="2943251" y="3638558"/>
            <a:ext cx="199677" cy="199677"/>
          </a:xfrm>
          <a:prstGeom prst="ellipse">
            <a:avLst/>
          </a:prstGeom>
          <a:solidFill>
            <a:schemeClr val="accent3"/>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300" name="Oval 299">
            <a:extLst>
              <a:ext uri="{FF2B5EF4-FFF2-40B4-BE49-F238E27FC236}">
                <a16:creationId xmlns:a16="http://schemas.microsoft.com/office/drawing/2014/main" id="{A5702391-8D7E-472F-90FF-3A111DCFD8D8}"/>
              </a:ext>
            </a:extLst>
          </p:cNvPr>
          <p:cNvSpPr/>
          <p:nvPr/>
        </p:nvSpPr>
        <p:spPr bwMode="auto">
          <a:xfrm rot="10800000" flipV="1">
            <a:off x="2987174" y="3682481"/>
            <a:ext cx="111832" cy="111831"/>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600" b="1" dirty="0">
              <a:solidFill>
                <a:schemeClr val="bg1"/>
              </a:solidFill>
            </a:endParaRPr>
          </a:p>
        </p:txBody>
      </p:sp>
      <p:sp>
        <p:nvSpPr>
          <p:cNvPr id="297" name="Teardrop 296">
            <a:extLst>
              <a:ext uri="{FF2B5EF4-FFF2-40B4-BE49-F238E27FC236}">
                <a16:creationId xmlns:a16="http://schemas.microsoft.com/office/drawing/2014/main" id="{BA831189-59FE-41D6-9D54-B1F8CB186666}"/>
              </a:ext>
            </a:extLst>
          </p:cNvPr>
          <p:cNvSpPr/>
          <p:nvPr/>
        </p:nvSpPr>
        <p:spPr>
          <a:xfrm rot="8100000">
            <a:off x="2607001" y="2133811"/>
            <a:ext cx="872174" cy="872177"/>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solidFill>
                <a:schemeClr val="tx1">
                  <a:lumMod val="75000"/>
                  <a:lumOff val="25000"/>
                </a:schemeClr>
              </a:solidFill>
            </a:endParaRPr>
          </a:p>
        </p:txBody>
      </p:sp>
      <p:sp>
        <p:nvSpPr>
          <p:cNvPr id="298" name="Oval 297">
            <a:extLst>
              <a:ext uri="{FF2B5EF4-FFF2-40B4-BE49-F238E27FC236}">
                <a16:creationId xmlns:a16="http://schemas.microsoft.com/office/drawing/2014/main" id="{255A877D-F288-4DCA-8696-62C49C5C81D6}"/>
              </a:ext>
            </a:extLst>
          </p:cNvPr>
          <p:cNvSpPr/>
          <p:nvPr/>
        </p:nvSpPr>
        <p:spPr>
          <a:xfrm>
            <a:off x="2740666" y="2258899"/>
            <a:ext cx="604844" cy="604844"/>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800" b="1" dirty="0">
              <a:solidFill>
                <a:schemeClr val="tx1">
                  <a:lumMod val="75000"/>
                  <a:lumOff val="25000"/>
                </a:schemeClr>
              </a:solidFill>
            </a:endParaRPr>
          </a:p>
        </p:txBody>
      </p:sp>
      <p:sp>
        <p:nvSpPr>
          <p:cNvPr id="295" name="Rectangle 294">
            <a:extLst>
              <a:ext uri="{FF2B5EF4-FFF2-40B4-BE49-F238E27FC236}">
                <a16:creationId xmlns:a16="http://schemas.microsoft.com/office/drawing/2014/main" id="{73BE82D5-A725-45F2-B7C8-3B16B4DC2C44}"/>
              </a:ext>
            </a:extLst>
          </p:cNvPr>
          <p:cNvSpPr/>
          <p:nvPr/>
        </p:nvSpPr>
        <p:spPr>
          <a:xfrm>
            <a:off x="2530594" y="1909524"/>
            <a:ext cx="1024991" cy="138499"/>
          </a:xfrm>
          <a:prstGeom prst="rect">
            <a:avLst/>
          </a:prstGeom>
        </p:spPr>
        <p:txBody>
          <a:bodyPr wrap="square" lIns="0" tIns="0" rIns="0" bIns="0" anchor="ctr">
            <a:spAutoFit/>
          </a:bodyPr>
          <a:lstStyle/>
          <a:p>
            <a:pPr algn="ctr"/>
            <a:r>
              <a:rPr lang="en-US" sz="900" dirty="0">
                <a:solidFill>
                  <a:schemeClr val="bg1">
                    <a:lumMod val="50000"/>
                  </a:schemeClr>
                </a:solidFill>
              </a:rPr>
              <a:t>Date: MM/DD/YY</a:t>
            </a:r>
          </a:p>
        </p:txBody>
      </p:sp>
      <p:sp>
        <p:nvSpPr>
          <p:cNvPr id="296" name="TextBox 295">
            <a:extLst>
              <a:ext uri="{FF2B5EF4-FFF2-40B4-BE49-F238E27FC236}">
                <a16:creationId xmlns:a16="http://schemas.microsoft.com/office/drawing/2014/main" id="{AE9CBE35-8DA9-4CB2-B41B-880F3604F7B7}"/>
              </a:ext>
            </a:extLst>
          </p:cNvPr>
          <p:cNvSpPr txBox="1"/>
          <p:nvPr/>
        </p:nvSpPr>
        <p:spPr>
          <a:xfrm flipH="1">
            <a:off x="2467073" y="4014294"/>
            <a:ext cx="1152033" cy="648896"/>
          </a:xfrm>
          <a:prstGeom prst="rect">
            <a:avLst/>
          </a:prstGeom>
          <a:noFill/>
        </p:spPr>
        <p:txBody>
          <a:bodyPr wrap="square" lIns="0" tIns="0" rIns="0" bIns="0" anchor="ctr">
            <a:spAutoFit/>
          </a:bodyPr>
          <a:lstStyle/>
          <a:p>
            <a:pPr algn="ctr">
              <a:spcAft>
                <a:spcPts val="225"/>
              </a:spcAft>
            </a:pPr>
            <a:r>
              <a:rPr lang="en-US" sz="1200" b="1" dirty="0">
                <a:solidFill>
                  <a:schemeClr val="bg1">
                    <a:lumMod val="50000"/>
                  </a:schemeClr>
                </a:solidFill>
                <a:cs typeface="Mongolian Baiti" panose="03000500000000000000" pitchFamily="66" charset="0"/>
              </a:rPr>
              <a:t>20 JAN </a:t>
            </a:r>
            <a:r>
              <a:rPr lang="en-US" sz="1350" b="1" dirty="0">
                <a:solidFill>
                  <a:schemeClr val="accent3"/>
                </a:solidFill>
                <a:cs typeface="Mongolian Baiti" panose="03000500000000000000" pitchFamily="66" charset="0"/>
              </a:rPr>
              <a:t>2022</a:t>
            </a:r>
            <a:endParaRPr lang="en-US" sz="1200" b="1" dirty="0">
              <a:solidFill>
                <a:schemeClr val="accent3"/>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302" name="Straight Connector 301">
            <a:extLst>
              <a:ext uri="{FF2B5EF4-FFF2-40B4-BE49-F238E27FC236}">
                <a16:creationId xmlns:a16="http://schemas.microsoft.com/office/drawing/2014/main" id="{7A5B5E45-ED08-4231-9AE2-3820E617A010}"/>
              </a:ext>
            </a:extLst>
          </p:cNvPr>
          <p:cNvCxnSpPr>
            <a:cxnSpLocks/>
          </p:cNvCxnSpPr>
          <p:nvPr/>
        </p:nvCxnSpPr>
        <p:spPr>
          <a:xfrm rot="10800000">
            <a:off x="4062362" y="3930604"/>
            <a:ext cx="0" cy="309258"/>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9" name="Oval 308">
            <a:extLst>
              <a:ext uri="{FF2B5EF4-FFF2-40B4-BE49-F238E27FC236}">
                <a16:creationId xmlns:a16="http://schemas.microsoft.com/office/drawing/2014/main" id="{CCC52998-E5C6-4ACB-AC1C-BA0ECBEB836D}"/>
              </a:ext>
            </a:extLst>
          </p:cNvPr>
          <p:cNvSpPr/>
          <p:nvPr/>
        </p:nvSpPr>
        <p:spPr bwMode="auto">
          <a:xfrm flipV="1">
            <a:off x="3962525" y="3633443"/>
            <a:ext cx="199677" cy="199677"/>
          </a:xfrm>
          <a:prstGeom prst="ellipse">
            <a:avLst/>
          </a:prstGeom>
          <a:solidFill>
            <a:schemeClr val="accent4"/>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310" name="Oval 309">
            <a:extLst>
              <a:ext uri="{FF2B5EF4-FFF2-40B4-BE49-F238E27FC236}">
                <a16:creationId xmlns:a16="http://schemas.microsoft.com/office/drawing/2014/main" id="{1F1C966F-F7F4-42CA-91EF-714A8A4E04CF}"/>
              </a:ext>
            </a:extLst>
          </p:cNvPr>
          <p:cNvSpPr/>
          <p:nvPr/>
        </p:nvSpPr>
        <p:spPr bwMode="auto">
          <a:xfrm flipV="1">
            <a:off x="4006448" y="3677366"/>
            <a:ext cx="111832" cy="111831"/>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600" b="1" dirty="0">
              <a:solidFill>
                <a:schemeClr val="bg1"/>
              </a:solidFill>
            </a:endParaRPr>
          </a:p>
        </p:txBody>
      </p:sp>
      <p:sp>
        <p:nvSpPr>
          <p:cNvPr id="307" name="Teardrop 306">
            <a:extLst>
              <a:ext uri="{FF2B5EF4-FFF2-40B4-BE49-F238E27FC236}">
                <a16:creationId xmlns:a16="http://schemas.microsoft.com/office/drawing/2014/main" id="{FD95A990-422E-4E74-B636-AD5A0F38BBA1}"/>
              </a:ext>
            </a:extLst>
          </p:cNvPr>
          <p:cNvSpPr/>
          <p:nvPr/>
        </p:nvSpPr>
        <p:spPr>
          <a:xfrm rot="18900000">
            <a:off x="3626275" y="4465692"/>
            <a:ext cx="872174" cy="872177"/>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solidFill>
                <a:schemeClr val="tx1">
                  <a:lumMod val="75000"/>
                  <a:lumOff val="25000"/>
                </a:schemeClr>
              </a:solidFill>
            </a:endParaRPr>
          </a:p>
        </p:txBody>
      </p:sp>
      <p:sp>
        <p:nvSpPr>
          <p:cNvPr id="308" name="Oval 307">
            <a:extLst>
              <a:ext uri="{FF2B5EF4-FFF2-40B4-BE49-F238E27FC236}">
                <a16:creationId xmlns:a16="http://schemas.microsoft.com/office/drawing/2014/main" id="{0B08B512-E731-4FAB-8981-628327082823}"/>
              </a:ext>
            </a:extLst>
          </p:cNvPr>
          <p:cNvSpPr/>
          <p:nvPr/>
        </p:nvSpPr>
        <p:spPr>
          <a:xfrm>
            <a:off x="3759940" y="4607935"/>
            <a:ext cx="604844" cy="604844"/>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800" b="1" dirty="0">
              <a:solidFill>
                <a:schemeClr val="tx1">
                  <a:lumMod val="75000"/>
                  <a:lumOff val="25000"/>
                </a:schemeClr>
              </a:solidFill>
            </a:endParaRPr>
          </a:p>
        </p:txBody>
      </p:sp>
      <p:sp>
        <p:nvSpPr>
          <p:cNvPr id="305" name="Rectangle 304">
            <a:extLst>
              <a:ext uri="{FF2B5EF4-FFF2-40B4-BE49-F238E27FC236}">
                <a16:creationId xmlns:a16="http://schemas.microsoft.com/office/drawing/2014/main" id="{943D5A23-6683-4F58-9CF7-621DF4D9CDAB}"/>
              </a:ext>
            </a:extLst>
          </p:cNvPr>
          <p:cNvSpPr/>
          <p:nvPr/>
        </p:nvSpPr>
        <p:spPr>
          <a:xfrm>
            <a:off x="3549868" y="5423658"/>
            <a:ext cx="1024991" cy="138499"/>
          </a:xfrm>
          <a:prstGeom prst="rect">
            <a:avLst/>
          </a:prstGeom>
        </p:spPr>
        <p:txBody>
          <a:bodyPr wrap="square" lIns="0" tIns="0" rIns="0" bIns="0" anchor="ctr">
            <a:spAutoFit/>
          </a:bodyPr>
          <a:lstStyle/>
          <a:p>
            <a:pPr algn="ctr"/>
            <a:r>
              <a:rPr lang="en-US" sz="900" dirty="0">
                <a:solidFill>
                  <a:schemeClr val="bg1">
                    <a:lumMod val="50000"/>
                  </a:schemeClr>
                </a:solidFill>
              </a:rPr>
              <a:t>Date: MM/DD/YY</a:t>
            </a:r>
          </a:p>
        </p:txBody>
      </p:sp>
      <p:sp>
        <p:nvSpPr>
          <p:cNvPr id="306" name="TextBox 305">
            <a:extLst>
              <a:ext uri="{FF2B5EF4-FFF2-40B4-BE49-F238E27FC236}">
                <a16:creationId xmlns:a16="http://schemas.microsoft.com/office/drawing/2014/main" id="{435AFD70-2A8E-45CE-AA66-C1CA3DC53B32}"/>
              </a:ext>
            </a:extLst>
          </p:cNvPr>
          <p:cNvSpPr txBox="1"/>
          <p:nvPr/>
        </p:nvSpPr>
        <p:spPr>
          <a:xfrm flipH="1">
            <a:off x="3486347" y="2808492"/>
            <a:ext cx="1152033" cy="648896"/>
          </a:xfrm>
          <a:prstGeom prst="rect">
            <a:avLst/>
          </a:prstGeom>
          <a:noFill/>
        </p:spPr>
        <p:txBody>
          <a:bodyPr wrap="square" lIns="0" tIns="0" rIns="0" bIns="0" anchor="ctr">
            <a:spAutoFit/>
          </a:bodyPr>
          <a:lstStyle/>
          <a:p>
            <a:pPr algn="ctr">
              <a:spcAft>
                <a:spcPts val="225"/>
              </a:spcAft>
            </a:pPr>
            <a:r>
              <a:rPr lang="en-US" sz="1200" b="1" dirty="0">
                <a:solidFill>
                  <a:schemeClr val="bg1">
                    <a:lumMod val="50000"/>
                  </a:schemeClr>
                </a:solidFill>
                <a:cs typeface="Mongolian Baiti" panose="03000500000000000000" pitchFamily="66" charset="0"/>
              </a:rPr>
              <a:t>20 JAN </a:t>
            </a:r>
            <a:r>
              <a:rPr lang="en-US" sz="1350" b="1" dirty="0">
                <a:solidFill>
                  <a:schemeClr val="accent4"/>
                </a:solidFill>
                <a:cs typeface="Mongolian Baiti" panose="03000500000000000000" pitchFamily="66" charset="0"/>
              </a:rPr>
              <a:t>2023</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312" name="Straight Connector 311">
            <a:extLst>
              <a:ext uri="{FF2B5EF4-FFF2-40B4-BE49-F238E27FC236}">
                <a16:creationId xmlns:a16="http://schemas.microsoft.com/office/drawing/2014/main" id="{BDBBC879-05EA-4D87-B3CB-F83B4ED921F5}"/>
              </a:ext>
            </a:extLst>
          </p:cNvPr>
          <p:cNvCxnSpPr>
            <a:cxnSpLocks/>
          </p:cNvCxnSpPr>
          <p:nvPr/>
        </p:nvCxnSpPr>
        <p:spPr>
          <a:xfrm>
            <a:off x="5081636" y="3231815"/>
            <a:ext cx="0" cy="309258"/>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19" name="Oval 318">
            <a:extLst>
              <a:ext uri="{FF2B5EF4-FFF2-40B4-BE49-F238E27FC236}">
                <a16:creationId xmlns:a16="http://schemas.microsoft.com/office/drawing/2014/main" id="{2E7D4314-0BEE-419C-A69C-34A57493E7D1}"/>
              </a:ext>
            </a:extLst>
          </p:cNvPr>
          <p:cNvSpPr/>
          <p:nvPr/>
        </p:nvSpPr>
        <p:spPr bwMode="auto">
          <a:xfrm rot="10800000" flipV="1">
            <a:off x="4981799" y="3638558"/>
            <a:ext cx="199677" cy="199677"/>
          </a:xfrm>
          <a:prstGeom prst="ellipse">
            <a:avLst/>
          </a:prstGeom>
          <a:solidFill>
            <a:schemeClr val="accent5"/>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320" name="Oval 319">
            <a:extLst>
              <a:ext uri="{FF2B5EF4-FFF2-40B4-BE49-F238E27FC236}">
                <a16:creationId xmlns:a16="http://schemas.microsoft.com/office/drawing/2014/main" id="{A60357E8-5DBD-42C9-B691-2C280902DD84}"/>
              </a:ext>
            </a:extLst>
          </p:cNvPr>
          <p:cNvSpPr/>
          <p:nvPr/>
        </p:nvSpPr>
        <p:spPr bwMode="auto">
          <a:xfrm rot="10800000" flipV="1">
            <a:off x="5025722" y="3682481"/>
            <a:ext cx="111832" cy="111831"/>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600" b="1" dirty="0">
              <a:solidFill>
                <a:schemeClr val="bg1"/>
              </a:solidFill>
            </a:endParaRPr>
          </a:p>
        </p:txBody>
      </p:sp>
      <p:sp>
        <p:nvSpPr>
          <p:cNvPr id="317" name="Teardrop 316">
            <a:extLst>
              <a:ext uri="{FF2B5EF4-FFF2-40B4-BE49-F238E27FC236}">
                <a16:creationId xmlns:a16="http://schemas.microsoft.com/office/drawing/2014/main" id="{D01F2902-055E-42A3-9EB1-D6579A5C75D9}"/>
              </a:ext>
            </a:extLst>
          </p:cNvPr>
          <p:cNvSpPr/>
          <p:nvPr/>
        </p:nvSpPr>
        <p:spPr>
          <a:xfrm rot="8100000">
            <a:off x="4645549" y="2133811"/>
            <a:ext cx="872174" cy="872177"/>
          </a:xfrm>
          <a:prstGeom prst="teardrop">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solidFill>
                <a:schemeClr val="tx1">
                  <a:lumMod val="75000"/>
                  <a:lumOff val="25000"/>
                </a:schemeClr>
              </a:solidFill>
            </a:endParaRPr>
          </a:p>
        </p:txBody>
      </p:sp>
      <p:sp>
        <p:nvSpPr>
          <p:cNvPr id="318" name="Oval 317">
            <a:extLst>
              <a:ext uri="{FF2B5EF4-FFF2-40B4-BE49-F238E27FC236}">
                <a16:creationId xmlns:a16="http://schemas.microsoft.com/office/drawing/2014/main" id="{AF987242-E351-468C-BF05-11288A330C98}"/>
              </a:ext>
            </a:extLst>
          </p:cNvPr>
          <p:cNvSpPr/>
          <p:nvPr/>
        </p:nvSpPr>
        <p:spPr>
          <a:xfrm>
            <a:off x="4779214" y="2258899"/>
            <a:ext cx="604844" cy="604844"/>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800" b="1" dirty="0">
              <a:solidFill>
                <a:schemeClr val="tx1">
                  <a:lumMod val="75000"/>
                  <a:lumOff val="25000"/>
                </a:schemeClr>
              </a:solidFill>
            </a:endParaRPr>
          </a:p>
        </p:txBody>
      </p:sp>
      <p:sp>
        <p:nvSpPr>
          <p:cNvPr id="315" name="Rectangle 314">
            <a:extLst>
              <a:ext uri="{FF2B5EF4-FFF2-40B4-BE49-F238E27FC236}">
                <a16:creationId xmlns:a16="http://schemas.microsoft.com/office/drawing/2014/main" id="{E4523850-DC68-4383-AC84-FE710CD6DAA6}"/>
              </a:ext>
            </a:extLst>
          </p:cNvPr>
          <p:cNvSpPr/>
          <p:nvPr/>
        </p:nvSpPr>
        <p:spPr>
          <a:xfrm>
            <a:off x="4569142" y="1909524"/>
            <a:ext cx="1024991" cy="138499"/>
          </a:xfrm>
          <a:prstGeom prst="rect">
            <a:avLst/>
          </a:prstGeom>
        </p:spPr>
        <p:txBody>
          <a:bodyPr wrap="square" lIns="0" tIns="0" rIns="0" bIns="0" anchor="ctr">
            <a:spAutoFit/>
          </a:bodyPr>
          <a:lstStyle/>
          <a:p>
            <a:pPr algn="ctr"/>
            <a:r>
              <a:rPr lang="en-US" sz="900" dirty="0">
                <a:solidFill>
                  <a:schemeClr val="bg1">
                    <a:lumMod val="50000"/>
                  </a:schemeClr>
                </a:solidFill>
              </a:rPr>
              <a:t>Date: MM/DD/YY</a:t>
            </a:r>
          </a:p>
        </p:txBody>
      </p:sp>
      <p:sp>
        <p:nvSpPr>
          <p:cNvPr id="316" name="TextBox 315">
            <a:extLst>
              <a:ext uri="{FF2B5EF4-FFF2-40B4-BE49-F238E27FC236}">
                <a16:creationId xmlns:a16="http://schemas.microsoft.com/office/drawing/2014/main" id="{F59292E8-D0A5-4F50-AD46-7DF7A129AE5C}"/>
              </a:ext>
            </a:extLst>
          </p:cNvPr>
          <p:cNvSpPr txBox="1"/>
          <p:nvPr/>
        </p:nvSpPr>
        <p:spPr>
          <a:xfrm flipH="1">
            <a:off x="4505621" y="4014294"/>
            <a:ext cx="1152033" cy="648896"/>
          </a:xfrm>
          <a:prstGeom prst="rect">
            <a:avLst/>
          </a:prstGeom>
          <a:noFill/>
        </p:spPr>
        <p:txBody>
          <a:bodyPr wrap="square" lIns="0" tIns="0" rIns="0" bIns="0" anchor="ctr">
            <a:spAutoFit/>
          </a:bodyPr>
          <a:lstStyle/>
          <a:p>
            <a:pPr algn="ctr">
              <a:spcAft>
                <a:spcPts val="225"/>
              </a:spcAft>
            </a:pPr>
            <a:r>
              <a:rPr lang="en-US" sz="1200" b="1" dirty="0">
                <a:solidFill>
                  <a:schemeClr val="bg1">
                    <a:lumMod val="50000"/>
                  </a:schemeClr>
                </a:solidFill>
                <a:cs typeface="Mongolian Baiti" panose="03000500000000000000" pitchFamily="66" charset="0"/>
              </a:rPr>
              <a:t>20 JAN </a:t>
            </a:r>
            <a:r>
              <a:rPr lang="en-US" sz="1350" b="1" dirty="0">
                <a:solidFill>
                  <a:schemeClr val="accent5"/>
                </a:solidFill>
                <a:cs typeface="Mongolian Baiti" panose="03000500000000000000" pitchFamily="66" charset="0"/>
              </a:rPr>
              <a:t>2024</a:t>
            </a:r>
            <a:endParaRPr lang="en-US" sz="1200" b="1" dirty="0">
              <a:solidFill>
                <a:schemeClr val="accent5"/>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322" name="Straight Connector 321">
            <a:extLst>
              <a:ext uri="{FF2B5EF4-FFF2-40B4-BE49-F238E27FC236}">
                <a16:creationId xmlns:a16="http://schemas.microsoft.com/office/drawing/2014/main" id="{B9E3F736-636E-46FA-8CDF-202E9D6E46B5}"/>
              </a:ext>
            </a:extLst>
          </p:cNvPr>
          <p:cNvCxnSpPr>
            <a:cxnSpLocks/>
          </p:cNvCxnSpPr>
          <p:nvPr/>
        </p:nvCxnSpPr>
        <p:spPr>
          <a:xfrm rot="10800000">
            <a:off x="6100910" y="3930604"/>
            <a:ext cx="0" cy="309258"/>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9" name="Oval 328">
            <a:extLst>
              <a:ext uri="{FF2B5EF4-FFF2-40B4-BE49-F238E27FC236}">
                <a16:creationId xmlns:a16="http://schemas.microsoft.com/office/drawing/2014/main" id="{3418EF90-B7D4-4C07-AB02-0D3542435635}"/>
              </a:ext>
            </a:extLst>
          </p:cNvPr>
          <p:cNvSpPr/>
          <p:nvPr/>
        </p:nvSpPr>
        <p:spPr bwMode="auto">
          <a:xfrm flipV="1">
            <a:off x="6001072" y="3633443"/>
            <a:ext cx="199677" cy="199677"/>
          </a:xfrm>
          <a:prstGeom prst="ellipse">
            <a:avLst/>
          </a:prstGeom>
          <a:solidFill>
            <a:schemeClr val="accent6"/>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330" name="Oval 329">
            <a:extLst>
              <a:ext uri="{FF2B5EF4-FFF2-40B4-BE49-F238E27FC236}">
                <a16:creationId xmlns:a16="http://schemas.microsoft.com/office/drawing/2014/main" id="{3F1F8A3E-872B-41DC-B017-8AC894FD3B8E}"/>
              </a:ext>
            </a:extLst>
          </p:cNvPr>
          <p:cNvSpPr/>
          <p:nvPr/>
        </p:nvSpPr>
        <p:spPr bwMode="auto">
          <a:xfrm flipV="1">
            <a:off x="6044994" y="3677366"/>
            <a:ext cx="111832" cy="111831"/>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600" b="1" dirty="0">
              <a:solidFill>
                <a:schemeClr val="bg1"/>
              </a:solidFill>
            </a:endParaRPr>
          </a:p>
        </p:txBody>
      </p:sp>
      <p:sp>
        <p:nvSpPr>
          <p:cNvPr id="327" name="Teardrop 326">
            <a:extLst>
              <a:ext uri="{FF2B5EF4-FFF2-40B4-BE49-F238E27FC236}">
                <a16:creationId xmlns:a16="http://schemas.microsoft.com/office/drawing/2014/main" id="{3CFD41AA-AC53-49A5-970F-4C1E25D95FD1}"/>
              </a:ext>
            </a:extLst>
          </p:cNvPr>
          <p:cNvSpPr/>
          <p:nvPr/>
        </p:nvSpPr>
        <p:spPr>
          <a:xfrm rot="18900000">
            <a:off x="5664823" y="4465692"/>
            <a:ext cx="872174" cy="872177"/>
          </a:xfrm>
          <a:prstGeom prst="teardrop">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solidFill>
                <a:schemeClr val="tx1">
                  <a:lumMod val="75000"/>
                  <a:lumOff val="25000"/>
                </a:schemeClr>
              </a:solidFill>
            </a:endParaRPr>
          </a:p>
        </p:txBody>
      </p:sp>
      <p:sp>
        <p:nvSpPr>
          <p:cNvPr id="328" name="Oval 327">
            <a:extLst>
              <a:ext uri="{FF2B5EF4-FFF2-40B4-BE49-F238E27FC236}">
                <a16:creationId xmlns:a16="http://schemas.microsoft.com/office/drawing/2014/main" id="{058E205E-FF89-4D96-9188-1F557BCCD79E}"/>
              </a:ext>
            </a:extLst>
          </p:cNvPr>
          <p:cNvSpPr/>
          <p:nvPr/>
        </p:nvSpPr>
        <p:spPr>
          <a:xfrm>
            <a:off x="5798488" y="4607935"/>
            <a:ext cx="604844" cy="604844"/>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800" b="1" dirty="0">
              <a:solidFill>
                <a:schemeClr val="tx1">
                  <a:lumMod val="75000"/>
                  <a:lumOff val="25000"/>
                </a:schemeClr>
              </a:solidFill>
            </a:endParaRPr>
          </a:p>
        </p:txBody>
      </p:sp>
      <p:sp>
        <p:nvSpPr>
          <p:cNvPr id="325" name="Rectangle 324">
            <a:extLst>
              <a:ext uri="{FF2B5EF4-FFF2-40B4-BE49-F238E27FC236}">
                <a16:creationId xmlns:a16="http://schemas.microsoft.com/office/drawing/2014/main" id="{484E1AE0-C1A5-4FF8-9F68-44C347F1B45B}"/>
              </a:ext>
            </a:extLst>
          </p:cNvPr>
          <p:cNvSpPr/>
          <p:nvPr/>
        </p:nvSpPr>
        <p:spPr>
          <a:xfrm>
            <a:off x="5588415" y="5423658"/>
            <a:ext cx="1024991" cy="138499"/>
          </a:xfrm>
          <a:prstGeom prst="rect">
            <a:avLst/>
          </a:prstGeom>
        </p:spPr>
        <p:txBody>
          <a:bodyPr wrap="square" lIns="0" tIns="0" rIns="0" bIns="0" anchor="ctr">
            <a:spAutoFit/>
          </a:bodyPr>
          <a:lstStyle/>
          <a:p>
            <a:pPr algn="ctr"/>
            <a:r>
              <a:rPr lang="en-US" sz="900" dirty="0">
                <a:solidFill>
                  <a:schemeClr val="bg1">
                    <a:lumMod val="50000"/>
                  </a:schemeClr>
                </a:solidFill>
              </a:rPr>
              <a:t>Date: MM/DD/YY</a:t>
            </a:r>
          </a:p>
        </p:txBody>
      </p:sp>
      <p:sp>
        <p:nvSpPr>
          <p:cNvPr id="326" name="TextBox 325">
            <a:extLst>
              <a:ext uri="{FF2B5EF4-FFF2-40B4-BE49-F238E27FC236}">
                <a16:creationId xmlns:a16="http://schemas.microsoft.com/office/drawing/2014/main" id="{77B14B9B-8A21-41C6-95E6-9F76AA8FB066}"/>
              </a:ext>
            </a:extLst>
          </p:cNvPr>
          <p:cNvSpPr txBox="1"/>
          <p:nvPr/>
        </p:nvSpPr>
        <p:spPr>
          <a:xfrm flipH="1">
            <a:off x="5524894" y="2808492"/>
            <a:ext cx="1152033" cy="648896"/>
          </a:xfrm>
          <a:prstGeom prst="rect">
            <a:avLst/>
          </a:prstGeom>
          <a:noFill/>
        </p:spPr>
        <p:txBody>
          <a:bodyPr wrap="square" lIns="0" tIns="0" rIns="0" bIns="0" anchor="ctr">
            <a:spAutoFit/>
          </a:bodyPr>
          <a:lstStyle/>
          <a:p>
            <a:pPr algn="ctr">
              <a:spcAft>
                <a:spcPts val="225"/>
              </a:spcAft>
            </a:pPr>
            <a:r>
              <a:rPr lang="en-US" sz="1200" b="1" dirty="0">
                <a:solidFill>
                  <a:schemeClr val="bg1">
                    <a:lumMod val="50000"/>
                  </a:schemeClr>
                </a:solidFill>
                <a:cs typeface="Mongolian Baiti" panose="03000500000000000000" pitchFamily="66" charset="0"/>
              </a:rPr>
              <a:t>20 JAN </a:t>
            </a:r>
            <a:r>
              <a:rPr lang="en-US" sz="1350" b="1" dirty="0">
                <a:solidFill>
                  <a:schemeClr val="accent6"/>
                </a:solidFill>
                <a:cs typeface="Mongolian Baiti" panose="03000500000000000000" pitchFamily="66" charset="0"/>
              </a:rPr>
              <a:t>2025</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332" name="Straight Connector 331">
            <a:extLst>
              <a:ext uri="{FF2B5EF4-FFF2-40B4-BE49-F238E27FC236}">
                <a16:creationId xmlns:a16="http://schemas.microsoft.com/office/drawing/2014/main" id="{A90CC6B3-8356-49B0-8F38-C6E1C2B39926}"/>
              </a:ext>
            </a:extLst>
          </p:cNvPr>
          <p:cNvCxnSpPr>
            <a:cxnSpLocks/>
          </p:cNvCxnSpPr>
          <p:nvPr/>
        </p:nvCxnSpPr>
        <p:spPr>
          <a:xfrm>
            <a:off x="7120184" y="3231815"/>
            <a:ext cx="0" cy="309258"/>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9" name="Oval 338">
            <a:extLst>
              <a:ext uri="{FF2B5EF4-FFF2-40B4-BE49-F238E27FC236}">
                <a16:creationId xmlns:a16="http://schemas.microsoft.com/office/drawing/2014/main" id="{DB6D094D-D228-4E25-8BDD-6B333C7243E7}"/>
              </a:ext>
            </a:extLst>
          </p:cNvPr>
          <p:cNvSpPr/>
          <p:nvPr/>
        </p:nvSpPr>
        <p:spPr bwMode="auto">
          <a:xfrm rot="10800000" flipV="1">
            <a:off x="7020346" y="3638558"/>
            <a:ext cx="199677" cy="199677"/>
          </a:xfrm>
          <a:prstGeom prst="ellipse">
            <a:avLst/>
          </a:prstGeom>
          <a:solidFill>
            <a:schemeClr val="tx1">
              <a:lumMod val="75000"/>
              <a:lumOff val="25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340" name="Oval 339">
            <a:extLst>
              <a:ext uri="{FF2B5EF4-FFF2-40B4-BE49-F238E27FC236}">
                <a16:creationId xmlns:a16="http://schemas.microsoft.com/office/drawing/2014/main" id="{582398B2-1253-4D12-ACCD-0FBE60E57DA9}"/>
              </a:ext>
            </a:extLst>
          </p:cNvPr>
          <p:cNvSpPr/>
          <p:nvPr/>
        </p:nvSpPr>
        <p:spPr bwMode="auto">
          <a:xfrm rot="10800000" flipV="1">
            <a:off x="7064268" y="3682481"/>
            <a:ext cx="111832" cy="111831"/>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600" b="1" dirty="0">
              <a:solidFill>
                <a:schemeClr val="bg1"/>
              </a:solidFill>
            </a:endParaRPr>
          </a:p>
        </p:txBody>
      </p:sp>
      <p:sp>
        <p:nvSpPr>
          <p:cNvPr id="337" name="Teardrop 336">
            <a:extLst>
              <a:ext uri="{FF2B5EF4-FFF2-40B4-BE49-F238E27FC236}">
                <a16:creationId xmlns:a16="http://schemas.microsoft.com/office/drawing/2014/main" id="{5F3AD7FA-B8C4-4F02-92CE-322BE3C9945C}"/>
              </a:ext>
            </a:extLst>
          </p:cNvPr>
          <p:cNvSpPr/>
          <p:nvPr/>
        </p:nvSpPr>
        <p:spPr>
          <a:xfrm rot="8100000">
            <a:off x="6684097" y="2133811"/>
            <a:ext cx="872174" cy="872177"/>
          </a:xfrm>
          <a:prstGeom prst="teardrop">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solidFill>
                <a:schemeClr val="tx1">
                  <a:lumMod val="75000"/>
                  <a:lumOff val="25000"/>
                </a:schemeClr>
              </a:solidFill>
            </a:endParaRPr>
          </a:p>
        </p:txBody>
      </p:sp>
      <p:sp>
        <p:nvSpPr>
          <p:cNvPr id="338" name="Oval 337">
            <a:extLst>
              <a:ext uri="{FF2B5EF4-FFF2-40B4-BE49-F238E27FC236}">
                <a16:creationId xmlns:a16="http://schemas.microsoft.com/office/drawing/2014/main" id="{311D3FB1-D609-4FC2-A31F-9C07753168E0}"/>
              </a:ext>
            </a:extLst>
          </p:cNvPr>
          <p:cNvSpPr/>
          <p:nvPr/>
        </p:nvSpPr>
        <p:spPr>
          <a:xfrm>
            <a:off x="6817762" y="2258899"/>
            <a:ext cx="604844" cy="604844"/>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800" b="1" dirty="0">
              <a:solidFill>
                <a:schemeClr val="tx1">
                  <a:lumMod val="75000"/>
                  <a:lumOff val="25000"/>
                </a:schemeClr>
              </a:solidFill>
            </a:endParaRPr>
          </a:p>
        </p:txBody>
      </p:sp>
      <p:sp>
        <p:nvSpPr>
          <p:cNvPr id="335" name="Rectangle 334">
            <a:extLst>
              <a:ext uri="{FF2B5EF4-FFF2-40B4-BE49-F238E27FC236}">
                <a16:creationId xmlns:a16="http://schemas.microsoft.com/office/drawing/2014/main" id="{E0B9CACF-BA4B-47E1-BEB4-8D705999946C}"/>
              </a:ext>
            </a:extLst>
          </p:cNvPr>
          <p:cNvSpPr/>
          <p:nvPr/>
        </p:nvSpPr>
        <p:spPr>
          <a:xfrm>
            <a:off x="6607689" y="1909524"/>
            <a:ext cx="1024991" cy="138499"/>
          </a:xfrm>
          <a:prstGeom prst="rect">
            <a:avLst/>
          </a:prstGeom>
        </p:spPr>
        <p:txBody>
          <a:bodyPr wrap="square" lIns="0" tIns="0" rIns="0" bIns="0" anchor="ctr">
            <a:spAutoFit/>
          </a:bodyPr>
          <a:lstStyle/>
          <a:p>
            <a:pPr algn="ctr"/>
            <a:r>
              <a:rPr lang="en-US" sz="900" dirty="0">
                <a:solidFill>
                  <a:schemeClr val="bg1">
                    <a:lumMod val="50000"/>
                  </a:schemeClr>
                </a:solidFill>
              </a:rPr>
              <a:t>Date: MM/DD/YY</a:t>
            </a:r>
          </a:p>
        </p:txBody>
      </p:sp>
      <p:sp>
        <p:nvSpPr>
          <p:cNvPr id="336" name="TextBox 335">
            <a:extLst>
              <a:ext uri="{FF2B5EF4-FFF2-40B4-BE49-F238E27FC236}">
                <a16:creationId xmlns:a16="http://schemas.microsoft.com/office/drawing/2014/main" id="{1112586E-3B79-4A0A-AD27-8B6CEA2E9D73}"/>
              </a:ext>
            </a:extLst>
          </p:cNvPr>
          <p:cNvSpPr txBox="1"/>
          <p:nvPr/>
        </p:nvSpPr>
        <p:spPr>
          <a:xfrm flipH="1">
            <a:off x="6544168" y="4014294"/>
            <a:ext cx="1152033" cy="648896"/>
          </a:xfrm>
          <a:prstGeom prst="rect">
            <a:avLst/>
          </a:prstGeom>
          <a:noFill/>
        </p:spPr>
        <p:txBody>
          <a:bodyPr wrap="square" lIns="0" tIns="0" rIns="0" bIns="0" anchor="ctr">
            <a:spAutoFit/>
          </a:bodyPr>
          <a:lstStyle/>
          <a:p>
            <a:pPr algn="ctr">
              <a:spcAft>
                <a:spcPts val="225"/>
              </a:spcAft>
            </a:pPr>
            <a:r>
              <a:rPr lang="en-US" sz="1200" b="1" dirty="0">
                <a:solidFill>
                  <a:schemeClr val="bg1">
                    <a:lumMod val="50000"/>
                  </a:schemeClr>
                </a:solidFill>
                <a:cs typeface="Mongolian Baiti" panose="03000500000000000000" pitchFamily="66" charset="0"/>
              </a:rPr>
              <a:t>20 JAN </a:t>
            </a:r>
            <a:r>
              <a:rPr lang="en-US" sz="1350" b="1" dirty="0">
                <a:solidFill>
                  <a:schemeClr val="tx1">
                    <a:lumMod val="75000"/>
                    <a:lumOff val="25000"/>
                  </a:schemeClr>
                </a:solidFill>
                <a:cs typeface="Mongolian Baiti" panose="03000500000000000000" pitchFamily="66" charset="0"/>
              </a:rPr>
              <a:t>2026</a:t>
            </a: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342" name="Straight Connector 341">
            <a:extLst>
              <a:ext uri="{FF2B5EF4-FFF2-40B4-BE49-F238E27FC236}">
                <a16:creationId xmlns:a16="http://schemas.microsoft.com/office/drawing/2014/main" id="{B475095C-EAEE-4E48-91CE-A1E71342C363}"/>
              </a:ext>
            </a:extLst>
          </p:cNvPr>
          <p:cNvCxnSpPr>
            <a:cxnSpLocks/>
          </p:cNvCxnSpPr>
          <p:nvPr/>
        </p:nvCxnSpPr>
        <p:spPr>
          <a:xfrm rot="10800000">
            <a:off x="8139460" y="3930604"/>
            <a:ext cx="0" cy="309258"/>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9" name="Oval 348">
            <a:extLst>
              <a:ext uri="{FF2B5EF4-FFF2-40B4-BE49-F238E27FC236}">
                <a16:creationId xmlns:a16="http://schemas.microsoft.com/office/drawing/2014/main" id="{DFD63B5F-8ED3-4C75-BF92-E5B80EEE876B}"/>
              </a:ext>
            </a:extLst>
          </p:cNvPr>
          <p:cNvSpPr/>
          <p:nvPr/>
        </p:nvSpPr>
        <p:spPr bwMode="auto">
          <a:xfrm flipV="1">
            <a:off x="8039621" y="3633443"/>
            <a:ext cx="199677" cy="199677"/>
          </a:xfrm>
          <a:prstGeom prst="ellipse">
            <a:avLst/>
          </a:prstGeom>
          <a:solidFill>
            <a:schemeClr val="tx1">
              <a:lumMod val="50000"/>
              <a:lumOff val="50000"/>
            </a:schemeClr>
          </a:solidFill>
          <a:ln w="9525">
            <a:noFill/>
            <a:round/>
            <a:headEnd/>
            <a:tailEnd/>
          </a:ln>
          <a:effectLst/>
        </p:spPr>
        <p:txBody>
          <a:bodyPr vert="horz" wrap="square" lIns="91440" tIns="45720" rIns="91440" bIns="45720" numCol="1" rtlCol="0" anchor="t" anchorCtr="0" compatLnSpc="1">
            <a:prstTxWarp prst="textNoShape">
              <a:avLst/>
            </a:prstTxWarp>
          </a:bodyPr>
          <a:lstStyle/>
          <a:p>
            <a:pPr algn="ctr"/>
            <a:endParaRPr lang="en-US"/>
          </a:p>
        </p:txBody>
      </p:sp>
      <p:sp>
        <p:nvSpPr>
          <p:cNvPr id="350" name="Oval 349">
            <a:extLst>
              <a:ext uri="{FF2B5EF4-FFF2-40B4-BE49-F238E27FC236}">
                <a16:creationId xmlns:a16="http://schemas.microsoft.com/office/drawing/2014/main" id="{7233C4A5-0053-4662-BC88-13F75FC2563C}"/>
              </a:ext>
            </a:extLst>
          </p:cNvPr>
          <p:cNvSpPr/>
          <p:nvPr/>
        </p:nvSpPr>
        <p:spPr bwMode="auto">
          <a:xfrm flipV="1">
            <a:off x="8083545" y="3677366"/>
            <a:ext cx="111832" cy="111831"/>
          </a:xfrm>
          <a:prstGeom prst="ellipse">
            <a:avLst/>
          </a:prstGeom>
          <a:solidFill>
            <a:schemeClr val="bg1"/>
          </a:solidFill>
          <a:ln w="9525">
            <a:noFill/>
            <a:round/>
            <a:headEnd/>
            <a:tailEnd/>
          </a:ln>
          <a:effectLst/>
        </p:spPr>
        <p:txBody>
          <a:bodyPr vert="horz" wrap="square" lIns="0" tIns="0" rIns="0" bIns="0" numCol="1" rtlCol="0" anchor="ctr" anchorCtr="0" compatLnSpc="1">
            <a:prstTxWarp prst="textNoShape">
              <a:avLst/>
            </a:prstTxWarp>
          </a:bodyPr>
          <a:lstStyle/>
          <a:p>
            <a:pPr algn="ctr"/>
            <a:endParaRPr lang="en-US" sz="1600" b="1" dirty="0">
              <a:solidFill>
                <a:schemeClr val="bg1"/>
              </a:solidFill>
            </a:endParaRPr>
          </a:p>
        </p:txBody>
      </p:sp>
      <p:sp>
        <p:nvSpPr>
          <p:cNvPr id="347" name="Teardrop 346">
            <a:extLst>
              <a:ext uri="{FF2B5EF4-FFF2-40B4-BE49-F238E27FC236}">
                <a16:creationId xmlns:a16="http://schemas.microsoft.com/office/drawing/2014/main" id="{C73B82BD-2D3A-4748-B6EE-5DA847EEA5C5}"/>
              </a:ext>
            </a:extLst>
          </p:cNvPr>
          <p:cNvSpPr/>
          <p:nvPr/>
        </p:nvSpPr>
        <p:spPr>
          <a:xfrm rot="18900000">
            <a:off x="7703374" y="4465692"/>
            <a:ext cx="872174" cy="872177"/>
          </a:xfrm>
          <a:prstGeom prst="teardrop">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solidFill>
                <a:schemeClr val="tx1">
                  <a:lumMod val="75000"/>
                  <a:lumOff val="25000"/>
                </a:schemeClr>
              </a:solidFill>
            </a:endParaRPr>
          </a:p>
        </p:txBody>
      </p:sp>
      <p:sp>
        <p:nvSpPr>
          <p:cNvPr id="348" name="Oval 347">
            <a:extLst>
              <a:ext uri="{FF2B5EF4-FFF2-40B4-BE49-F238E27FC236}">
                <a16:creationId xmlns:a16="http://schemas.microsoft.com/office/drawing/2014/main" id="{37EEFCBC-5D43-4E56-BD14-36541FB6E3B2}"/>
              </a:ext>
            </a:extLst>
          </p:cNvPr>
          <p:cNvSpPr/>
          <p:nvPr/>
        </p:nvSpPr>
        <p:spPr>
          <a:xfrm>
            <a:off x="7837038" y="4607935"/>
            <a:ext cx="604844" cy="604844"/>
          </a:xfrm>
          <a:prstGeom prst="ellipse">
            <a:avLst/>
          </a:prstGeom>
          <a:solidFill>
            <a:schemeClr val="bg1"/>
          </a:solidFill>
          <a:ln>
            <a:noFill/>
          </a:ln>
          <a:effectLst>
            <a:outerShdw blurRad="317500" dist="127000" dir="3000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800" b="1" dirty="0">
              <a:solidFill>
                <a:schemeClr val="tx1">
                  <a:lumMod val="75000"/>
                  <a:lumOff val="25000"/>
                </a:schemeClr>
              </a:solidFill>
            </a:endParaRPr>
          </a:p>
        </p:txBody>
      </p:sp>
      <p:sp>
        <p:nvSpPr>
          <p:cNvPr id="345" name="Rectangle 344">
            <a:extLst>
              <a:ext uri="{FF2B5EF4-FFF2-40B4-BE49-F238E27FC236}">
                <a16:creationId xmlns:a16="http://schemas.microsoft.com/office/drawing/2014/main" id="{39EC7B4A-9D51-4700-870C-18323A18FE01}"/>
              </a:ext>
            </a:extLst>
          </p:cNvPr>
          <p:cNvSpPr/>
          <p:nvPr/>
        </p:nvSpPr>
        <p:spPr>
          <a:xfrm>
            <a:off x="7626965" y="5423658"/>
            <a:ext cx="1024991" cy="138499"/>
          </a:xfrm>
          <a:prstGeom prst="rect">
            <a:avLst/>
          </a:prstGeom>
        </p:spPr>
        <p:txBody>
          <a:bodyPr wrap="square" lIns="0" tIns="0" rIns="0" bIns="0" anchor="ctr">
            <a:spAutoFit/>
          </a:bodyPr>
          <a:lstStyle/>
          <a:p>
            <a:pPr algn="ctr"/>
            <a:r>
              <a:rPr lang="en-US" sz="900" dirty="0">
                <a:solidFill>
                  <a:schemeClr val="bg1">
                    <a:lumMod val="50000"/>
                  </a:schemeClr>
                </a:solidFill>
              </a:rPr>
              <a:t>Date: MM/DD/YY</a:t>
            </a:r>
          </a:p>
        </p:txBody>
      </p:sp>
      <p:sp>
        <p:nvSpPr>
          <p:cNvPr id="346" name="TextBox 345">
            <a:extLst>
              <a:ext uri="{FF2B5EF4-FFF2-40B4-BE49-F238E27FC236}">
                <a16:creationId xmlns:a16="http://schemas.microsoft.com/office/drawing/2014/main" id="{4BE8F433-63FE-4BB7-9841-379FE48A6266}"/>
              </a:ext>
            </a:extLst>
          </p:cNvPr>
          <p:cNvSpPr txBox="1"/>
          <p:nvPr/>
        </p:nvSpPr>
        <p:spPr>
          <a:xfrm flipH="1">
            <a:off x="7563443" y="2808492"/>
            <a:ext cx="1152033" cy="648896"/>
          </a:xfrm>
          <a:prstGeom prst="rect">
            <a:avLst/>
          </a:prstGeom>
          <a:noFill/>
        </p:spPr>
        <p:txBody>
          <a:bodyPr wrap="square" lIns="0" tIns="0" rIns="0" bIns="0" anchor="ctr">
            <a:spAutoFit/>
          </a:bodyPr>
          <a:lstStyle/>
          <a:p>
            <a:pPr algn="ctr">
              <a:spcAft>
                <a:spcPts val="225"/>
              </a:spcAft>
            </a:pPr>
            <a:r>
              <a:rPr lang="en-US" sz="1200" b="1" dirty="0">
                <a:solidFill>
                  <a:schemeClr val="bg1">
                    <a:lumMod val="50000"/>
                  </a:schemeClr>
                </a:solidFill>
                <a:cs typeface="Mongolian Baiti" panose="03000500000000000000" pitchFamily="66" charset="0"/>
              </a:rPr>
              <a:t>20 JAN </a:t>
            </a:r>
            <a:r>
              <a:rPr lang="en-US" sz="1350" b="1" dirty="0">
                <a:solidFill>
                  <a:schemeClr val="tx1">
                    <a:lumMod val="50000"/>
                    <a:lumOff val="50000"/>
                  </a:schemeClr>
                </a:solidFill>
                <a:cs typeface="Mongolian Baiti" panose="03000500000000000000" pitchFamily="66" charset="0"/>
              </a:rPr>
              <a:t>2027</a:t>
            </a:r>
            <a:endParaRPr lang="en-US" sz="1200" b="1" dirty="0">
              <a:solidFill>
                <a:schemeClr val="tx1">
                  <a:lumMod val="50000"/>
                  <a:lumOff val="50000"/>
                </a:schemeClr>
              </a:solidFill>
              <a:cs typeface="Mongolian Baiti" panose="03000500000000000000" pitchFamily="66" charset="0"/>
            </a:endParaRPr>
          </a:p>
          <a:p>
            <a:pPr algn="ctr">
              <a:spcAft>
                <a:spcPts val="225"/>
              </a:spcAft>
            </a:pPr>
            <a:r>
              <a:rPr lang="en-US" sz="675"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352" name="Freeform 11">
            <a:extLst>
              <a:ext uri="{FF2B5EF4-FFF2-40B4-BE49-F238E27FC236}">
                <a16:creationId xmlns:a16="http://schemas.microsoft.com/office/drawing/2014/main" id="{0401E101-CEA5-46B3-B8CA-F31DBBA48D18}"/>
              </a:ext>
            </a:extLst>
          </p:cNvPr>
          <p:cNvSpPr>
            <a:spLocks noEditPoints="1"/>
          </p:cNvSpPr>
          <p:nvPr/>
        </p:nvSpPr>
        <p:spPr bwMode="auto">
          <a:xfrm>
            <a:off x="7012966" y="2454524"/>
            <a:ext cx="214436" cy="213597"/>
          </a:xfrm>
          <a:custGeom>
            <a:avLst/>
            <a:gdLst>
              <a:gd name="T0" fmla="*/ 57 w 433"/>
              <a:gd name="T1" fmla="*/ 331 h 430"/>
              <a:gd name="T2" fmla="*/ 11 w 433"/>
              <a:gd name="T3" fmla="*/ 331 h 430"/>
              <a:gd name="T4" fmla="*/ 4 w 433"/>
              <a:gd name="T5" fmla="*/ 338 h 430"/>
              <a:gd name="T6" fmla="*/ 4 w 433"/>
              <a:gd name="T7" fmla="*/ 430 h 430"/>
              <a:gd name="T8" fmla="*/ 65 w 433"/>
              <a:gd name="T9" fmla="*/ 430 h 430"/>
              <a:gd name="T10" fmla="*/ 65 w 433"/>
              <a:gd name="T11" fmla="*/ 338 h 430"/>
              <a:gd name="T12" fmla="*/ 57 w 433"/>
              <a:gd name="T13" fmla="*/ 331 h 430"/>
              <a:gd name="T14" fmla="*/ 179 w 433"/>
              <a:gd name="T15" fmla="*/ 224 h 430"/>
              <a:gd name="T16" fmla="*/ 133 w 433"/>
              <a:gd name="T17" fmla="*/ 224 h 430"/>
              <a:gd name="T18" fmla="*/ 126 w 433"/>
              <a:gd name="T19" fmla="*/ 231 h 430"/>
              <a:gd name="T20" fmla="*/ 126 w 433"/>
              <a:gd name="T21" fmla="*/ 430 h 430"/>
              <a:gd name="T22" fmla="*/ 186 w 433"/>
              <a:gd name="T23" fmla="*/ 430 h 430"/>
              <a:gd name="T24" fmla="*/ 186 w 433"/>
              <a:gd name="T25" fmla="*/ 231 h 430"/>
              <a:gd name="T26" fmla="*/ 179 w 433"/>
              <a:gd name="T27" fmla="*/ 224 h 430"/>
              <a:gd name="T28" fmla="*/ 301 w 433"/>
              <a:gd name="T29" fmla="*/ 270 h 430"/>
              <a:gd name="T30" fmla="*/ 255 w 433"/>
              <a:gd name="T31" fmla="*/ 270 h 430"/>
              <a:gd name="T32" fmla="*/ 247 w 433"/>
              <a:gd name="T33" fmla="*/ 277 h 430"/>
              <a:gd name="T34" fmla="*/ 247 w 433"/>
              <a:gd name="T35" fmla="*/ 430 h 430"/>
              <a:gd name="T36" fmla="*/ 308 w 433"/>
              <a:gd name="T37" fmla="*/ 430 h 430"/>
              <a:gd name="T38" fmla="*/ 308 w 433"/>
              <a:gd name="T39" fmla="*/ 277 h 430"/>
              <a:gd name="T40" fmla="*/ 301 w 433"/>
              <a:gd name="T41" fmla="*/ 270 h 430"/>
              <a:gd name="T42" fmla="*/ 423 w 433"/>
              <a:gd name="T43" fmla="*/ 209 h 430"/>
              <a:gd name="T44" fmla="*/ 377 w 433"/>
              <a:gd name="T45" fmla="*/ 209 h 430"/>
              <a:gd name="T46" fmla="*/ 369 w 433"/>
              <a:gd name="T47" fmla="*/ 216 h 430"/>
              <a:gd name="T48" fmla="*/ 369 w 433"/>
              <a:gd name="T49" fmla="*/ 430 h 430"/>
              <a:gd name="T50" fmla="*/ 430 w 433"/>
              <a:gd name="T51" fmla="*/ 430 h 430"/>
              <a:gd name="T52" fmla="*/ 430 w 433"/>
              <a:gd name="T53" fmla="*/ 216 h 430"/>
              <a:gd name="T54" fmla="*/ 423 w 433"/>
              <a:gd name="T55" fmla="*/ 209 h 430"/>
              <a:gd name="T56" fmla="*/ 379 w 433"/>
              <a:gd name="T57" fmla="*/ 71 h 430"/>
              <a:gd name="T58" fmla="*/ 416 w 433"/>
              <a:gd name="T59" fmla="*/ 75 h 430"/>
              <a:gd name="T60" fmla="*/ 429 w 433"/>
              <a:gd name="T61" fmla="*/ 40 h 430"/>
              <a:gd name="T62" fmla="*/ 400 w 433"/>
              <a:gd name="T63" fmla="*/ 18 h 430"/>
              <a:gd name="T64" fmla="*/ 375 w 433"/>
              <a:gd name="T65" fmla="*/ 30 h 430"/>
              <a:gd name="T66" fmla="*/ 371 w 433"/>
              <a:gd name="T67" fmla="*/ 58 h 430"/>
              <a:gd name="T68" fmla="*/ 299 w 433"/>
              <a:gd name="T69" fmla="*/ 103 h 430"/>
              <a:gd name="T70" fmla="*/ 260 w 433"/>
              <a:gd name="T71" fmla="*/ 100 h 430"/>
              <a:gd name="T72" fmla="*/ 184 w 433"/>
              <a:gd name="T73" fmla="*/ 46 h 430"/>
              <a:gd name="T74" fmla="*/ 173 w 433"/>
              <a:gd name="T75" fmla="*/ 8 h 430"/>
              <a:gd name="T76" fmla="*/ 134 w 433"/>
              <a:gd name="T77" fmla="*/ 12 h 430"/>
              <a:gd name="T78" fmla="*/ 131 w 433"/>
              <a:gd name="T79" fmla="*/ 51 h 430"/>
              <a:gd name="T80" fmla="*/ 47 w 433"/>
              <a:gd name="T81" fmla="*/ 151 h 430"/>
              <a:gd name="T82" fmla="*/ 9 w 433"/>
              <a:gd name="T83" fmla="*/ 162 h 430"/>
              <a:gd name="T84" fmla="*/ 15 w 433"/>
              <a:gd name="T85" fmla="*/ 202 h 430"/>
              <a:gd name="T86" fmla="*/ 55 w 433"/>
              <a:gd name="T87" fmla="*/ 201 h 430"/>
              <a:gd name="T88" fmla="*/ 59 w 433"/>
              <a:gd name="T89" fmla="*/ 161 h 430"/>
              <a:gd name="T90" fmla="*/ 143 w 433"/>
              <a:gd name="T91" fmla="*/ 61 h 430"/>
              <a:gd name="T92" fmla="*/ 174 w 433"/>
              <a:gd name="T93" fmla="*/ 58 h 430"/>
              <a:gd name="T94" fmla="*/ 250 w 433"/>
              <a:gd name="T95" fmla="*/ 112 h 430"/>
              <a:gd name="T96" fmla="*/ 258 w 433"/>
              <a:gd name="T97" fmla="*/ 148 h 430"/>
              <a:gd name="T98" fmla="*/ 295 w 433"/>
              <a:gd name="T99" fmla="*/ 151 h 430"/>
              <a:gd name="T100" fmla="*/ 307 w 433"/>
              <a:gd name="T101" fmla="*/ 116 h 430"/>
              <a:gd name="T102" fmla="*/ 379 w 433"/>
              <a:gd name="T103" fmla="*/ 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3" h="430">
                <a:moveTo>
                  <a:pt x="57" y="331"/>
                </a:moveTo>
                <a:cubicBezTo>
                  <a:pt x="11" y="331"/>
                  <a:pt x="11" y="331"/>
                  <a:pt x="11" y="331"/>
                </a:cubicBezTo>
                <a:cubicBezTo>
                  <a:pt x="7" y="331"/>
                  <a:pt x="4" y="334"/>
                  <a:pt x="4" y="338"/>
                </a:cubicBezTo>
                <a:cubicBezTo>
                  <a:pt x="4" y="430"/>
                  <a:pt x="4" y="430"/>
                  <a:pt x="4" y="430"/>
                </a:cubicBezTo>
                <a:cubicBezTo>
                  <a:pt x="65" y="430"/>
                  <a:pt x="65" y="430"/>
                  <a:pt x="65" y="430"/>
                </a:cubicBezTo>
                <a:cubicBezTo>
                  <a:pt x="65" y="338"/>
                  <a:pt x="65" y="338"/>
                  <a:pt x="65" y="338"/>
                </a:cubicBezTo>
                <a:cubicBezTo>
                  <a:pt x="65" y="334"/>
                  <a:pt x="61" y="331"/>
                  <a:pt x="57" y="331"/>
                </a:cubicBezTo>
                <a:close/>
                <a:moveTo>
                  <a:pt x="179" y="224"/>
                </a:moveTo>
                <a:cubicBezTo>
                  <a:pt x="133" y="224"/>
                  <a:pt x="133" y="224"/>
                  <a:pt x="133" y="224"/>
                </a:cubicBezTo>
                <a:cubicBezTo>
                  <a:pt x="129" y="224"/>
                  <a:pt x="126" y="227"/>
                  <a:pt x="126" y="231"/>
                </a:cubicBezTo>
                <a:cubicBezTo>
                  <a:pt x="126" y="430"/>
                  <a:pt x="126" y="430"/>
                  <a:pt x="126" y="430"/>
                </a:cubicBezTo>
                <a:cubicBezTo>
                  <a:pt x="186" y="430"/>
                  <a:pt x="186" y="430"/>
                  <a:pt x="186" y="430"/>
                </a:cubicBezTo>
                <a:cubicBezTo>
                  <a:pt x="186" y="231"/>
                  <a:pt x="186" y="231"/>
                  <a:pt x="186" y="231"/>
                </a:cubicBezTo>
                <a:cubicBezTo>
                  <a:pt x="186" y="227"/>
                  <a:pt x="183" y="224"/>
                  <a:pt x="179" y="224"/>
                </a:cubicBezTo>
                <a:close/>
                <a:moveTo>
                  <a:pt x="301" y="270"/>
                </a:moveTo>
                <a:cubicBezTo>
                  <a:pt x="255" y="270"/>
                  <a:pt x="255" y="270"/>
                  <a:pt x="255" y="270"/>
                </a:cubicBezTo>
                <a:cubicBezTo>
                  <a:pt x="251" y="270"/>
                  <a:pt x="247" y="273"/>
                  <a:pt x="247" y="277"/>
                </a:cubicBezTo>
                <a:cubicBezTo>
                  <a:pt x="247" y="430"/>
                  <a:pt x="247" y="430"/>
                  <a:pt x="247" y="430"/>
                </a:cubicBezTo>
                <a:cubicBezTo>
                  <a:pt x="308" y="430"/>
                  <a:pt x="308" y="430"/>
                  <a:pt x="308" y="430"/>
                </a:cubicBezTo>
                <a:cubicBezTo>
                  <a:pt x="308" y="277"/>
                  <a:pt x="308" y="277"/>
                  <a:pt x="308" y="277"/>
                </a:cubicBezTo>
                <a:cubicBezTo>
                  <a:pt x="308" y="273"/>
                  <a:pt x="305" y="270"/>
                  <a:pt x="301" y="270"/>
                </a:cubicBezTo>
                <a:close/>
                <a:moveTo>
                  <a:pt x="423" y="209"/>
                </a:moveTo>
                <a:cubicBezTo>
                  <a:pt x="377" y="209"/>
                  <a:pt x="377" y="209"/>
                  <a:pt x="377" y="209"/>
                </a:cubicBezTo>
                <a:cubicBezTo>
                  <a:pt x="373" y="209"/>
                  <a:pt x="369" y="212"/>
                  <a:pt x="369" y="216"/>
                </a:cubicBezTo>
                <a:cubicBezTo>
                  <a:pt x="369" y="430"/>
                  <a:pt x="369" y="430"/>
                  <a:pt x="369" y="430"/>
                </a:cubicBezTo>
                <a:cubicBezTo>
                  <a:pt x="430" y="430"/>
                  <a:pt x="430" y="430"/>
                  <a:pt x="430" y="430"/>
                </a:cubicBezTo>
                <a:cubicBezTo>
                  <a:pt x="430" y="216"/>
                  <a:pt x="430" y="216"/>
                  <a:pt x="430" y="216"/>
                </a:cubicBezTo>
                <a:cubicBezTo>
                  <a:pt x="430" y="212"/>
                  <a:pt x="427" y="209"/>
                  <a:pt x="423" y="209"/>
                </a:cubicBezTo>
                <a:close/>
                <a:moveTo>
                  <a:pt x="379" y="71"/>
                </a:moveTo>
                <a:cubicBezTo>
                  <a:pt x="389" y="80"/>
                  <a:pt x="404" y="82"/>
                  <a:pt x="416" y="75"/>
                </a:cubicBezTo>
                <a:cubicBezTo>
                  <a:pt x="427" y="68"/>
                  <a:pt x="433" y="54"/>
                  <a:pt x="429" y="40"/>
                </a:cubicBezTo>
                <a:cubicBezTo>
                  <a:pt x="426" y="27"/>
                  <a:pt x="414" y="18"/>
                  <a:pt x="400" y="18"/>
                </a:cubicBezTo>
                <a:cubicBezTo>
                  <a:pt x="390" y="18"/>
                  <a:pt x="381" y="23"/>
                  <a:pt x="375" y="30"/>
                </a:cubicBezTo>
                <a:cubicBezTo>
                  <a:pt x="369" y="38"/>
                  <a:pt x="368" y="48"/>
                  <a:pt x="371" y="58"/>
                </a:cubicBezTo>
                <a:cubicBezTo>
                  <a:pt x="299" y="103"/>
                  <a:pt x="299" y="103"/>
                  <a:pt x="299" y="103"/>
                </a:cubicBezTo>
                <a:cubicBezTo>
                  <a:pt x="288" y="93"/>
                  <a:pt x="272" y="92"/>
                  <a:pt x="260" y="100"/>
                </a:cubicBezTo>
                <a:cubicBezTo>
                  <a:pt x="184" y="46"/>
                  <a:pt x="184" y="46"/>
                  <a:pt x="184" y="46"/>
                </a:cubicBezTo>
                <a:cubicBezTo>
                  <a:pt x="190" y="33"/>
                  <a:pt x="185" y="17"/>
                  <a:pt x="173" y="8"/>
                </a:cubicBezTo>
                <a:cubicBezTo>
                  <a:pt x="161" y="0"/>
                  <a:pt x="145" y="1"/>
                  <a:pt x="134" y="12"/>
                </a:cubicBezTo>
                <a:cubicBezTo>
                  <a:pt x="124" y="22"/>
                  <a:pt x="123" y="39"/>
                  <a:pt x="131" y="51"/>
                </a:cubicBezTo>
                <a:cubicBezTo>
                  <a:pt x="47" y="151"/>
                  <a:pt x="47" y="151"/>
                  <a:pt x="47" y="151"/>
                </a:cubicBezTo>
                <a:cubicBezTo>
                  <a:pt x="33" y="144"/>
                  <a:pt x="17" y="149"/>
                  <a:pt x="9" y="162"/>
                </a:cubicBezTo>
                <a:cubicBezTo>
                  <a:pt x="0" y="175"/>
                  <a:pt x="3" y="192"/>
                  <a:pt x="15" y="202"/>
                </a:cubicBezTo>
                <a:cubicBezTo>
                  <a:pt x="26" y="211"/>
                  <a:pt x="44" y="211"/>
                  <a:pt x="55" y="201"/>
                </a:cubicBezTo>
                <a:cubicBezTo>
                  <a:pt x="66" y="190"/>
                  <a:pt x="68" y="173"/>
                  <a:pt x="59" y="161"/>
                </a:cubicBezTo>
                <a:cubicBezTo>
                  <a:pt x="143" y="61"/>
                  <a:pt x="143" y="61"/>
                  <a:pt x="143" y="61"/>
                </a:cubicBezTo>
                <a:cubicBezTo>
                  <a:pt x="153" y="66"/>
                  <a:pt x="165" y="65"/>
                  <a:pt x="174" y="58"/>
                </a:cubicBezTo>
                <a:cubicBezTo>
                  <a:pt x="250" y="112"/>
                  <a:pt x="250" y="112"/>
                  <a:pt x="250" y="112"/>
                </a:cubicBezTo>
                <a:cubicBezTo>
                  <a:pt x="244" y="125"/>
                  <a:pt x="247" y="139"/>
                  <a:pt x="258" y="148"/>
                </a:cubicBezTo>
                <a:cubicBezTo>
                  <a:pt x="268" y="157"/>
                  <a:pt x="283" y="158"/>
                  <a:pt x="295" y="151"/>
                </a:cubicBezTo>
                <a:cubicBezTo>
                  <a:pt x="306" y="143"/>
                  <a:pt x="311" y="129"/>
                  <a:pt x="307" y="116"/>
                </a:cubicBezTo>
                <a:lnTo>
                  <a:pt x="379" y="71"/>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353" name="Freeform 23">
            <a:extLst>
              <a:ext uri="{FF2B5EF4-FFF2-40B4-BE49-F238E27FC236}">
                <a16:creationId xmlns:a16="http://schemas.microsoft.com/office/drawing/2014/main" id="{C48D8F4A-CD14-46BA-A464-4DB57C7C6D6F}"/>
              </a:ext>
            </a:extLst>
          </p:cNvPr>
          <p:cNvSpPr>
            <a:spLocks/>
          </p:cNvSpPr>
          <p:nvPr/>
        </p:nvSpPr>
        <p:spPr bwMode="auto">
          <a:xfrm>
            <a:off x="1918475" y="4772749"/>
            <a:ext cx="210678" cy="275217"/>
          </a:xfrm>
          <a:custGeom>
            <a:avLst/>
            <a:gdLst>
              <a:gd name="T0" fmla="*/ 345 w 387"/>
              <a:gd name="T1" fmla="*/ 361 h 504"/>
              <a:gd name="T2" fmla="*/ 265 w 387"/>
              <a:gd name="T3" fmla="*/ 320 h 504"/>
              <a:gd name="T4" fmla="*/ 252 w 387"/>
              <a:gd name="T5" fmla="*/ 301 h 504"/>
              <a:gd name="T6" fmla="*/ 252 w 387"/>
              <a:gd name="T7" fmla="*/ 272 h 504"/>
              <a:gd name="T8" fmla="*/ 258 w 387"/>
              <a:gd name="T9" fmla="*/ 264 h 504"/>
              <a:gd name="T10" fmla="*/ 283 w 387"/>
              <a:gd name="T11" fmla="*/ 215 h 504"/>
              <a:gd name="T12" fmla="*/ 303 w 387"/>
              <a:gd name="T13" fmla="*/ 185 h 504"/>
              <a:gd name="T14" fmla="*/ 303 w 387"/>
              <a:gd name="T15" fmla="*/ 151 h 504"/>
              <a:gd name="T16" fmla="*/ 294 w 387"/>
              <a:gd name="T17" fmla="*/ 129 h 504"/>
              <a:gd name="T18" fmla="*/ 294 w 387"/>
              <a:gd name="T19" fmla="*/ 84 h 504"/>
              <a:gd name="T20" fmla="*/ 277 w 387"/>
              <a:gd name="T21" fmla="*/ 30 h 504"/>
              <a:gd name="T22" fmla="*/ 193 w 387"/>
              <a:gd name="T23" fmla="*/ 0 h 504"/>
              <a:gd name="T24" fmla="*/ 110 w 387"/>
              <a:gd name="T25" fmla="*/ 30 h 504"/>
              <a:gd name="T26" fmla="*/ 93 w 387"/>
              <a:gd name="T27" fmla="*/ 84 h 504"/>
              <a:gd name="T28" fmla="*/ 93 w 387"/>
              <a:gd name="T29" fmla="*/ 129 h 504"/>
              <a:gd name="T30" fmla="*/ 84 w 387"/>
              <a:gd name="T31" fmla="*/ 151 h 504"/>
              <a:gd name="T32" fmla="*/ 84 w 387"/>
              <a:gd name="T33" fmla="*/ 185 h 504"/>
              <a:gd name="T34" fmla="*/ 97 w 387"/>
              <a:gd name="T35" fmla="*/ 211 h 504"/>
              <a:gd name="T36" fmla="*/ 126 w 387"/>
              <a:gd name="T37" fmla="*/ 272 h 504"/>
              <a:gd name="T38" fmla="*/ 126 w 387"/>
              <a:gd name="T39" fmla="*/ 300 h 504"/>
              <a:gd name="T40" fmla="*/ 115 w 387"/>
              <a:gd name="T41" fmla="*/ 319 h 504"/>
              <a:gd name="T42" fmla="*/ 40 w 387"/>
              <a:gd name="T43" fmla="*/ 360 h 504"/>
              <a:gd name="T44" fmla="*/ 0 w 387"/>
              <a:gd name="T45" fmla="*/ 427 h 504"/>
              <a:gd name="T46" fmla="*/ 0 w 387"/>
              <a:gd name="T47" fmla="*/ 454 h 504"/>
              <a:gd name="T48" fmla="*/ 193 w 387"/>
              <a:gd name="T49" fmla="*/ 504 h 504"/>
              <a:gd name="T50" fmla="*/ 387 w 387"/>
              <a:gd name="T51" fmla="*/ 454 h 504"/>
              <a:gd name="T52" fmla="*/ 387 w 387"/>
              <a:gd name="T53" fmla="*/ 428 h 504"/>
              <a:gd name="T54" fmla="*/ 345 w 387"/>
              <a:gd name="T55" fmla="*/ 36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7" h="504">
                <a:moveTo>
                  <a:pt x="345" y="361"/>
                </a:moveTo>
                <a:cubicBezTo>
                  <a:pt x="265" y="320"/>
                  <a:pt x="265" y="320"/>
                  <a:pt x="265" y="320"/>
                </a:cubicBezTo>
                <a:cubicBezTo>
                  <a:pt x="257" y="317"/>
                  <a:pt x="252" y="309"/>
                  <a:pt x="252" y="301"/>
                </a:cubicBezTo>
                <a:cubicBezTo>
                  <a:pt x="252" y="272"/>
                  <a:pt x="252" y="272"/>
                  <a:pt x="252" y="272"/>
                </a:cubicBezTo>
                <a:cubicBezTo>
                  <a:pt x="254" y="270"/>
                  <a:pt x="256" y="267"/>
                  <a:pt x="258" y="264"/>
                </a:cubicBezTo>
                <a:cubicBezTo>
                  <a:pt x="269" y="249"/>
                  <a:pt x="277" y="233"/>
                  <a:pt x="283" y="215"/>
                </a:cubicBezTo>
                <a:cubicBezTo>
                  <a:pt x="295" y="210"/>
                  <a:pt x="303" y="198"/>
                  <a:pt x="303" y="185"/>
                </a:cubicBezTo>
                <a:cubicBezTo>
                  <a:pt x="303" y="151"/>
                  <a:pt x="303" y="151"/>
                  <a:pt x="303" y="151"/>
                </a:cubicBezTo>
                <a:cubicBezTo>
                  <a:pt x="303" y="143"/>
                  <a:pt x="300" y="135"/>
                  <a:pt x="294" y="129"/>
                </a:cubicBezTo>
                <a:cubicBezTo>
                  <a:pt x="294" y="84"/>
                  <a:pt x="294" y="84"/>
                  <a:pt x="294" y="84"/>
                </a:cubicBezTo>
                <a:cubicBezTo>
                  <a:pt x="295" y="80"/>
                  <a:pt x="297" y="52"/>
                  <a:pt x="277" y="30"/>
                </a:cubicBezTo>
                <a:cubicBezTo>
                  <a:pt x="259" y="10"/>
                  <a:pt x="231" y="0"/>
                  <a:pt x="193" y="0"/>
                </a:cubicBezTo>
                <a:cubicBezTo>
                  <a:pt x="155" y="0"/>
                  <a:pt x="127" y="10"/>
                  <a:pt x="110" y="30"/>
                </a:cubicBezTo>
                <a:cubicBezTo>
                  <a:pt x="90" y="52"/>
                  <a:pt x="92" y="80"/>
                  <a:pt x="93" y="84"/>
                </a:cubicBezTo>
                <a:cubicBezTo>
                  <a:pt x="93" y="129"/>
                  <a:pt x="93" y="129"/>
                  <a:pt x="93" y="129"/>
                </a:cubicBezTo>
                <a:cubicBezTo>
                  <a:pt x="87" y="135"/>
                  <a:pt x="84" y="143"/>
                  <a:pt x="84" y="151"/>
                </a:cubicBezTo>
                <a:cubicBezTo>
                  <a:pt x="84" y="185"/>
                  <a:pt x="84" y="185"/>
                  <a:pt x="84" y="185"/>
                </a:cubicBezTo>
                <a:cubicBezTo>
                  <a:pt x="84" y="195"/>
                  <a:pt x="89" y="205"/>
                  <a:pt x="97" y="211"/>
                </a:cubicBezTo>
                <a:cubicBezTo>
                  <a:pt x="104" y="242"/>
                  <a:pt x="121" y="265"/>
                  <a:pt x="126" y="272"/>
                </a:cubicBezTo>
                <a:cubicBezTo>
                  <a:pt x="126" y="300"/>
                  <a:pt x="126" y="300"/>
                  <a:pt x="126" y="300"/>
                </a:cubicBezTo>
                <a:cubicBezTo>
                  <a:pt x="126" y="308"/>
                  <a:pt x="122" y="315"/>
                  <a:pt x="115" y="319"/>
                </a:cubicBezTo>
                <a:cubicBezTo>
                  <a:pt x="40" y="360"/>
                  <a:pt x="40" y="360"/>
                  <a:pt x="40" y="360"/>
                </a:cubicBezTo>
                <a:cubicBezTo>
                  <a:pt x="15" y="373"/>
                  <a:pt x="0" y="399"/>
                  <a:pt x="0" y="427"/>
                </a:cubicBezTo>
                <a:cubicBezTo>
                  <a:pt x="0" y="454"/>
                  <a:pt x="0" y="454"/>
                  <a:pt x="0" y="454"/>
                </a:cubicBezTo>
                <a:cubicBezTo>
                  <a:pt x="0" y="494"/>
                  <a:pt x="127" y="504"/>
                  <a:pt x="193" y="504"/>
                </a:cubicBezTo>
                <a:cubicBezTo>
                  <a:pt x="260" y="504"/>
                  <a:pt x="387" y="494"/>
                  <a:pt x="387" y="454"/>
                </a:cubicBezTo>
                <a:cubicBezTo>
                  <a:pt x="387" y="428"/>
                  <a:pt x="387" y="428"/>
                  <a:pt x="387" y="428"/>
                </a:cubicBezTo>
                <a:cubicBezTo>
                  <a:pt x="387" y="399"/>
                  <a:pt x="371" y="373"/>
                  <a:pt x="345" y="361"/>
                </a:cubicBezTo>
                <a:close/>
              </a:path>
            </a:pathLst>
          </a:custGeom>
          <a:solidFill>
            <a:schemeClr val="tx2">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354" name="Freeform 20">
            <a:extLst>
              <a:ext uri="{FF2B5EF4-FFF2-40B4-BE49-F238E27FC236}">
                <a16:creationId xmlns:a16="http://schemas.microsoft.com/office/drawing/2014/main" id="{709DF991-1E2F-4572-B3FB-71799EC6FD03}"/>
              </a:ext>
            </a:extLst>
          </p:cNvPr>
          <p:cNvSpPr>
            <a:spLocks noEditPoints="1"/>
          </p:cNvSpPr>
          <p:nvPr/>
        </p:nvSpPr>
        <p:spPr bwMode="auto">
          <a:xfrm>
            <a:off x="3942959" y="4790348"/>
            <a:ext cx="238806" cy="240018"/>
          </a:xfrm>
          <a:custGeom>
            <a:avLst/>
            <a:gdLst>
              <a:gd name="T0" fmla="*/ 417 w 417"/>
              <a:gd name="T1" fmla="*/ 228 h 418"/>
              <a:gd name="T2" fmla="*/ 367 w 417"/>
              <a:gd name="T3" fmla="*/ 257 h 418"/>
              <a:gd name="T4" fmla="*/ 372 w 417"/>
              <a:gd name="T5" fmla="*/ 312 h 418"/>
              <a:gd name="T6" fmla="*/ 343 w 417"/>
              <a:gd name="T7" fmla="*/ 370 h 418"/>
              <a:gd name="T8" fmla="*/ 311 w 417"/>
              <a:gd name="T9" fmla="*/ 373 h 418"/>
              <a:gd name="T10" fmla="*/ 257 w 417"/>
              <a:gd name="T11" fmla="*/ 367 h 418"/>
              <a:gd name="T12" fmla="*/ 227 w 417"/>
              <a:gd name="T13" fmla="*/ 418 h 418"/>
              <a:gd name="T14" fmla="*/ 166 w 417"/>
              <a:gd name="T15" fmla="*/ 398 h 418"/>
              <a:gd name="T16" fmla="*/ 132 w 417"/>
              <a:gd name="T17" fmla="*/ 355 h 418"/>
              <a:gd name="T18" fmla="*/ 92 w 417"/>
              <a:gd name="T19" fmla="*/ 378 h 418"/>
              <a:gd name="T20" fmla="*/ 48 w 417"/>
              <a:gd name="T21" fmla="*/ 345 h 418"/>
              <a:gd name="T22" fmla="*/ 63 w 417"/>
              <a:gd name="T23" fmla="*/ 288 h 418"/>
              <a:gd name="T24" fmla="*/ 20 w 417"/>
              <a:gd name="T25" fmla="*/ 253 h 418"/>
              <a:gd name="T26" fmla="*/ 0 w 417"/>
              <a:gd name="T27" fmla="*/ 192 h 418"/>
              <a:gd name="T28" fmla="*/ 50 w 417"/>
              <a:gd name="T29" fmla="*/ 162 h 418"/>
              <a:gd name="T30" fmla="*/ 44 w 417"/>
              <a:gd name="T31" fmla="*/ 107 h 418"/>
              <a:gd name="T32" fmla="*/ 73 w 417"/>
              <a:gd name="T33" fmla="*/ 49 h 418"/>
              <a:gd name="T34" fmla="*/ 105 w 417"/>
              <a:gd name="T35" fmla="*/ 46 h 418"/>
              <a:gd name="T36" fmla="*/ 159 w 417"/>
              <a:gd name="T37" fmla="*/ 52 h 418"/>
              <a:gd name="T38" fmla="*/ 189 w 417"/>
              <a:gd name="T39" fmla="*/ 0 h 418"/>
              <a:gd name="T40" fmla="*/ 250 w 417"/>
              <a:gd name="T41" fmla="*/ 21 h 418"/>
              <a:gd name="T42" fmla="*/ 286 w 417"/>
              <a:gd name="T43" fmla="*/ 64 h 418"/>
              <a:gd name="T44" fmla="*/ 326 w 417"/>
              <a:gd name="T45" fmla="*/ 41 h 418"/>
              <a:gd name="T46" fmla="*/ 369 w 417"/>
              <a:gd name="T47" fmla="*/ 75 h 418"/>
              <a:gd name="T48" fmla="*/ 354 w 417"/>
              <a:gd name="T49" fmla="*/ 131 h 418"/>
              <a:gd name="T50" fmla="*/ 397 w 417"/>
              <a:gd name="T51" fmla="*/ 166 h 418"/>
              <a:gd name="T52" fmla="*/ 223 w 417"/>
              <a:gd name="T53" fmla="*/ 199 h 418"/>
              <a:gd name="T54" fmla="*/ 171 w 417"/>
              <a:gd name="T55" fmla="*/ 176 h 418"/>
              <a:gd name="T56" fmla="*/ 246 w 417"/>
              <a:gd name="T57" fmla="*/ 154 h 418"/>
              <a:gd name="T58" fmla="*/ 246 w 417"/>
              <a:gd name="T59" fmla="*/ 133 h 418"/>
              <a:gd name="T60" fmla="*/ 219 w 417"/>
              <a:gd name="T61" fmla="*/ 113 h 418"/>
              <a:gd name="T62" fmla="*/ 198 w 417"/>
              <a:gd name="T63" fmla="*/ 113 h 418"/>
              <a:gd name="T64" fmla="*/ 194 w 417"/>
              <a:gd name="T65" fmla="*/ 133 h 418"/>
              <a:gd name="T66" fmla="*/ 194 w 417"/>
              <a:gd name="T67" fmla="*/ 220 h 418"/>
              <a:gd name="T68" fmla="*/ 245 w 417"/>
              <a:gd name="T69" fmla="*/ 242 h 418"/>
              <a:gd name="T70" fmla="*/ 170 w 417"/>
              <a:gd name="T71" fmla="*/ 264 h 418"/>
              <a:gd name="T72" fmla="*/ 170 w 417"/>
              <a:gd name="T73" fmla="*/ 285 h 418"/>
              <a:gd name="T74" fmla="*/ 198 w 417"/>
              <a:gd name="T75" fmla="*/ 306 h 418"/>
              <a:gd name="T76" fmla="*/ 219 w 417"/>
              <a:gd name="T77" fmla="*/ 306 h 418"/>
              <a:gd name="T78" fmla="*/ 224 w 417"/>
              <a:gd name="T79" fmla="*/ 285 h 418"/>
              <a:gd name="T80" fmla="*/ 267 w 417"/>
              <a:gd name="T81" fmla="*/ 24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7" h="418">
                <a:moveTo>
                  <a:pt x="417" y="191"/>
                </a:moveTo>
                <a:cubicBezTo>
                  <a:pt x="417" y="228"/>
                  <a:pt x="417" y="228"/>
                  <a:pt x="417" y="228"/>
                </a:cubicBezTo>
                <a:cubicBezTo>
                  <a:pt x="417" y="240"/>
                  <a:pt x="409" y="250"/>
                  <a:pt x="397" y="252"/>
                </a:cubicBezTo>
                <a:cubicBezTo>
                  <a:pt x="367" y="257"/>
                  <a:pt x="367" y="257"/>
                  <a:pt x="367" y="257"/>
                </a:cubicBezTo>
                <a:cubicBezTo>
                  <a:pt x="363" y="267"/>
                  <a:pt x="359" y="277"/>
                  <a:pt x="354" y="287"/>
                </a:cubicBezTo>
                <a:cubicBezTo>
                  <a:pt x="372" y="312"/>
                  <a:pt x="372" y="312"/>
                  <a:pt x="372" y="312"/>
                </a:cubicBezTo>
                <a:cubicBezTo>
                  <a:pt x="379" y="322"/>
                  <a:pt x="378" y="335"/>
                  <a:pt x="369" y="344"/>
                </a:cubicBezTo>
                <a:cubicBezTo>
                  <a:pt x="343" y="370"/>
                  <a:pt x="343" y="370"/>
                  <a:pt x="343" y="370"/>
                </a:cubicBezTo>
                <a:cubicBezTo>
                  <a:pt x="339" y="375"/>
                  <a:pt x="332" y="377"/>
                  <a:pt x="326" y="377"/>
                </a:cubicBezTo>
                <a:cubicBezTo>
                  <a:pt x="321" y="377"/>
                  <a:pt x="316" y="376"/>
                  <a:pt x="311" y="373"/>
                </a:cubicBezTo>
                <a:cubicBezTo>
                  <a:pt x="286" y="355"/>
                  <a:pt x="286" y="355"/>
                  <a:pt x="286" y="355"/>
                </a:cubicBezTo>
                <a:cubicBezTo>
                  <a:pt x="277" y="360"/>
                  <a:pt x="267" y="364"/>
                  <a:pt x="257" y="367"/>
                </a:cubicBezTo>
                <a:cubicBezTo>
                  <a:pt x="251" y="398"/>
                  <a:pt x="251" y="398"/>
                  <a:pt x="251" y="398"/>
                </a:cubicBezTo>
                <a:cubicBezTo>
                  <a:pt x="249" y="410"/>
                  <a:pt x="239" y="418"/>
                  <a:pt x="227" y="418"/>
                </a:cubicBezTo>
                <a:cubicBezTo>
                  <a:pt x="190" y="418"/>
                  <a:pt x="190" y="418"/>
                  <a:pt x="190" y="418"/>
                </a:cubicBezTo>
                <a:cubicBezTo>
                  <a:pt x="178" y="418"/>
                  <a:pt x="168" y="410"/>
                  <a:pt x="166" y="398"/>
                </a:cubicBezTo>
                <a:cubicBezTo>
                  <a:pt x="160" y="367"/>
                  <a:pt x="160" y="367"/>
                  <a:pt x="160" y="367"/>
                </a:cubicBezTo>
                <a:cubicBezTo>
                  <a:pt x="151" y="364"/>
                  <a:pt x="141" y="360"/>
                  <a:pt x="132" y="355"/>
                </a:cubicBezTo>
                <a:cubicBezTo>
                  <a:pt x="106" y="373"/>
                  <a:pt x="106" y="373"/>
                  <a:pt x="106" y="373"/>
                </a:cubicBezTo>
                <a:cubicBezTo>
                  <a:pt x="102" y="376"/>
                  <a:pt x="97" y="378"/>
                  <a:pt x="92" y="378"/>
                </a:cubicBezTo>
                <a:cubicBezTo>
                  <a:pt x="85" y="378"/>
                  <a:pt x="79" y="376"/>
                  <a:pt x="74" y="371"/>
                </a:cubicBezTo>
                <a:cubicBezTo>
                  <a:pt x="48" y="345"/>
                  <a:pt x="48" y="345"/>
                  <a:pt x="48" y="345"/>
                </a:cubicBezTo>
                <a:cubicBezTo>
                  <a:pt x="40" y="336"/>
                  <a:pt x="39" y="323"/>
                  <a:pt x="46" y="313"/>
                </a:cubicBezTo>
                <a:cubicBezTo>
                  <a:pt x="63" y="288"/>
                  <a:pt x="63" y="288"/>
                  <a:pt x="63" y="288"/>
                </a:cubicBezTo>
                <a:cubicBezTo>
                  <a:pt x="58" y="279"/>
                  <a:pt x="54" y="269"/>
                  <a:pt x="51" y="258"/>
                </a:cubicBezTo>
                <a:cubicBezTo>
                  <a:pt x="20" y="253"/>
                  <a:pt x="20" y="253"/>
                  <a:pt x="20" y="253"/>
                </a:cubicBezTo>
                <a:cubicBezTo>
                  <a:pt x="8" y="251"/>
                  <a:pt x="0" y="241"/>
                  <a:pt x="0" y="229"/>
                </a:cubicBezTo>
                <a:cubicBezTo>
                  <a:pt x="0" y="192"/>
                  <a:pt x="0" y="192"/>
                  <a:pt x="0" y="192"/>
                </a:cubicBezTo>
                <a:cubicBezTo>
                  <a:pt x="0" y="180"/>
                  <a:pt x="8" y="169"/>
                  <a:pt x="20" y="167"/>
                </a:cubicBezTo>
                <a:cubicBezTo>
                  <a:pt x="50" y="162"/>
                  <a:pt x="50" y="162"/>
                  <a:pt x="50" y="162"/>
                </a:cubicBezTo>
                <a:cubicBezTo>
                  <a:pt x="53" y="152"/>
                  <a:pt x="57" y="142"/>
                  <a:pt x="62" y="132"/>
                </a:cubicBezTo>
                <a:cubicBezTo>
                  <a:pt x="44" y="107"/>
                  <a:pt x="44" y="107"/>
                  <a:pt x="44" y="107"/>
                </a:cubicBezTo>
                <a:cubicBezTo>
                  <a:pt x="37" y="97"/>
                  <a:pt x="38" y="84"/>
                  <a:pt x="47" y="75"/>
                </a:cubicBezTo>
                <a:cubicBezTo>
                  <a:pt x="73" y="49"/>
                  <a:pt x="73" y="49"/>
                  <a:pt x="73" y="49"/>
                </a:cubicBezTo>
                <a:cubicBezTo>
                  <a:pt x="78" y="44"/>
                  <a:pt x="84" y="42"/>
                  <a:pt x="91" y="42"/>
                </a:cubicBezTo>
                <a:cubicBezTo>
                  <a:pt x="96" y="42"/>
                  <a:pt x="101" y="43"/>
                  <a:pt x="105" y="46"/>
                </a:cubicBezTo>
                <a:cubicBezTo>
                  <a:pt x="130" y="64"/>
                  <a:pt x="130" y="64"/>
                  <a:pt x="130" y="64"/>
                </a:cubicBezTo>
                <a:cubicBezTo>
                  <a:pt x="139" y="59"/>
                  <a:pt x="149" y="55"/>
                  <a:pt x="159" y="52"/>
                </a:cubicBezTo>
                <a:cubicBezTo>
                  <a:pt x="165" y="21"/>
                  <a:pt x="165" y="21"/>
                  <a:pt x="165" y="21"/>
                </a:cubicBezTo>
                <a:cubicBezTo>
                  <a:pt x="167" y="9"/>
                  <a:pt x="177" y="0"/>
                  <a:pt x="189" y="0"/>
                </a:cubicBezTo>
                <a:cubicBezTo>
                  <a:pt x="226" y="0"/>
                  <a:pt x="226" y="0"/>
                  <a:pt x="226" y="0"/>
                </a:cubicBezTo>
                <a:cubicBezTo>
                  <a:pt x="238" y="0"/>
                  <a:pt x="248" y="9"/>
                  <a:pt x="250" y="21"/>
                </a:cubicBezTo>
                <a:cubicBezTo>
                  <a:pt x="255" y="51"/>
                  <a:pt x="255" y="51"/>
                  <a:pt x="255" y="51"/>
                </a:cubicBezTo>
                <a:cubicBezTo>
                  <a:pt x="266" y="54"/>
                  <a:pt x="276" y="58"/>
                  <a:pt x="286" y="64"/>
                </a:cubicBezTo>
                <a:cubicBezTo>
                  <a:pt x="311" y="46"/>
                  <a:pt x="311" y="46"/>
                  <a:pt x="311" y="46"/>
                </a:cubicBezTo>
                <a:cubicBezTo>
                  <a:pt x="315" y="43"/>
                  <a:pt x="320" y="41"/>
                  <a:pt x="326" y="41"/>
                </a:cubicBezTo>
                <a:cubicBezTo>
                  <a:pt x="332" y="41"/>
                  <a:pt x="338" y="44"/>
                  <a:pt x="343" y="49"/>
                </a:cubicBezTo>
                <a:cubicBezTo>
                  <a:pt x="369" y="75"/>
                  <a:pt x="369" y="75"/>
                  <a:pt x="369" y="75"/>
                </a:cubicBezTo>
                <a:cubicBezTo>
                  <a:pt x="378" y="83"/>
                  <a:pt x="379" y="97"/>
                  <a:pt x="372" y="107"/>
                </a:cubicBezTo>
                <a:cubicBezTo>
                  <a:pt x="354" y="131"/>
                  <a:pt x="354" y="131"/>
                  <a:pt x="354" y="131"/>
                </a:cubicBezTo>
                <a:cubicBezTo>
                  <a:pt x="359" y="141"/>
                  <a:pt x="363" y="151"/>
                  <a:pt x="366" y="161"/>
                </a:cubicBezTo>
                <a:cubicBezTo>
                  <a:pt x="397" y="166"/>
                  <a:pt x="397" y="166"/>
                  <a:pt x="397" y="166"/>
                </a:cubicBezTo>
                <a:cubicBezTo>
                  <a:pt x="409" y="169"/>
                  <a:pt x="417" y="179"/>
                  <a:pt x="417" y="191"/>
                </a:cubicBezTo>
                <a:close/>
                <a:moveTo>
                  <a:pt x="223" y="199"/>
                </a:moveTo>
                <a:cubicBezTo>
                  <a:pt x="193" y="199"/>
                  <a:pt x="193" y="199"/>
                  <a:pt x="193" y="199"/>
                </a:cubicBezTo>
                <a:cubicBezTo>
                  <a:pt x="181" y="199"/>
                  <a:pt x="171" y="189"/>
                  <a:pt x="171" y="176"/>
                </a:cubicBezTo>
                <a:cubicBezTo>
                  <a:pt x="171" y="164"/>
                  <a:pt x="181" y="154"/>
                  <a:pt x="193" y="154"/>
                </a:cubicBezTo>
                <a:cubicBezTo>
                  <a:pt x="246" y="154"/>
                  <a:pt x="246" y="154"/>
                  <a:pt x="246" y="154"/>
                </a:cubicBezTo>
                <a:cubicBezTo>
                  <a:pt x="252" y="154"/>
                  <a:pt x="257" y="150"/>
                  <a:pt x="257" y="144"/>
                </a:cubicBezTo>
                <a:cubicBezTo>
                  <a:pt x="257" y="138"/>
                  <a:pt x="252" y="133"/>
                  <a:pt x="246" y="133"/>
                </a:cubicBezTo>
                <a:cubicBezTo>
                  <a:pt x="219" y="133"/>
                  <a:pt x="219" y="133"/>
                  <a:pt x="219" y="133"/>
                </a:cubicBezTo>
                <a:cubicBezTo>
                  <a:pt x="219" y="113"/>
                  <a:pt x="219" y="113"/>
                  <a:pt x="219" y="113"/>
                </a:cubicBezTo>
                <a:cubicBezTo>
                  <a:pt x="219" y="107"/>
                  <a:pt x="214" y="102"/>
                  <a:pt x="208" y="102"/>
                </a:cubicBezTo>
                <a:cubicBezTo>
                  <a:pt x="203" y="102"/>
                  <a:pt x="198" y="107"/>
                  <a:pt x="198" y="113"/>
                </a:cubicBezTo>
                <a:cubicBezTo>
                  <a:pt x="198" y="133"/>
                  <a:pt x="198" y="133"/>
                  <a:pt x="198" y="133"/>
                </a:cubicBezTo>
                <a:cubicBezTo>
                  <a:pt x="194" y="133"/>
                  <a:pt x="194" y="133"/>
                  <a:pt x="194" y="133"/>
                </a:cubicBezTo>
                <a:cubicBezTo>
                  <a:pt x="170" y="133"/>
                  <a:pt x="150" y="153"/>
                  <a:pt x="150" y="176"/>
                </a:cubicBezTo>
                <a:cubicBezTo>
                  <a:pt x="150" y="200"/>
                  <a:pt x="170" y="220"/>
                  <a:pt x="194" y="220"/>
                </a:cubicBezTo>
                <a:cubicBezTo>
                  <a:pt x="223" y="220"/>
                  <a:pt x="223" y="220"/>
                  <a:pt x="223" y="220"/>
                </a:cubicBezTo>
                <a:cubicBezTo>
                  <a:pt x="236" y="220"/>
                  <a:pt x="245" y="230"/>
                  <a:pt x="245" y="242"/>
                </a:cubicBezTo>
                <a:cubicBezTo>
                  <a:pt x="245" y="254"/>
                  <a:pt x="236" y="264"/>
                  <a:pt x="223" y="264"/>
                </a:cubicBezTo>
                <a:cubicBezTo>
                  <a:pt x="170" y="264"/>
                  <a:pt x="170" y="264"/>
                  <a:pt x="170" y="264"/>
                </a:cubicBezTo>
                <a:cubicBezTo>
                  <a:pt x="164" y="264"/>
                  <a:pt x="159" y="269"/>
                  <a:pt x="159" y="274"/>
                </a:cubicBezTo>
                <a:cubicBezTo>
                  <a:pt x="159" y="280"/>
                  <a:pt x="164" y="285"/>
                  <a:pt x="170" y="285"/>
                </a:cubicBezTo>
                <a:cubicBezTo>
                  <a:pt x="198" y="285"/>
                  <a:pt x="198" y="285"/>
                  <a:pt x="198" y="285"/>
                </a:cubicBezTo>
                <a:cubicBezTo>
                  <a:pt x="198" y="306"/>
                  <a:pt x="198" y="306"/>
                  <a:pt x="198" y="306"/>
                </a:cubicBezTo>
                <a:cubicBezTo>
                  <a:pt x="198" y="312"/>
                  <a:pt x="203" y="317"/>
                  <a:pt x="208" y="317"/>
                </a:cubicBezTo>
                <a:cubicBezTo>
                  <a:pt x="214" y="317"/>
                  <a:pt x="219" y="312"/>
                  <a:pt x="219" y="306"/>
                </a:cubicBezTo>
                <a:cubicBezTo>
                  <a:pt x="219" y="285"/>
                  <a:pt x="219" y="285"/>
                  <a:pt x="219" y="285"/>
                </a:cubicBezTo>
                <a:cubicBezTo>
                  <a:pt x="224" y="285"/>
                  <a:pt x="224" y="285"/>
                  <a:pt x="224" y="285"/>
                </a:cubicBezTo>
                <a:cubicBezTo>
                  <a:pt x="224" y="285"/>
                  <a:pt x="224" y="285"/>
                  <a:pt x="224" y="285"/>
                </a:cubicBezTo>
                <a:cubicBezTo>
                  <a:pt x="248" y="285"/>
                  <a:pt x="267" y="265"/>
                  <a:pt x="267" y="242"/>
                </a:cubicBezTo>
                <a:cubicBezTo>
                  <a:pt x="267" y="218"/>
                  <a:pt x="247" y="199"/>
                  <a:pt x="223" y="199"/>
                </a:cubicBezTo>
                <a:close/>
              </a:path>
            </a:pathLst>
          </a:custGeom>
          <a:solidFill>
            <a:schemeClr val="tx2">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355" name="Freeform: Shape 354">
            <a:extLst>
              <a:ext uri="{FF2B5EF4-FFF2-40B4-BE49-F238E27FC236}">
                <a16:creationId xmlns:a16="http://schemas.microsoft.com/office/drawing/2014/main" id="{EF54BA78-1DCD-4671-9417-1C3BE1D1A277}"/>
              </a:ext>
            </a:extLst>
          </p:cNvPr>
          <p:cNvSpPr/>
          <p:nvPr/>
        </p:nvSpPr>
        <p:spPr>
          <a:xfrm>
            <a:off x="869288" y="2433866"/>
            <a:ext cx="270507" cy="254913"/>
          </a:xfrm>
          <a:custGeom>
            <a:avLst/>
            <a:gdLst>
              <a:gd name="connsiteX0" fmla="*/ 4775472 w 4876797"/>
              <a:gd name="connsiteY0" fmla="*/ 3516546 h 4595642"/>
              <a:gd name="connsiteX1" fmla="*/ 3052733 w 4876797"/>
              <a:gd name="connsiteY1" fmla="*/ 349712 h 4595642"/>
              <a:gd name="connsiteX2" fmla="*/ 1824065 w 4876797"/>
              <a:gd name="connsiteY2" fmla="*/ 349712 h 4595642"/>
              <a:gd name="connsiteX3" fmla="*/ 101412 w 4876797"/>
              <a:gd name="connsiteY3" fmla="*/ 3516546 h 4595642"/>
              <a:gd name="connsiteX4" fmla="*/ 715603 w 4876797"/>
              <a:gd name="connsiteY4" fmla="*/ 4595643 h 4595642"/>
              <a:gd name="connsiteX5" fmla="*/ 4161138 w 4876797"/>
              <a:gd name="connsiteY5" fmla="*/ 4595643 h 4595642"/>
              <a:gd name="connsiteX6" fmla="*/ 4775472 w 4876797"/>
              <a:gd name="connsiteY6" fmla="*/ 3516546 h 4595642"/>
              <a:gd name="connsiteX7" fmla="*/ 2438399 w 4876797"/>
              <a:gd name="connsiteY7" fmla="*/ 4024142 h 4595642"/>
              <a:gd name="connsiteX8" fmla="*/ 2152649 w 4876797"/>
              <a:gd name="connsiteY8" fmla="*/ 3738392 h 4595642"/>
              <a:gd name="connsiteX9" fmla="*/ 2438399 w 4876797"/>
              <a:gd name="connsiteY9" fmla="*/ 3452642 h 4595642"/>
              <a:gd name="connsiteX10" fmla="*/ 2724149 w 4876797"/>
              <a:gd name="connsiteY10" fmla="*/ 3738392 h 4595642"/>
              <a:gd name="connsiteX11" fmla="*/ 2438399 w 4876797"/>
              <a:gd name="connsiteY11" fmla="*/ 4024142 h 4595642"/>
              <a:gd name="connsiteX12" fmla="*/ 2724149 w 4876797"/>
              <a:gd name="connsiteY12" fmla="*/ 2881142 h 4595642"/>
              <a:gd name="connsiteX13" fmla="*/ 2438399 w 4876797"/>
              <a:gd name="connsiteY13" fmla="*/ 3166892 h 4595642"/>
              <a:gd name="connsiteX14" fmla="*/ 2152649 w 4876797"/>
              <a:gd name="connsiteY14" fmla="*/ 2881142 h 4595642"/>
              <a:gd name="connsiteX15" fmla="*/ 2152649 w 4876797"/>
              <a:gd name="connsiteY15" fmla="*/ 1452392 h 4595642"/>
              <a:gd name="connsiteX16" fmla="*/ 2438399 w 4876797"/>
              <a:gd name="connsiteY16" fmla="*/ 1166642 h 4595642"/>
              <a:gd name="connsiteX17" fmla="*/ 2724149 w 4876797"/>
              <a:gd name="connsiteY17" fmla="*/ 1452392 h 4595642"/>
              <a:gd name="connsiteX18" fmla="*/ 2724149 w 4876797"/>
              <a:gd name="connsiteY18" fmla="*/ 2881142 h 459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76797" h="4595642">
                <a:moveTo>
                  <a:pt x="4775472" y="3516546"/>
                </a:moveTo>
                <a:lnTo>
                  <a:pt x="3052733" y="349712"/>
                </a:lnTo>
                <a:cubicBezTo>
                  <a:pt x="2775946" y="-116261"/>
                  <a:pt x="2101224" y="-116880"/>
                  <a:pt x="1824065" y="349712"/>
                </a:cubicBezTo>
                <a:lnTo>
                  <a:pt x="101412" y="3516546"/>
                </a:lnTo>
                <a:cubicBezTo>
                  <a:pt x="-181538" y="3992691"/>
                  <a:pt x="161029" y="4595643"/>
                  <a:pt x="715603" y="4595643"/>
                </a:cubicBezTo>
                <a:lnTo>
                  <a:pt x="4161138" y="4595643"/>
                </a:lnTo>
                <a:cubicBezTo>
                  <a:pt x="4715246" y="4595643"/>
                  <a:pt x="5058422" y="3993177"/>
                  <a:pt x="4775472" y="3516546"/>
                </a:cubicBezTo>
                <a:close/>
                <a:moveTo>
                  <a:pt x="2438399" y="4024142"/>
                </a:moveTo>
                <a:cubicBezTo>
                  <a:pt x="2280875" y="4024142"/>
                  <a:pt x="2152649" y="3895917"/>
                  <a:pt x="2152649" y="3738392"/>
                </a:cubicBezTo>
                <a:cubicBezTo>
                  <a:pt x="2152649" y="3580868"/>
                  <a:pt x="2280875" y="3452642"/>
                  <a:pt x="2438399" y="3452642"/>
                </a:cubicBezTo>
                <a:cubicBezTo>
                  <a:pt x="2595923" y="3452642"/>
                  <a:pt x="2724149" y="3580868"/>
                  <a:pt x="2724149" y="3738392"/>
                </a:cubicBezTo>
                <a:cubicBezTo>
                  <a:pt x="2724149" y="3895917"/>
                  <a:pt x="2595923" y="4024142"/>
                  <a:pt x="2438399" y="4024142"/>
                </a:cubicBezTo>
                <a:close/>
                <a:moveTo>
                  <a:pt x="2724149" y="2881142"/>
                </a:moveTo>
                <a:cubicBezTo>
                  <a:pt x="2724149" y="3038667"/>
                  <a:pt x="2595923" y="3166892"/>
                  <a:pt x="2438399" y="3166892"/>
                </a:cubicBezTo>
                <a:cubicBezTo>
                  <a:pt x="2280875" y="3166892"/>
                  <a:pt x="2152649" y="3038667"/>
                  <a:pt x="2152649" y="2881142"/>
                </a:cubicBezTo>
                <a:lnTo>
                  <a:pt x="2152649" y="1452392"/>
                </a:lnTo>
                <a:cubicBezTo>
                  <a:pt x="2152649" y="1294868"/>
                  <a:pt x="2280875" y="1166642"/>
                  <a:pt x="2438399" y="1166642"/>
                </a:cubicBezTo>
                <a:cubicBezTo>
                  <a:pt x="2595923" y="1166642"/>
                  <a:pt x="2724149" y="1294868"/>
                  <a:pt x="2724149" y="1452392"/>
                </a:cubicBezTo>
                <a:lnTo>
                  <a:pt x="2724149" y="2881142"/>
                </a:lnTo>
                <a:close/>
              </a:path>
            </a:pathLst>
          </a:custGeom>
          <a:solidFill>
            <a:schemeClr val="tx2">
              <a:lumMod val="50000"/>
              <a:lumOff val="50000"/>
            </a:schemeClr>
          </a:solidFill>
          <a:ln w="9525" cap="flat">
            <a:noFill/>
            <a:prstDash val="solid"/>
            <a:miter/>
          </a:ln>
        </p:spPr>
        <p:txBody>
          <a:bodyPr rtlCol="0" anchor="ctr"/>
          <a:lstStyle/>
          <a:p>
            <a:endParaRPr lang="en-US" sz="1800"/>
          </a:p>
        </p:txBody>
      </p:sp>
      <p:sp>
        <p:nvSpPr>
          <p:cNvPr id="356" name="Graphic 43">
            <a:extLst>
              <a:ext uri="{FF2B5EF4-FFF2-40B4-BE49-F238E27FC236}">
                <a16:creationId xmlns:a16="http://schemas.microsoft.com/office/drawing/2014/main" id="{AFCED6B1-EEE0-4169-8A06-A1A59595DB38}"/>
              </a:ext>
            </a:extLst>
          </p:cNvPr>
          <p:cNvSpPr/>
          <p:nvPr/>
        </p:nvSpPr>
        <p:spPr>
          <a:xfrm>
            <a:off x="5974754" y="4789225"/>
            <a:ext cx="252311" cy="242264"/>
          </a:xfrm>
          <a:custGeom>
            <a:avLst/>
            <a:gdLst>
              <a:gd name="connsiteX0" fmla="*/ 6469456 w 6486426"/>
              <a:gd name="connsiteY0" fmla="*/ 2353260 h 6228137"/>
              <a:gd name="connsiteX1" fmla="*/ 6172972 w 6486426"/>
              <a:gd name="connsiteY1" fmla="*/ 2116044 h 6228137"/>
              <a:gd name="connsiteX2" fmla="*/ 4300534 w 6486426"/>
              <a:gd name="connsiteY2" fmla="*/ 1945720 h 6228137"/>
              <a:gd name="connsiteX3" fmla="*/ 3560536 w 6486426"/>
              <a:gd name="connsiteY3" fmla="*/ 209844 h 6228137"/>
              <a:gd name="connsiteX4" fmla="*/ 3243217 w 6486426"/>
              <a:gd name="connsiteY4" fmla="*/ 0 h 6228137"/>
              <a:gd name="connsiteX5" fmla="*/ 2926195 w 6486426"/>
              <a:gd name="connsiteY5" fmla="*/ 209844 h 6228137"/>
              <a:gd name="connsiteX6" fmla="*/ 2186197 w 6486426"/>
              <a:gd name="connsiteY6" fmla="*/ 1945720 h 6228137"/>
              <a:gd name="connsiteX7" fmla="*/ 313463 w 6486426"/>
              <a:gd name="connsiteY7" fmla="*/ 2116044 h 6228137"/>
              <a:gd name="connsiteX8" fmla="*/ 16978 w 6486426"/>
              <a:gd name="connsiteY8" fmla="*/ 2353260 h 6228137"/>
              <a:gd name="connsiteX9" fmla="*/ 117539 w 6486426"/>
              <a:gd name="connsiteY9" fmla="*/ 2720437 h 6228137"/>
              <a:gd name="connsiteX10" fmla="*/ 1532952 w 6486426"/>
              <a:gd name="connsiteY10" fmla="*/ 3963982 h 6228137"/>
              <a:gd name="connsiteX11" fmla="*/ 1115618 w 6486426"/>
              <a:gd name="connsiteY11" fmla="*/ 5805672 h 6228137"/>
              <a:gd name="connsiteX12" fmla="*/ 1249681 w 6486426"/>
              <a:gd name="connsiteY12" fmla="*/ 6162338 h 6228137"/>
              <a:gd name="connsiteX13" fmla="*/ 1451841 w 6486426"/>
              <a:gd name="connsiteY13" fmla="*/ 6228137 h 6228137"/>
              <a:gd name="connsiteX14" fmla="*/ 1628613 w 6486426"/>
              <a:gd name="connsiteY14" fmla="*/ 6179147 h 6228137"/>
              <a:gd name="connsiteX15" fmla="*/ 3243217 w 6486426"/>
              <a:gd name="connsiteY15" fmla="*/ 5211841 h 6228137"/>
              <a:gd name="connsiteX16" fmla="*/ 4857524 w 6486426"/>
              <a:gd name="connsiteY16" fmla="*/ 6179147 h 6228137"/>
              <a:gd name="connsiteX17" fmla="*/ 5236753 w 6486426"/>
              <a:gd name="connsiteY17" fmla="*/ 6162338 h 6228137"/>
              <a:gd name="connsiteX18" fmla="*/ 5370816 w 6486426"/>
              <a:gd name="connsiteY18" fmla="*/ 5805672 h 6228137"/>
              <a:gd name="connsiteX19" fmla="*/ 4953482 w 6486426"/>
              <a:gd name="connsiteY19" fmla="*/ 3963982 h 6228137"/>
              <a:gd name="connsiteX20" fmla="*/ 6368896 w 6486426"/>
              <a:gd name="connsiteY20" fmla="*/ 2720437 h 6228137"/>
              <a:gd name="connsiteX21" fmla="*/ 6469456 w 6486426"/>
              <a:gd name="connsiteY21" fmla="*/ 2353260 h 622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86426" h="6228137">
                <a:moveTo>
                  <a:pt x="6469456" y="2353260"/>
                </a:moveTo>
                <a:cubicBezTo>
                  <a:pt x="6426747" y="2221661"/>
                  <a:pt x="6310252" y="2128490"/>
                  <a:pt x="6172972" y="2116044"/>
                </a:cubicBezTo>
                <a:lnTo>
                  <a:pt x="4300534" y="1945720"/>
                </a:lnTo>
                <a:lnTo>
                  <a:pt x="3560536" y="209844"/>
                </a:lnTo>
                <a:cubicBezTo>
                  <a:pt x="3505901" y="82311"/>
                  <a:pt x="3381586" y="0"/>
                  <a:pt x="3243217" y="0"/>
                </a:cubicBezTo>
                <a:cubicBezTo>
                  <a:pt x="3104848" y="0"/>
                  <a:pt x="2980484" y="82311"/>
                  <a:pt x="2926195" y="209844"/>
                </a:cubicBezTo>
                <a:lnTo>
                  <a:pt x="2186197" y="1945720"/>
                </a:lnTo>
                <a:lnTo>
                  <a:pt x="313463" y="2116044"/>
                </a:lnTo>
                <a:cubicBezTo>
                  <a:pt x="176182" y="2128738"/>
                  <a:pt x="59934" y="2221909"/>
                  <a:pt x="16978" y="2353260"/>
                </a:cubicBezTo>
                <a:cubicBezTo>
                  <a:pt x="-25730" y="2484858"/>
                  <a:pt x="13712" y="2629201"/>
                  <a:pt x="117539" y="2720437"/>
                </a:cubicBezTo>
                <a:lnTo>
                  <a:pt x="1532952" y="3963982"/>
                </a:lnTo>
                <a:lnTo>
                  <a:pt x="1115618" y="5805672"/>
                </a:lnTo>
                <a:cubicBezTo>
                  <a:pt x="1085084" y="5941089"/>
                  <a:pt x="1137541" y="6081117"/>
                  <a:pt x="1249681" y="6162338"/>
                </a:cubicBezTo>
                <a:cubicBezTo>
                  <a:pt x="1309958" y="6206221"/>
                  <a:pt x="1380776" y="6228137"/>
                  <a:pt x="1451841" y="6228137"/>
                </a:cubicBezTo>
                <a:cubicBezTo>
                  <a:pt x="1512910" y="6228137"/>
                  <a:pt x="1574028" y="6211873"/>
                  <a:pt x="1628613" y="6179147"/>
                </a:cubicBezTo>
                <a:lnTo>
                  <a:pt x="3243217" y="5211841"/>
                </a:lnTo>
                <a:lnTo>
                  <a:pt x="4857524" y="6179147"/>
                </a:lnTo>
                <a:cubicBezTo>
                  <a:pt x="4975950" y="6250054"/>
                  <a:pt x="5124860" y="6243558"/>
                  <a:pt x="5236753" y="6162338"/>
                </a:cubicBezTo>
                <a:cubicBezTo>
                  <a:pt x="5348893" y="6081117"/>
                  <a:pt x="5401351" y="5941089"/>
                  <a:pt x="5370816" y="5805672"/>
                </a:cubicBezTo>
                <a:lnTo>
                  <a:pt x="4953482" y="3963982"/>
                </a:lnTo>
                <a:lnTo>
                  <a:pt x="6368896" y="2720437"/>
                </a:lnTo>
                <a:cubicBezTo>
                  <a:pt x="6472672" y="2629201"/>
                  <a:pt x="6512164" y="2485156"/>
                  <a:pt x="6469456" y="2353260"/>
                </a:cubicBezTo>
                <a:close/>
              </a:path>
            </a:pathLst>
          </a:custGeom>
          <a:solidFill>
            <a:schemeClr val="tx2">
              <a:lumMod val="50000"/>
              <a:lumOff val="50000"/>
            </a:schemeClr>
          </a:solidFill>
          <a:ln w="12669" cap="flat">
            <a:noFill/>
            <a:prstDash val="solid"/>
            <a:miter/>
          </a:ln>
        </p:spPr>
        <p:txBody>
          <a:bodyPr rtlCol="0" anchor="ctr"/>
          <a:lstStyle/>
          <a:p>
            <a:endParaRPr lang="en-US" sz="1800"/>
          </a:p>
        </p:txBody>
      </p:sp>
      <p:sp>
        <p:nvSpPr>
          <p:cNvPr id="357" name="Freeform: Shape 356">
            <a:extLst>
              <a:ext uri="{FF2B5EF4-FFF2-40B4-BE49-F238E27FC236}">
                <a16:creationId xmlns:a16="http://schemas.microsoft.com/office/drawing/2014/main" id="{A0E8C282-B080-4BC6-AE7F-A2E266CE99AF}"/>
              </a:ext>
            </a:extLst>
          </p:cNvPr>
          <p:cNvSpPr/>
          <p:nvPr/>
        </p:nvSpPr>
        <p:spPr>
          <a:xfrm>
            <a:off x="2885635" y="2456746"/>
            <a:ext cx="314909" cy="209150"/>
          </a:xfrm>
          <a:custGeom>
            <a:avLst/>
            <a:gdLst>
              <a:gd name="connsiteX0" fmla="*/ 4497229 w 10326575"/>
              <a:gd name="connsiteY0" fmla="*/ 5672911 h 6858575"/>
              <a:gd name="connsiteX1" fmla="*/ 4755627 w 10326575"/>
              <a:gd name="connsiteY1" fmla="*/ 5795690 h 6858575"/>
              <a:gd name="connsiteX2" fmla="*/ 4755733 w 10326575"/>
              <a:gd name="connsiteY2" fmla="*/ 5795829 h 6858575"/>
              <a:gd name="connsiteX3" fmla="*/ 4721095 w 10326575"/>
              <a:gd name="connsiteY3" fmla="*/ 6326135 h 6858575"/>
              <a:gd name="connsiteX4" fmla="*/ 4320319 w 10326575"/>
              <a:gd name="connsiteY4" fmla="*/ 6677677 h 6858575"/>
              <a:gd name="connsiteX5" fmla="*/ 3793409 w 10326575"/>
              <a:gd name="connsiteY5" fmla="*/ 6643492 h 6858575"/>
              <a:gd name="connsiteX6" fmla="*/ 3824165 w 10326575"/>
              <a:gd name="connsiteY6" fmla="*/ 6112697 h 6858575"/>
              <a:gd name="connsiteX7" fmla="*/ 4225113 w 10326575"/>
              <a:gd name="connsiteY7" fmla="*/ 5761015 h 6858575"/>
              <a:gd name="connsiteX8" fmla="*/ 4497229 w 10326575"/>
              <a:gd name="connsiteY8" fmla="*/ 5672911 h 6858575"/>
              <a:gd name="connsiteX9" fmla="*/ 3852367 w 10326575"/>
              <a:gd name="connsiteY9" fmla="*/ 5018881 h 6858575"/>
              <a:gd name="connsiteX10" fmla="*/ 4109995 w 10326575"/>
              <a:gd name="connsiteY10" fmla="*/ 5145404 h 6858575"/>
              <a:gd name="connsiteX11" fmla="*/ 4207547 w 10326575"/>
              <a:gd name="connsiteY11" fmla="*/ 5423398 h 6858575"/>
              <a:gd name="connsiteX12" fmla="*/ 4080675 w 10326575"/>
              <a:gd name="connsiteY12" fmla="*/ 5680958 h 6858575"/>
              <a:gd name="connsiteX13" fmla="*/ 3411075 w 10326575"/>
              <a:gd name="connsiteY13" fmla="*/ 6268402 h 6858575"/>
              <a:gd name="connsiteX14" fmla="*/ 3163417 w 10326575"/>
              <a:gd name="connsiteY14" fmla="*/ 6362874 h 6858575"/>
              <a:gd name="connsiteX15" fmla="*/ 3138923 w 10326575"/>
              <a:gd name="connsiteY15" fmla="*/ 6362140 h 6858575"/>
              <a:gd name="connsiteX16" fmla="*/ 2878215 w 10326575"/>
              <a:gd name="connsiteY16" fmla="*/ 6234917 h 6858575"/>
              <a:gd name="connsiteX17" fmla="*/ 2911035 w 10326575"/>
              <a:gd name="connsiteY17" fmla="*/ 5699818 h 6858575"/>
              <a:gd name="connsiteX18" fmla="*/ 3580039 w 10326575"/>
              <a:gd name="connsiteY18" fmla="*/ 5111464 h 6858575"/>
              <a:gd name="connsiteX19" fmla="*/ 3852367 w 10326575"/>
              <a:gd name="connsiteY19" fmla="*/ 5018881 h 6858575"/>
              <a:gd name="connsiteX20" fmla="*/ 3189975 w 10326575"/>
              <a:gd name="connsiteY20" fmla="*/ 4360339 h 6858575"/>
              <a:gd name="connsiteX21" fmla="*/ 3447919 w 10326575"/>
              <a:gd name="connsiteY21" fmla="*/ 4487142 h 6858575"/>
              <a:gd name="connsiteX22" fmla="*/ 3471747 w 10326575"/>
              <a:gd name="connsiteY22" fmla="*/ 4514853 h 6858575"/>
              <a:gd name="connsiteX23" fmla="*/ 3430879 w 10326575"/>
              <a:gd name="connsiteY23" fmla="*/ 5036446 h 6858575"/>
              <a:gd name="connsiteX24" fmla="*/ 2654315 w 10326575"/>
              <a:gd name="connsiteY24" fmla="*/ 5718363 h 6858575"/>
              <a:gd name="connsiteX25" fmla="*/ 2406973 w 10326575"/>
              <a:gd name="connsiteY25" fmla="*/ 5811505 h 6858575"/>
              <a:gd name="connsiteX26" fmla="*/ 2381850 w 10326575"/>
              <a:gd name="connsiteY26" fmla="*/ 5810770 h 6858575"/>
              <a:gd name="connsiteX27" fmla="*/ 2123941 w 10326575"/>
              <a:gd name="connsiteY27" fmla="*/ 5683967 h 6858575"/>
              <a:gd name="connsiteX28" fmla="*/ 2106796 w 10326575"/>
              <a:gd name="connsiteY28" fmla="*/ 5664408 h 6858575"/>
              <a:gd name="connsiteX29" fmla="*/ 2140911 w 10326575"/>
              <a:gd name="connsiteY29" fmla="*/ 5134803 h 6858575"/>
              <a:gd name="connsiteX30" fmla="*/ 2917683 w 10326575"/>
              <a:gd name="connsiteY30" fmla="*/ 4452886 h 6858575"/>
              <a:gd name="connsiteX31" fmla="*/ 3189975 w 10326575"/>
              <a:gd name="connsiteY31" fmla="*/ 4360339 h 6858575"/>
              <a:gd name="connsiteX32" fmla="*/ 2262150 w 10326575"/>
              <a:gd name="connsiteY32" fmla="*/ 3961909 h 6858575"/>
              <a:gd name="connsiteX33" fmla="*/ 2614917 w 10326575"/>
              <a:gd name="connsiteY33" fmla="*/ 4367021 h 6858575"/>
              <a:gd name="connsiteX34" fmla="*/ 2487904 w 10326575"/>
              <a:gd name="connsiteY34" fmla="*/ 4624966 h 6858575"/>
              <a:gd name="connsiteX35" fmla="*/ 2001931 w 10326575"/>
              <a:gd name="connsiteY35" fmla="*/ 5051386 h 6858575"/>
              <a:gd name="connsiteX36" fmla="*/ 1756617 w 10326575"/>
              <a:gd name="connsiteY36" fmla="*/ 5144074 h 6858575"/>
              <a:gd name="connsiteX37" fmla="*/ 1728310 w 10326575"/>
              <a:gd name="connsiteY37" fmla="*/ 5143060 h 6858575"/>
              <a:gd name="connsiteX38" fmla="*/ 1466167 w 10326575"/>
              <a:gd name="connsiteY38" fmla="*/ 5010903 h 6858575"/>
              <a:gd name="connsiteX39" fmla="*/ 1465992 w 10326575"/>
              <a:gd name="connsiteY39" fmla="*/ 5010728 h 6858575"/>
              <a:gd name="connsiteX40" fmla="*/ 1500597 w 10326575"/>
              <a:gd name="connsiteY40" fmla="*/ 4480598 h 6858575"/>
              <a:gd name="connsiteX41" fmla="*/ 1986710 w 10326575"/>
              <a:gd name="connsiteY41" fmla="*/ 4054212 h 6858575"/>
              <a:gd name="connsiteX42" fmla="*/ 2262150 w 10326575"/>
              <a:gd name="connsiteY42" fmla="*/ 3961909 h 6858575"/>
              <a:gd name="connsiteX43" fmla="*/ 4688167 w 10326575"/>
              <a:gd name="connsiteY43" fmla="*/ 1469096 h 6858575"/>
              <a:gd name="connsiteX44" fmla="*/ 4698663 w 10326575"/>
              <a:gd name="connsiteY44" fmla="*/ 1470006 h 6858575"/>
              <a:gd name="connsiteX45" fmla="*/ 4760911 w 10326575"/>
              <a:gd name="connsiteY45" fmla="*/ 1477808 h 6858575"/>
              <a:gd name="connsiteX46" fmla="*/ 4978651 w 10326575"/>
              <a:gd name="connsiteY46" fmla="*/ 1510454 h 6858575"/>
              <a:gd name="connsiteX47" fmla="*/ 3996839 w 10326575"/>
              <a:gd name="connsiteY47" fmla="*/ 2031802 h 6858575"/>
              <a:gd name="connsiteX48" fmla="*/ 3893443 w 10326575"/>
              <a:gd name="connsiteY48" fmla="*/ 2125284 h 6858575"/>
              <a:gd name="connsiteX49" fmla="*/ 3973187 w 10326575"/>
              <a:gd name="connsiteY49" fmla="*/ 2502170 h 6858575"/>
              <a:gd name="connsiteX50" fmla="*/ 5751157 w 10326575"/>
              <a:gd name="connsiteY50" fmla="*/ 2461407 h 6858575"/>
              <a:gd name="connsiteX51" fmla="*/ 5793671 w 10326575"/>
              <a:gd name="connsiteY51" fmla="*/ 2438768 h 6858575"/>
              <a:gd name="connsiteX52" fmla="*/ 8193061 w 10326575"/>
              <a:gd name="connsiteY52" fmla="*/ 4393124 h 6858575"/>
              <a:gd name="connsiteX53" fmla="*/ 8317063 w 10326575"/>
              <a:gd name="connsiteY53" fmla="*/ 4581229 h 6858575"/>
              <a:gd name="connsiteX54" fmla="*/ 8250863 w 10326575"/>
              <a:gd name="connsiteY54" fmla="*/ 4924129 h 6858575"/>
              <a:gd name="connsiteX55" fmla="*/ 7724687 w 10326575"/>
              <a:gd name="connsiteY55" fmla="*/ 4996663 h 6858575"/>
              <a:gd name="connsiteX56" fmla="*/ 7643267 w 10326575"/>
              <a:gd name="connsiteY56" fmla="*/ 4935885 h 6858575"/>
              <a:gd name="connsiteX57" fmla="*/ 5909555 w 10326575"/>
              <a:gd name="connsiteY57" fmla="*/ 3688114 h 6858575"/>
              <a:gd name="connsiteX58" fmla="*/ 5801787 w 10326575"/>
              <a:gd name="connsiteY58" fmla="*/ 3705609 h 6858575"/>
              <a:gd name="connsiteX59" fmla="*/ 5801579 w 10326575"/>
              <a:gd name="connsiteY59" fmla="*/ 3705959 h 6858575"/>
              <a:gd name="connsiteX60" fmla="*/ 5801543 w 10326575"/>
              <a:gd name="connsiteY60" fmla="*/ 3706029 h 6858575"/>
              <a:gd name="connsiteX61" fmla="*/ 5819317 w 10326575"/>
              <a:gd name="connsiteY61" fmla="*/ 3813867 h 6858575"/>
              <a:gd name="connsiteX62" fmla="*/ 5819563 w 10326575"/>
              <a:gd name="connsiteY62" fmla="*/ 3813867 h 6858575"/>
              <a:gd name="connsiteX63" fmla="*/ 7564433 w 10326575"/>
              <a:gd name="connsiteY63" fmla="*/ 5071750 h 6858575"/>
              <a:gd name="connsiteX64" fmla="*/ 7644315 w 10326575"/>
              <a:gd name="connsiteY64" fmla="*/ 5598172 h 6858575"/>
              <a:gd name="connsiteX65" fmla="*/ 7105753 w 10326575"/>
              <a:gd name="connsiteY65" fmla="*/ 5694569 h 6858575"/>
              <a:gd name="connsiteX66" fmla="*/ 5483659 w 10326575"/>
              <a:gd name="connsiteY66" fmla="*/ 4545154 h 6858575"/>
              <a:gd name="connsiteX67" fmla="*/ 5381419 w 10326575"/>
              <a:gd name="connsiteY67" fmla="*/ 4562439 h 6858575"/>
              <a:gd name="connsiteX68" fmla="*/ 5393911 w 10326575"/>
              <a:gd name="connsiteY68" fmla="*/ 4671432 h 6858575"/>
              <a:gd name="connsiteX69" fmla="*/ 6842839 w 10326575"/>
              <a:gd name="connsiteY69" fmla="*/ 5699398 h 6858575"/>
              <a:gd name="connsiteX70" fmla="*/ 6932133 w 10326575"/>
              <a:gd name="connsiteY70" fmla="*/ 6206330 h 6858575"/>
              <a:gd name="connsiteX71" fmla="*/ 6420757 w 10326575"/>
              <a:gd name="connsiteY71" fmla="*/ 6301922 h 6858575"/>
              <a:gd name="connsiteX72" fmla="*/ 6420583 w 10326575"/>
              <a:gd name="connsiteY72" fmla="*/ 6301922 h 6858575"/>
              <a:gd name="connsiteX73" fmla="*/ 4967315 w 10326575"/>
              <a:gd name="connsiteY73" fmla="*/ 5295300 h 6858575"/>
              <a:gd name="connsiteX74" fmla="*/ 4858917 w 10326575"/>
              <a:gd name="connsiteY74" fmla="*/ 5311291 h 6858575"/>
              <a:gd name="connsiteX75" fmla="*/ 4874907 w 10326575"/>
              <a:gd name="connsiteY75" fmla="*/ 5419689 h 6858575"/>
              <a:gd name="connsiteX76" fmla="*/ 4879211 w 10326575"/>
              <a:gd name="connsiteY76" fmla="*/ 5422698 h 6858575"/>
              <a:gd name="connsiteX77" fmla="*/ 5981391 w 10326575"/>
              <a:gd name="connsiteY77" fmla="*/ 6186736 h 6858575"/>
              <a:gd name="connsiteX78" fmla="*/ 6129047 w 10326575"/>
              <a:gd name="connsiteY78" fmla="*/ 6394785 h 6858575"/>
              <a:gd name="connsiteX79" fmla="*/ 5869633 w 10326575"/>
              <a:gd name="connsiteY79" fmla="*/ 6844964 h 6858575"/>
              <a:gd name="connsiteX80" fmla="*/ 5769213 w 10326575"/>
              <a:gd name="connsiteY80" fmla="*/ 6858575 h 6858575"/>
              <a:gd name="connsiteX81" fmla="*/ 5586459 w 10326575"/>
              <a:gd name="connsiteY81" fmla="*/ 6809589 h 6858575"/>
              <a:gd name="connsiteX82" fmla="*/ 4871863 w 10326575"/>
              <a:gd name="connsiteY82" fmla="*/ 6397654 h 6858575"/>
              <a:gd name="connsiteX83" fmla="*/ 4915427 w 10326575"/>
              <a:gd name="connsiteY83" fmla="*/ 6333832 h 6858575"/>
              <a:gd name="connsiteX84" fmla="*/ 5002411 w 10326575"/>
              <a:gd name="connsiteY84" fmla="*/ 6074698 h 6858575"/>
              <a:gd name="connsiteX85" fmla="*/ 4507971 w 10326575"/>
              <a:gd name="connsiteY85" fmla="*/ 5514512 h 6858575"/>
              <a:gd name="connsiteX86" fmla="*/ 4453981 w 10326575"/>
              <a:gd name="connsiteY86" fmla="*/ 5515946 h 6858575"/>
              <a:gd name="connsiteX87" fmla="*/ 4356569 w 10326575"/>
              <a:gd name="connsiteY87" fmla="*/ 5522034 h 6858575"/>
              <a:gd name="connsiteX88" fmla="*/ 4362203 w 10326575"/>
              <a:gd name="connsiteY88" fmla="*/ 5439493 h 6858575"/>
              <a:gd name="connsiteX89" fmla="*/ 4304715 w 10326575"/>
              <a:gd name="connsiteY89" fmla="*/ 5155201 h 6858575"/>
              <a:gd name="connsiteX90" fmla="*/ 4235959 w 10326575"/>
              <a:gd name="connsiteY90" fmla="*/ 5047572 h 6858575"/>
              <a:gd name="connsiteX91" fmla="*/ 4175217 w 10326575"/>
              <a:gd name="connsiteY91" fmla="*/ 4991974 h 6858575"/>
              <a:gd name="connsiteX92" fmla="*/ 3863633 w 10326575"/>
              <a:gd name="connsiteY92" fmla="*/ 4864821 h 6858575"/>
              <a:gd name="connsiteX93" fmla="*/ 3800197 w 10326575"/>
              <a:gd name="connsiteY93" fmla="*/ 4866850 h 6858575"/>
              <a:gd name="connsiteX94" fmla="*/ 3722239 w 10326575"/>
              <a:gd name="connsiteY94" fmla="*/ 4872658 h 6858575"/>
              <a:gd name="connsiteX95" fmla="*/ 3712511 w 10326575"/>
              <a:gd name="connsiteY95" fmla="*/ 4786759 h 6858575"/>
              <a:gd name="connsiteX96" fmla="*/ 3712511 w 10326575"/>
              <a:gd name="connsiteY96" fmla="*/ 4783715 h 6858575"/>
              <a:gd name="connsiteX97" fmla="*/ 3581859 w 10326575"/>
              <a:gd name="connsiteY97" fmla="*/ 4405475 h 6858575"/>
              <a:gd name="connsiteX98" fmla="*/ 3564715 w 10326575"/>
              <a:gd name="connsiteY98" fmla="*/ 4385880 h 6858575"/>
              <a:gd name="connsiteX99" fmla="*/ 2872931 w 10326575"/>
              <a:gd name="connsiteY99" fmla="*/ 4296516 h 6858575"/>
              <a:gd name="connsiteX100" fmla="*/ 2780455 w 10326575"/>
              <a:gd name="connsiteY100" fmla="*/ 4358589 h 6858575"/>
              <a:gd name="connsiteX101" fmla="*/ 2761035 w 10326575"/>
              <a:gd name="connsiteY101" fmla="*/ 4248895 h 6858575"/>
              <a:gd name="connsiteX102" fmla="*/ 2636785 w 10326575"/>
              <a:gd name="connsiteY102" fmla="*/ 3987627 h 6858575"/>
              <a:gd name="connsiteX103" fmla="*/ 1884715 w 10326575"/>
              <a:gd name="connsiteY103" fmla="*/ 3937486 h 6858575"/>
              <a:gd name="connsiteX104" fmla="*/ 1479323 w 10326575"/>
              <a:gd name="connsiteY104" fmla="*/ 4293228 h 6858575"/>
              <a:gd name="connsiteX105" fmla="*/ 1072147 w 10326575"/>
              <a:gd name="connsiteY105" fmla="*/ 3983393 h 6858575"/>
              <a:gd name="connsiteX106" fmla="*/ 2503509 w 10326575"/>
              <a:gd name="connsiteY106" fmla="*/ 1656151 h 6858575"/>
              <a:gd name="connsiteX107" fmla="*/ 2542559 w 10326575"/>
              <a:gd name="connsiteY107" fmla="*/ 1654997 h 6858575"/>
              <a:gd name="connsiteX108" fmla="*/ 4678019 w 10326575"/>
              <a:gd name="connsiteY108" fmla="*/ 1471160 h 6858575"/>
              <a:gd name="connsiteX109" fmla="*/ 5612751 w 10326575"/>
              <a:gd name="connsiteY109" fmla="*/ 1395824 h 6858575"/>
              <a:gd name="connsiteX110" fmla="*/ 5810851 w 10326575"/>
              <a:gd name="connsiteY110" fmla="*/ 1417416 h 6858575"/>
              <a:gd name="connsiteX111" fmla="*/ 6609631 w 10326575"/>
              <a:gd name="connsiteY111" fmla="*/ 1676341 h 6858575"/>
              <a:gd name="connsiteX112" fmla="*/ 7487071 w 10326575"/>
              <a:gd name="connsiteY112" fmla="*/ 1644850 h 6858575"/>
              <a:gd name="connsiteX113" fmla="*/ 7774899 w 10326575"/>
              <a:gd name="connsiteY113" fmla="*/ 1527039 h 6858575"/>
              <a:gd name="connsiteX114" fmla="*/ 9122775 w 10326575"/>
              <a:gd name="connsiteY114" fmla="*/ 3717751 h 6858575"/>
              <a:gd name="connsiteX115" fmla="*/ 8421019 w 10326575"/>
              <a:gd name="connsiteY115" fmla="*/ 4419541 h 6858575"/>
              <a:gd name="connsiteX116" fmla="*/ 8370495 w 10326575"/>
              <a:gd name="connsiteY116" fmla="*/ 4355545 h 6858575"/>
              <a:gd name="connsiteX117" fmla="*/ 8290647 w 10326575"/>
              <a:gd name="connsiteY117" fmla="*/ 4272864 h 6858575"/>
              <a:gd name="connsiteX118" fmla="*/ 5850355 w 10326575"/>
              <a:gd name="connsiteY118" fmla="*/ 2285723 h 6858575"/>
              <a:gd name="connsiteX119" fmla="*/ 5763263 w 10326575"/>
              <a:gd name="connsiteY119" fmla="*/ 2278725 h 6858575"/>
              <a:gd name="connsiteX120" fmla="*/ 4057581 w 10326575"/>
              <a:gd name="connsiteY120" fmla="*/ 2372743 h 6858575"/>
              <a:gd name="connsiteX121" fmla="*/ 4004887 w 10326575"/>
              <a:gd name="connsiteY121" fmla="*/ 2269733 h 6858575"/>
              <a:gd name="connsiteX122" fmla="*/ 4069479 w 10326575"/>
              <a:gd name="connsiteY122" fmla="*/ 2169627 h 6858575"/>
              <a:gd name="connsiteX123" fmla="*/ 5421555 w 10326575"/>
              <a:gd name="connsiteY123" fmla="*/ 1452056 h 6858575"/>
              <a:gd name="connsiteX124" fmla="*/ 5612751 w 10326575"/>
              <a:gd name="connsiteY124" fmla="*/ 1395824 h 6858575"/>
              <a:gd name="connsiteX125" fmla="*/ 852177 w 10326575"/>
              <a:gd name="connsiteY125" fmla="*/ 53989 h 6858575"/>
              <a:gd name="connsiteX126" fmla="*/ 2515941 w 10326575"/>
              <a:gd name="connsiteY126" fmla="*/ 1341649 h 6858575"/>
              <a:gd name="connsiteX127" fmla="*/ 759594 w 10326575"/>
              <a:gd name="connsiteY127" fmla="*/ 4197690 h 6858575"/>
              <a:gd name="connsiteX128" fmla="*/ 0 w 10326575"/>
              <a:gd name="connsiteY128" fmla="*/ 3771130 h 6858575"/>
              <a:gd name="connsiteX129" fmla="*/ 9474257 w 10326575"/>
              <a:gd name="connsiteY129" fmla="*/ 0 h 6858575"/>
              <a:gd name="connsiteX130" fmla="*/ 10326575 w 10326575"/>
              <a:gd name="connsiteY130" fmla="*/ 3717176 h 6858575"/>
              <a:gd name="connsiteX131" fmla="*/ 9566839 w 10326575"/>
              <a:gd name="connsiteY131" fmla="*/ 4143877 h 6858575"/>
              <a:gd name="connsiteX132" fmla="*/ 9310679 w 10326575"/>
              <a:gd name="connsiteY132" fmla="*/ 3727183 h 6858575"/>
              <a:gd name="connsiteX133" fmla="*/ 9260889 w 10326575"/>
              <a:gd name="connsiteY133" fmla="*/ 3646252 h 6858575"/>
              <a:gd name="connsiteX134" fmla="*/ 9252317 w 10326575"/>
              <a:gd name="connsiteY134" fmla="*/ 3631731 h 6858575"/>
              <a:gd name="connsiteX135" fmla="*/ 7810211 w 10326575"/>
              <a:gd name="connsiteY135" fmla="*/ 1287799 h 685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326575" h="6858575">
                <a:moveTo>
                  <a:pt x="4497229" y="5672911"/>
                </a:moveTo>
                <a:cubicBezTo>
                  <a:pt x="4595899" y="5679244"/>
                  <a:pt x="4688413" y="5723191"/>
                  <a:pt x="4755627" y="5795690"/>
                </a:cubicBezTo>
                <a:cubicBezTo>
                  <a:pt x="4755663" y="5795725"/>
                  <a:pt x="4755699" y="5795760"/>
                  <a:pt x="4755733" y="5795829"/>
                </a:cubicBezTo>
                <a:cubicBezTo>
                  <a:pt x="4892615" y="5951814"/>
                  <a:pt x="4877113" y="6189255"/>
                  <a:pt x="4721095" y="6326135"/>
                </a:cubicBezTo>
                <a:lnTo>
                  <a:pt x="4320319" y="6677677"/>
                </a:lnTo>
                <a:cubicBezTo>
                  <a:pt x="4164895" y="6812283"/>
                  <a:pt x="3930149" y="6797063"/>
                  <a:pt x="3793409" y="6643492"/>
                </a:cubicBezTo>
                <a:cubicBezTo>
                  <a:pt x="3655339" y="6488453"/>
                  <a:pt x="3669091" y="6250802"/>
                  <a:pt x="3824165" y="6112697"/>
                </a:cubicBezTo>
                <a:lnTo>
                  <a:pt x="4225113" y="5761015"/>
                </a:lnTo>
                <a:cubicBezTo>
                  <a:pt x="4301215" y="5697893"/>
                  <a:pt x="4398591" y="5666367"/>
                  <a:pt x="4497229" y="5672911"/>
                </a:cubicBezTo>
                <a:close/>
                <a:moveTo>
                  <a:pt x="3852367" y="5018881"/>
                </a:moveTo>
                <a:cubicBezTo>
                  <a:pt x="3951703" y="5024969"/>
                  <a:pt x="4044459" y="5070526"/>
                  <a:pt x="4109995" y="5145404"/>
                </a:cubicBezTo>
                <a:cubicBezTo>
                  <a:pt x="4178855" y="5221017"/>
                  <a:pt x="4214055" y="5321333"/>
                  <a:pt x="4207547" y="5423398"/>
                </a:cubicBezTo>
                <a:cubicBezTo>
                  <a:pt x="4201249" y="5522734"/>
                  <a:pt x="4155587" y="5615422"/>
                  <a:pt x="4080675" y="5680958"/>
                </a:cubicBezTo>
                <a:lnTo>
                  <a:pt x="3411075" y="6268402"/>
                </a:lnTo>
                <a:cubicBezTo>
                  <a:pt x="3342845" y="6329109"/>
                  <a:pt x="3254739" y="6362734"/>
                  <a:pt x="3163417" y="6362874"/>
                </a:cubicBezTo>
                <a:cubicBezTo>
                  <a:pt x="3155299" y="6362874"/>
                  <a:pt x="3147183" y="6362874"/>
                  <a:pt x="3138923" y="6362140"/>
                </a:cubicBezTo>
                <a:cubicBezTo>
                  <a:pt x="3038573" y="6355981"/>
                  <a:pt x="2944801" y="6310214"/>
                  <a:pt x="2878215" y="6234917"/>
                </a:cubicBezTo>
                <a:cubicBezTo>
                  <a:pt x="2739515" y="6078092"/>
                  <a:pt x="2754211" y="5838517"/>
                  <a:pt x="2911035" y="5699818"/>
                </a:cubicBezTo>
                <a:lnTo>
                  <a:pt x="3580039" y="5111464"/>
                </a:lnTo>
                <a:cubicBezTo>
                  <a:pt x="3655127" y="5046033"/>
                  <a:pt x="3752961" y="5012793"/>
                  <a:pt x="3852367" y="5018881"/>
                </a:cubicBezTo>
                <a:close/>
                <a:moveTo>
                  <a:pt x="3189975" y="4360339"/>
                </a:moveTo>
                <a:cubicBezTo>
                  <a:pt x="3289451" y="4366462"/>
                  <a:pt x="3382347" y="4412123"/>
                  <a:pt x="3447919" y="4487142"/>
                </a:cubicBezTo>
                <a:lnTo>
                  <a:pt x="3471747" y="4514853"/>
                </a:lnTo>
                <a:cubicBezTo>
                  <a:pt x="3601631" y="4671083"/>
                  <a:pt x="3583539" y="4902330"/>
                  <a:pt x="3430879" y="5036446"/>
                </a:cubicBezTo>
                <a:lnTo>
                  <a:pt x="2654315" y="5718363"/>
                </a:lnTo>
                <a:cubicBezTo>
                  <a:pt x="2586051" y="5778615"/>
                  <a:pt x="2498051" y="5811750"/>
                  <a:pt x="2406973" y="5811505"/>
                </a:cubicBezTo>
                <a:cubicBezTo>
                  <a:pt x="2398541" y="5811505"/>
                  <a:pt x="2390283" y="5811505"/>
                  <a:pt x="2381850" y="5810770"/>
                </a:cubicBezTo>
                <a:cubicBezTo>
                  <a:pt x="2282409" y="5804647"/>
                  <a:pt x="2189547" y="5758986"/>
                  <a:pt x="2123941" y="5683967"/>
                </a:cubicBezTo>
                <a:lnTo>
                  <a:pt x="2106796" y="5664408"/>
                </a:lnTo>
                <a:cubicBezTo>
                  <a:pt x="1970545" y="5508563"/>
                  <a:pt x="1985801" y="5271892"/>
                  <a:pt x="2140911" y="5134803"/>
                </a:cubicBezTo>
                <a:lnTo>
                  <a:pt x="2917683" y="4452886"/>
                </a:lnTo>
                <a:cubicBezTo>
                  <a:pt x="2992667" y="4387316"/>
                  <a:pt x="3090569" y="4354040"/>
                  <a:pt x="3189975" y="4360339"/>
                </a:cubicBezTo>
                <a:close/>
                <a:moveTo>
                  <a:pt x="2262150" y="3961909"/>
                </a:moveTo>
                <a:cubicBezTo>
                  <a:pt x="2471424" y="3976360"/>
                  <a:pt x="2629367" y="4157747"/>
                  <a:pt x="2614917" y="4367021"/>
                </a:cubicBezTo>
                <a:cubicBezTo>
                  <a:pt x="2608759" y="4466532"/>
                  <a:pt x="2563027" y="4559430"/>
                  <a:pt x="2487904" y="4624966"/>
                </a:cubicBezTo>
                <a:lnTo>
                  <a:pt x="2001931" y="5051386"/>
                </a:lnTo>
                <a:cubicBezTo>
                  <a:pt x="1934260" y="5111254"/>
                  <a:pt x="1846961" y="5144249"/>
                  <a:pt x="1756617" y="5144074"/>
                </a:cubicBezTo>
                <a:cubicBezTo>
                  <a:pt x="1747170" y="5144249"/>
                  <a:pt x="1737723" y="5143899"/>
                  <a:pt x="1728310" y="5143060"/>
                </a:cubicBezTo>
                <a:cubicBezTo>
                  <a:pt x="1626945" y="5135257"/>
                  <a:pt x="1532717" y="5087776"/>
                  <a:pt x="1466167" y="5010903"/>
                </a:cubicBezTo>
                <a:cubicBezTo>
                  <a:pt x="1466097" y="5010833"/>
                  <a:pt x="1466062" y="5010798"/>
                  <a:pt x="1465992" y="5010728"/>
                </a:cubicBezTo>
                <a:cubicBezTo>
                  <a:pt x="1329182" y="4854779"/>
                  <a:pt x="1344647" y="4617443"/>
                  <a:pt x="1500597" y="4480598"/>
                </a:cubicBezTo>
                <a:lnTo>
                  <a:pt x="1986710" y="4054212"/>
                </a:lnTo>
                <a:cubicBezTo>
                  <a:pt x="2062673" y="3988151"/>
                  <a:pt x="2161729" y="3954946"/>
                  <a:pt x="2262150" y="3961909"/>
                </a:cubicBezTo>
                <a:close/>
                <a:moveTo>
                  <a:pt x="4688167" y="1469096"/>
                </a:moveTo>
                <a:lnTo>
                  <a:pt x="4698663" y="1470006"/>
                </a:lnTo>
                <a:cubicBezTo>
                  <a:pt x="4717803" y="1471720"/>
                  <a:pt x="4739007" y="1474624"/>
                  <a:pt x="4760911" y="1477808"/>
                </a:cubicBezTo>
                <a:lnTo>
                  <a:pt x="4978651" y="1510454"/>
                </a:lnTo>
                <a:lnTo>
                  <a:pt x="3996839" y="2031802"/>
                </a:lnTo>
                <a:cubicBezTo>
                  <a:pt x="3954851" y="2053471"/>
                  <a:pt x="3919231" y="2085686"/>
                  <a:pt x="3893443" y="2125284"/>
                </a:cubicBezTo>
                <a:cubicBezTo>
                  <a:pt x="3811393" y="2251377"/>
                  <a:pt x="3847083" y="2420112"/>
                  <a:pt x="3973187" y="2502170"/>
                </a:cubicBezTo>
                <a:cubicBezTo>
                  <a:pt x="4261327" y="2686006"/>
                  <a:pt x="4876167" y="2925546"/>
                  <a:pt x="5751157" y="2461407"/>
                </a:cubicBezTo>
                <a:lnTo>
                  <a:pt x="5793671" y="2438768"/>
                </a:lnTo>
                <a:lnTo>
                  <a:pt x="8193061" y="4393124"/>
                </a:lnTo>
                <a:cubicBezTo>
                  <a:pt x="8252787" y="4441549"/>
                  <a:pt x="8296071" y="4507260"/>
                  <a:pt x="8317063" y="4581229"/>
                </a:cubicBezTo>
                <a:cubicBezTo>
                  <a:pt x="8352055" y="4699494"/>
                  <a:pt x="8327387" y="4827382"/>
                  <a:pt x="8250863" y="4924129"/>
                </a:cubicBezTo>
                <a:cubicBezTo>
                  <a:pt x="8122627" y="5084277"/>
                  <a:pt x="7891483" y="5116152"/>
                  <a:pt x="7724687" y="4996663"/>
                </a:cubicBezTo>
                <a:lnTo>
                  <a:pt x="7643267" y="4935885"/>
                </a:lnTo>
                <a:lnTo>
                  <a:pt x="5909555" y="3688114"/>
                </a:lnTo>
                <a:cubicBezTo>
                  <a:pt x="5874951" y="3663236"/>
                  <a:pt x="5826735" y="3671074"/>
                  <a:pt x="5801787" y="3705609"/>
                </a:cubicBezTo>
                <a:lnTo>
                  <a:pt x="5801579" y="3705959"/>
                </a:lnTo>
                <a:cubicBezTo>
                  <a:pt x="5801579" y="3705994"/>
                  <a:pt x="5801543" y="3705994"/>
                  <a:pt x="5801543" y="3706029"/>
                </a:cubicBezTo>
                <a:cubicBezTo>
                  <a:pt x="5776665" y="3740704"/>
                  <a:pt x="5784607" y="3788990"/>
                  <a:pt x="5819317" y="3813867"/>
                </a:cubicBezTo>
                <a:lnTo>
                  <a:pt x="5819563" y="3813867"/>
                </a:lnTo>
                <a:lnTo>
                  <a:pt x="7564433" y="5071750"/>
                </a:lnTo>
                <a:cubicBezTo>
                  <a:pt x="7726787" y="5198064"/>
                  <a:pt x="7761883" y="5429346"/>
                  <a:pt x="7644315" y="5598172"/>
                </a:cubicBezTo>
                <a:cubicBezTo>
                  <a:pt x="7522235" y="5773506"/>
                  <a:pt x="7281087" y="5816683"/>
                  <a:pt x="7105753" y="5694569"/>
                </a:cubicBezTo>
                <a:lnTo>
                  <a:pt x="5483659" y="4545154"/>
                </a:lnTo>
                <a:cubicBezTo>
                  <a:pt x="5450175" y="4523950"/>
                  <a:pt x="5406087" y="4531403"/>
                  <a:pt x="5381419" y="4562439"/>
                </a:cubicBezTo>
                <a:cubicBezTo>
                  <a:pt x="5354793" y="4595994"/>
                  <a:pt x="5360355" y="4644770"/>
                  <a:pt x="5393911" y="4671432"/>
                </a:cubicBezTo>
                <a:lnTo>
                  <a:pt x="6842839" y="5699398"/>
                </a:lnTo>
                <a:cubicBezTo>
                  <a:pt x="7005577" y="5815948"/>
                  <a:pt x="7045255" y="6041213"/>
                  <a:pt x="6932133" y="6206330"/>
                </a:cubicBezTo>
                <a:cubicBezTo>
                  <a:pt x="6817295" y="6373931"/>
                  <a:pt x="6588359" y="6416723"/>
                  <a:pt x="6420757" y="6301922"/>
                </a:cubicBezTo>
                <a:lnTo>
                  <a:pt x="6420583" y="6301922"/>
                </a:lnTo>
                <a:lnTo>
                  <a:pt x="4967315" y="5295300"/>
                </a:lnTo>
                <a:cubicBezTo>
                  <a:pt x="4932955" y="5269793"/>
                  <a:pt x="4884425" y="5276931"/>
                  <a:pt x="4858917" y="5311291"/>
                </a:cubicBezTo>
                <a:cubicBezTo>
                  <a:pt x="4833411" y="5345651"/>
                  <a:pt x="4840547" y="5394182"/>
                  <a:pt x="4874907" y="5419689"/>
                </a:cubicBezTo>
                <a:cubicBezTo>
                  <a:pt x="4876307" y="5420739"/>
                  <a:pt x="4877743" y="5421719"/>
                  <a:pt x="4879211" y="5422698"/>
                </a:cubicBezTo>
                <a:lnTo>
                  <a:pt x="5981391" y="6186736"/>
                </a:lnTo>
                <a:cubicBezTo>
                  <a:pt x="6053889" y="6236211"/>
                  <a:pt x="6106269" y="6310040"/>
                  <a:pt x="6129047" y="6394785"/>
                </a:cubicBezTo>
                <a:cubicBezTo>
                  <a:pt x="6181743" y="6590728"/>
                  <a:pt x="6065575" y="6792269"/>
                  <a:pt x="5869633" y="6844964"/>
                </a:cubicBezTo>
                <a:cubicBezTo>
                  <a:pt x="5836917" y="6853991"/>
                  <a:pt x="5803153" y="6858575"/>
                  <a:pt x="5769213" y="6858575"/>
                </a:cubicBezTo>
                <a:cubicBezTo>
                  <a:pt x="5705041" y="6858575"/>
                  <a:pt x="5642023" y="6841674"/>
                  <a:pt x="5586459" y="6809589"/>
                </a:cubicBezTo>
                <a:lnTo>
                  <a:pt x="4871863" y="6397654"/>
                </a:lnTo>
                <a:lnTo>
                  <a:pt x="4915427" y="6333832"/>
                </a:lnTo>
                <a:cubicBezTo>
                  <a:pt x="4966651" y="6256575"/>
                  <a:pt x="4996673" y="6167211"/>
                  <a:pt x="5002411" y="6074698"/>
                </a:cubicBezTo>
                <a:cubicBezTo>
                  <a:pt x="5020571" y="5783478"/>
                  <a:pt x="4799191" y="5532671"/>
                  <a:pt x="4507971" y="5514512"/>
                </a:cubicBezTo>
                <a:cubicBezTo>
                  <a:pt x="4489951" y="5513637"/>
                  <a:pt x="4471931" y="5514127"/>
                  <a:pt x="4453981" y="5515946"/>
                </a:cubicBezTo>
                <a:lnTo>
                  <a:pt x="4356569" y="5522034"/>
                </a:lnTo>
                <a:lnTo>
                  <a:pt x="4362203" y="5439493"/>
                </a:lnTo>
                <a:cubicBezTo>
                  <a:pt x="4369865" y="5341242"/>
                  <a:pt x="4349955" y="5242781"/>
                  <a:pt x="4304715" y="5155201"/>
                </a:cubicBezTo>
                <a:cubicBezTo>
                  <a:pt x="4288095" y="5115663"/>
                  <a:pt x="4264825" y="5079273"/>
                  <a:pt x="4235959" y="5047572"/>
                </a:cubicBezTo>
                <a:cubicBezTo>
                  <a:pt x="4217835" y="5026859"/>
                  <a:pt x="4197471" y="5008209"/>
                  <a:pt x="4175217" y="4991974"/>
                </a:cubicBezTo>
                <a:cubicBezTo>
                  <a:pt x="4088057" y="4916676"/>
                  <a:pt x="3978611" y="4871994"/>
                  <a:pt x="3863633" y="4864821"/>
                </a:cubicBezTo>
                <a:cubicBezTo>
                  <a:pt x="3842463" y="4864121"/>
                  <a:pt x="3821259" y="4864786"/>
                  <a:pt x="3800197" y="4866850"/>
                </a:cubicBezTo>
                <a:lnTo>
                  <a:pt x="3722239" y="4872658"/>
                </a:lnTo>
                <a:lnTo>
                  <a:pt x="3712511" y="4786759"/>
                </a:lnTo>
                <a:lnTo>
                  <a:pt x="3712511" y="4783715"/>
                </a:lnTo>
                <a:cubicBezTo>
                  <a:pt x="3720105" y="4645400"/>
                  <a:pt x="3673219" y="4509604"/>
                  <a:pt x="3581859" y="4405475"/>
                </a:cubicBezTo>
                <a:lnTo>
                  <a:pt x="3564715" y="4385880"/>
                </a:lnTo>
                <a:cubicBezTo>
                  <a:pt x="3389941" y="4185389"/>
                  <a:pt x="3092947" y="4147040"/>
                  <a:pt x="2872931" y="4296516"/>
                </a:cubicBezTo>
                <a:lnTo>
                  <a:pt x="2780455" y="4358589"/>
                </a:lnTo>
                <a:lnTo>
                  <a:pt x="2761035" y="4248895"/>
                </a:lnTo>
                <a:cubicBezTo>
                  <a:pt x="2744483" y="4152009"/>
                  <a:pt x="2701483" y="4061595"/>
                  <a:pt x="2636785" y="3987627"/>
                </a:cubicBezTo>
                <a:cubicBezTo>
                  <a:pt x="2442942" y="3766106"/>
                  <a:pt x="2106235" y="3743643"/>
                  <a:pt x="1884715" y="3937486"/>
                </a:cubicBezTo>
                <a:lnTo>
                  <a:pt x="1479323" y="4293228"/>
                </a:lnTo>
                <a:lnTo>
                  <a:pt x="1072147" y="3983393"/>
                </a:lnTo>
                <a:lnTo>
                  <a:pt x="2503509" y="1656151"/>
                </a:lnTo>
                <a:lnTo>
                  <a:pt x="2542559" y="1654997"/>
                </a:lnTo>
                <a:cubicBezTo>
                  <a:pt x="3257819" y="1643961"/>
                  <a:pt x="3971403" y="1582529"/>
                  <a:pt x="4678019" y="1471160"/>
                </a:cubicBezTo>
                <a:close/>
                <a:moveTo>
                  <a:pt x="5612751" y="1395824"/>
                </a:moveTo>
                <a:cubicBezTo>
                  <a:pt x="5678931" y="1389935"/>
                  <a:pt x="5746259" y="1397017"/>
                  <a:pt x="5810851" y="1417416"/>
                </a:cubicBezTo>
                <a:lnTo>
                  <a:pt x="6609631" y="1676341"/>
                </a:lnTo>
                <a:cubicBezTo>
                  <a:pt x="6896515" y="1770887"/>
                  <a:pt x="7207713" y="1759714"/>
                  <a:pt x="7487071" y="1644850"/>
                </a:cubicBezTo>
                <a:lnTo>
                  <a:pt x="7774899" y="1527039"/>
                </a:lnTo>
                <a:lnTo>
                  <a:pt x="9122775" y="3717751"/>
                </a:lnTo>
                <a:lnTo>
                  <a:pt x="8421019" y="4419541"/>
                </a:lnTo>
                <a:lnTo>
                  <a:pt x="8370495" y="4355545"/>
                </a:lnTo>
                <a:cubicBezTo>
                  <a:pt x="8347155" y="4324998"/>
                  <a:pt x="8320353" y="4297252"/>
                  <a:pt x="8290647" y="4272864"/>
                </a:cubicBezTo>
                <a:lnTo>
                  <a:pt x="5850355" y="2285723"/>
                </a:lnTo>
                <a:cubicBezTo>
                  <a:pt x="5825441" y="2265908"/>
                  <a:pt x="5791011" y="2263141"/>
                  <a:pt x="5763263" y="2278725"/>
                </a:cubicBezTo>
                <a:cubicBezTo>
                  <a:pt x="4957519" y="2741290"/>
                  <a:pt x="4390999" y="2585166"/>
                  <a:pt x="4057581" y="2372743"/>
                </a:cubicBezTo>
                <a:cubicBezTo>
                  <a:pt x="4022487" y="2350640"/>
                  <a:pt x="4002263" y="2311126"/>
                  <a:pt x="4004887" y="2269733"/>
                </a:cubicBezTo>
                <a:cubicBezTo>
                  <a:pt x="4006637" y="2227115"/>
                  <a:pt x="4031375" y="2188798"/>
                  <a:pt x="4069479" y="2169627"/>
                </a:cubicBezTo>
                <a:lnTo>
                  <a:pt x="5421555" y="1452056"/>
                </a:lnTo>
                <a:cubicBezTo>
                  <a:pt x="5481545" y="1420573"/>
                  <a:pt x="5546573" y="1401713"/>
                  <a:pt x="5612751" y="1395824"/>
                </a:cubicBezTo>
                <a:close/>
                <a:moveTo>
                  <a:pt x="852177" y="53989"/>
                </a:moveTo>
                <a:lnTo>
                  <a:pt x="2515941" y="1341649"/>
                </a:lnTo>
                <a:lnTo>
                  <a:pt x="759594" y="4197690"/>
                </a:lnTo>
                <a:lnTo>
                  <a:pt x="0" y="3771130"/>
                </a:lnTo>
                <a:close/>
                <a:moveTo>
                  <a:pt x="9474257" y="0"/>
                </a:moveTo>
                <a:lnTo>
                  <a:pt x="10326575" y="3717176"/>
                </a:lnTo>
                <a:lnTo>
                  <a:pt x="9566839" y="4143877"/>
                </a:lnTo>
                <a:lnTo>
                  <a:pt x="9310679" y="3727183"/>
                </a:lnTo>
                <a:lnTo>
                  <a:pt x="9260889" y="3646252"/>
                </a:lnTo>
                <a:lnTo>
                  <a:pt x="9252317" y="3631731"/>
                </a:lnTo>
                <a:lnTo>
                  <a:pt x="7810211" y="1287799"/>
                </a:lnTo>
                <a:close/>
              </a:path>
            </a:pathLst>
          </a:custGeom>
          <a:solidFill>
            <a:schemeClr val="tx2">
              <a:lumMod val="50000"/>
              <a:lumOff val="50000"/>
            </a:schemeClr>
          </a:solidFill>
          <a:ln w="3499" cap="flat">
            <a:noFill/>
            <a:prstDash val="solid"/>
            <a:miter/>
          </a:ln>
        </p:spPr>
        <p:txBody>
          <a:bodyPr rtlCol="0" anchor="ctr"/>
          <a:lstStyle/>
          <a:p>
            <a:endParaRPr lang="en-US" sz="1800" dirty="0"/>
          </a:p>
        </p:txBody>
      </p:sp>
      <p:sp>
        <p:nvSpPr>
          <p:cNvPr id="358" name="Freeform 13">
            <a:extLst>
              <a:ext uri="{FF2B5EF4-FFF2-40B4-BE49-F238E27FC236}">
                <a16:creationId xmlns:a16="http://schemas.microsoft.com/office/drawing/2014/main" id="{A2F91802-B30C-4E66-BD7C-F610B91B67DC}"/>
              </a:ext>
            </a:extLst>
          </p:cNvPr>
          <p:cNvSpPr>
            <a:spLocks/>
          </p:cNvSpPr>
          <p:nvPr/>
        </p:nvSpPr>
        <p:spPr bwMode="auto">
          <a:xfrm>
            <a:off x="4932812" y="2414476"/>
            <a:ext cx="297648" cy="293690"/>
          </a:xfrm>
          <a:custGeom>
            <a:avLst/>
            <a:gdLst>
              <a:gd name="T0" fmla="*/ 527 w 541"/>
              <a:gd name="T1" fmla="*/ 242 h 533"/>
              <a:gd name="T2" fmla="*/ 304 w 541"/>
              <a:gd name="T3" fmla="*/ 19 h 533"/>
              <a:gd name="T4" fmla="*/ 237 w 541"/>
              <a:gd name="T5" fmla="*/ 19 h 533"/>
              <a:gd name="T6" fmla="*/ 14 w 541"/>
              <a:gd name="T7" fmla="*/ 242 h 533"/>
              <a:gd name="T8" fmla="*/ 14 w 541"/>
              <a:gd name="T9" fmla="*/ 292 h 533"/>
              <a:gd name="T10" fmla="*/ 65 w 541"/>
              <a:gd name="T11" fmla="*/ 292 h 533"/>
              <a:gd name="T12" fmla="*/ 95 w 541"/>
              <a:gd name="T13" fmla="*/ 262 h 533"/>
              <a:gd name="T14" fmla="*/ 95 w 541"/>
              <a:gd name="T15" fmla="*/ 495 h 533"/>
              <a:gd name="T16" fmla="*/ 133 w 541"/>
              <a:gd name="T17" fmla="*/ 533 h 533"/>
              <a:gd name="T18" fmla="*/ 214 w 541"/>
              <a:gd name="T19" fmla="*/ 533 h 533"/>
              <a:gd name="T20" fmla="*/ 214 w 541"/>
              <a:gd name="T21" fmla="*/ 427 h 533"/>
              <a:gd name="T22" fmla="*/ 229 w 541"/>
              <a:gd name="T23" fmla="*/ 412 h 533"/>
              <a:gd name="T24" fmla="*/ 312 w 541"/>
              <a:gd name="T25" fmla="*/ 412 h 533"/>
              <a:gd name="T26" fmla="*/ 327 w 541"/>
              <a:gd name="T27" fmla="*/ 427 h 533"/>
              <a:gd name="T28" fmla="*/ 327 w 541"/>
              <a:gd name="T29" fmla="*/ 533 h 533"/>
              <a:gd name="T30" fmla="*/ 408 w 541"/>
              <a:gd name="T31" fmla="*/ 533 h 533"/>
              <a:gd name="T32" fmla="*/ 446 w 541"/>
              <a:gd name="T33" fmla="*/ 495 h 533"/>
              <a:gd name="T34" fmla="*/ 446 w 541"/>
              <a:gd name="T35" fmla="*/ 262 h 533"/>
              <a:gd name="T36" fmla="*/ 476 w 541"/>
              <a:gd name="T37" fmla="*/ 292 h 533"/>
              <a:gd name="T38" fmla="*/ 502 w 541"/>
              <a:gd name="T39" fmla="*/ 303 h 533"/>
              <a:gd name="T40" fmla="*/ 527 w 541"/>
              <a:gd name="T41" fmla="*/ 292 h 533"/>
              <a:gd name="T42" fmla="*/ 527 w 541"/>
              <a:gd name="T43" fmla="*/ 24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1" h="533">
                <a:moveTo>
                  <a:pt x="527" y="242"/>
                </a:moveTo>
                <a:cubicBezTo>
                  <a:pt x="304" y="19"/>
                  <a:pt x="304" y="19"/>
                  <a:pt x="304" y="19"/>
                </a:cubicBezTo>
                <a:cubicBezTo>
                  <a:pt x="286" y="1"/>
                  <a:pt x="256" y="0"/>
                  <a:pt x="237" y="19"/>
                </a:cubicBezTo>
                <a:cubicBezTo>
                  <a:pt x="14" y="242"/>
                  <a:pt x="14" y="242"/>
                  <a:pt x="14" y="242"/>
                </a:cubicBezTo>
                <a:cubicBezTo>
                  <a:pt x="0" y="256"/>
                  <a:pt x="0" y="278"/>
                  <a:pt x="14" y="292"/>
                </a:cubicBezTo>
                <a:cubicBezTo>
                  <a:pt x="28" y="306"/>
                  <a:pt x="51" y="306"/>
                  <a:pt x="65" y="292"/>
                </a:cubicBezTo>
                <a:cubicBezTo>
                  <a:pt x="95" y="262"/>
                  <a:pt x="95" y="262"/>
                  <a:pt x="95" y="262"/>
                </a:cubicBezTo>
                <a:cubicBezTo>
                  <a:pt x="95" y="495"/>
                  <a:pt x="95" y="495"/>
                  <a:pt x="95" y="495"/>
                </a:cubicBezTo>
                <a:cubicBezTo>
                  <a:pt x="95" y="516"/>
                  <a:pt x="112" y="533"/>
                  <a:pt x="133" y="533"/>
                </a:cubicBezTo>
                <a:cubicBezTo>
                  <a:pt x="214" y="533"/>
                  <a:pt x="214" y="533"/>
                  <a:pt x="214" y="533"/>
                </a:cubicBezTo>
                <a:cubicBezTo>
                  <a:pt x="214" y="427"/>
                  <a:pt x="214" y="427"/>
                  <a:pt x="214" y="427"/>
                </a:cubicBezTo>
                <a:cubicBezTo>
                  <a:pt x="214" y="419"/>
                  <a:pt x="221" y="412"/>
                  <a:pt x="229" y="412"/>
                </a:cubicBezTo>
                <a:cubicBezTo>
                  <a:pt x="312" y="412"/>
                  <a:pt x="312" y="412"/>
                  <a:pt x="312" y="412"/>
                </a:cubicBezTo>
                <a:cubicBezTo>
                  <a:pt x="320" y="412"/>
                  <a:pt x="327" y="419"/>
                  <a:pt x="327" y="427"/>
                </a:cubicBezTo>
                <a:cubicBezTo>
                  <a:pt x="327" y="533"/>
                  <a:pt x="327" y="533"/>
                  <a:pt x="327" y="533"/>
                </a:cubicBezTo>
                <a:cubicBezTo>
                  <a:pt x="408" y="533"/>
                  <a:pt x="408" y="533"/>
                  <a:pt x="408" y="533"/>
                </a:cubicBezTo>
                <a:cubicBezTo>
                  <a:pt x="429" y="533"/>
                  <a:pt x="446" y="516"/>
                  <a:pt x="446" y="495"/>
                </a:cubicBezTo>
                <a:cubicBezTo>
                  <a:pt x="446" y="262"/>
                  <a:pt x="446" y="262"/>
                  <a:pt x="446" y="262"/>
                </a:cubicBezTo>
                <a:cubicBezTo>
                  <a:pt x="476" y="292"/>
                  <a:pt x="476" y="292"/>
                  <a:pt x="476" y="292"/>
                </a:cubicBezTo>
                <a:cubicBezTo>
                  <a:pt x="483" y="299"/>
                  <a:pt x="493" y="303"/>
                  <a:pt x="502" y="303"/>
                </a:cubicBezTo>
                <a:cubicBezTo>
                  <a:pt x="511" y="303"/>
                  <a:pt x="520" y="299"/>
                  <a:pt x="527" y="292"/>
                </a:cubicBezTo>
                <a:cubicBezTo>
                  <a:pt x="541" y="278"/>
                  <a:pt x="541" y="256"/>
                  <a:pt x="527" y="242"/>
                </a:cubicBezTo>
                <a:close/>
              </a:path>
            </a:pathLst>
          </a:custGeom>
          <a:solidFill>
            <a:schemeClr val="tx2">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800" dirty="0"/>
          </a:p>
        </p:txBody>
      </p:sp>
      <p:sp>
        <p:nvSpPr>
          <p:cNvPr id="359" name="Freeform 17">
            <a:extLst>
              <a:ext uri="{FF2B5EF4-FFF2-40B4-BE49-F238E27FC236}">
                <a16:creationId xmlns:a16="http://schemas.microsoft.com/office/drawing/2014/main" id="{82D0AA83-FF77-44E2-A0A6-9D50D7CCC24F}"/>
              </a:ext>
            </a:extLst>
          </p:cNvPr>
          <p:cNvSpPr>
            <a:spLocks noEditPoints="1"/>
          </p:cNvSpPr>
          <p:nvPr/>
        </p:nvSpPr>
        <p:spPr bwMode="auto">
          <a:xfrm>
            <a:off x="8027582" y="4775839"/>
            <a:ext cx="223755" cy="269036"/>
          </a:xfrm>
          <a:custGeom>
            <a:avLst/>
            <a:gdLst>
              <a:gd name="T0" fmla="*/ 166 w 251"/>
              <a:gd name="T1" fmla="*/ 74 h 301"/>
              <a:gd name="T2" fmla="*/ 195 w 251"/>
              <a:gd name="T3" fmla="*/ 74 h 301"/>
              <a:gd name="T4" fmla="*/ 195 w 251"/>
              <a:gd name="T5" fmla="*/ 56 h 301"/>
              <a:gd name="T6" fmla="*/ 170 w 251"/>
              <a:gd name="T7" fmla="*/ 56 h 301"/>
              <a:gd name="T8" fmla="*/ 193 w 251"/>
              <a:gd name="T9" fmla="*/ 7 h 301"/>
              <a:gd name="T10" fmla="*/ 167 w 251"/>
              <a:gd name="T11" fmla="*/ 5 h 301"/>
              <a:gd name="T12" fmla="*/ 143 w 251"/>
              <a:gd name="T13" fmla="*/ 23 h 301"/>
              <a:gd name="T14" fmla="*/ 151 w 251"/>
              <a:gd name="T15" fmla="*/ 3 h 301"/>
              <a:gd name="T16" fmla="*/ 124 w 251"/>
              <a:gd name="T17" fmla="*/ 0 h 301"/>
              <a:gd name="T18" fmla="*/ 115 w 251"/>
              <a:gd name="T19" fmla="*/ 25 h 301"/>
              <a:gd name="T20" fmla="*/ 100 w 251"/>
              <a:gd name="T21" fmla="*/ 5 h 301"/>
              <a:gd name="T22" fmla="*/ 60 w 251"/>
              <a:gd name="T23" fmla="*/ 4 h 301"/>
              <a:gd name="T24" fmla="*/ 87 w 251"/>
              <a:gd name="T25" fmla="*/ 56 h 301"/>
              <a:gd name="T26" fmla="*/ 62 w 251"/>
              <a:gd name="T27" fmla="*/ 55 h 301"/>
              <a:gd name="T28" fmla="*/ 62 w 251"/>
              <a:gd name="T29" fmla="*/ 74 h 301"/>
              <a:gd name="T30" fmla="*/ 86 w 251"/>
              <a:gd name="T31" fmla="*/ 74 h 301"/>
              <a:gd name="T32" fmla="*/ 0 w 251"/>
              <a:gd name="T33" fmla="*/ 220 h 301"/>
              <a:gd name="T34" fmla="*/ 126 w 251"/>
              <a:gd name="T35" fmla="*/ 301 h 301"/>
              <a:gd name="T36" fmla="*/ 251 w 251"/>
              <a:gd name="T37" fmla="*/ 220 h 301"/>
              <a:gd name="T38" fmla="*/ 166 w 251"/>
              <a:gd name="T39" fmla="*/ 74 h 301"/>
              <a:gd name="T40" fmla="*/ 136 w 251"/>
              <a:gd name="T41" fmla="*/ 245 h 301"/>
              <a:gd name="T42" fmla="*/ 136 w 251"/>
              <a:gd name="T43" fmla="*/ 263 h 301"/>
              <a:gd name="T44" fmla="*/ 119 w 251"/>
              <a:gd name="T45" fmla="*/ 263 h 301"/>
              <a:gd name="T46" fmla="*/ 119 w 251"/>
              <a:gd name="T47" fmla="*/ 246 h 301"/>
              <a:gd name="T48" fmla="*/ 89 w 251"/>
              <a:gd name="T49" fmla="*/ 239 h 301"/>
              <a:gd name="T50" fmla="*/ 95 w 251"/>
              <a:gd name="T51" fmla="*/ 218 h 301"/>
              <a:gd name="T52" fmla="*/ 124 w 251"/>
              <a:gd name="T53" fmla="*/ 226 h 301"/>
              <a:gd name="T54" fmla="*/ 140 w 251"/>
              <a:gd name="T55" fmla="*/ 215 h 301"/>
              <a:gd name="T56" fmla="*/ 122 w 251"/>
              <a:gd name="T57" fmla="*/ 200 h 301"/>
              <a:gd name="T58" fmla="*/ 90 w 251"/>
              <a:gd name="T59" fmla="*/ 168 h 301"/>
              <a:gd name="T60" fmla="*/ 120 w 251"/>
              <a:gd name="T61" fmla="*/ 137 h 301"/>
              <a:gd name="T62" fmla="*/ 120 w 251"/>
              <a:gd name="T63" fmla="*/ 120 h 301"/>
              <a:gd name="T64" fmla="*/ 137 w 251"/>
              <a:gd name="T65" fmla="*/ 120 h 301"/>
              <a:gd name="T66" fmla="*/ 137 w 251"/>
              <a:gd name="T67" fmla="*/ 136 h 301"/>
              <a:gd name="T68" fmla="*/ 162 w 251"/>
              <a:gd name="T69" fmla="*/ 141 h 301"/>
              <a:gd name="T70" fmla="*/ 157 w 251"/>
              <a:gd name="T71" fmla="*/ 161 h 301"/>
              <a:gd name="T72" fmla="*/ 132 w 251"/>
              <a:gd name="T73" fmla="*/ 155 h 301"/>
              <a:gd name="T74" fmla="*/ 117 w 251"/>
              <a:gd name="T75" fmla="*/ 165 h 301"/>
              <a:gd name="T76" fmla="*/ 138 w 251"/>
              <a:gd name="T77" fmla="*/ 180 h 301"/>
              <a:gd name="T78" fmla="*/ 167 w 251"/>
              <a:gd name="T79" fmla="*/ 213 h 301"/>
              <a:gd name="T80" fmla="*/ 136 w 251"/>
              <a:gd name="T81" fmla="*/ 24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01">
                <a:moveTo>
                  <a:pt x="166" y="74"/>
                </a:moveTo>
                <a:cubicBezTo>
                  <a:pt x="195" y="74"/>
                  <a:pt x="195" y="74"/>
                  <a:pt x="195" y="74"/>
                </a:cubicBezTo>
                <a:cubicBezTo>
                  <a:pt x="195" y="56"/>
                  <a:pt x="195" y="56"/>
                  <a:pt x="195" y="56"/>
                </a:cubicBezTo>
                <a:cubicBezTo>
                  <a:pt x="170" y="56"/>
                  <a:pt x="170" y="56"/>
                  <a:pt x="170" y="56"/>
                </a:cubicBezTo>
                <a:cubicBezTo>
                  <a:pt x="193" y="7"/>
                  <a:pt x="193" y="7"/>
                  <a:pt x="193" y="7"/>
                </a:cubicBezTo>
                <a:cubicBezTo>
                  <a:pt x="167" y="5"/>
                  <a:pt x="167" y="5"/>
                  <a:pt x="167" y="5"/>
                </a:cubicBezTo>
                <a:cubicBezTo>
                  <a:pt x="143" y="23"/>
                  <a:pt x="143" y="23"/>
                  <a:pt x="143" y="23"/>
                </a:cubicBezTo>
                <a:cubicBezTo>
                  <a:pt x="151" y="3"/>
                  <a:pt x="151" y="3"/>
                  <a:pt x="151" y="3"/>
                </a:cubicBezTo>
                <a:cubicBezTo>
                  <a:pt x="124" y="0"/>
                  <a:pt x="124" y="0"/>
                  <a:pt x="124" y="0"/>
                </a:cubicBezTo>
                <a:cubicBezTo>
                  <a:pt x="115" y="25"/>
                  <a:pt x="115" y="25"/>
                  <a:pt x="115" y="25"/>
                </a:cubicBezTo>
                <a:cubicBezTo>
                  <a:pt x="100" y="5"/>
                  <a:pt x="100" y="5"/>
                  <a:pt x="100" y="5"/>
                </a:cubicBezTo>
                <a:cubicBezTo>
                  <a:pt x="60" y="4"/>
                  <a:pt x="60" y="4"/>
                  <a:pt x="60" y="4"/>
                </a:cubicBezTo>
                <a:cubicBezTo>
                  <a:pt x="87" y="56"/>
                  <a:pt x="87" y="56"/>
                  <a:pt x="87" y="56"/>
                </a:cubicBezTo>
                <a:cubicBezTo>
                  <a:pt x="62" y="55"/>
                  <a:pt x="62" y="55"/>
                  <a:pt x="62" y="55"/>
                </a:cubicBezTo>
                <a:cubicBezTo>
                  <a:pt x="62" y="74"/>
                  <a:pt x="62" y="74"/>
                  <a:pt x="62" y="74"/>
                </a:cubicBezTo>
                <a:cubicBezTo>
                  <a:pt x="86" y="74"/>
                  <a:pt x="86" y="74"/>
                  <a:pt x="86" y="74"/>
                </a:cubicBezTo>
                <a:cubicBezTo>
                  <a:pt x="36" y="103"/>
                  <a:pt x="0" y="179"/>
                  <a:pt x="0" y="220"/>
                </a:cubicBezTo>
                <a:cubicBezTo>
                  <a:pt x="0" y="272"/>
                  <a:pt x="56" y="301"/>
                  <a:pt x="126" y="301"/>
                </a:cubicBezTo>
                <a:cubicBezTo>
                  <a:pt x="195" y="301"/>
                  <a:pt x="251" y="272"/>
                  <a:pt x="251" y="220"/>
                </a:cubicBezTo>
                <a:cubicBezTo>
                  <a:pt x="251" y="179"/>
                  <a:pt x="215" y="103"/>
                  <a:pt x="166" y="74"/>
                </a:cubicBezTo>
                <a:close/>
                <a:moveTo>
                  <a:pt x="136" y="245"/>
                </a:moveTo>
                <a:cubicBezTo>
                  <a:pt x="136" y="263"/>
                  <a:pt x="136" y="263"/>
                  <a:pt x="136" y="263"/>
                </a:cubicBezTo>
                <a:cubicBezTo>
                  <a:pt x="119" y="263"/>
                  <a:pt x="119" y="263"/>
                  <a:pt x="119" y="263"/>
                </a:cubicBezTo>
                <a:cubicBezTo>
                  <a:pt x="119" y="246"/>
                  <a:pt x="119" y="246"/>
                  <a:pt x="119" y="246"/>
                </a:cubicBezTo>
                <a:cubicBezTo>
                  <a:pt x="107" y="246"/>
                  <a:pt x="96" y="243"/>
                  <a:pt x="89" y="239"/>
                </a:cubicBezTo>
                <a:cubicBezTo>
                  <a:pt x="95" y="218"/>
                  <a:pt x="95" y="218"/>
                  <a:pt x="95" y="218"/>
                </a:cubicBezTo>
                <a:cubicBezTo>
                  <a:pt x="102" y="222"/>
                  <a:pt x="112" y="226"/>
                  <a:pt x="124" y="226"/>
                </a:cubicBezTo>
                <a:cubicBezTo>
                  <a:pt x="134" y="226"/>
                  <a:pt x="140" y="222"/>
                  <a:pt x="140" y="215"/>
                </a:cubicBezTo>
                <a:cubicBezTo>
                  <a:pt x="140" y="208"/>
                  <a:pt x="135" y="204"/>
                  <a:pt x="122" y="200"/>
                </a:cubicBezTo>
                <a:cubicBezTo>
                  <a:pt x="103" y="194"/>
                  <a:pt x="90" y="185"/>
                  <a:pt x="90" y="168"/>
                </a:cubicBezTo>
                <a:cubicBezTo>
                  <a:pt x="90" y="153"/>
                  <a:pt x="101" y="140"/>
                  <a:pt x="120" y="137"/>
                </a:cubicBezTo>
                <a:cubicBezTo>
                  <a:pt x="120" y="120"/>
                  <a:pt x="120" y="120"/>
                  <a:pt x="120" y="120"/>
                </a:cubicBezTo>
                <a:cubicBezTo>
                  <a:pt x="137" y="120"/>
                  <a:pt x="137" y="120"/>
                  <a:pt x="137" y="120"/>
                </a:cubicBezTo>
                <a:cubicBezTo>
                  <a:pt x="137" y="136"/>
                  <a:pt x="137" y="136"/>
                  <a:pt x="137" y="136"/>
                </a:cubicBezTo>
                <a:cubicBezTo>
                  <a:pt x="149" y="136"/>
                  <a:pt x="157" y="139"/>
                  <a:pt x="162" y="141"/>
                </a:cubicBezTo>
                <a:cubicBezTo>
                  <a:pt x="157" y="161"/>
                  <a:pt x="157" y="161"/>
                  <a:pt x="157" y="161"/>
                </a:cubicBezTo>
                <a:cubicBezTo>
                  <a:pt x="153" y="159"/>
                  <a:pt x="145" y="155"/>
                  <a:pt x="132" y="155"/>
                </a:cubicBezTo>
                <a:cubicBezTo>
                  <a:pt x="121" y="155"/>
                  <a:pt x="117" y="160"/>
                  <a:pt x="117" y="165"/>
                </a:cubicBezTo>
                <a:cubicBezTo>
                  <a:pt x="117" y="171"/>
                  <a:pt x="123" y="174"/>
                  <a:pt x="138" y="180"/>
                </a:cubicBezTo>
                <a:cubicBezTo>
                  <a:pt x="159" y="187"/>
                  <a:pt x="167" y="197"/>
                  <a:pt x="167" y="213"/>
                </a:cubicBezTo>
                <a:cubicBezTo>
                  <a:pt x="167" y="228"/>
                  <a:pt x="156" y="241"/>
                  <a:pt x="136" y="245"/>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101175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sz="half" idx="2"/>
          </p:nvPr>
        </p:nvSpPr>
        <p:spPr>
          <a:xfrm>
            <a:off x="387820" y="884975"/>
            <a:ext cx="8368363" cy="199546"/>
          </a:xfrm>
        </p:spPr>
        <p:txBody>
          <a:bodyPr/>
          <a:lstStyle/>
          <a:p>
            <a:r>
              <a:rPr lang="en-US"/>
              <a:t>Enter your subhead line here</a:t>
            </a:r>
            <a:endParaRPr lang="en-US" dirty="0"/>
          </a:p>
        </p:txBody>
      </p:sp>
      <p:sp>
        <p:nvSpPr>
          <p:cNvPr id="5" name="Title 4"/>
          <p:cNvSpPr>
            <a:spLocks noGrp="1"/>
          </p:cNvSpPr>
          <p:nvPr>
            <p:ph type="title"/>
          </p:nvPr>
        </p:nvSpPr>
        <p:spPr>
          <a:xfrm>
            <a:off x="387820" y="382773"/>
            <a:ext cx="8368363" cy="445500"/>
          </a:xfrm>
        </p:spPr>
        <p:txBody>
          <a:bodyPr/>
          <a:lstStyle/>
          <a:p>
            <a:r>
              <a:rPr lang="en-US" dirty="0"/>
              <a:t>Timeline Infographics – 8 Steps</a:t>
            </a:r>
          </a:p>
        </p:txBody>
      </p:sp>
      <p:grpSp>
        <p:nvGrpSpPr>
          <p:cNvPr id="156" name="Group 155"/>
          <p:cNvGrpSpPr/>
          <p:nvPr/>
        </p:nvGrpSpPr>
        <p:grpSpPr>
          <a:xfrm>
            <a:off x="6466115" y="3006511"/>
            <a:ext cx="849202" cy="475669"/>
            <a:chOff x="1387837" y="2550089"/>
            <a:chExt cx="796144" cy="445949"/>
          </a:xfrm>
        </p:grpSpPr>
        <p:cxnSp>
          <p:nvCxnSpPr>
            <p:cNvPr id="157" name="Straight Connector 156"/>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a:cxnSpLocks/>
            </p:cNvCxnSpPr>
            <p:nvPr/>
          </p:nvCxnSpPr>
          <p:spPr>
            <a:xfrm flipH="1">
              <a:off x="1387837" y="2550090"/>
              <a:ext cx="79614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40" name="Group 139"/>
          <p:cNvGrpSpPr/>
          <p:nvPr/>
        </p:nvGrpSpPr>
        <p:grpSpPr>
          <a:xfrm>
            <a:off x="4449537" y="3006511"/>
            <a:ext cx="861395" cy="475669"/>
            <a:chOff x="1376406" y="2550089"/>
            <a:chExt cx="807575" cy="445949"/>
          </a:xfrm>
        </p:grpSpPr>
        <p:cxnSp>
          <p:nvCxnSpPr>
            <p:cNvPr id="141" name="Straight Connector 140"/>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a:cxnSpLocks/>
            </p:cNvCxnSpPr>
            <p:nvPr/>
          </p:nvCxnSpPr>
          <p:spPr>
            <a:xfrm flipH="1">
              <a:off x="1376406" y="2550090"/>
              <a:ext cx="80757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24" name="Group 123"/>
          <p:cNvGrpSpPr/>
          <p:nvPr/>
        </p:nvGrpSpPr>
        <p:grpSpPr>
          <a:xfrm>
            <a:off x="2416632" y="3006511"/>
            <a:ext cx="889916" cy="475669"/>
            <a:chOff x="1349668" y="2550089"/>
            <a:chExt cx="834314" cy="445949"/>
          </a:xfrm>
        </p:grpSpPr>
        <p:cxnSp>
          <p:nvCxnSpPr>
            <p:cNvPr id="125" name="Straight Connector 124"/>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a:cxnSpLocks/>
            </p:cNvCxnSpPr>
            <p:nvPr/>
          </p:nvCxnSpPr>
          <p:spPr>
            <a:xfrm flipH="1">
              <a:off x="1349668" y="2550090"/>
              <a:ext cx="83431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0" name="Group 99"/>
          <p:cNvGrpSpPr/>
          <p:nvPr/>
        </p:nvGrpSpPr>
        <p:grpSpPr>
          <a:xfrm>
            <a:off x="416380" y="3006511"/>
            <a:ext cx="885779" cy="475669"/>
            <a:chOff x="1353546" y="2550089"/>
            <a:chExt cx="830436" cy="445949"/>
          </a:xfrm>
        </p:grpSpPr>
        <p:cxnSp>
          <p:nvCxnSpPr>
            <p:cNvPr id="101" name="Straight Connector 100"/>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a:cxnSpLocks/>
            </p:cNvCxnSpPr>
            <p:nvPr/>
          </p:nvCxnSpPr>
          <p:spPr>
            <a:xfrm flipH="1">
              <a:off x="1353546" y="2550090"/>
              <a:ext cx="8304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46" name="Group 145"/>
          <p:cNvGrpSpPr/>
          <p:nvPr/>
        </p:nvGrpSpPr>
        <p:grpSpPr>
          <a:xfrm>
            <a:off x="7403175" y="3452190"/>
            <a:ext cx="1353008" cy="590956"/>
            <a:chOff x="1169928" y="2765653"/>
            <a:chExt cx="1387989" cy="554033"/>
          </a:xfrm>
        </p:grpSpPr>
        <p:sp>
          <p:nvSpPr>
            <p:cNvPr id="151" name="Freeform 150"/>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dirty="0"/>
            </a:p>
          </p:txBody>
        </p:sp>
        <p:sp>
          <p:nvSpPr>
            <p:cNvPr id="152" name="Freeform 151"/>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tx1">
                <a:lumMod val="50000"/>
                <a:lumOff val="50000"/>
              </a:schemeClr>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grpSp>
      <p:grpSp>
        <p:nvGrpSpPr>
          <p:cNvPr id="148" name="Group 147"/>
          <p:cNvGrpSpPr/>
          <p:nvPr/>
        </p:nvGrpSpPr>
        <p:grpSpPr>
          <a:xfrm rot="10800000">
            <a:off x="7478488" y="4013155"/>
            <a:ext cx="839022" cy="475669"/>
            <a:chOff x="1738033" y="2550089"/>
            <a:chExt cx="786600" cy="445949"/>
          </a:xfrm>
        </p:grpSpPr>
        <p:cxnSp>
          <p:nvCxnSpPr>
            <p:cNvPr id="149" name="Straight Connector 148"/>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a:cxnSpLocks/>
            </p:cNvCxnSpPr>
            <p:nvPr/>
          </p:nvCxnSpPr>
          <p:spPr>
            <a:xfrm rot="10800000">
              <a:off x="1738033" y="2550089"/>
              <a:ext cx="7866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4" name="Group 153"/>
          <p:cNvGrpSpPr/>
          <p:nvPr/>
        </p:nvGrpSpPr>
        <p:grpSpPr>
          <a:xfrm>
            <a:off x="6400978" y="3452190"/>
            <a:ext cx="1353008" cy="590956"/>
            <a:chOff x="1169928" y="2765653"/>
            <a:chExt cx="1387989" cy="554033"/>
          </a:xfrm>
          <a:effectLst>
            <a:outerShdw blurRad="304800" dist="431800" dir="60000" sx="86000" sy="86000" algn="l" rotWithShape="0">
              <a:prstClr val="black">
                <a:alpha val="41000"/>
              </a:prstClr>
            </a:outerShdw>
          </a:effectLst>
        </p:grpSpPr>
        <p:sp>
          <p:nvSpPr>
            <p:cNvPr id="159" name="Freeform 158"/>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60" name="Freeform 159"/>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tx1">
                <a:lumMod val="75000"/>
                <a:lumOff val="25000"/>
              </a:schemeClr>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grpSp>
      <p:grpSp>
        <p:nvGrpSpPr>
          <p:cNvPr id="130" name="Group 129"/>
          <p:cNvGrpSpPr/>
          <p:nvPr/>
        </p:nvGrpSpPr>
        <p:grpSpPr>
          <a:xfrm>
            <a:off x="5398786" y="3452190"/>
            <a:ext cx="1353008" cy="590956"/>
            <a:chOff x="1169928" y="2765653"/>
            <a:chExt cx="1387989" cy="554033"/>
          </a:xfrm>
          <a:effectLst>
            <a:outerShdw blurRad="304800" dist="431800" dir="60000" sx="86000" sy="86000" algn="l" rotWithShape="0">
              <a:prstClr val="black">
                <a:alpha val="41000"/>
              </a:prstClr>
            </a:outerShdw>
          </a:effectLst>
        </p:grpSpPr>
        <p:sp>
          <p:nvSpPr>
            <p:cNvPr id="135" name="Freeform 134"/>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36" name="Freeform 135"/>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6"/>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grpSp>
      <p:grpSp>
        <p:nvGrpSpPr>
          <p:cNvPr id="132" name="Group 131"/>
          <p:cNvGrpSpPr/>
          <p:nvPr/>
        </p:nvGrpSpPr>
        <p:grpSpPr>
          <a:xfrm rot="10800000">
            <a:off x="5453746" y="4013155"/>
            <a:ext cx="859376" cy="475669"/>
            <a:chOff x="1738033" y="2550089"/>
            <a:chExt cx="805682" cy="445949"/>
          </a:xfrm>
        </p:grpSpPr>
        <p:cxnSp>
          <p:nvCxnSpPr>
            <p:cNvPr id="133" name="Straight Connector 132"/>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a:cxnSpLocks/>
            </p:cNvCxnSpPr>
            <p:nvPr/>
          </p:nvCxnSpPr>
          <p:spPr>
            <a:xfrm rot="10800000">
              <a:off x="1738033" y="2550089"/>
              <a:ext cx="80568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38" name="Group 137"/>
          <p:cNvGrpSpPr/>
          <p:nvPr/>
        </p:nvGrpSpPr>
        <p:grpSpPr>
          <a:xfrm>
            <a:off x="4396593" y="3452190"/>
            <a:ext cx="1353008" cy="590956"/>
            <a:chOff x="1169928" y="2765653"/>
            <a:chExt cx="1387989" cy="554033"/>
          </a:xfrm>
          <a:effectLst>
            <a:outerShdw blurRad="304800" dist="431800" dir="60000" sx="86000" sy="86000" algn="l" rotWithShape="0">
              <a:prstClr val="black">
                <a:alpha val="41000"/>
              </a:prstClr>
            </a:outerShdw>
          </a:effectLst>
        </p:grpSpPr>
        <p:sp>
          <p:nvSpPr>
            <p:cNvPr id="143" name="Freeform 142"/>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44" name="Freeform 143"/>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5"/>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grpSp>
      <p:grpSp>
        <p:nvGrpSpPr>
          <p:cNvPr id="114" name="Group 113"/>
          <p:cNvGrpSpPr/>
          <p:nvPr/>
        </p:nvGrpSpPr>
        <p:grpSpPr>
          <a:xfrm>
            <a:off x="3394399" y="3452190"/>
            <a:ext cx="1353008" cy="590956"/>
            <a:chOff x="1169928" y="2765653"/>
            <a:chExt cx="1387989" cy="554033"/>
          </a:xfrm>
          <a:effectLst>
            <a:outerShdw blurRad="304800" dist="431800" dir="60000" sx="86000" sy="86000" algn="l" rotWithShape="0">
              <a:prstClr val="black">
                <a:alpha val="41000"/>
              </a:prstClr>
            </a:outerShdw>
          </a:effectLst>
        </p:grpSpPr>
        <p:sp>
          <p:nvSpPr>
            <p:cNvPr id="119" name="Freeform 118"/>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20" name="Freeform 119"/>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4"/>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grpSp>
      <p:grpSp>
        <p:nvGrpSpPr>
          <p:cNvPr id="116" name="Group 115"/>
          <p:cNvGrpSpPr/>
          <p:nvPr/>
        </p:nvGrpSpPr>
        <p:grpSpPr>
          <a:xfrm rot="10800000">
            <a:off x="3477988" y="4013155"/>
            <a:ext cx="830747" cy="475669"/>
            <a:chOff x="1738033" y="2550089"/>
            <a:chExt cx="778842" cy="445949"/>
          </a:xfrm>
        </p:grpSpPr>
        <p:cxnSp>
          <p:nvCxnSpPr>
            <p:cNvPr id="117" name="Straight Connector 116"/>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a:cxnSpLocks/>
            </p:cNvCxnSpPr>
            <p:nvPr/>
          </p:nvCxnSpPr>
          <p:spPr>
            <a:xfrm rot="10800000">
              <a:off x="1738033" y="2550089"/>
              <a:ext cx="77884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22" name="Group 121"/>
          <p:cNvGrpSpPr/>
          <p:nvPr/>
        </p:nvGrpSpPr>
        <p:grpSpPr>
          <a:xfrm>
            <a:off x="2392206" y="3452190"/>
            <a:ext cx="1353008" cy="590956"/>
            <a:chOff x="1169928" y="2765653"/>
            <a:chExt cx="1387989" cy="554033"/>
          </a:xfrm>
          <a:effectLst>
            <a:outerShdw blurRad="304800" dist="431800" dir="60000" sx="86000" sy="86000" algn="l" rotWithShape="0">
              <a:prstClr val="black">
                <a:alpha val="41000"/>
              </a:prstClr>
            </a:outerShdw>
          </a:effectLst>
        </p:grpSpPr>
        <p:sp>
          <p:nvSpPr>
            <p:cNvPr id="127" name="Freeform 126"/>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28" name="Freeform 127"/>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3"/>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grpSp>
      <p:grpSp>
        <p:nvGrpSpPr>
          <p:cNvPr id="105" name="Group 104"/>
          <p:cNvGrpSpPr/>
          <p:nvPr/>
        </p:nvGrpSpPr>
        <p:grpSpPr>
          <a:xfrm>
            <a:off x="1390012" y="3452190"/>
            <a:ext cx="1353008" cy="590956"/>
            <a:chOff x="1169928" y="2765653"/>
            <a:chExt cx="1387989" cy="554033"/>
          </a:xfrm>
          <a:effectLst>
            <a:outerShdw blurRad="304800" dist="431800" dir="60000" sx="86000" sy="86000" algn="l" rotWithShape="0">
              <a:prstClr val="black">
                <a:alpha val="41000"/>
              </a:prstClr>
            </a:outerShdw>
          </a:effectLst>
        </p:grpSpPr>
        <p:sp>
          <p:nvSpPr>
            <p:cNvPr id="110" name="Freeform 109"/>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11" name="Freeform 110"/>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2"/>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grpSp>
      <p:grpSp>
        <p:nvGrpSpPr>
          <p:cNvPr id="107" name="Group 106"/>
          <p:cNvGrpSpPr/>
          <p:nvPr/>
        </p:nvGrpSpPr>
        <p:grpSpPr>
          <a:xfrm rot="10800000">
            <a:off x="1461411" y="4013155"/>
            <a:ext cx="842939" cy="475669"/>
            <a:chOff x="1738033" y="2550089"/>
            <a:chExt cx="790272" cy="445949"/>
          </a:xfrm>
        </p:grpSpPr>
        <p:cxnSp>
          <p:nvCxnSpPr>
            <p:cNvPr id="108" name="Straight Connector 107"/>
            <p:cNvCxnSpPr/>
            <p:nvPr/>
          </p:nvCxnSpPr>
          <p:spPr>
            <a:xfrm rot="10800000" flipV="1">
              <a:off x="1961007" y="2550089"/>
              <a:ext cx="0" cy="445949"/>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a:cxnSpLocks/>
            </p:cNvCxnSpPr>
            <p:nvPr/>
          </p:nvCxnSpPr>
          <p:spPr>
            <a:xfrm rot="10800000">
              <a:off x="1738033" y="2550089"/>
              <a:ext cx="79027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387820" y="3452190"/>
            <a:ext cx="1353008" cy="590956"/>
            <a:chOff x="1169928" y="2765653"/>
            <a:chExt cx="1387989" cy="554033"/>
          </a:xfrm>
          <a:effectLst>
            <a:outerShdw blurRad="304800" dist="431800" dir="60000" sx="86000" sy="86000" algn="l" rotWithShape="0">
              <a:prstClr val="black">
                <a:alpha val="41000"/>
              </a:prstClr>
            </a:outerShdw>
          </a:effectLst>
        </p:grpSpPr>
        <p:sp>
          <p:nvSpPr>
            <p:cNvPr id="97" name="Freeform 96"/>
            <p:cNvSpPr/>
            <p:nvPr/>
          </p:nvSpPr>
          <p:spPr bwMode="auto">
            <a:xfrm>
              <a:off x="1169928" y="2765653"/>
              <a:ext cx="1387989" cy="554033"/>
            </a:xfrm>
            <a:custGeom>
              <a:avLst/>
              <a:gdLst>
                <a:gd name="connsiteX0" fmla="*/ 1221779 w 1387989"/>
                <a:gd name="connsiteY0" fmla="*/ 0 h 554033"/>
                <a:gd name="connsiteX1" fmla="*/ 1387989 w 1387989"/>
                <a:gd name="connsiteY1" fmla="*/ 277016 h 554033"/>
                <a:gd name="connsiteX2" fmla="*/ 1221779 w 1387989"/>
                <a:gd name="connsiteY2" fmla="*/ 554033 h 554033"/>
                <a:gd name="connsiteX3" fmla="*/ 0 w 1387989"/>
                <a:gd name="connsiteY3" fmla="*/ 469420 h 554033"/>
                <a:gd name="connsiteX4" fmla="*/ 115442 w 1387989"/>
                <a:gd name="connsiteY4" fmla="*/ 277016 h 554033"/>
                <a:gd name="connsiteX5" fmla="*/ 0 w 1387989"/>
                <a:gd name="connsiteY5" fmla="*/ 84613 h 55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989" h="554033">
                  <a:moveTo>
                    <a:pt x="1221779" y="0"/>
                  </a:moveTo>
                  <a:lnTo>
                    <a:pt x="1387989" y="277016"/>
                  </a:lnTo>
                  <a:lnTo>
                    <a:pt x="1221779" y="554033"/>
                  </a:lnTo>
                  <a:lnTo>
                    <a:pt x="0" y="469420"/>
                  </a:lnTo>
                  <a:lnTo>
                    <a:pt x="115442" y="277016"/>
                  </a:lnTo>
                  <a:lnTo>
                    <a:pt x="0" y="84613"/>
                  </a:lnTo>
                  <a:close/>
                </a:path>
              </a:pathLst>
            </a:cu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94" name="Freeform 93"/>
            <p:cNvSpPr/>
            <p:nvPr/>
          </p:nvSpPr>
          <p:spPr bwMode="auto">
            <a:xfrm>
              <a:off x="1169928" y="2787420"/>
              <a:ext cx="1060597" cy="510496"/>
            </a:xfrm>
            <a:custGeom>
              <a:avLst/>
              <a:gdLst>
                <a:gd name="connsiteX0" fmla="*/ 907448 w 1060597"/>
                <a:gd name="connsiteY0" fmla="*/ 0 h 510496"/>
                <a:gd name="connsiteX1" fmla="*/ 1060597 w 1060597"/>
                <a:gd name="connsiteY1" fmla="*/ 255248 h 510496"/>
                <a:gd name="connsiteX2" fmla="*/ 907448 w 1060597"/>
                <a:gd name="connsiteY2" fmla="*/ 510496 h 510496"/>
                <a:gd name="connsiteX3" fmla="*/ 0 w 1060597"/>
                <a:gd name="connsiteY3" fmla="*/ 447652 h 510496"/>
                <a:gd name="connsiteX4" fmla="*/ 115442 w 1060597"/>
                <a:gd name="connsiteY4" fmla="*/ 255248 h 510496"/>
                <a:gd name="connsiteX5" fmla="*/ 0 w 1060597"/>
                <a:gd name="connsiteY5" fmla="*/ 62845 h 5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597" h="510496">
                  <a:moveTo>
                    <a:pt x="907448" y="0"/>
                  </a:moveTo>
                  <a:lnTo>
                    <a:pt x="1060597" y="255248"/>
                  </a:lnTo>
                  <a:lnTo>
                    <a:pt x="907448" y="510496"/>
                  </a:lnTo>
                  <a:lnTo>
                    <a:pt x="0" y="447652"/>
                  </a:lnTo>
                  <a:lnTo>
                    <a:pt x="115442" y="255248"/>
                  </a:lnTo>
                  <a:lnTo>
                    <a:pt x="0" y="62845"/>
                  </a:lnTo>
                  <a:close/>
                </a:path>
              </a:pathLst>
            </a:custGeom>
            <a:solidFill>
              <a:schemeClr val="accent1"/>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grpSp>
      <p:sp>
        <p:nvSpPr>
          <p:cNvPr id="69" name="Rectangle 68"/>
          <p:cNvSpPr/>
          <p:nvPr/>
        </p:nvSpPr>
        <p:spPr>
          <a:xfrm>
            <a:off x="700810" y="3655334"/>
            <a:ext cx="651266" cy="184666"/>
          </a:xfrm>
          <a:prstGeom prst="rect">
            <a:avLst/>
          </a:prstGeom>
        </p:spPr>
        <p:txBody>
          <a:bodyPr wrap="square" lIns="0" tIns="0" rIns="0" bIns="0" anchor="ctr">
            <a:spAutoFit/>
          </a:bodyPr>
          <a:lstStyle/>
          <a:p>
            <a:pPr algn="ctr"/>
            <a:r>
              <a:rPr lang="en-US" sz="1200" b="1" dirty="0">
                <a:solidFill>
                  <a:schemeClr val="bg1"/>
                </a:solidFill>
              </a:rPr>
              <a:t>2020</a:t>
            </a:r>
            <a:endParaRPr lang="en-US" sz="1200" dirty="0">
              <a:solidFill>
                <a:schemeClr val="bg1"/>
              </a:solidFill>
            </a:endParaRPr>
          </a:p>
        </p:txBody>
      </p:sp>
      <p:sp>
        <p:nvSpPr>
          <p:cNvPr id="70" name="Rectangle 69"/>
          <p:cNvSpPr/>
          <p:nvPr/>
        </p:nvSpPr>
        <p:spPr>
          <a:xfrm>
            <a:off x="1703004" y="3655334"/>
            <a:ext cx="651266" cy="184666"/>
          </a:xfrm>
          <a:prstGeom prst="rect">
            <a:avLst/>
          </a:prstGeom>
        </p:spPr>
        <p:txBody>
          <a:bodyPr wrap="square" lIns="0" tIns="0" rIns="0" bIns="0" anchor="ctr">
            <a:spAutoFit/>
          </a:bodyPr>
          <a:lstStyle/>
          <a:p>
            <a:pPr algn="ctr"/>
            <a:r>
              <a:rPr lang="en-US" sz="1200" b="1" dirty="0">
                <a:solidFill>
                  <a:schemeClr val="bg1"/>
                </a:solidFill>
              </a:rPr>
              <a:t>2021</a:t>
            </a:r>
            <a:endParaRPr lang="en-US" sz="1200" dirty="0">
              <a:solidFill>
                <a:schemeClr val="bg1"/>
              </a:solidFill>
            </a:endParaRPr>
          </a:p>
        </p:txBody>
      </p:sp>
      <p:sp>
        <p:nvSpPr>
          <p:cNvPr id="71" name="Rectangle 70"/>
          <p:cNvSpPr/>
          <p:nvPr/>
        </p:nvSpPr>
        <p:spPr>
          <a:xfrm>
            <a:off x="2705197" y="3655334"/>
            <a:ext cx="651266" cy="184666"/>
          </a:xfrm>
          <a:prstGeom prst="rect">
            <a:avLst/>
          </a:prstGeom>
        </p:spPr>
        <p:txBody>
          <a:bodyPr wrap="square" lIns="0" tIns="0" rIns="0" bIns="0" anchor="ctr">
            <a:spAutoFit/>
          </a:bodyPr>
          <a:lstStyle/>
          <a:p>
            <a:pPr algn="ctr"/>
            <a:r>
              <a:rPr lang="en-US" sz="1200" b="1" dirty="0">
                <a:solidFill>
                  <a:schemeClr val="bg1"/>
                </a:solidFill>
              </a:rPr>
              <a:t>2022</a:t>
            </a:r>
            <a:endParaRPr lang="en-US" sz="1200" dirty="0">
              <a:solidFill>
                <a:schemeClr val="bg1"/>
              </a:solidFill>
            </a:endParaRPr>
          </a:p>
        </p:txBody>
      </p:sp>
      <p:sp>
        <p:nvSpPr>
          <p:cNvPr id="72" name="Rectangle 71"/>
          <p:cNvSpPr/>
          <p:nvPr/>
        </p:nvSpPr>
        <p:spPr>
          <a:xfrm>
            <a:off x="3707389" y="3655334"/>
            <a:ext cx="651266" cy="184666"/>
          </a:xfrm>
          <a:prstGeom prst="rect">
            <a:avLst/>
          </a:prstGeom>
        </p:spPr>
        <p:txBody>
          <a:bodyPr wrap="square" lIns="0" tIns="0" rIns="0" bIns="0" anchor="ctr">
            <a:spAutoFit/>
          </a:bodyPr>
          <a:lstStyle/>
          <a:p>
            <a:pPr algn="ctr"/>
            <a:r>
              <a:rPr lang="en-US" sz="1200" b="1" dirty="0">
                <a:solidFill>
                  <a:schemeClr val="bg1"/>
                </a:solidFill>
              </a:rPr>
              <a:t>2023</a:t>
            </a:r>
            <a:endParaRPr lang="en-US" sz="1200" dirty="0">
              <a:solidFill>
                <a:schemeClr val="bg1"/>
              </a:solidFill>
            </a:endParaRPr>
          </a:p>
        </p:txBody>
      </p:sp>
      <p:sp>
        <p:nvSpPr>
          <p:cNvPr id="73" name="Rectangle 72"/>
          <p:cNvSpPr/>
          <p:nvPr/>
        </p:nvSpPr>
        <p:spPr>
          <a:xfrm>
            <a:off x="4709583" y="3655334"/>
            <a:ext cx="651266" cy="184666"/>
          </a:xfrm>
          <a:prstGeom prst="rect">
            <a:avLst/>
          </a:prstGeom>
        </p:spPr>
        <p:txBody>
          <a:bodyPr wrap="square" lIns="0" tIns="0" rIns="0" bIns="0" anchor="ctr">
            <a:spAutoFit/>
          </a:bodyPr>
          <a:lstStyle/>
          <a:p>
            <a:pPr algn="ctr"/>
            <a:r>
              <a:rPr lang="en-US" sz="1200" b="1" dirty="0">
                <a:solidFill>
                  <a:schemeClr val="bg1"/>
                </a:solidFill>
              </a:rPr>
              <a:t>2024</a:t>
            </a:r>
            <a:endParaRPr lang="en-US" sz="1200" dirty="0">
              <a:solidFill>
                <a:schemeClr val="bg1"/>
              </a:solidFill>
            </a:endParaRPr>
          </a:p>
        </p:txBody>
      </p:sp>
      <p:sp>
        <p:nvSpPr>
          <p:cNvPr id="74" name="Rectangle 73"/>
          <p:cNvSpPr/>
          <p:nvPr/>
        </p:nvSpPr>
        <p:spPr>
          <a:xfrm>
            <a:off x="5711778" y="3655334"/>
            <a:ext cx="651266" cy="184666"/>
          </a:xfrm>
          <a:prstGeom prst="rect">
            <a:avLst/>
          </a:prstGeom>
        </p:spPr>
        <p:txBody>
          <a:bodyPr wrap="square" lIns="0" tIns="0" rIns="0" bIns="0" anchor="ctr">
            <a:spAutoFit/>
          </a:bodyPr>
          <a:lstStyle/>
          <a:p>
            <a:pPr algn="ctr"/>
            <a:r>
              <a:rPr lang="en-US" sz="1200" b="1" dirty="0">
                <a:solidFill>
                  <a:schemeClr val="bg1"/>
                </a:solidFill>
              </a:rPr>
              <a:t>2025</a:t>
            </a:r>
            <a:endParaRPr lang="en-US" sz="1200" dirty="0">
              <a:solidFill>
                <a:schemeClr val="bg1"/>
              </a:solidFill>
            </a:endParaRPr>
          </a:p>
        </p:txBody>
      </p:sp>
      <p:sp>
        <p:nvSpPr>
          <p:cNvPr id="79" name="Rectangle 78"/>
          <p:cNvSpPr/>
          <p:nvPr/>
        </p:nvSpPr>
        <p:spPr>
          <a:xfrm>
            <a:off x="6713970" y="3655334"/>
            <a:ext cx="651266" cy="184666"/>
          </a:xfrm>
          <a:prstGeom prst="rect">
            <a:avLst/>
          </a:prstGeom>
        </p:spPr>
        <p:txBody>
          <a:bodyPr wrap="square" lIns="0" tIns="0" rIns="0" bIns="0" anchor="ctr">
            <a:spAutoFit/>
          </a:bodyPr>
          <a:lstStyle/>
          <a:p>
            <a:pPr algn="ctr"/>
            <a:r>
              <a:rPr lang="en-US" sz="1200" b="1" dirty="0">
                <a:solidFill>
                  <a:schemeClr val="bg1"/>
                </a:solidFill>
              </a:rPr>
              <a:t>2026</a:t>
            </a:r>
            <a:endParaRPr lang="en-US" sz="1200" dirty="0">
              <a:solidFill>
                <a:schemeClr val="bg1"/>
              </a:solidFill>
            </a:endParaRPr>
          </a:p>
        </p:txBody>
      </p:sp>
      <p:sp>
        <p:nvSpPr>
          <p:cNvPr id="80" name="Rectangle 79"/>
          <p:cNvSpPr/>
          <p:nvPr/>
        </p:nvSpPr>
        <p:spPr>
          <a:xfrm>
            <a:off x="7716168" y="3655334"/>
            <a:ext cx="651266" cy="184666"/>
          </a:xfrm>
          <a:prstGeom prst="rect">
            <a:avLst/>
          </a:prstGeom>
        </p:spPr>
        <p:txBody>
          <a:bodyPr wrap="square" lIns="0" tIns="0" rIns="0" bIns="0" anchor="ctr">
            <a:spAutoFit/>
          </a:bodyPr>
          <a:lstStyle/>
          <a:p>
            <a:pPr algn="ctr"/>
            <a:r>
              <a:rPr lang="en-US" sz="1200" b="1" dirty="0">
                <a:solidFill>
                  <a:schemeClr val="bg1"/>
                </a:solidFill>
              </a:rPr>
              <a:t>2027</a:t>
            </a:r>
            <a:endParaRPr lang="en-US" sz="1200" dirty="0">
              <a:solidFill>
                <a:schemeClr val="bg1"/>
              </a:solidFill>
            </a:endParaRPr>
          </a:p>
        </p:txBody>
      </p:sp>
      <p:sp>
        <p:nvSpPr>
          <p:cNvPr id="61" name="TextBox 60">
            <a:extLst>
              <a:ext uri="{FF2B5EF4-FFF2-40B4-BE49-F238E27FC236}">
                <a16:creationId xmlns:a16="http://schemas.microsoft.com/office/drawing/2014/main" id="{E1DA824E-0AE8-4614-826C-04746B0D212E}"/>
              </a:ext>
            </a:extLst>
          </p:cNvPr>
          <p:cNvSpPr txBox="1"/>
          <p:nvPr/>
        </p:nvSpPr>
        <p:spPr>
          <a:xfrm flipH="1">
            <a:off x="431043" y="2143685"/>
            <a:ext cx="1266560" cy="743793"/>
          </a:xfrm>
          <a:prstGeom prst="rect">
            <a:avLst/>
          </a:prstGeom>
          <a:noFill/>
        </p:spPr>
        <p:txBody>
          <a:bodyPr wrap="square" lIns="0" tIns="0" rIns="0" bIns="0" anchor="ctr">
            <a:spAutoFit/>
          </a:bodyPr>
          <a:lstStyle/>
          <a:p>
            <a:pPr>
              <a:spcAft>
                <a:spcPts val="375"/>
              </a:spcAft>
            </a:pPr>
            <a:r>
              <a:rPr lang="en-US" sz="1350" b="1" dirty="0">
                <a:solidFill>
                  <a:schemeClr val="bg1">
                    <a:lumMod val="50000"/>
                  </a:schemeClr>
                </a:solidFill>
                <a:cs typeface="Mongolian Baiti" panose="03000500000000000000" pitchFamily="66" charset="0"/>
              </a:rPr>
              <a:t>20 JAN </a:t>
            </a:r>
            <a:r>
              <a:rPr lang="en-US" sz="1500" b="1" dirty="0">
                <a:solidFill>
                  <a:schemeClr val="accent1"/>
                </a:solidFill>
                <a:cs typeface="Mongolian Baiti" panose="03000500000000000000" pitchFamily="66" charset="0"/>
              </a:rPr>
              <a:t>2020</a:t>
            </a:r>
            <a:endParaRPr lang="en-US" sz="1350" b="1" dirty="0">
              <a:solidFill>
                <a:schemeClr val="accent1"/>
              </a:solidFill>
              <a:cs typeface="Mongolian Baiti" panose="03000500000000000000" pitchFamily="66" charset="0"/>
            </a:endParaRPr>
          </a:p>
          <a:p>
            <a:pPr>
              <a:spcAft>
                <a:spcPts val="375"/>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2" name="TextBox 61">
            <a:extLst>
              <a:ext uri="{FF2B5EF4-FFF2-40B4-BE49-F238E27FC236}">
                <a16:creationId xmlns:a16="http://schemas.microsoft.com/office/drawing/2014/main" id="{B7B2FE75-FBF6-4215-862C-F411E427A14F}"/>
              </a:ext>
            </a:extLst>
          </p:cNvPr>
          <p:cNvSpPr txBox="1"/>
          <p:nvPr/>
        </p:nvSpPr>
        <p:spPr>
          <a:xfrm flipH="1">
            <a:off x="1433236" y="4607855"/>
            <a:ext cx="1266560" cy="743793"/>
          </a:xfrm>
          <a:prstGeom prst="rect">
            <a:avLst/>
          </a:prstGeom>
          <a:noFill/>
        </p:spPr>
        <p:txBody>
          <a:bodyPr wrap="square" lIns="0" tIns="0" rIns="0" bIns="0" anchor="ctr">
            <a:spAutoFit/>
          </a:bodyPr>
          <a:lstStyle/>
          <a:p>
            <a:pPr>
              <a:spcAft>
                <a:spcPts val="375"/>
              </a:spcAft>
            </a:pPr>
            <a:r>
              <a:rPr lang="en-US" sz="1350" b="1" dirty="0">
                <a:solidFill>
                  <a:schemeClr val="bg1">
                    <a:lumMod val="50000"/>
                  </a:schemeClr>
                </a:solidFill>
                <a:cs typeface="Mongolian Baiti" panose="03000500000000000000" pitchFamily="66" charset="0"/>
              </a:rPr>
              <a:t>20 JAN </a:t>
            </a:r>
            <a:r>
              <a:rPr lang="en-US" sz="1500" b="1" dirty="0">
                <a:solidFill>
                  <a:schemeClr val="accent2"/>
                </a:solidFill>
                <a:cs typeface="Mongolian Baiti" panose="03000500000000000000" pitchFamily="66" charset="0"/>
              </a:rPr>
              <a:t>2021</a:t>
            </a:r>
            <a:endParaRPr lang="en-US" sz="1350" b="1" dirty="0">
              <a:solidFill>
                <a:schemeClr val="accent2"/>
              </a:solidFill>
              <a:cs typeface="Mongolian Baiti" panose="03000500000000000000" pitchFamily="66" charset="0"/>
            </a:endParaRPr>
          </a:p>
          <a:p>
            <a:pPr>
              <a:spcAft>
                <a:spcPts val="375"/>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4" name="TextBox 63">
            <a:extLst>
              <a:ext uri="{FF2B5EF4-FFF2-40B4-BE49-F238E27FC236}">
                <a16:creationId xmlns:a16="http://schemas.microsoft.com/office/drawing/2014/main" id="{64340370-1A77-4FEC-A352-1AA78433318C}"/>
              </a:ext>
            </a:extLst>
          </p:cNvPr>
          <p:cNvSpPr txBox="1"/>
          <p:nvPr/>
        </p:nvSpPr>
        <p:spPr>
          <a:xfrm flipH="1">
            <a:off x="2435428" y="2143685"/>
            <a:ext cx="1266560" cy="743793"/>
          </a:xfrm>
          <a:prstGeom prst="rect">
            <a:avLst/>
          </a:prstGeom>
          <a:noFill/>
        </p:spPr>
        <p:txBody>
          <a:bodyPr wrap="square" lIns="0" tIns="0" rIns="0" bIns="0" anchor="ctr">
            <a:spAutoFit/>
          </a:bodyPr>
          <a:lstStyle/>
          <a:p>
            <a:pPr>
              <a:spcAft>
                <a:spcPts val="375"/>
              </a:spcAft>
            </a:pPr>
            <a:r>
              <a:rPr lang="en-US" sz="1350" b="1" dirty="0">
                <a:solidFill>
                  <a:schemeClr val="bg1">
                    <a:lumMod val="50000"/>
                  </a:schemeClr>
                </a:solidFill>
                <a:cs typeface="Mongolian Baiti" panose="03000500000000000000" pitchFamily="66" charset="0"/>
              </a:rPr>
              <a:t>20 JAN </a:t>
            </a:r>
            <a:r>
              <a:rPr lang="en-US" sz="1500" b="1" dirty="0">
                <a:solidFill>
                  <a:schemeClr val="accent3"/>
                </a:solidFill>
                <a:cs typeface="Mongolian Baiti" panose="03000500000000000000" pitchFamily="66" charset="0"/>
              </a:rPr>
              <a:t>2022</a:t>
            </a:r>
            <a:endParaRPr lang="en-US" sz="1350" b="1" dirty="0">
              <a:solidFill>
                <a:schemeClr val="accent3"/>
              </a:solidFill>
              <a:cs typeface="Mongolian Baiti" panose="03000500000000000000" pitchFamily="66" charset="0"/>
            </a:endParaRPr>
          </a:p>
          <a:p>
            <a:pPr>
              <a:spcAft>
                <a:spcPts val="375"/>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5" name="TextBox 64">
            <a:extLst>
              <a:ext uri="{FF2B5EF4-FFF2-40B4-BE49-F238E27FC236}">
                <a16:creationId xmlns:a16="http://schemas.microsoft.com/office/drawing/2014/main" id="{358AEF6F-991C-47FA-8163-B3611E9F87F9}"/>
              </a:ext>
            </a:extLst>
          </p:cNvPr>
          <p:cNvSpPr txBox="1"/>
          <p:nvPr/>
        </p:nvSpPr>
        <p:spPr>
          <a:xfrm flipH="1">
            <a:off x="3437620" y="4607855"/>
            <a:ext cx="1266560" cy="743793"/>
          </a:xfrm>
          <a:prstGeom prst="rect">
            <a:avLst/>
          </a:prstGeom>
          <a:noFill/>
        </p:spPr>
        <p:txBody>
          <a:bodyPr wrap="square" lIns="0" tIns="0" rIns="0" bIns="0" anchor="ctr">
            <a:spAutoFit/>
          </a:bodyPr>
          <a:lstStyle/>
          <a:p>
            <a:pPr>
              <a:spcAft>
                <a:spcPts val="375"/>
              </a:spcAft>
            </a:pPr>
            <a:r>
              <a:rPr lang="en-US" sz="1350" b="1" dirty="0">
                <a:solidFill>
                  <a:schemeClr val="bg1">
                    <a:lumMod val="50000"/>
                  </a:schemeClr>
                </a:solidFill>
                <a:cs typeface="Mongolian Baiti" panose="03000500000000000000" pitchFamily="66" charset="0"/>
              </a:rPr>
              <a:t>20 JAN </a:t>
            </a:r>
            <a:r>
              <a:rPr lang="en-US" sz="1500" b="1" dirty="0">
                <a:solidFill>
                  <a:schemeClr val="accent4"/>
                </a:solidFill>
                <a:cs typeface="Mongolian Baiti" panose="03000500000000000000" pitchFamily="66" charset="0"/>
              </a:rPr>
              <a:t>2023</a:t>
            </a:r>
            <a:endParaRPr lang="en-US" sz="1350" b="1" dirty="0">
              <a:solidFill>
                <a:schemeClr val="accent4"/>
              </a:solidFill>
              <a:cs typeface="Mongolian Baiti" panose="03000500000000000000" pitchFamily="66" charset="0"/>
            </a:endParaRPr>
          </a:p>
          <a:p>
            <a:pPr>
              <a:spcAft>
                <a:spcPts val="375"/>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6" name="TextBox 65">
            <a:extLst>
              <a:ext uri="{FF2B5EF4-FFF2-40B4-BE49-F238E27FC236}">
                <a16:creationId xmlns:a16="http://schemas.microsoft.com/office/drawing/2014/main" id="{26565573-745E-48A4-96A2-755C118ECADD}"/>
              </a:ext>
            </a:extLst>
          </p:cNvPr>
          <p:cNvSpPr txBox="1"/>
          <p:nvPr/>
        </p:nvSpPr>
        <p:spPr>
          <a:xfrm flipH="1">
            <a:off x="4439875" y="2143685"/>
            <a:ext cx="1266560" cy="743793"/>
          </a:xfrm>
          <a:prstGeom prst="rect">
            <a:avLst/>
          </a:prstGeom>
          <a:noFill/>
        </p:spPr>
        <p:txBody>
          <a:bodyPr wrap="square" lIns="0" tIns="0" rIns="0" bIns="0" anchor="ctr">
            <a:spAutoFit/>
          </a:bodyPr>
          <a:lstStyle/>
          <a:p>
            <a:pPr>
              <a:spcAft>
                <a:spcPts val="375"/>
              </a:spcAft>
            </a:pPr>
            <a:r>
              <a:rPr lang="en-US" sz="1350" b="1" dirty="0">
                <a:solidFill>
                  <a:schemeClr val="bg1">
                    <a:lumMod val="50000"/>
                  </a:schemeClr>
                </a:solidFill>
                <a:cs typeface="Mongolian Baiti" panose="03000500000000000000" pitchFamily="66" charset="0"/>
              </a:rPr>
              <a:t>20 JAN </a:t>
            </a:r>
            <a:r>
              <a:rPr lang="en-US" sz="1500" b="1" dirty="0">
                <a:solidFill>
                  <a:schemeClr val="accent5"/>
                </a:solidFill>
                <a:cs typeface="Mongolian Baiti" panose="03000500000000000000" pitchFamily="66" charset="0"/>
              </a:rPr>
              <a:t>2024</a:t>
            </a:r>
            <a:endParaRPr lang="en-US" sz="1350" b="1" dirty="0">
              <a:solidFill>
                <a:schemeClr val="accent5"/>
              </a:solidFill>
              <a:cs typeface="Mongolian Baiti" panose="03000500000000000000" pitchFamily="66" charset="0"/>
            </a:endParaRPr>
          </a:p>
          <a:p>
            <a:pPr>
              <a:spcAft>
                <a:spcPts val="375"/>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7" name="TextBox 66">
            <a:extLst>
              <a:ext uri="{FF2B5EF4-FFF2-40B4-BE49-F238E27FC236}">
                <a16:creationId xmlns:a16="http://schemas.microsoft.com/office/drawing/2014/main" id="{E3703876-E486-407D-BA62-14F00D525CEE}"/>
              </a:ext>
            </a:extLst>
          </p:cNvPr>
          <p:cNvSpPr txBox="1"/>
          <p:nvPr/>
        </p:nvSpPr>
        <p:spPr>
          <a:xfrm flipH="1">
            <a:off x="5442007" y="4607855"/>
            <a:ext cx="1266560" cy="743793"/>
          </a:xfrm>
          <a:prstGeom prst="rect">
            <a:avLst/>
          </a:prstGeom>
          <a:noFill/>
        </p:spPr>
        <p:txBody>
          <a:bodyPr wrap="square" lIns="0" tIns="0" rIns="0" bIns="0" anchor="ctr">
            <a:spAutoFit/>
          </a:bodyPr>
          <a:lstStyle/>
          <a:p>
            <a:pPr>
              <a:spcAft>
                <a:spcPts val="375"/>
              </a:spcAft>
            </a:pPr>
            <a:r>
              <a:rPr lang="en-US" sz="1350" b="1" dirty="0">
                <a:solidFill>
                  <a:schemeClr val="bg1">
                    <a:lumMod val="50000"/>
                  </a:schemeClr>
                </a:solidFill>
                <a:cs typeface="Mongolian Baiti" panose="03000500000000000000" pitchFamily="66" charset="0"/>
              </a:rPr>
              <a:t>20 JAN </a:t>
            </a:r>
            <a:r>
              <a:rPr lang="en-US" sz="1500" b="1" dirty="0">
                <a:solidFill>
                  <a:schemeClr val="accent6"/>
                </a:solidFill>
                <a:cs typeface="Mongolian Baiti" panose="03000500000000000000" pitchFamily="66" charset="0"/>
              </a:rPr>
              <a:t>2025</a:t>
            </a:r>
            <a:endParaRPr lang="en-US" sz="1350" b="1" dirty="0">
              <a:solidFill>
                <a:schemeClr val="accent6"/>
              </a:solidFill>
              <a:cs typeface="Mongolian Baiti" panose="03000500000000000000" pitchFamily="66" charset="0"/>
            </a:endParaRPr>
          </a:p>
          <a:p>
            <a:pPr>
              <a:spcAft>
                <a:spcPts val="375"/>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68" name="TextBox 67">
            <a:extLst>
              <a:ext uri="{FF2B5EF4-FFF2-40B4-BE49-F238E27FC236}">
                <a16:creationId xmlns:a16="http://schemas.microsoft.com/office/drawing/2014/main" id="{333F156D-58FC-4EEA-B49C-C3FA201E1951}"/>
              </a:ext>
            </a:extLst>
          </p:cNvPr>
          <p:cNvSpPr txBox="1"/>
          <p:nvPr/>
        </p:nvSpPr>
        <p:spPr>
          <a:xfrm flipH="1">
            <a:off x="7446397" y="4607855"/>
            <a:ext cx="1266560" cy="743793"/>
          </a:xfrm>
          <a:prstGeom prst="rect">
            <a:avLst/>
          </a:prstGeom>
          <a:noFill/>
        </p:spPr>
        <p:txBody>
          <a:bodyPr wrap="square" lIns="0" tIns="0" rIns="0" bIns="0" anchor="ctr">
            <a:spAutoFit/>
          </a:bodyPr>
          <a:lstStyle/>
          <a:p>
            <a:pPr>
              <a:spcAft>
                <a:spcPts val="375"/>
              </a:spcAft>
            </a:pPr>
            <a:r>
              <a:rPr lang="en-US" sz="1350" b="1" dirty="0">
                <a:solidFill>
                  <a:schemeClr val="bg1">
                    <a:lumMod val="50000"/>
                  </a:schemeClr>
                </a:solidFill>
                <a:cs typeface="Mongolian Baiti" panose="03000500000000000000" pitchFamily="66" charset="0"/>
              </a:rPr>
              <a:t>20 JAN </a:t>
            </a:r>
            <a:r>
              <a:rPr lang="en-US" sz="1500" b="1" dirty="0">
                <a:solidFill>
                  <a:schemeClr val="tx1">
                    <a:lumMod val="50000"/>
                    <a:lumOff val="50000"/>
                  </a:schemeClr>
                </a:solidFill>
                <a:cs typeface="Mongolian Baiti" panose="03000500000000000000" pitchFamily="66" charset="0"/>
              </a:rPr>
              <a:t>2027</a:t>
            </a:r>
            <a:endParaRPr lang="en-US" sz="1350" b="1" dirty="0">
              <a:solidFill>
                <a:schemeClr val="tx1">
                  <a:lumMod val="50000"/>
                  <a:lumOff val="50000"/>
                </a:schemeClr>
              </a:solidFill>
              <a:cs typeface="Mongolian Baiti" panose="03000500000000000000" pitchFamily="66" charset="0"/>
            </a:endParaRPr>
          </a:p>
          <a:p>
            <a:pPr>
              <a:spcAft>
                <a:spcPts val="375"/>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75" name="TextBox 74">
            <a:extLst>
              <a:ext uri="{FF2B5EF4-FFF2-40B4-BE49-F238E27FC236}">
                <a16:creationId xmlns:a16="http://schemas.microsoft.com/office/drawing/2014/main" id="{8BB58F75-2C42-49DB-A39B-E8C0B8851133}"/>
              </a:ext>
            </a:extLst>
          </p:cNvPr>
          <p:cNvSpPr txBox="1"/>
          <p:nvPr/>
        </p:nvSpPr>
        <p:spPr>
          <a:xfrm flipH="1">
            <a:off x="6444202" y="2143685"/>
            <a:ext cx="1266560" cy="743793"/>
          </a:xfrm>
          <a:prstGeom prst="rect">
            <a:avLst/>
          </a:prstGeom>
          <a:noFill/>
        </p:spPr>
        <p:txBody>
          <a:bodyPr wrap="square" lIns="0" tIns="0" rIns="0" bIns="0" anchor="ctr">
            <a:spAutoFit/>
          </a:bodyPr>
          <a:lstStyle/>
          <a:p>
            <a:pPr>
              <a:spcAft>
                <a:spcPts val="375"/>
              </a:spcAft>
            </a:pPr>
            <a:r>
              <a:rPr lang="en-US" sz="1350" b="1" dirty="0">
                <a:solidFill>
                  <a:schemeClr val="bg1">
                    <a:lumMod val="50000"/>
                  </a:schemeClr>
                </a:solidFill>
                <a:cs typeface="Mongolian Baiti" panose="03000500000000000000" pitchFamily="66" charset="0"/>
              </a:rPr>
              <a:t>20 JAN </a:t>
            </a:r>
            <a:r>
              <a:rPr lang="en-US" sz="1500" b="1" dirty="0">
                <a:solidFill>
                  <a:schemeClr val="tx1">
                    <a:lumMod val="75000"/>
                    <a:lumOff val="25000"/>
                  </a:schemeClr>
                </a:solidFill>
                <a:cs typeface="Mongolian Baiti" panose="03000500000000000000" pitchFamily="66" charset="0"/>
              </a:rPr>
              <a:t>2026</a:t>
            </a:r>
            <a:endParaRPr lang="en-US" sz="1350" b="1" dirty="0">
              <a:solidFill>
                <a:schemeClr val="tx1">
                  <a:lumMod val="75000"/>
                  <a:lumOff val="25000"/>
                </a:schemeClr>
              </a:solidFill>
              <a:cs typeface="Mongolian Baiti" panose="03000500000000000000" pitchFamily="66" charset="0"/>
            </a:endParaRPr>
          </a:p>
          <a:p>
            <a:pPr>
              <a:spcAft>
                <a:spcPts val="375"/>
              </a:spcAft>
            </a:pPr>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Tree>
    <p:extLst>
      <p:ext uri="{BB962C8B-B14F-4D97-AF65-F5344CB8AC3E}">
        <p14:creationId xmlns:p14="http://schemas.microsoft.com/office/powerpoint/2010/main" val="2975431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Placeholder 85"/>
          <p:cNvSpPr>
            <a:spLocks noGrp="1"/>
          </p:cNvSpPr>
          <p:nvPr>
            <p:ph type="body" sz="half" idx="2"/>
          </p:nvPr>
        </p:nvSpPr>
        <p:spPr>
          <a:xfrm>
            <a:off x="387820" y="884975"/>
            <a:ext cx="8368363" cy="199546"/>
          </a:xfrm>
        </p:spPr>
        <p:txBody>
          <a:bodyPr/>
          <a:lstStyle/>
          <a:p>
            <a:r>
              <a:rPr lang="en-US" dirty="0"/>
              <a:t>Enter your subhead line here</a:t>
            </a:r>
          </a:p>
        </p:txBody>
      </p:sp>
      <p:sp>
        <p:nvSpPr>
          <p:cNvPr id="85" name="Title 84"/>
          <p:cNvSpPr>
            <a:spLocks noGrp="1"/>
          </p:cNvSpPr>
          <p:nvPr>
            <p:ph type="title"/>
          </p:nvPr>
        </p:nvSpPr>
        <p:spPr>
          <a:xfrm>
            <a:off x="387820" y="382773"/>
            <a:ext cx="8368363" cy="445500"/>
          </a:xfrm>
        </p:spPr>
        <p:txBody>
          <a:bodyPr/>
          <a:lstStyle/>
          <a:p>
            <a:r>
              <a:rPr lang="en-US" dirty="0"/>
              <a:t>Timeline Infographics – 8 Steps</a:t>
            </a:r>
          </a:p>
        </p:txBody>
      </p:sp>
      <p:grpSp>
        <p:nvGrpSpPr>
          <p:cNvPr id="7" name="Group 6">
            <a:extLst>
              <a:ext uri="{FF2B5EF4-FFF2-40B4-BE49-F238E27FC236}">
                <a16:creationId xmlns:a16="http://schemas.microsoft.com/office/drawing/2014/main" id="{CA8311F1-A6D4-4DBB-B78E-3A97B31D01A5}"/>
              </a:ext>
            </a:extLst>
          </p:cNvPr>
          <p:cNvGrpSpPr/>
          <p:nvPr/>
        </p:nvGrpSpPr>
        <p:grpSpPr>
          <a:xfrm>
            <a:off x="1413256" y="3083549"/>
            <a:ext cx="1190306" cy="1308825"/>
            <a:chOff x="1802431" y="3030859"/>
            <a:chExt cx="1413828" cy="1554603"/>
          </a:xfrm>
        </p:grpSpPr>
        <p:sp>
          <p:nvSpPr>
            <p:cNvPr id="130" name="Freeform 87">
              <a:extLst>
                <a:ext uri="{FF2B5EF4-FFF2-40B4-BE49-F238E27FC236}">
                  <a16:creationId xmlns:a16="http://schemas.microsoft.com/office/drawing/2014/main" id="{837842A8-0EA4-4DBB-869E-5051930C81BC}"/>
                </a:ext>
              </a:extLst>
            </p:cNvPr>
            <p:cNvSpPr/>
            <p:nvPr/>
          </p:nvSpPr>
          <p:spPr bwMode="auto">
            <a:xfrm>
              <a:off x="1802431"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2"/>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sp>
          <p:nvSpPr>
            <p:cNvPr id="131" name="Freeform 44">
              <a:extLst>
                <a:ext uri="{FF2B5EF4-FFF2-40B4-BE49-F238E27FC236}">
                  <a16:creationId xmlns:a16="http://schemas.microsoft.com/office/drawing/2014/main" id="{CEF86898-BE14-495C-BFCE-58FB62D174D5}"/>
                </a:ext>
              </a:extLst>
            </p:cNvPr>
            <p:cNvSpPr/>
            <p:nvPr/>
          </p:nvSpPr>
          <p:spPr bwMode="auto">
            <a:xfrm flipH="1">
              <a:off x="1802431"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grpSp>
      <p:grpSp>
        <p:nvGrpSpPr>
          <p:cNvPr id="2" name="Group 1">
            <a:extLst>
              <a:ext uri="{FF2B5EF4-FFF2-40B4-BE49-F238E27FC236}">
                <a16:creationId xmlns:a16="http://schemas.microsoft.com/office/drawing/2014/main" id="{0E4121A8-E380-45B5-BDAD-3BC5C861E427}"/>
              </a:ext>
            </a:extLst>
          </p:cNvPr>
          <p:cNvGrpSpPr/>
          <p:nvPr/>
        </p:nvGrpSpPr>
        <p:grpSpPr>
          <a:xfrm>
            <a:off x="2438692" y="3083549"/>
            <a:ext cx="1190306" cy="1308825"/>
            <a:chOff x="4414687" y="3030859"/>
            <a:chExt cx="1413828" cy="1554603"/>
          </a:xfrm>
        </p:grpSpPr>
        <p:sp>
          <p:nvSpPr>
            <p:cNvPr id="132" name="Freeform 89">
              <a:extLst>
                <a:ext uri="{FF2B5EF4-FFF2-40B4-BE49-F238E27FC236}">
                  <a16:creationId xmlns:a16="http://schemas.microsoft.com/office/drawing/2014/main" id="{C37B2D81-3436-4D2F-93AB-2383F0948434}"/>
                </a:ext>
              </a:extLst>
            </p:cNvPr>
            <p:cNvSpPr/>
            <p:nvPr/>
          </p:nvSpPr>
          <p:spPr bwMode="auto">
            <a:xfrm>
              <a:off x="4414687"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3"/>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sp>
          <p:nvSpPr>
            <p:cNvPr id="133" name="Freeform 56">
              <a:extLst>
                <a:ext uri="{FF2B5EF4-FFF2-40B4-BE49-F238E27FC236}">
                  <a16:creationId xmlns:a16="http://schemas.microsoft.com/office/drawing/2014/main" id="{90DF7B92-73E9-4530-AE50-148952F84839}"/>
                </a:ext>
              </a:extLst>
            </p:cNvPr>
            <p:cNvSpPr/>
            <p:nvPr/>
          </p:nvSpPr>
          <p:spPr bwMode="auto">
            <a:xfrm flipH="1">
              <a:off x="4414687"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grpSp>
      <p:grpSp>
        <p:nvGrpSpPr>
          <p:cNvPr id="3" name="Group 2">
            <a:extLst>
              <a:ext uri="{FF2B5EF4-FFF2-40B4-BE49-F238E27FC236}">
                <a16:creationId xmlns:a16="http://schemas.microsoft.com/office/drawing/2014/main" id="{6E8C7E95-FC9A-4405-A097-F3592CA8089E}"/>
              </a:ext>
            </a:extLst>
          </p:cNvPr>
          <p:cNvGrpSpPr/>
          <p:nvPr/>
        </p:nvGrpSpPr>
        <p:grpSpPr>
          <a:xfrm>
            <a:off x="3464128" y="3083549"/>
            <a:ext cx="1190306" cy="1308825"/>
            <a:chOff x="6363484" y="3030859"/>
            <a:chExt cx="1413828" cy="1554603"/>
          </a:xfrm>
        </p:grpSpPr>
        <p:sp>
          <p:nvSpPr>
            <p:cNvPr id="134" name="Freeform 90">
              <a:extLst>
                <a:ext uri="{FF2B5EF4-FFF2-40B4-BE49-F238E27FC236}">
                  <a16:creationId xmlns:a16="http://schemas.microsoft.com/office/drawing/2014/main" id="{22E46ED4-F680-43CE-B5C2-127BF8F1E724}"/>
                </a:ext>
              </a:extLst>
            </p:cNvPr>
            <p:cNvSpPr/>
            <p:nvPr/>
          </p:nvSpPr>
          <p:spPr bwMode="auto">
            <a:xfrm>
              <a:off x="6363484"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4"/>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sp>
          <p:nvSpPr>
            <p:cNvPr id="135" name="Freeform 63">
              <a:extLst>
                <a:ext uri="{FF2B5EF4-FFF2-40B4-BE49-F238E27FC236}">
                  <a16:creationId xmlns:a16="http://schemas.microsoft.com/office/drawing/2014/main" id="{39BD7F6F-C66B-4138-B14B-F3C0F2E0E67C}"/>
                </a:ext>
              </a:extLst>
            </p:cNvPr>
            <p:cNvSpPr/>
            <p:nvPr/>
          </p:nvSpPr>
          <p:spPr bwMode="auto">
            <a:xfrm flipH="1">
              <a:off x="6363484"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grpSp>
      <p:grpSp>
        <p:nvGrpSpPr>
          <p:cNvPr id="4" name="Group 3">
            <a:extLst>
              <a:ext uri="{FF2B5EF4-FFF2-40B4-BE49-F238E27FC236}">
                <a16:creationId xmlns:a16="http://schemas.microsoft.com/office/drawing/2014/main" id="{2BE8E897-A512-497F-9275-A681A52AC209}"/>
              </a:ext>
            </a:extLst>
          </p:cNvPr>
          <p:cNvGrpSpPr/>
          <p:nvPr/>
        </p:nvGrpSpPr>
        <p:grpSpPr>
          <a:xfrm>
            <a:off x="4489566" y="3083549"/>
            <a:ext cx="1190306" cy="1308825"/>
            <a:chOff x="8312282" y="3030859"/>
            <a:chExt cx="1413828" cy="1554603"/>
          </a:xfrm>
        </p:grpSpPr>
        <p:sp>
          <p:nvSpPr>
            <p:cNvPr id="136" name="Freeform 91">
              <a:extLst>
                <a:ext uri="{FF2B5EF4-FFF2-40B4-BE49-F238E27FC236}">
                  <a16:creationId xmlns:a16="http://schemas.microsoft.com/office/drawing/2014/main" id="{78C86C8B-E4B8-4E45-9CA0-1FFFCE4E5F86}"/>
                </a:ext>
              </a:extLst>
            </p:cNvPr>
            <p:cNvSpPr/>
            <p:nvPr/>
          </p:nvSpPr>
          <p:spPr bwMode="auto">
            <a:xfrm>
              <a:off x="8312282"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5"/>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sp>
          <p:nvSpPr>
            <p:cNvPr id="137" name="Freeform 74">
              <a:extLst>
                <a:ext uri="{FF2B5EF4-FFF2-40B4-BE49-F238E27FC236}">
                  <a16:creationId xmlns:a16="http://schemas.microsoft.com/office/drawing/2014/main" id="{C764F606-7C51-4FFA-A1C4-FD082346B79B}"/>
                </a:ext>
              </a:extLst>
            </p:cNvPr>
            <p:cNvSpPr/>
            <p:nvPr/>
          </p:nvSpPr>
          <p:spPr bwMode="auto">
            <a:xfrm flipH="1">
              <a:off x="8312282"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grpSp>
      <p:grpSp>
        <p:nvGrpSpPr>
          <p:cNvPr id="6" name="Group 5">
            <a:extLst>
              <a:ext uri="{FF2B5EF4-FFF2-40B4-BE49-F238E27FC236}">
                <a16:creationId xmlns:a16="http://schemas.microsoft.com/office/drawing/2014/main" id="{593E9410-FAD9-40E6-88C9-70A7D24A27A6}"/>
              </a:ext>
            </a:extLst>
          </p:cNvPr>
          <p:cNvGrpSpPr/>
          <p:nvPr/>
        </p:nvGrpSpPr>
        <p:grpSpPr>
          <a:xfrm>
            <a:off x="387820" y="3083549"/>
            <a:ext cx="1190306" cy="1308825"/>
            <a:chOff x="517092" y="3030859"/>
            <a:chExt cx="1413828" cy="1554603"/>
          </a:xfrm>
        </p:grpSpPr>
        <p:sp>
          <p:nvSpPr>
            <p:cNvPr id="128" name="Freeform 88">
              <a:extLst>
                <a:ext uri="{FF2B5EF4-FFF2-40B4-BE49-F238E27FC236}">
                  <a16:creationId xmlns:a16="http://schemas.microsoft.com/office/drawing/2014/main" id="{B34BCD29-ECF0-4160-94E6-DD56998B09B2}"/>
                </a:ext>
              </a:extLst>
            </p:cNvPr>
            <p:cNvSpPr/>
            <p:nvPr/>
          </p:nvSpPr>
          <p:spPr bwMode="auto">
            <a:xfrm>
              <a:off x="517092"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1"/>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sp>
          <p:nvSpPr>
            <p:cNvPr id="129" name="Freeform 17">
              <a:extLst>
                <a:ext uri="{FF2B5EF4-FFF2-40B4-BE49-F238E27FC236}">
                  <a16:creationId xmlns:a16="http://schemas.microsoft.com/office/drawing/2014/main" id="{B8CD91EF-7827-42F2-9FA9-649235E9448B}"/>
                </a:ext>
              </a:extLst>
            </p:cNvPr>
            <p:cNvSpPr/>
            <p:nvPr/>
          </p:nvSpPr>
          <p:spPr bwMode="auto">
            <a:xfrm flipH="1">
              <a:off x="517092"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grpSp>
      <p:grpSp>
        <p:nvGrpSpPr>
          <p:cNvPr id="53" name="Group 52">
            <a:extLst>
              <a:ext uri="{FF2B5EF4-FFF2-40B4-BE49-F238E27FC236}">
                <a16:creationId xmlns:a16="http://schemas.microsoft.com/office/drawing/2014/main" id="{FA7A2AFA-274A-4887-9D36-60DEF1EFBFE2}"/>
              </a:ext>
            </a:extLst>
          </p:cNvPr>
          <p:cNvGrpSpPr/>
          <p:nvPr/>
        </p:nvGrpSpPr>
        <p:grpSpPr>
          <a:xfrm>
            <a:off x="5515003" y="3083549"/>
            <a:ext cx="1190306" cy="1308825"/>
            <a:chOff x="8312282" y="3030859"/>
            <a:chExt cx="1413828" cy="1554603"/>
          </a:xfrm>
        </p:grpSpPr>
        <p:sp>
          <p:nvSpPr>
            <p:cNvPr id="54" name="Freeform 91">
              <a:extLst>
                <a:ext uri="{FF2B5EF4-FFF2-40B4-BE49-F238E27FC236}">
                  <a16:creationId xmlns:a16="http://schemas.microsoft.com/office/drawing/2014/main" id="{F8E96814-0B7C-4C8A-BB71-F74C3019CA1A}"/>
                </a:ext>
              </a:extLst>
            </p:cNvPr>
            <p:cNvSpPr/>
            <p:nvPr/>
          </p:nvSpPr>
          <p:spPr bwMode="auto">
            <a:xfrm>
              <a:off x="8312282"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accent6"/>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sp>
          <p:nvSpPr>
            <p:cNvPr id="55" name="Freeform 74">
              <a:extLst>
                <a:ext uri="{FF2B5EF4-FFF2-40B4-BE49-F238E27FC236}">
                  <a16:creationId xmlns:a16="http://schemas.microsoft.com/office/drawing/2014/main" id="{6994E7D9-96E6-4E35-AED1-F0DE758F65BC}"/>
                </a:ext>
              </a:extLst>
            </p:cNvPr>
            <p:cNvSpPr/>
            <p:nvPr/>
          </p:nvSpPr>
          <p:spPr bwMode="auto">
            <a:xfrm flipH="1">
              <a:off x="8312282"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grpSp>
      <p:grpSp>
        <p:nvGrpSpPr>
          <p:cNvPr id="56" name="Group 55">
            <a:extLst>
              <a:ext uri="{FF2B5EF4-FFF2-40B4-BE49-F238E27FC236}">
                <a16:creationId xmlns:a16="http://schemas.microsoft.com/office/drawing/2014/main" id="{2CDD307B-BCBE-4255-A8D6-D34C2820C8BA}"/>
              </a:ext>
            </a:extLst>
          </p:cNvPr>
          <p:cNvGrpSpPr/>
          <p:nvPr/>
        </p:nvGrpSpPr>
        <p:grpSpPr>
          <a:xfrm>
            <a:off x="6540439" y="3083549"/>
            <a:ext cx="1190306" cy="1308825"/>
            <a:chOff x="8312282" y="3030859"/>
            <a:chExt cx="1413828" cy="1554603"/>
          </a:xfrm>
        </p:grpSpPr>
        <p:sp>
          <p:nvSpPr>
            <p:cNvPr id="57" name="Freeform 91">
              <a:extLst>
                <a:ext uri="{FF2B5EF4-FFF2-40B4-BE49-F238E27FC236}">
                  <a16:creationId xmlns:a16="http://schemas.microsoft.com/office/drawing/2014/main" id="{7706889D-0E58-463D-A2D2-7E2BA7B360B6}"/>
                </a:ext>
              </a:extLst>
            </p:cNvPr>
            <p:cNvSpPr/>
            <p:nvPr/>
          </p:nvSpPr>
          <p:spPr bwMode="auto">
            <a:xfrm>
              <a:off x="8312282"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tx1">
                <a:lumMod val="75000"/>
                <a:lumOff val="25000"/>
              </a:schemeClr>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sp>
          <p:nvSpPr>
            <p:cNvPr id="58" name="Freeform 74">
              <a:extLst>
                <a:ext uri="{FF2B5EF4-FFF2-40B4-BE49-F238E27FC236}">
                  <a16:creationId xmlns:a16="http://schemas.microsoft.com/office/drawing/2014/main" id="{FA7F81DB-B310-463A-90DD-435F96A505F7}"/>
                </a:ext>
              </a:extLst>
            </p:cNvPr>
            <p:cNvSpPr/>
            <p:nvPr/>
          </p:nvSpPr>
          <p:spPr bwMode="auto">
            <a:xfrm flipH="1">
              <a:off x="8312282"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grpSp>
      <p:grpSp>
        <p:nvGrpSpPr>
          <p:cNvPr id="59" name="Group 58">
            <a:extLst>
              <a:ext uri="{FF2B5EF4-FFF2-40B4-BE49-F238E27FC236}">
                <a16:creationId xmlns:a16="http://schemas.microsoft.com/office/drawing/2014/main" id="{1F9CF5CC-D4EA-4BE8-9D6A-032E22816397}"/>
              </a:ext>
            </a:extLst>
          </p:cNvPr>
          <p:cNvGrpSpPr/>
          <p:nvPr/>
        </p:nvGrpSpPr>
        <p:grpSpPr>
          <a:xfrm>
            <a:off x="7565875" y="3083549"/>
            <a:ext cx="1190306" cy="1308825"/>
            <a:chOff x="8312282" y="3030859"/>
            <a:chExt cx="1413828" cy="1554603"/>
          </a:xfrm>
        </p:grpSpPr>
        <p:sp>
          <p:nvSpPr>
            <p:cNvPr id="60" name="Freeform 91">
              <a:extLst>
                <a:ext uri="{FF2B5EF4-FFF2-40B4-BE49-F238E27FC236}">
                  <a16:creationId xmlns:a16="http://schemas.microsoft.com/office/drawing/2014/main" id="{7F78D0AB-34DC-4C6A-BC30-F2EB615F5124}"/>
                </a:ext>
              </a:extLst>
            </p:cNvPr>
            <p:cNvSpPr/>
            <p:nvPr/>
          </p:nvSpPr>
          <p:spPr bwMode="auto">
            <a:xfrm>
              <a:off x="8312282" y="3030859"/>
              <a:ext cx="1413828" cy="1554602"/>
            </a:xfrm>
            <a:custGeom>
              <a:avLst/>
              <a:gdLst>
                <a:gd name="connsiteX0" fmla="*/ 0 w 988314"/>
                <a:gd name="connsiteY0" fmla="*/ 0 h 1086721"/>
                <a:gd name="connsiteX1" fmla="*/ 691820 w 988314"/>
                <a:gd name="connsiteY1" fmla="*/ 0 h 1086721"/>
                <a:gd name="connsiteX2" fmla="*/ 988314 w 988314"/>
                <a:gd name="connsiteY2" fmla="*/ 543161 h 1086721"/>
                <a:gd name="connsiteX3" fmla="*/ 691820 w 988314"/>
                <a:gd name="connsiteY3" fmla="*/ 1086322 h 1086721"/>
                <a:gd name="connsiteX4" fmla="*/ 692038 w 988314"/>
                <a:gd name="connsiteY4" fmla="*/ 1086721 h 1086721"/>
                <a:gd name="connsiteX5" fmla="*/ 218 w 988314"/>
                <a:gd name="connsiteY5" fmla="*/ 1086721 h 1086721"/>
                <a:gd name="connsiteX6" fmla="*/ 0 w 988314"/>
                <a:gd name="connsiteY6" fmla="*/ 1086322 h 1086721"/>
                <a:gd name="connsiteX7" fmla="*/ 296276 w 988314"/>
                <a:gd name="connsiteY7" fmla="*/ 543560 h 1086721"/>
                <a:gd name="connsiteX8" fmla="*/ 296276 w 988314"/>
                <a:gd name="connsiteY8" fmla="*/ 543560 h 1086721"/>
                <a:gd name="connsiteX9" fmla="*/ 296494 w 988314"/>
                <a:gd name="connsiteY9" fmla="*/ 543161 h 108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314" h="1086721">
                  <a:moveTo>
                    <a:pt x="0" y="0"/>
                  </a:moveTo>
                  <a:lnTo>
                    <a:pt x="691820" y="0"/>
                  </a:lnTo>
                  <a:lnTo>
                    <a:pt x="988314" y="543161"/>
                  </a:lnTo>
                  <a:lnTo>
                    <a:pt x="691820" y="1086322"/>
                  </a:lnTo>
                  <a:lnTo>
                    <a:pt x="692038" y="1086721"/>
                  </a:lnTo>
                  <a:lnTo>
                    <a:pt x="218" y="1086721"/>
                  </a:lnTo>
                  <a:lnTo>
                    <a:pt x="0" y="1086322"/>
                  </a:lnTo>
                  <a:lnTo>
                    <a:pt x="296276" y="543560"/>
                  </a:lnTo>
                  <a:lnTo>
                    <a:pt x="296276" y="543560"/>
                  </a:lnTo>
                  <a:lnTo>
                    <a:pt x="296494" y="543161"/>
                  </a:lnTo>
                  <a:close/>
                </a:path>
              </a:pathLst>
            </a:custGeom>
            <a:solidFill>
              <a:schemeClr val="tx1">
                <a:lumMod val="50000"/>
                <a:lumOff val="50000"/>
              </a:schemeClr>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sp>
          <p:nvSpPr>
            <p:cNvPr id="61" name="Freeform 74">
              <a:extLst>
                <a:ext uri="{FF2B5EF4-FFF2-40B4-BE49-F238E27FC236}">
                  <a16:creationId xmlns:a16="http://schemas.microsoft.com/office/drawing/2014/main" id="{4BABA4AE-9501-4CC5-A277-A6E5B49BCB9A}"/>
                </a:ext>
              </a:extLst>
            </p:cNvPr>
            <p:cNvSpPr/>
            <p:nvPr/>
          </p:nvSpPr>
          <p:spPr bwMode="auto">
            <a:xfrm flipH="1">
              <a:off x="8312282" y="3807876"/>
              <a:ext cx="1413828" cy="777586"/>
            </a:xfrm>
            <a:custGeom>
              <a:avLst/>
              <a:gdLst>
                <a:gd name="connsiteX0" fmla="*/ 0 w 988314"/>
                <a:gd name="connsiteY0" fmla="*/ 0 h 543560"/>
                <a:gd name="connsiteX1" fmla="*/ 691820 w 988314"/>
                <a:gd name="connsiteY1" fmla="*/ 0 h 543560"/>
                <a:gd name="connsiteX2" fmla="*/ 988314 w 988314"/>
                <a:gd name="connsiteY2" fmla="*/ 543161 h 543560"/>
                <a:gd name="connsiteX3" fmla="*/ 988096 w 988314"/>
                <a:gd name="connsiteY3" fmla="*/ 543560 h 543560"/>
                <a:gd name="connsiteX4" fmla="*/ 296276 w 988314"/>
                <a:gd name="connsiteY4" fmla="*/ 543560 h 543560"/>
                <a:gd name="connsiteX5" fmla="*/ 296494 w 988314"/>
                <a:gd name="connsiteY5" fmla="*/ 543161 h 5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314" h="543560">
                  <a:moveTo>
                    <a:pt x="0" y="0"/>
                  </a:moveTo>
                  <a:lnTo>
                    <a:pt x="691820" y="0"/>
                  </a:lnTo>
                  <a:lnTo>
                    <a:pt x="988314" y="543161"/>
                  </a:lnTo>
                  <a:lnTo>
                    <a:pt x="988096" y="543560"/>
                  </a:lnTo>
                  <a:lnTo>
                    <a:pt x="296276" y="543560"/>
                  </a:lnTo>
                  <a:lnTo>
                    <a:pt x="296494" y="543161"/>
                  </a:lnTo>
                  <a:close/>
                </a:path>
              </a:pathLst>
            </a:custGeom>
            <a:solidFill>
              <a:schemeClr val="tx2">
                <a:alpha val="21000"/>
              </a:schemeClr>
            </a:solidFill>
            <a:ln w="9525">
              <a:noFill/>
              <a:round/>
              <a:headEnd/>
              <a:tailEnd/>
            </a:ln>
          </p:spPr>
          <p:txBody>
            <a:bodyPr vert="horz" wrap="square" lIns="91440" tIns="45720" rIns="91440" bIns="45720" numCol="1" rtlCol="0" anchor="t" anchorCtr="0" compatLnSpc="1">
              <a:prstTxWarp prst="textNoShape">
                <a:avLst/>
              </a:prstTxWarp>
              <a:noAutofit/>
            </a:bodyPr>
            <a:lstStyle/>
            <a:p>
              <a:pPr algn="ctr"/>
              <a:endParaRPr lang="en-US" sz="2700"/>
            </a:p>
          </p:txBody>
        </p:sp>
      </p:grpSp>
      <p:cxnSp>
        <p:nvCxnSpPr>
          <p:cNvPr id="83" name="Straight Connector 82">
            <a:extLst>
              <a:ext uri="{FF2B5EF4-FFF2-40B4-BE49-F238E27FC236}">
                <a16:creationId xmlns:a16="http://schemas.microsoft.com/office/drawing/2014/main" id="{FACAFBC1-5D94-4E07-A2BA-FFA52F83C90F}"/>
              </a:ext>
            </a:extLst>
          </p:cNvPr>
          <p:cNvCxnSpPr>
            <a:cxnSpLocks/>
          </p:cNvCxnSpPr>
          <p:nvPr/>
        </p:nvCxnSpPr>
        <p:spPr bwMode="auto">
          <a:xfrm>
            <a:off x="2427345" y="2023447"/>
            <a:ext cx="0" cy="93856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84" name="TextBox 83">
            <a:extLst>
              <a:ext uri="{FF2B5EF4-FFF2-40B4-BE49-F238E27FC236}">
                <a16:creationId xmlns:a16="http://schemas.microsoft.com/office/drawing/2014/main" id="{D31B0645-E048-43B7-BF46-46589A14AF89}"/>
              </a:ext>
            </a:extLst>
          </p:cNvPr>
          <p:cNvSpPr txBox="1"/>
          <p:nvPr/>
        </p:nvSpPr>
        <p:spPr>
          <a:xfrm flipH="1">
            <a:off x="2549444" y="1986591"/>
            <a:ext cx="1014309" cy="846386"/>
          </a:xfrm>
          <a:prstGeom prst="rect">
            <a:avLst/>
          </a:prstGeom>
          <a:noFill/>
        </p:spPr>
        <p:txBody>
          <a:bodyPr wrap="square" lIns="0" tIns="0" rIns="0" bIns="0" anchor="ctr">
            <a:spAutoFit/>
          </a:bodyPr>
          <a:lstStyle/>
          <a:p>
            <a:pPr>
              <a:spcAft>
                <a:spcPts val="300"/>
              </a:spcAft>
            </a:pPr>
            <a:r>
              <a:rPr lang="en-US" sz="900" b="1" dirty="0">
                <a:solidFill>
                  <a:schemeClr val="bg1">
                    <a:lumMod val="50000"/>
                  </a:schemeClr>
                </a:solidFill>
                <a:cs typeface="Mongolian Baiti" panose="03000500000000000000" pitchFamily="66" charset="0"/>
              </a:rPr>
              <a:t>20 JAN </a:t>
            </a:r>
            <a:r>
              <a:rPr lang="en-US" sz="1500" b="1" dirty="0">
                <a:solidFill>
                  <a:schemeClr val="accent3"/>
                </a:solidFill>
                <a:cs typeface="Mongolian Baiti" panose="03000500000000000000" pitchFamily="66" charset="0"/>
              </a:rPr>
              <a:t>2022</a:t>
            </a:r>
            <a:endParaRPr lang="en-US" sz="900" b="1" dirty="0">
              <a:solidFill>
                <a:schemeClr val="accent3"/>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87" name="Straight Connector 86">
            <a:extLst>
              <a:ext uri="{FF2B5EF4-FFF2-40B4-BE49-F238E27FC236}">
                <a16:creationId xmlns:a16="http://schemas.microsoft.com/office/drawing/2014/main" id="{500A61E3-DCD3-4DE2-93B7-D332958540C4}"/>
              </a:ext>
            </a:extLst>
          </p:cNvPr>
          <p:cNvCxnSpPr>
            <a:cxnSpLocks/>
          </p:cNvCxnSpPr>
          <p:nvPr/>
        </p:nvCxnSpPr>
        <p:spPr bwMode="auto">
          <a:xfrm>
            <a:off x="4466869" y="2023447"/>
            <a:ext cx="0" cy="93856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88" name="TextBox 87">
            <a:extLst>
              <a:ext uri="{FF2B5EF4-FFF2-40B4-BE49-F238E27FC236}">
                <a16:creationId xmlns:a16="http://schemas.microsoft.com/office/drawing/2014/main" id="{F858CD5B-7BAB-4DCA-9648-938234130110}"/>
              </a:ext>
            </a:extLst>
          </p:cNvPr>
          <p:cNvSpPr txBox="1"/>
          <p:nvPr/>
        </p:nvSpPr>
        <p:spPr>
          <a:xfrm flipH="1">
            <a:off x="4588967" y="1986593"/>
            <a:ext cx="1014309" cy="846386"/>
          </a:xfrm>
          <a:prstGeom prst="rect">
            <a:avLst/>
          </a:prstGeom>
          <a:noFill/>
        </p:spPr>
        <p:txBody>
          <a:bodyPr wrap="square" lIns="0" tIns="0" rIns="0" bIns="0" anchor="ctr">
            <a:spAutoFit/>
          </a:bodyPr>
          <a:lstStyle/>
          <a:p>
            <a:pPr>
              <a:spcAft>
                <a:spcPts val="300"/>
              </a:spcAft>
            </a:pPr>
            <a:r>
              <a:rPr lang="en-US" sz="900" b="1" dirty="0">
                <a:solidFill>
                  <a:schemeClr val="bg1">
                    <a:lumMod val="50000"/>
                  </a:schemeClr>
                </a:solidFill>
                <a:cs typeface="Mongolian Baiti" panose="03000500000000000000" pitchFamily="66" charset="0"/>
              </a:rPr>
              <a:t>20 JAN </a:t>
            </a:r>
            <a:r>
              <a:rPr lang="en-US" sz="1500" b="1" dirty="0">
                <a:solidFill>
                  <a:schemeClr val="accent5"/>
                </a:solidFill>
                <a:cs typeface="Mongolian Baiti" panose="03000500000000000000" pitchFamily="66" charset="0"/>
              </a:rPr>
              <a:t>2024</a:t>
            </a:r>
            <a:endParaRPr lang="en-US" sz="1050" b="1" dirty="0">
              <a:solidFill>
                <a:schemeClr val="accent5"/>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89" name="Straight Connector 88">
            <a:extLst>
              <a:ext uri="{FF2B5EF4-FFF2-40B4-BE49-F238E27FC236}">
                <a16:creationId xmlns:a16="http://schemas.microsoft.com/office/drawing/2014/main" id="{015F8527-87B8-4D14-9991-6FDBB1AD14AC}"/>
              </a:ext>
            </a:extLst>
          </p:cNvPr>
          <p:cNvCxnSpPr>
            <a:cxnSpLocks/>
          </p:cNvCxnSpPr>
          <p:nvPr/>
        </p:nvCxnSpPr>
        <p:spPr bwMode="auto">
          <a:xfrm>
            <a:off x="387819" y="2023447"/>
            <a:ext cx="0" cy="93856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0" name="TextBox 89">
            <a:extLst>
              <a:ext uri="{FF2B5EF4-FFF2-40B4-BE49-F238E27FC236}">
                <a16:creationId xmlns:a16="http://schemas.microsoft.com/office/drawing/2014/main" id="{491B00A3-13B2-4CDF-9CF6-D4755D75A4AE}"/>
              </a:ext>
            </a:extLst>
          </p:cNvPr>
          <p:cNvSpPr txBox="1"/>
          <p:nvPr/>
        </p:nvSpPr>
        <p:spPr>
          <a:xfrm flipH="1">
            <a:off x="509918" y="1986591"/>
            <a:ext cx="1014309" cy="846386"/>
          </a:xfrm>
          <a:prstGeom prst="rect">
            <a:avLst/>
          </a:prstGeom>
          <a:noFill/>
        </p:spPr>
        <p:txBody>
          <a:bodyPr wrap="square" lIns="0" tIns="0" rIns="0" bIns="0" anchor="ctr">
            <a:spAutoFit/>
          </a:bodyPr>
          <a:lstStyle/>
          <a:p>
            <a:pPr>
              <a:spcAft>
                <a:spcPts val="300"/>
              </a:spcAft>
            </a:pPr>
            <a:r>
              <a:rPr lang="en-US" sz="900" b="1" dirty="0">
                <a:solidFill>
                  <a:schemeClr val="bg1">
                    <a:lumMod val="50000"/>
                  </a:schemeClr>
                </a:solidFill>
                <a:cs typeface="Mongolian Baiti" panose="03000500000000000000" pitchFamily="66" charset="0"/>
              </a:rPr>
              <a:t>20 JAN </a:t>
            </a:r>
            <a:r>
              <a:rPr lang="en-US" sz="1500" b="1" dirty="0">
                <a:solidFill>
                  <a:schemeClr val="accent1"/>
                </a:solidFill>
                <a:cs typeface="Mongolian Baiti" panose="03000500000000000000" pitchFamily="66" charset="0"/>
              </a:rPr>
              <a:t>2020</a:t>
            </a:r>
            <a:endParaRPr lang="en-US" sz="900" b="1" dirty="0">
              <a:solidFill>
                <a:schemeClr val="accent1"/>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93" name="Straight Connector 92">
            <a:extLst>
              <a:ext uri="{FF2B5EF4-FFF2-40B4-BE49-F238E27FC236}">
                <a16:creationId xmlns:a16="http://schemas.microsoft.com/office/drawing/2014/main" id="{89EA3046-1144-477E-8646-DE92BF45A361}"/>
              </a:ext>
            </a:extLst>
          </p:cNvPr>
          <p:cNvCxnSpPr>
            <a:cxnSpLocks/>
          </p:cNvCxnSpPr>
          <p:nvPr/>
        </p:nvCxnSpPr>
        <p:spPr bwMode="auto">
          <a:xfrm>
            <a:off x="6507137" y="2023447"/>
            <a:ext cx="0" cy="93856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4" name="TextBox 93">
            <a:extLst>
              <a:ext uri="{FF2B5EF4-FFF2-40B4-BE49-F238E27FC236}">
                <a16:creationId xmlns:a16="http://schemas.microsoft.com/office/drawing/2014/main" id="{017F6E27-C090-42C8-A1D9-01C29D83216A}"/>
              </a:ext>
            </a:extLst>
          </p:cNvPr>
          <p:cNvSpPr txBox="1"/>
          <p:nvPr/>
        </p:nvSpPr>
        <p:spPr>
          <a:xfrm flipH="1">
            <a:off x="6629234" y="1986591"/>
            <a:ext cx="1014309" cy="846386"/>
          </a:xfrm>
          <a:prstGeom prst="rect">
            <a:avLst/>
          </a:prstGeom>
          <a:noFill/>
        </p:spPr>
        <p:txBody>
          <a:bodyPr wrap="square" lIns="0" tIns="0" rIns="0" bIns="0" anchor="ctr">
            <a:spAutoFit/>
          </a:bodyPr>
          <a:lstStyle/>
          <a:p>
            <a:pPr>
              <a:spcAft>
                <a:spcPts val="300"/>
              </a:spcAft>
            </a:pPr>
            <a:r>
              <a:rPr lang="en-US" sz="900" b="1" dirty="0">
                <a:solidFill>
                  <a:schemeClr val="bg1">
                    <a:lumMod val="50000"/>
                  </a:schemeClr>
                </a:solidFill>
                <a:cs typeface="Mongolian Baiti" panose="03000500000000000000" pitchFamily="66" charset="0"/>
              </a:rPr>
              <a:t>20 JAN </a:t>
            </a:r>
            <a:r>
              <a:rPr lang="en-US" sz="1500" b="1" dirty="0">
                <a:solidFill>
                  <a:schemeClr val="tx1">
                    <a:lumMod val="75000"/>
                    <a:lumOff val="25000"/>
                  </a:schemeClr>
                </a:solidFill>
                <a:cs typeface="Mongolian Baiti" panose="03000500000000000000" pitchFamily="66" charset="0"/>
              </a:rPr>
              <a:t>2026</a:t>
            </a:r>
            <a:endParaRPr lang="en-US" sz="900" b="1" dirty="0">
              <a:solidFill>
                <a:schemeClr val="tx1">
                  <a:lumMod val="75000"/>
                  <a:lumOff val="25000"/>
                </a:schemeClr>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95" name="Straight Connector 94">
            <a:extLst>
              <a:ext uri="{FF2B5EF4-FFF2-40B4-BE49-F238E27FC236}">
                <a16:creationId xmlns:a16="http://schemas.microsoft.com/office/drawing/2014/main" id="{771B89CB-39EE-450C-8EC3-40E121A05707}"/>
              </a:ext>
            </a:extLst>
          </p:cNvPr>
          <p:cNvCxnSpPr>
            <a:cxnSpLocks/>
          </p:cNvCxnSpPr>
          <p:nvPr/>
        </p:nvCxnSpPr>
        <p:spPr bwMode="auto">
          <a:xfrm rot="10800000" flipH="1">
            <a:off x="1407581" y="4513915"/>
            <a:ext cx="0" cy="93856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6" name="TextBox 95">
            <a:extLst>
              <a:ext uri="{FF2B5EF4-FFF2-40B4-BE49-F238E27FC236}">
                <a16:creationId xmlns:a16="http://schemas.microsoft.com/office/drawing/2014/main" id="{2DA4508F-1B1D-49F2-9B88-1DA03AF7011B}"/>
              </a:ext>
            </a:extLst>
          </p:cNvPr>
          <p:cNvSpPr txBox="1"/>
          <p:nvPr/>
        </p:nvSpPr>
        <p:spPr>
          <a:xfrm>
            <a:off x="1529678" y="4642947"/>
            <a:ext cx="1014309" cy="846386"/>
          </a:xfrm>
          <a:prstGeom prst="rect">
            <a:avLst/>
          </a:prstGeom>
          <a:noFill/>
        </p:spPr>
        <p:txBody>
          <a:bodyPr wrap="square" lIns="0" tIns="0" rIns="0" bIns="0" anchor="ctr">
            <a:spAutoFit/>
          </a:bodyPr>
          <a:lstStyle/>
          <a:p>
            <a:pPr>
              <a:spcAft>
                <a:spcPts val="300"/>
              </a:spcAft>
            </a:pPr>
            <a:r>
              <a:rPr lang="en-US" sz="900" b="1" dirty="0">
                <a:solidFill>
                  <a:schemeClr val="bg1">
                    <a:lumMod val="50000"/>
                  </a:schemeClr>
                </a:solidFill>
                <a:cs typeface="Mongolian Baiti" panose="03000500000000000000" pitchFamily="66" charset="0"/>
              </a:rPr>
              <a:t>20 JAN </a:t>
            </a:r>
            <a:r>
              <a:rPr lang="en-US" sz="1500" b="1" dirty="0">
                <a:solidFill>
                  <a:schemeClr val="accent2"/>
                </a:solidFill>
                <a:cs typeface="Mongolian Baiti" panose="03000500000000000000" pitchFamily="66" charset="0"/>
              </a:rPr>
              <a:t>2021</a:t>
            </a:r>
            <a:endParaRPr lang="en-US" sz="1050" b="1" dirty="0">
              <a:solidFill>
                <a:schemeClr val="accent2"/>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97" name="Straight Connector 96">
            <a:extLst>
              <a:ext uri="{FF2B5EF4-FFF2-40B4-BE49-F238E27FC236}">
                <a16:creationId xmlns:a16="http://schemas.microsoft.com/office/drawing/2014/main" id="{0B54BA46-1DCF-4A1B-8BA7-38BA49ECF434}"/>
              </a:ext>
            </a:extLst>
          </p:cNvPr>
          <p:cNvCxnSpPr>
            <a:cxnSpLocks/>
          </p:cNvCxnSpPr>
          <p:nvPr/>
        </p:nvCxnSpPr>
        <p:spPr bwMode="auto">
          <a:xfrm rot="10800000" flipH="1">
            <a:off x="3447107" y="4513915"/>
            <a:ext cx="0" cy="93856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98" name="TextBox 97">
            <a:extLst>
              <a:ext uri="{FF2B5EF4-FFF2-40B4-BE49-F238E27FC236}">
                <a16:creationId xmlns:a16="http://schemas.microsoft.com/office/drawing/2014/main" id="{88BD1D81-6205-49EE-AB20-4AA5D5006777}"/>
              </a:ext>
            </a:extLst>
          </p:cNvPr>
          <p:cNvSpPr txBox="1"/>
          <p:nvPr/>
        </p:nvSpPr>
        <p:spPr>
          <a:xfrm>
            <a:off x="3569204" y="4642947"/>
            <a:ext cx="1014309" cy="846386"/>
          </a:xfrm>
          <a:prstGeom prst="rect">
            <a:avLst/>
          </a:prstGeom>
          <a:noFill/>
        </p:spPr>
        <p:txBody>
          <a:bodyPr wrap="square" lIns="0" tIns="0" rIns="0" bIns="0" anchor="ctr">
            <a:spAutoFit/>
          </a:bodyPr>
          <a:lstStyle/>
          <a:p>
            <a:pPr>
              <a:spcAft>
                <a:spcPts val="300"/>
              </a:spcAft>
            </a:pPr>
            <a:r>
              <a:rPr lang="en-US" sz="900" b="1" dirty="0">
                <a:solidFill>
                  <a:schemeClr val="bg1">
                    <a:lumMod val="50000"/>
                  </a:schemeClr>
                </a:solidFill>
                <a:cs typeface="Mongolian Baiti" panose="03000500000000000000" pitchFamily="66" charset="0"/>
              </a:rPr>
              <a:t>20 JAN </a:t>
            </a:r>
            <a:r>
              <a:rPr lang="en-US" sz="1500" b="1" dirty="0">
                <a:solidFill>
                  <a:schemeClr val="accent4"/>
                </a:solidFill>
                <a:cs typeface="Mongolian Baiti" panose="03000500000000000000" pitchFamily="66" charset="0"/>
              </a:rPr>
              <a:t>2023</a:t>
            </a:r>
            <a:endParaRPr lang="en-US" sz="900" b="1" dirty="0">
              <a:solidFill>
                <a:schemeClr val="accent4"/>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99" name="Straight Connector 98">
            <a:extLst>
              <a:ext uri="{FF2B5EF4-FFF2-40B4-BE49-F238E27FC236}">
                <a16:creationId xmlns:a16="http://schemas.microsoft.com/office/drawing/2014/main" id="{917F9F9F-FC77-44BE-823C-E078B6268551}"/>
              </a:ext>
            </a:extLst>
          </p:cNvPr>
          <p:cNvCxnSpPr>
            <a:cxnSpLocks/>
          </p:cNvCxnSpPr>
          <p:nvPr/>
        </p:nvCxnSpPr>
        <p:spPr bwMode="auto">
          <a:xfrm rot="10800000" flipH="1">
            <a:off x="5486630" y="4513915"/>
            <a:ext cx="0" cy="93856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00" name="TextBox 99">
            <a:extLst>
              <a:ext uri="{FF2B5EF4-FFF2-40B4-BE49-F238E27FC236}">
                <a16:creationId xmlns:a16="http://schemas.microsoft.com/office/drawing/2014/main" id="{3E89920F-0F5C-4B20-8822-1294CF2EFF97}"/>
              </a:ext>
            </a:extLst>
          </p:cNvPr>
          <p:cNvSpPr txBox="1"/>
          <p:nvPr/>
        </p:nvSpPr>
        <p:spPr>
          <a:xfrm>
            <a:off x="5608729" y="4642947"/>
            <a:ext cx="1014309" cy="846386"/>
          </a:xfrm>
          <a:prstGeom prst="rect">
            <a:avLst/>
          </a:prstGeom>
          <a:noFill/>
        </p:spPr>
        <p:txBody>
          <a:bodyPr wrap="square" lIns="0" tIns="0" rIns="0" bIns="0" anchor="ctr">
            <a:spAutoFit/>
          </a:bodyPr>
          <a:lstStyle/>
          <a:p>
            <a:pPr>
              <a:spcAft>
                <a:spcPts val="300"/>
              </a:spcAft>
            </a:pPr>
            <a:r>
              <a:rPr lang="en-US" sz="900" b="1" dirty="0">
                <a:solidFill>
                  <a:schemeClr val="bg1">
                    <a:lumMod val="50000"/>
                  </a:schemeClr>
                </a:solidFill>
                <a:cs typeface="Mongolian Baiti" panose="03000500000000000000" pitchFamily="66" charset="0"/>
              </a:rPr>
              <a:t>20 JAN </a:t>
            </a:r>
            <a:r>
              <a:rPr lang="en-US" sz="1500" b="1" dirty="0">
                <a:solidFill>
                  <a:schemeClr val="accent6"/>
                </a:solidFill>
                <a:cs typeface="Mongolian Baiti" panose="03000500000000000000" pitchFamily="66" charset="0"/>
              </a:rPr>
              <a:t>2025</a:t>
            </a:r>
            <a:endParaRPr lang="en-US" sz="1050" b="1" dirty="0">
              <a:solidFill>
                <a:schemeClr val="accent6"/>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cxnSp>
        <p:nvCxnSpPr>
          <p:cNvPr id="101" name="Straight Connector 100">
            <a:extLst>
              <a:ext uri="{FF2B5EF4-FFF2-40B4-BE49-F238E27FC236}">
                <a16:creationId xmlns:a16="http://schemas.microsoft.com/office/drawing/2014/main" id="{A1A8E0D8-D438-4356-AB6E-6F89E0CD8C1F}"/>
              </a:ext>
            </a:extLst>
          </p:cNvPr>
          <p:cNvCxnSpPr>
            <a:cxnSpLocks/>
          </p:cNvCxnSpPr>
          <p:nvPr/>
        </p:nvCxnSpPr>
        <p:spPr bwMode="auto">
          <a:xfrm rot="10800000" flipH="1">
            <a:off x="7526898" y="4513915"/>
            <a:ext cx="0" cy="938561"/>
          </a:xfrm>
          <a:prstGeom prst="line">
            <a:avLst/>
          </a:prstGeom>
          <a:ln w="12700" cmpd="sng">
            <a:solidFill>
              <a:schemeClr val="bg1">
                <a:lumMod val="65000"/>
              </a:schemeClr>
            </a:solidFill>
            <a:prstDash val="sysDot"/>
            <a:headEnd type="oval"/>
            <a:tailEnd type="oval"/>
          </a:ln>
        </p:spPr>
        <p:style>
          <a:lnRef idx="1">
            <a:schemeClr val="dk1"/>
          </a:lnRef>
          <a:fillRef idx="0">
            <a:schemeClr val="dk1"/>
          </a:fillRef>
          <a:effectRef idx="0">
            <a:schemeClr val="dk1"/>
          </a:effectRef>
          <a:fontRef idx="minor">
            <a:schemeClr val="tx1"/>
          </a:fontRef>
        </p:style>
      </p:cxnSp>
      <p:sp>
        <p:nvSpPr>
          <p:cNvPr id="126" name="TextBox 125">
            <a:extLst>
              <a:ext uri="{FF2B5EF4-FFF2-40B4-BE49-F238E27FC236}">
                <a16:creationId xmlns:a16="http://schemas.microsoft.com/office/drawing/2014/main" id="{4E0E9246-B6A8-4E69-B1C7-00040D615245}"/>
              </a:ext>
            </a:extLst>
          </p:cNvPr>
          <p:cNvSpPr txBox="1"/>
          <p:nvPr/>
        </p:nvSpPr>
        <p:spPr>
          <a:xfrm>
            <a:off x="7648997" y="4642947"/>
            <a:ext cx="1014309" cy="846386"/>
          </a:xfrm>
          <a:prstGeom prst="rect">
            <a:avLst/>
          </a:prstGeom>
          <a:noFill/>
        </p:spPr>
        <p:txBody>
          <a:bodyPr wrap="square" lIns="0" tIns="0" rIns="0" bIns="0" anchor="ctr">
            <a:spAutoFit/>
          </a:bodyPr>
          <a:lstStyle/>
          <a:p>
            <a:pPr>
              <a:spcAft>
                <a:spcPts val="300"/>
              </a:spcAft>
            </a:pPr>
            <a:r>
              <a:rPr lang="en-US" sz="900" b="1" dirty="0">
                <a:solidFill>
                  <a:schemeClr val="bg1">
                    <a:lumMod val="50000"/>
                  </a:schemeClr>
                </a:solidFill>
                <a:cs typeface="Mongolian Baiti" panose="03000500000000000000" pitchFamily="66" charset="0"/>
              </a:rPr>
              <a:t>20 JAN </a:t>
            </a:r>
            <a:r>
              <a:rPr lang="en-US" sz="1500" b="1" dirty="0">
                <a:solidFill>
                  <a:schemeClr val="tx1">
                    <a:lumMod val="50000"/>
                    <a:lumOff val="50000"/>
                  </a:schemeClr>
                </a:solidFill>
                <a:cs typeface="Mongolian Baiti" panose="03000500000000000000" pitchFamily="66" charset="0"/>
              </a:rPr>
              <a:t>2027</a:t>
            </a:r>
            <a:endParaRPr lang="en-US" sz="900" b="1" dirty="0">
              <a:solidFill>
                <a:schemeClr val="tx1">
                  <a:lumMod val="50000"/>
                  <a:lumOff val="50000"/>
                </a:schemeClr>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Tree>
    <p:extLst>
      <p:ext uri="{BB962C8B-B14F-4D97-AF65-F5344CB8AC3E}">
        <p14:creationId xmlns:p14="http://schemas.microsoft.com/office/powerpoint/2010/main" val="489372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2E07183-D9D8-4D00-8B86-41830B3F840F}"/>
              </a:ext>
            </a:extLst>
          </p:cNvPr>
          <p:cNvGrpSpPr/>
          <p:nvPr/>
        </p:nvGrpSpPr>
        <p:grpSpPr>
          <a:xfrm>
            <a:off x="680603" y="3047333"/>
            <a:ext cx="7015353" cy="1482312"/>
            <a:chOff x="1419098" y="2920110"/>
            <a:chExt cx="9353804" cy="1976416"/>
          </a:xfrm>
        </p:grpSpPr>
        <p:cxnSp>
          <p:nvCxnSpPr>
            <p:cNvPr id="149" name="Straight Connector 148"/>
            <p:cNvCxnSpPr>
              <a:cxnSpLocks/>
            </p:cNvCxnSpPr>
            <p:nvPr/>
          </p:nvCxnSpPr>
          <p:spPr>
            <a:xfrm flipV="1">
              <a:off x="10772902" y="4262301"/>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a:cxnSpLocks/>
            </p:cNvCxnSpPr>
            <p:nvPr/>
          </p:nvCxnSpPr>
          <p:spPr>
            <a:xfrm rot="10800000" flipV="1">
              <a:off x="9436643" y="2920110"/>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V="1">
              <a:off x="8100382" y="4262301"/>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a:cxnSpLocks/>
            </p:cNvCxnSpPr>
            <p:nvPr/>
          </p:nvCxnSpPr>
          <p:spPr>
            <a:xfrm rot="10800000" flipV="1">
              <a:off x="6764128" y="2920110"/>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5427868" y="4262301"/>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a:cxnSpLocks/>
            </p:cNvCxnSpPr>
            <p:nvPr/>
          </p:nvCxnSpPr>
          <p:spPr>
            <a:xfrm rot="10800000" flipV="1">
              <a:off x="4091613" y="2920110"/>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2755353" y="4262301"/>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cxnSpLocks/>
            </p:cNvCxnSpPr>
            <p:nvPr/>
          </p:nvCxnSpPr>
          <p:spPr>
            <a:xfrm rot="10800000" flipV="1">
              <a:off x="1419098" y="2920110"/>
              <a:ext cx="0" cy="63422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Subtitle 5"/>
          <p:cNvSpPr>
            <a:spLocks noGrp="1"/>
          </p:cNvSpPr>
          <p:nvPr>
            <p:ph type="body" sz="half" idx="2"/>
          </p:nvPr>
        </p:nvSpPr>
        <p:spPr>
          <a:xfrm>
            <a:off x="387820" y="884975"/>
            <a:ext cx="8368363" cy="199546"/>
          </a:xfrm>
        </p:spPr>
        <p:txBody>
          <a:bodyPr/>
          <a:lstStyle/>
          <a:p>
            <a:r>
              <a:rPr lang="en-US"/>
              <a:t>Enter your subhead line here</a:t>
            </a:r>
            <a:endParaRPr lang="en-US" dirty="0"/>
          </a:p>
        </p:txBody>
      </p:sp>
      <p:sp>
        <p:nvSpPr>
          <p:cNvPr id="5" name="Title 4"/>
          <p:cNvSpPr>
            <a:spLocks noGrp="1"/>
          </p:cNvSpPr>
          <p:nvPr>
            <p:ph type="title"/>
          </p:nvPr>
        </p:nvSpPr>
        <p:spPr>
          <a:xfrm>
            <a:off x="387820" y="382773"/>
            <a:ext cx="8368363" cy="445500"/>
          </a:xfrm>
        </p:spPr>
        <p:txBody>
          <a:bodyPr/>
          <a:lstStyle/>
          <a:p>
            <a:r>
              <a:rPr lang="en-US" dirty="0"/>
              <a:t>Timeline Infographics – 8 Steps</a:t>
            </a:r>
          </a:p>
        </p:txBody>
      </p:sp>
      <p:sp>
        <p:nvSpPr>
          <p:cNvPr id="151" name="Freeform 150"/>
          <p:cNvSpPr/>
          <p:nvPr/>
        </p:nvSpPr>
        <p:spPr bwMode="auto">
          <a:xfrm>
            <a:off x="7403175" y="3436042"/>
            <a:ext cx="1353008" cy="704893"/>
          </a:xfrm>
          <a:prstGeom prst="rightArrow">
            <a:avLst/>
          </a:prstGeom>
          <a:solidFill>
            <a:schemeClr val="tx1">
              <a:lumMod val="50000"/>
              <a:lumOff val="50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52" name="Freeform 151"/>
          <p:cNvSpPr/>
          <p:nvPr/>
        </p:nvSpPr>
        <p:spPr bwMode="auto">
          <a:xfrm>
            <a:off x="7403176" y="3432811"/>
            <a:ext cx="1033867" cy="711353"/>
          </a:xfrm>
          <a:prstGeom prst="rightArrow">
            <a:avLst/>
          </a:pr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59" name="Freeform 158"/>
          <p:cNvSpPr/>
          <p:nvPr/>
        </p:nvSpPr>
        <p:spPr bwMode="auto">
          <a:xfrm>
            <a:off x="6400978" y="3436042"/>
            <a:ext cx="1353008" cy="704893"/>
          </a:xfrm>
          <a:prstGeom prst="rightArrow">
            <a:avLst/>
          </a:prstGeom>
          <a:solidFill>
            <a:schemeClr val="tx1">
              <a:lumMod val="75000"/>
              <a:lumOff val="25000"/>
            </a:schemeClr>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60" name="Freeform 159"/>
          <p:cNvSpPr/>
          <p:nvPr/>
        </p:nvSpPr>
        <p:spPr bwMode="auto">
          <a:xfrm>
            <a:off x="6400980" y="3432811"/>
            <a:ext cx="1033867" cy="711353"/>
          </a:xfrm>
          <a:prstGeom prst="rightArrow">
            <a:avLst/>
          </a:pr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35" name="Freeform 134"/>
          <p:cNvSpPr/>
          <p:nvPr/>
        </p:nvSpPr>
        <p:spPr bwMode="auto">
          <a:xfrm>
            <a:off x="5398786" y="3436042"/>
            <a:ext cx="1353008" cy="704893"/>
          </a:xfrm>
          <a:prstGeom prst="rightArrow">
            <a:avLst/>
          </a:prstGeom>
          <a:solidFill>
            <a:schemeClr val="accent6"/>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36" name="Freeform 135"/>
          <p:cNvSpPr/>
          <p:nvPr/>
        </p:nvSpPr>
        <p:spPr bwMode="auto">
          <a:xfrm>
            <a:off x="5398786" y="3432811"/>
            <a:ext cx="1033867" cy="711353"/>
          </a:xfrm>
          <a:prstGeom prst="rightArrow">
            <a:avLst/>
          </a:pr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43" name="Freeform 142"/>
          <p:cNvSpPr/>
          <p:nvPr/>
        </p:nvSpPr>
        <p:spPr bwMode="auto">
          <a:xfrm>
            <a:off x="4396593" y="3436042"/>
            <a:ext cx="1353008" cy="704893"/>
          </a:xfrm>
          <a:prstGeom prst="rightArrow">
            <a:avLst/>
          </a:prstGeom>
          <a:solidFill>
            <a:schemeClr val="accent5"/>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44" name="Freeform 143"/>
          <p:cNvSpPr/>
          <p:nvPr/>
        </p:nvSpPr>
        <p:spPr bwMode="auto">
          <a:xfrm>
            <a:off x="4396594" y="3432811"/>
            <a:ext cx="1033867" cy="711353"/>
          </a:xfrm>
          <a:prstGeom prst="rightArrow">
            <a:avLst/>
          </a:pr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19" name="Freeform 118"/>
          <p:cNvSpPr/>
          <p:nvPr/>
        </p:nvSpPr>
        <p:spPr bwMode="auto">
          <a:xfrm>
            <a:off x="3394399" y="3436042"/>
            <a:ext cx="1353008" cy="704893"/>
          </a:xfrm>
          <a:prstGeom prst="rightArrow">
            <a:avLst/>
          </a:prstGeom>
          <a:solidFill>
            <a:schemeClr val="accent4"/>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20" name="Freeform 119"/>
          <p:cNvSpPr/>
          <p:nvPr/>
        </p:nvSpPr>
        <p:spPr bwMode="auto">
          <a:xfrm>
            <a:off x="3394400" y="3432811"/>
            <a:ext cx="1033867" cy="711353"/>
          </a:xfrm>
          <a:prstGeom prst="rightArrow">
            <a:avLst/>
          </a:pr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27" name="Freeform 126"/>
          <p:cNvSpPr/>
          <p:nvPr/>
        </p:nvSpPr>
        <p:spPr bwMode="auto">
          <a:xfrm>
            <a:off x="2392207" y="3436042"/>
            <a:ext cx="1353008" cy="704893"/>
          </a:xfrm>
          <a:prstGeom prst="rightArrow">
            <a:avLst/>
          </a:prstGeom>
          <a:solidFill>
            <a:schemeClr val="accent3"/>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28" name="Freeform 127"/>
          <p:cNvSpPr/>
          <p:nvPr/>
        </p:nvSpPr>
        <p:spPr bwMode="auto">
          <a:xfrm>
            <a:off x="2392207" y="3432811"/>
            <a:ext cx="1033867" cy="711353"/>
          </a:xfrm>
          <a:prstGeom prst="rightArrow">
            <a:avLst/>
          </a:pr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10" name="Freeform 109"/>
          <p:cNvSpPr/>
          <p:nvPr/>
        </p:nvSpPr>
        <p:spPr bwMode="auto">
          <a:xfrm>
            <a:off x="1390012" y="3436042"/>
            <a:ext cx="1353008" cy="704893"/>
          </a:xfrm>
          <a:prstGeom prst="rightArrow">
            <a:avLst/>
          </a:prstGeom>
          <a:solidFill>
            <a:schemeClr val="accent2"/>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111" name="Freeform 110"/>
          <p:cNvSpPr/>
          <p:nvPr/>
        </p:nvSpPr>
        <p:spPr bwMode="auto">
          <a:xfrm>
            <a:off x="1390015" y="3432811"/>
            <a:ext cx="1033867" cy="711353"/>
          </a:xfrm>
          <a:prstGeom prst="rightArrow">
            <a:avLst/>
          </a:pr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97" name="Freeform 96"/>
          <p:cNvSpPr/>
          <p:nvPr/>
        </p:nvSpPr>
        <p:spPr bwMode="auto">
          <a:xfrm>
            <a:off x="387820" y="3436042"/>
            <a:ext cx="1353008" cy="704893"/>
          </a:xfrm>
          <a:prstGeom prst="rightArrow">
            <a:avLst/>
          </a:prstGeom>
          <a:solidFill>
            <a:schemeClr val="accent1"/>
          </a:solidFill>
          <a:ln w="9525">
            <a:noFill/>
            <a:round/>
            <a:headEnd/>
            <a:tailEnd/>
          </a:ln>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94" name="Freeform 93"/>
          <p:cNvSpPr/>
          <p:nvPr/>
        </p:nvSpPr>
        <p:spPr bwMode="auto">
          <a:xfrm>
            <a:off x="387821" y="3432811"/>
            <a:ext cx="1033867" cy="711353"/>
          </a:xfrm>
          <a:prstGeom prst="rightArrow">
            <a:avLst/>
          </a:prstGeom>
          <a:solidFill>
            <a:schemeClr val="bg1">
              <a:lumMod val="95000"/>
            </a:schemeClr>
          </a:solidFill>
          <a:ln w="9525">
            <a:noFill/>
            <a:round/>
            <a:headEnd/>
            <a:tailEnd/>
          </a:ln>
          <a:effectLst/>
        </p:spPr>
        <p:txBody>
          <a:bodyPr vert="horz" wrap="square" lIns="91440" tIns="45720" rIns="91440" bIns="45720" numCol="1" rtlCol="0" anchor="ctr" anchorCtr="0" compatLnSpc="1">
            <a:prstTxWarp prst="textNoShape">
              <a:avLst/>
            </a:prstTxWarp>
            <a:noAutofit/>
          </a:bodyPr>
          <a:lstStyle/>
          <a:p>
            <a:pPr algn="ctr"/>
            <a:endParaRPr lang="en-US"/>
          </a:p>
        </p:txBody>
      </p:sp>
      <p:sp>
        <p:nvSpPr>
          <p:cNvPr id="69" name="Rectangle 68"/>
          <p:cNvSpPr/>
          <p:nvPr/>
        </p:nvSpPr>
        <p:spPr>
          <a:xfrm>
            <a:off x="531839" y="3696154"/>
            <a:ext cx="620753" cy="184666"/>
          </a:xfrm>
          <a:prstGeom prst="rect">
            <a:avLst/>
          </a:prstGeom>
        </p:spPr>
        <p:txBody>
          <a:bodyPr wrap="square" lIns="0" tIns="0" rIns="0" bIns="0" anchor="ctr">
            <a:spAutoFit/>
          </a:bodyPr>
          <a:lstStyle/>
          <a:p>
            <a:pPr algn="ctr"/>
            <a:r>
              <a:rPr lang="en-US" sz="1200" dirty="0">
                <a:solidFill>
                  <a:schemeClr val="tx1">
                    <a:lumMod val="75000"/>
                    <a:lumOff val="25000"/>
                  </a:schemeClr>
                </a:solidFill>
              </a:rPr>
              <a:t>2020</a:t>
            </a:r>
          </a:p>
        </p:txBody>
      </p:sp>
      <p:sp>
        <p:nvSpPr>
          <p:cNvPr id="70" name="Rectangle 69"/>
          <p:cNvSpPr/>
          <p:nvPr/>
        </p:nvSpPr>
        <p:spPr>
          <a:xfrm>
            <a:off x="1718262" y="3696154"/>
            <a:ext cx="620753" cy="184666"/>
          </a:xfrm>
          <a:prstGeom prst="rect">
            <a:avLst/>
          </a:prstGeom>
        </p:spPr>
        <p:txBody>
          <a:bodyPr wrap="square" lIns="0" tIns="0" rIns="0" bIns="0" anchor="ctr">
            <a:spAutoFit/>
          </a:bodyPr>
          <a:lstStyle/>
          <a:p>
            <a:pPr algn="ctr"/>
            <a:r>
              <a:rPr lang="en-US" sz="1200" dirty="0">
                <a:solidFill>
                  <a:schemeClr val="tx1">
                    <a:lumMod val="75000"/>
                    <a:lumOff val="25000"/>
                  </a:schemeClr>
                </a:solidFill>
              </a:rPr>
              <a:t>2021</a:t>
            </a:r>
          </a:p>
        </p:txBody>
      </p:sp>
      <p:sp>
        <p:nvSpPr>
          <p:cNvPr id="71" name="Rectangle 70"/>
          <p:cNvSpPr/>
          <p:nvPr/>
        </p:nvSpPr>
        <p:spPr>
          <a:xfrm>
            <a:off x="2720455" y="3696154"/>
            <a:ext cx="620753" cy="184666"/>
          </a:xfrm>
          <a:prstGeom prst="rect">
            <a:avLst/>
          </a:prstGeom>
        </p:spPr>
        <p:txBody>
          <a:bodyPr wrap="square" lIns="0" tIns="0" rIns="0" bIns="0" anchor="ctr">
            <a:spAutoFit/>
          </a:bodyPr>
          <a:lstStyle/>
          <a:p>
            <a:pPr algn="ctr"/>
            <a:r>
              <a:rPr lang="en-US" sz="1200" dirty="0">
                <a:solidFill>
                  <a:schemeClr val="tx1">
                    <a:lumMod val="75000"/>
                    <a:lumOff val="25000"/>
                  </a:schemeClr>
                </a:solidFill>
              </a:rPr>
              <a:t>2022</a:t>
            </a:r>
          </a:p>
        </p:txBody>
      </p:sp>
      <p:sp>
        <p:nvSpPr>
          <p:cNvPr id="72" name="Rectangle 71"/>
          <p:cNvSpPr/>
          <p:nvPr/>
        </p:nvSpPr>
        <p:spPr>
          <a:xfrm>
            <a:off x="3722648" y="3696154"/>
            <a:ext cx="620753" cy="184666"/>
          </a:xfrm>
          <a:prstGeom prst="rect">
            <a:avLst/>
          </a:prstGeom>
        </p:spPr>
        <p:txBody>
          <a:bodyPr wrap="square" lIns="0" tIns="0" rIns="0" bIns="0" anchor="ctr">
            <a:spAutoFit/>
          </a:bodyPr>
          <a:lstStyle/>
          <a:p>
            <a:pPr algn="ctr"/>
            <a:r>
              <a:rPr lang="en-US" sz="1200" dirty="0">
                <a:solidFill>
                  <a:schemeClr val="tx1">
                    <a:lumMod val="75000"/>
                    <a:lumOff val="25000"/>
                  </a:schemeClr>
                </a:solidFill>
              </a:rPr>
              <a:t>2023</a:t>
            </a:r>
          </a:p>
        </p:txBody>
      </p:sp>
      <p:sp>
        <p:nvSpPr>
          <p:cNvPr id="73" name="Rectangle 72"/>
          <p:cNvSpPr/>
          <p:nvPr/>
        </p:nvSpPr>
        <p:spPr>
          <a:xfrm>
            <a:off x="4724841" y="3696154"/>
            <a:ext cx="620753" cy="184666"/>
          </a:xfrm>
          <a:prstGeom prst="rect">
            <a:avLst/>
          </a:prstGeom>
        </p:spPr>
        <p:txBody>
          <a:bodyPr wrap="square" lIns="0" tIns="0" rIns="0" bIns="0" anchor="ctr">
            <a:spAutoFit/>
          </a:bodyPr>
          <a:lstStyle/>
          <a:p>
            <a:pPr algn="ctr"/>
            <a:r>
              <a:rPr lang="en-US" sz="1200" dirty="0">
                <a:solidFill>
                  <a:schemeClr val="tx1">
                    <a:lumMod val="75000"/>
                    <a:lumOff val="25000"/>
                  </a:schemeClr>
                </a:solidFill>
              </a:rPr>
              <a:t>2024</a:t>
            </a:r>
          </a:p>
        </p:txBody>
      </p:sp>
      <p:sp>
        <p:nvSpPr>
          <p:cNvPr id="74" name="Rectangle 73"/>
          <p:cNvSpPr/>
          <p:nvPr/>
        </p:nvSpPr>
        <p:spPr>
          <a:xfrm>
            <a:off x="5727035" y="3696154"/>
            <a:ext cx="620753" cy="184666"/>
          </a:xfrm>
          <a:prstGeom prst="rect">
            <a:avLst/>
          </a:prstGeom>
        </p:spPr>
        <p:txBody>
          <a:bodyPr wrap="square" lIns="0" tIns="0" rIns="0" bIns="0" anchor="ctr">
            <a:spAutoFit/>
          </a:bodyPr>
          <a:lstStyle/>
          <a:p>
            <a:pPr algn="ctr"/>
            <a:r>
              <a:rPr lang="en-US" sz="1200" dirty="0">
                <a:solidFill>
                  <a:schemeClr val="tx1">
                    <a:lumMod val="75000"/>
                    <a:lumOff val="25000"/>
                  </a:schemeClr>
                </a:solidFill>
              </a:rPr>
              <a:t>2025</a:t>
            </a:r>
          </a:p>
        </p:txBody>
      </p:sp>
      <p:sp>
        <p:nvSpPr>
          <p:cNvPr id="79" name="Rectangle 78"/>
          <p:cNvSpPr/>
          <p:nvPr/>
        </p:nvSpPr>
        <p:spPr>
          <a:xfrm>
            <a:off x="6729227" y="3696154"/>
            <a:ext cx="620753" cy="184666"/>
          </a:xfrm>
          <a:prstGeom prst="rect">
            <a:avLst/>
          </a:prstGeom>
        </p:spPr>
        <p:txBody>
          <a:bodyPr wrap="square" lIns="0" tIns="0" rIns="0" bIns="0" anchor="ctr">
            <a:spAutoFit/>
          </a:bodyPr>
          <a:lstStyle/>
          <a:p>
            <a:pPr algn="ctr"/>
            <a:r>
              <a:rPr lang="en-US" sz="1200" dirty="0">
                <a:solidFill>
                  <a:schemeClr val="tx1">
                    <a:lumMod val="75000"/>
                    <a:lumOff val="25000"/>
                  </a:schemeClr>
                </a:solidFill>
              </a:rPr>
              <a:t>2026</a:t>
            </a:r>
          </a:p>
        </p:txBody>
      </p:sp>
      <p:sp>
        <p:nvSpPr>
          <p:cNvPr id="80" name="Rectangle 79"/>
          <p:cNvSpPr/>
          <p:nvPr/>
        </p:nvSpPr>
        <p:spPr>
          <a:xfrm>
            <a:off x="7731424" y="3696154"/>
            <a:ext cx="620753" cy="184666"/>
          </a:xfrm>
          <a:prstGeom prst="rect">
            <a:avLst/>
          </a:prstGeom>
        </p:spPr>
        <p:txBody>
          <a:bodyPr wrap="square" lIns="0" tIns="0" rIns="0" bIns="0" anchor="ctr">
            <a:spAutoFit/>
          </a:bodyPr>
          <a:lstStyle/>
          <a:p>
            <a:pPr algn="ctr"/>
            <a:r>
              <a:rPr lang="en-US" sz="1200" dirty="0">
                <a:solidFill>
                  <a:schemeClr val="tx1">
                    <a:lumMod val="75000"/>
                    <a:lumOff val="25000"/>
                  </a:schemeClr>
                </a:solidFill>
              </a:rPr>
              <a:t>2027</a:t>
            </a:r>
          </a:p>
        </p:txBody>
      </p:sp>
      <p:sp>
        <p:nvSpPr>
          <p:cNvPr id="39" name="TextBox 38">
            <a:extLst>
              <a:ext uri="{FF2B5EF4-FFF2-40B4-BE49-F238E27FC236}">
                <a16:creationId xmlns:a16="http://schemas.microsoft.com/office/drawing/2014/main" id="{CA869368-FFB9-4279-BE29-2A11C1FBC29B}"/>
              </a:ext>
            </a:extLst>
          </p:cNvPr>
          <p:cNvSpPr txBox="1"/>
          <p:nvPr/>
        </p:nvSpPr>
        <p:spPr>
          <a:xfrm flipH="1">
            <a:off x="1433236" y="4642265"/>
            <a:ext cx="1266560"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2"/>
                </a:solidFill>
                <a:cs typeface="Mongolian Baiti" panose="03000500000000000000" pitchFamily="66" charset="0"/>
              </a:rPr>
              <a:t>2021</a:t>
            </a:r>
            <a:endParaRPr lang="en-US" sz="1350" b="1" dirty="0">
              <a:solidFill>
                <a:schemeClr val="accent2"/>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0" name="TextBox 39">
            <a:extLst>
              <a:ext uri="{FF2B5EF4-FFF2-40B4-BE49-F238E27FC236}">
                <a16:creationId xmlns:a16="http://schemas.microsoft.com/office/drawing/2014/main" id="{C50E2CDE-0228-4D41-8285-2088673B0DF5}"/>
              </a:ext>
            </a:extLst>
          </p:cNvPr>
          <p:cNvSpPr txBox="1"/>
          <p:nvPr/>
        </p:nvSpPr>
        <p:spPr>
          <a:xfrm flipH="1">
            <a:off x="2435428" y="2178097"/>
            <a:ext cx="1266560"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3"/>
                </a:solidFill>
                <a:cs typeface="Mongolian Baiti" panose="03000500000000000000" pitchFamily="66" charset="0"/>
              </a:rPr>
              <a:t>2022</a:t>
            </a:r>
            <a:endParaRPr lang="en-US" sz="1350" b="1" dirty="0">
              <a:solidFill>
                <a:schemeClr val="accent3"/>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1" name="TextBox 40">
            <a:extLst>
              <a:ext uri="{FF2B5EF4-FFF2-40B4-BE49-F238E27FC236}">
                <a16:creationId xmlns:a16="http://schemas.microsoft.com/office/drawing/2014/main" id="{E067B552-F077-465E-A816-5493EC499A91}"/>
              </a:ext>
            </a:extLst>
          </p:cNvPr>
          <p:cNvSpPr txBox="1"/>
          <p:nvPr/>
        </p:nvSpPr>
        <p:spPr>
          <a:xfrm flipH="1">
            <a:off x="3437620" y="4642265"/>
            <a:ext cx="1266560"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4"/>
                </a:solidFill>
                <a:cs typeface="Mongolian Baiti" panose="03000500000000000000" pitchFamily="66" charset="0"/>
              </a:rPr>
              <a:t>2023</a:t>
            </a:r>
            <a:endParaRPr lang="en-US" sz="1350" b="1" dirty="0">
              <a:solidFill>
                <a:schemeClr val="accent4"/>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2" name="TextBox 41">
            <a:extLst>
              <a:ext uri="{FF2B5EF4-FFF2-40B4-BE49-F238E27FC236}">
                <a16:creationId xmlns:a16="http://schemas.microsoft.com/office/drawing/2014/main" id="{FF8A19C6-B31C-48F2-BFAF-E9095642C462}"/>
              </a:ext>
            </a:extLst>
          </p:cNvPr>
          <p:cNvSpPr txBox="1"/>
          <p:nvPr/>
        </p:nvSpPr>
        <p:spPr>
          <a:xfrm flipH="1">
            <a:off x="4439875" y="2178097"/>
            <a:ext cx="1266560"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5"/>
                </a:solidFill>
                <a:cs typeface="Mongolian Baiti" panose="03000500000000000000" pitchFamily="66" charset="0"/>
              </a:rPr>
              <a:t>2024</a:t>
            </a:r>
            <a:endParaRPr lang="en-US" sz="1350" b="1" dirty="0">
              <a:solidFill>
                <a:schemeClr val="accent5"/>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3" name="TextBox 42">
            <a:extLst>
              <a:ext uri="{FF2B5EF4-FFF2-40B4-BE49-F238E27FC236}">
                <a16:creationId xmlns:a16="http://schemas.microsoft.com/office/drawing/2014/main" id="{FC2186D0-A8CF-4E15-AD7B-A6BA99E72E00}"/>
              </a:ext>
            </a:extLst>
          </p:cNvPr>
          <p:cNvSpPr txBox="1"/>
          <p:nvPr/>
        </p:nvSpPr>
        <p:spPr>
          <a:xfrm flipH="1">
            <a:off x="5442007" y="4642265"/>
            <a:ext cx="1266560"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6"/>
                </a:solidFill>
                <a:cs typeface="Mongolian Baiti" panose="03000500000000000000" pitchFamily="66" charset="0"/>
              </a:rPr>
              <a:t>2025</a:t>
            </a:r>
            <a:endParaRPr lang="en-US" sz="1350" b="1" dirty="0">
              <a:solidFill>
                <a:schemeClr val="accent6"/>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4" name="TextBox 43">
            <a:extLst>
              <a:ext uri="{FF2B5EF4-FFF2-40B4-BE49-F238E27FC236}">
                <a16:creationId xmlns:a16="http://schemas.microsoft.com/office/drawing/2014/main" id="{63BD29A3-B4E9-4B2F-B6F7-CA7FAF7255FA}"/>
              </a:ext>
            </a:extLst>
          </p:cNvPr>
          <p:cNvSpPr txBox="1"/>
          <p:nvPr/>
        </p:nvSpPr>
        <p:spPr>
          <a:xfrm flipH="1">
            <a:off x="7446397" y="4642265"/>
            <a:ext cx="1266560"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bg1">
                    <a:lumMod val="75000"/>
                  </a:schemeClr>
                </a:solidFill>
                <a:cs typeface="Mongolian Baiti" panose="03000500000000000000" pitchFamily="66" charset="0"/>
              </a:rPr>
              <a:t>2027</a:t>
            </a:r>
            <a:endParaRPr lang="en-US" sz="1350" b="1" dirty="0">
              <a:solidFill>
                <a:schemeClr val="bg1">
                  <a:lumMod val="75000"/>
                </a:schemeClr>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5" name="TextBox 44">
            <a:extLst>
              <a:ext uri="{FF2B5EF4-FFF2-40B4-BE49-F238E27FC236}">
                <a16:creationId xmlns:a16="http://schemas.microsoft.com/office/drawing/2014/main" id="{5EDEA4BC-A0A5-438F-9FDC-4B976B360506}"/>
              </a:ext>
            </a:extLst>
          </p:cNvPr>
          <p:cNvSpPr txBox="1"/>
          <p:nvPr/>
        </p:nvSpPr>
        <p:spPr>
          <a:xfrm flipH="1">
            <a:off x="6444202" y="2178097"/>
            <a:ext cx="1266560"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tx1">
                    <a:lumMod val="65000"/>
                    <a:lumOff val="35000"/>
                  </a:schemeClr>
                </a:solidFill>
                <a:cs typeface="Mongolian Baiti" panose="03000500000000000000" pitchFamily="66" charset="0"/>
              </a:rPr>
              <a:t>2026</a:t>
            </a:r>
            <a:endParaRPr lang="en-US" sz="1350" b="1" dirty="0">
              <a:solidFill>
                <a:schemeClr val="tx1">
                  <a:lumMod val="65000"/>
                  <a:lumOff val="35000"/>
                </a:schemeClr>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
        <p:nvSpPr>
          <p:cNvPr id="48" name="TextBox 47">
            <a:extLst>
              <a:ext uri="{FF2B5EF4-FFF2-40B4-BE49-F238E27FC236}">
                <a16:creationId xmlns:a16="http://schemas.microsoft.com/office/drawing/2014/main" id="{3086086B-702A-4949-B1DD-08E0D55F3AB3}"/>
              </a:ext>
            </a:extLst>
          </p:cNvPr>
          <p:cNvSpPr txBox="1"/>
          <p:nvPr/>
        </p:nvSpPr>
        <p:spPr>
          <a:xfrm flipH="1">
            <a:off x="431043" y="2178097"/>
            <a:ext cx="1266560" cy="756617"/>
          </a:xfrm>
          <a:prstGeom prst="rect">
            <a:avLst/>
          </a:prstGeom>
          <a:noFill/>
        </p:spPr>
        <p:txBody>
          <a:bodyPr wrap="square" lIns="0" tIns="0" rIns="0" bIns="0" anchor="ctr">
            <a:spAutoFit/>
          </a:bodyPr>
          <a:lstStyle/>
          <a:p>
            <a:pPr>
              <a:spcAft>
                <a:spcPts val="450"/>
              </a:spcAft>
            </a:pPr>
            <a:r>
              <a:rPr lang="en-US" sz="1350" b="1" dirty="0">
                <a:solidFill>
                  <a:schemeClr val="bg1">
                    <a:lumMod val="50000"/>
                  </a:schemeClr>
                </a:solidFill>
                <a:cs typeface="Mongolian Baiti" panose="03000500000000000000" pitchFamily="66" charset="0"/>
              </a:rPr>
              <a:t>20 JAN </a:t>
            </a:r>
            <a:r>
              <a:rPr lang="en-US" sz="1500" b="1" dirty="0">
                <a:solidFill>
                  <a:schemeClr val="accent1"/>
                </a:solidFill>
                <a:cs typeface="Mongolian Baiti" panose="03000500000000000000" pitchFamily="66" charset="0"/>
              </a:rPr>
              <a:t>2020</a:t>
            </a:r>
            <a:endParaRPr lang="en-US" sz="1350" b="1" dirty="0">
              <a:solidFill>
                <a:schemeClr val="accent1"/>
              </a:solidFill>
              <a:cs typeface="Mongolian Baiti" panose="03000500000000000000" pitchFamily="66" charset="0"/>
            </a:endParaRPr>
          </a:p>
          <a:p>
            <a:r>
              <a:rPr lang="en-US" sz="750" dirty="0">
                <a:solidFill>
                  <a:schemeClr val="tx1">
                    <a:lumMod val="50000"/>
                    <a:lumOff val="50000"/>
                  </a:schemeClr>
                </a:solidFill>
                <a:cs typeface="Mongolian Baiti" panose="03000500000000000000" pitchFamily="66" charset="0"/>
              </a:rPr>
              <a:t>Lorem ipsum dolor sit amet, consectetur elit, sed do eiusmod tempor incididunt ut labore et dolore magna .</a:t>
            </a:r>
          </a:p>
        </p:txBody>
      </p:sp>
    </p:spTree>
    <p:extLst>
      <p:ext uri="{BB962C8B-B14F-4D97-AF65-F5344CB8AC3E}">
        <p14:creationId xmlns:p14="http://schemas.microsoft.com/office/powerpoint/2010/main" val="21813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a:extLst>
              <a:ext uri="{FF2B5EF4-FFF2-40B4-BE49-F238E27FC236}">
                <a16:creationId xmlns:a16="http://schemas.microsoft.com/office/drawing/2014/main" id="{EED95935-A3F3-4D4B-A3B8-B048AA990D22}"/>
              </a:ext>
            </a:extLst>
          </p:cNvPr>
          <p:cNvCxnSpPr>
            <a:cxnSpLocks/>
          </p:cNvCxnSpPr>
          <p:nvPr/>
        </p:nvCxnSpPr>
        <p:spPr>
          <a:xfrm>
            <a:off x="6518395" y="3898147"/>
            <a:ext cx="0" cy="962857"/>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86" name="Text Placeholder 85"/>
          <p:cNvSpPr>
            <a:spLocks noGrp="1"/>
          </p:cNvSpPr>
          <p:nvPr>
            <p:ph type="body" sz="half" idx="2"/>
          </p:nvPr>
        </p:nvSpPr>
        <p:spPr>
          <a:xfrm>
            <a:off x="387820" y="884975"/>
            <a:ext cx="8368363" cy="199546"/>
          </a:xfrm>
        </p:spPr>
        <p:txBody>
          <a:bodyPr/>
          <a:lstStyle/>
          <a:p>
            <a:r>
              <a:rPr lang="en-US" dirty="0"/>
              <a:t>Enter your subhead line here</a:t>
            </a:r>
          </a:p>
        </p:txBody>
      </p:sp>
      <p:sp>
        <p:nvSpPr>
          <p:cNvPr id="85" name="Title 84"/>
          <p:cNvSpPr>
            <a:spLocks noGrp="1"/>
          </p:cNvSpPr>
          <p:nvPr>
            <p:ph type="title"/>
          </p:nvPr>
        </p:nvSpPr>
        <p:spPr>
          <a:xfrm>
            <a:off x="387820" y="382773"/>
            <a:ext cx="8368363" cy="445500"/>
          </a:xfrm>
        </p:spPr>
        <p:txBody>
          <a:bodyPr/>
          <a:lstStyle/>
          <a:p>
            <a:r>
              <a:rPr lang="en-US" dirty="0"/>
              <a:t>Timeline Infographics – 8 Steps</a:t>
            </a:r>
          </a:p>
        </p:txBody>
      </p:sp>
      <p:sp>
        <p:nvSpPr>
          <p:cNvPr id="69" name="TextBox 68">
            <a:extLst>
              <a:ext uri="{FF2B5EF4-FFF2-40B4-BE49-F238E27FC236}">
                <a16:creationId xmlns:a16="http://schemas.microsoft.com/office/drawing/2014/main" id="{543DF231-D48C-40F3-BCB1-3EDAB4C0F8E9}"/>
              </a:ext>
            </a:extLst>
          </p:cNvPr>
          <p:cNvSpPr txBox="1"/>
          <p:nvPr/>
        </p:nvSpPr>
        <p:spPr>
          <a:xfrm>
            <a:off x="5629352" y="2172682"/>
            <a:ext cx="1108953" cy="964367"/>
          </a:xfrm>
          <a:prstGeom prst="rect">
            <a:avLst/>
          </a:prstGeom>
          <a:noFill/>
        </p:spPr>
        <p:txBody>
          <a:bodyPr wrap="square" lIns="0" tIns="0" rIns="0" bIns="0" anchor="b">
            <a:spAutoFit/>
          </a:bodyPr>
          <a:lstStyle/>
          <a:p>
            <a:pPr>
              <a:spcAft>
                <a:spcPts val="450"/>
              </a:spcAft>
            </a:pPr>
            <a:r>
              <a:rPr lang="en-US" sz="1200" b="1" dirty="0">
                <a:solidFill>
                  <a:schemeClr val="tx1">
                    <a:lumMod val="50000"/>
                    <a:lumOff val="50000"/>
                  </a:schemeClr>
                </a:solidFill>
                <a:cs typeface="Mongolian Baiti" panose="03000500000000000000" pitchFamily="66" charset="0"/>
              </a:rPr>
              <a:t>20 JAN </a:t>
            </a:r>
            <a:r>
              <a:rPr lang="en-US" sz="1350" b="1" dirty="0">
                <a:solidFill>
                  <a:schemeClr val="accent6"/>
                </a:solidFill>
                <a:cs typeface="Mongolian Baiti" panose="03000500000000000000" pitchFamily="66" charset="0"/>
              </a:rPr>
              <a:t>2027</a:t>
            </a:r>
          </a:p>
          <a:p>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6" name="TextBox 75">
            <a:extLst>
              <a:ext uri="{FF2B5EF4-FFF2-40B4-BE49-F238E27FC236}">
                <a16:creationId xmlns:a16="http://schemas.microsoft.com/office/drawing/2014/main" id="{A0ED090D-4EE1-4D9F-AC72-DC591DE3D978}"/>
              </a:ext>
            </a:extLst>
          </p:cNvPr>
          <p:cNvSpPr txBox="1"/>
          <p:nvPr/>
        </p:nvSpPr>
        <p:spPr>
          <a:xfrm>
            <a:off x="7596794" y="2172682"/>
            <a:ext cx="1108953" cy="964367"/>
          </a:xfrm>
          <a:prstGeom prst="rect">
            <a:avLst/>
          </a:prstGeom>
          <a:noFill/>
        </p:spPr>
        <p:txBody>
          <a:bodyPr wrap="square" lIns="0" tIns="0" rIns="0" bIns="0" anchor="b">
            <a:spAutoFit/>
          </a:bodyPr>
          <a:lstStyle/>
          <a:p>
            <a:pPr>
              <a:spcAft>
                <a:spcPts val="450"/>
              </a:spcAft>
            </a:pPr>
            <a:r>
              <a:rPr lang="en-US" sz="1200" b="1" dirty="0">
                <a:solidFill>
                  <a:schemeClr val="tx1">
                    <a:lumMod val="50000"/>
                    <a:lumOff val="50000"/>
                  </a:schemeClr>
                </a:solidFill>
                <a:cs typeface="Mongolian Baiti" panose="03000500000000000000" pitchFamily="66" charset="0"/>
              </a:rPr>
              <a:t>20 JAN </a:t>
            </a:r>
            <a:r>
              <a:rPr lang="en-US" sz="1350" b="1" dirty="0">
                <a:solidFill>
                  <a:schemeClr val="tx1">
                    <a:lumMod val="50000"/>
                    <a:lumOff val="50000"/>
                  </a:schemeClr>
                </a:solidFill>
                <a:cs typeface="Mongolian Baiti" panose="03000500000000000000" pitchFamily="66" charset="0"/>
              </a:rPr>
              <a:t>2029</a:t>
            </a:r>
          </a:p>
          <a:p>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77" name="TextBox 76">
            <a:extLst>
              <a:ext uri="{FF2B5EF4-FFF2-40B4-BE49-F238E27FC236}">
                <a16:creationId xmlns:a16="http://schemas.microsoft.com/office/drawing/2014/main" id="{87865AE0-ADF0-42DB-9E8D-6516C9C70964}"/>
              </a:ext>
            </a:extLst>
          </p:cNvPr>
          <p:cNvSpPr txBox="1"/>
          <p:nvPr/>
        </p:nvSpPr>
        <p:spPr>
          <a:xfrm>
            <a:off x="6613073" y="4454857"/>
            <a:ext cx="1108953" cy="964367"/>
          </a:xfrm>
          <a:prstGeom prst="rect">
            <a:avLst/>
          </a:prstGeom>
          <a:noFill/>
        </p:spPr>
        <p:txBody>
          <a:bodyPr wrap="square" lIns="0" tIns="0" rIns="0" bIns="0" anchor="t">
            <a:spAutoFit/>
          </a:bodyPr>
          <a:lstStyle/>
          <a:p>
            <a:pPr>
              <a:spcAft>
                <a:spcPts val="450"/>
              </a:spcAft>
            </a:pPr>
            <a:r>
              <a:rPr lang="en-US" sz="1200" b="1" dirty="0">
                <a:solidFill>
                  <a:schemeClr val="tx1">
                    <a:lumMod val="50000"/>
                    <a:lumOff val="50000"/>
                  </a:schemeClr>
                </a:solidFill>
                <a:cs typeface="Mongolian Baiti" panose="03000500000000000000" pitchFamily="66" charset="0"/>
              </a:rPr>
              <a:t>20 JAN </a:t>
            </a:r>
            <a:r>
              <a:rPr lang="en-US" sz="1350" b="1" dirty="0">
                <a:solidFill>
                  <a:schemeClr val="tx1">
                    <a:lumMod val="75000"/>
                    <a:lumOff val="25000"/>
                  </a:schemeClr>
                </a:solidFill>
                <a:cs typeface="Mongolian Baiti" panose="03000500000000000000" pitchFamily="66" charset="0"/>
              </a:rPr>
              <a:t>2028</a:t>
            </a:r>
          </a:p>
          <a:p>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78" name="Straight Connector 77">
            <a:extLst>
              <a:ext uri="{FF2B5EF4-FFF2-40B4-BE49-F238E27FC236}">
                <a16:creationId xmlns:a16="http://schemas.microsoft.com/office/drawing/2014/main" id="{6C4694FD-72BB-4C44-870C-2E301D7C7D98}"/>
              </a:ext>
            </a:extLst>
          </p:cNvPr>
          <p:cNvCxnSpPr>
            <a:cxnSpLocks/>
          </p:cNvCxnSpPr>
          <p:nvPr/>
        </p:nvCxnSpPr>
        <p:spPr>
          <a:xfrm rot="10800000" flipH="1">
            <a:off x="7503411" y="2675739"/>
            <a:ext cx="0" cy="962857"/>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79" name="Right Arrow 95">
            <a:extLst>
              <a:ext uri="{FF2B5EF4-FFF2-40B4-BE49-F238E27FC236}">
                <a16:creationId xmlns:a16="http://schemas.microsoft.com/office/drawing/2014/main" id="{5624FD11-A842-48C9-BA22-A1B55E0C94B7}"/>
              </a:ext>
            </a:extLst>
          </p:cNvPr>
          <p:cNvSpPr/>
          <p:nvPr/>
        </p:nvSpPr>
        <p:spPr bwMode="auto">
          <a:xfrm>
            <a:off x="7273869" y="3220132"/>
            <a:ext cx="1482314" cy="1096478"/>
          </a:xfrm>
          <a:prstGeom prst="rightArrow">
            <a:avLst/>
          </a:prstGeom>
          <a:solidFill>
            <a:schemeClr val="tx1">
              <a:lumMod val="50000"/>
              <a:lumOff val="50000"/>
            </a:schemeClr>
          </a:solidFill>
          <a:ln w="9525">
            <a:noFill/>
            <a:round/>
            <a:headEnd/>
            <a:tailEnd/>
          </a:ln>
          <a:effectLst/>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80" name="Right Arrow 96">
            <a:extLst>
              <a:ext uri="{FF2B5EF4-FFF2-40B4-BE49-F238E27FC236}">
                <a16:creationId xmlns:a16="http://schemas.microsoft.com/office/drawing/2014/main" id="{2DC72099-D086-4BA4-B311-6670A6EC9BD2}"/>
              </a:ext>
            </a:extLst>
          </p:cNvPr>
          <p:cNvSpPr/>
          <p:nvPr/>
        </p:nvSpPr>
        <p:spPr bwMode="auto">
          <a:xfrm>
            <a:off x="6290146" y="3220132"/>
            <a:ext cx="1482314" cy="1096478"/>
          </a:xfrm>
          <a:prstGeom prst="rightArrow">
            <a:avLst/>
          </a:prstGeom>
          <a:solidFill>
            <a:schemeClr val="tx1">
              <a:lumMod val="75000"/>
              <a:lumOff val="25000"/>
            </a:schemeClr>
          </a:solidFill>
          <a:ln w="9525">
            <a:noFill/>
            <a:round/>
            <a:headEnd/>
            <a:tailEnd/>
          </a:ln>
          <a:effectLst>
            <a:outerShdw blurRad="317500" dist="127000" dir="3000000" algn="l" rotWithShape="0">
              <a:prstClr val="black">
                <a:alpha val="40000"/>
              </a:prstClr>
            </a:outerShdw>
          </a:effectLst>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81" name="Right Arrow 97">
            <a:extLst>
              <a:ext uri="{FF2B5EF4-FFF2-40B4-BE49-F238E27FC236}">
                <a16:creationId xmlns:a16="http://schemas.microsoft.com/office/drawing/2014/main" id="{7BC78645-1C36-432E-A3DA-7DF8692A4DB8}"/>
              </a:ext>
            </a:extLst>
          </p:cNvPr>
          <p:cNvSpPr/>
          <p:nvPr/>
        </p:nvSpPr>
        <p:spPr bwMode="auto">
          <a:xfrm>
            <a:off x="5306425" y="3220132"/>
            <a:ext cx="1482314" cy="1096478"/>
          </a:xfrm>
          <a:prstGeom prst="rightArrow">
            <a:avLst/>
          </a:prstGeom>
          <a:solidFill>
            <a:schemeClr val="accent6"/>
          </a:solidFill>
          <a:ln w="9525">
            <a:noFill/>
            <a:round/>
            <a:headEnd/>
            <a:tailEnd/>
          </a:ln>
          <a:effectLst>
            <a:outerShdw blurRad="317500" dist="127000" dir="3000000" algn="l" rotWithShape="0">
              <a:prstClr val="black">
                <a:alpha val="40000"/>
              </a:prstClr>
            </a:outerShdw>
          </a:effectLst>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82" name="Rectangle 81">
            <a:extLst>
              <a:ext uri="{FF2B5EF4-FFF2-40B4-BE49-F238E27FC236}">
                <a16:creationId xmlns:a16="http://schemas.microsoft.com/office/drawing/2014/main" id="{F0904A39-1789-4D09-A827-BEA8F79ECA5B}"/>
              </a:ext>
            </a:extLst>
          </p:cNvPr>
          <p:cNvSpPr/>
          <p:nvPr/>
        </p:nvSpPr>
        <p:spPr>
          <a:xfrm>
            <a:off x="5916908" y="3618329"/>
            <a:ext cx="599676" cy="300082"/>
          </a:xfrm>
          <a:prstGeom prst="rect">
            <a:avLst/>
          </a:prstGeom>
        </p:spPr>
        <p:txBody>
          <a:bodyPr wrap="square" anchor="ctr">
            <a:spAutoFit/>
          </a:bodyPr>
          <a:lstStyle/>
          <a:p>
            <a:pPr algn="ctr"/>
            <a:r>
              <a:rPr lang="en-US" sz="1350" b="1" dirty="0">
                <a:solidFill>
                  <a:schemeClr val="bg1"/>
                </a:solidFill>
              </a:rPr>
              <a:t>2027</a:t>
            </a:r>
          </a:p>
        </p:txBody>
      </p:sp>
      <p:sp>
        <p:nvSpPr>
          <p:cNvPr id="83" name="Rectangle 82">
            <a:extLst>
              <a:ext uri="{FF2B5EF4-FFF2-40B4-BE49-F238E27FC236}">
                <a16:creationId xmlns:a16="http://schemas.microsoft.com/office/drawing/2014/main" id="{AB1951C6-C85E-42DA-B1E0-B00FD691E505}"/>
              </a:ext>
            </a:extLst>
          </p:cNvPr>
          <p:cNvSpPr/>
          <p:nvPr/>
        </p:nvSpPr>
        <p:spPr>
          <a:xfrm>
            <a:off x="6839235" y="3618329"/>
            <a:ext cx="599676" cy="300082"/>
          </a:xfrm>
          <a:prstGeom prst="rect">
            <a:avLst/>
          </a:prstGeom>
        </p:spPr>
        <p:txBody>
          <a:bodyPr wrap="square" anchor="ctr">
            <a:spAutoFit/>
          </a:bodyPr>
          <a:lstStyle/>
          <a:p>
            <a:pPr algn="ctr"/>
            <a:r>
              <a:rPr lang="en-US" sz="1350" b="1" dirty="0">
                <a:solidFill>
                  <a:schemeClr val="bg1"/>
                </a:solidFill>
              </a:rPr>
              <a:t>2028</a:t>
            </a:r>
          </a:p>
        </p:txBody>
      </p:sp>
      <p:sp>
        <p:nvSpPr>
          <p:cNvPr id="84" name="Rectangle 83">
            <a:extLst>
              <a:ext uri="{FF2B5EF4-FFF2-40B4-BE49-F238E27FC236}">
                <a16:creationId xmlns:a16="http://schemas.microsoft.com/office/drawing/2014/main" id="{3130418E-1994-43CF-A25D-397A7B5CB411}"/>
              </a:ext>
            </a:extLst>
          </p:cNvPr>
          <p:cNvSpPr/>
          <p:nvPr/>
        </p:nvSpPr>
        <p:spPr>
          <a:xfrm>
            <a:off x="7813968" y="3618329"/>
            <a:ext cx="599676" cy="300082"/>
          </a:xfrm>
          <a:prstGeom prst="rect">
            <a:avLst/>
          </a:prstGeom>
        </p:spPr>
        <p:txBody>
          <a:bodyPr wrap="square" anchor="ctr">
            <a:spAutoFit/>
          </a:bodyPr>
          <a:lstStyle/>
          <a:p>
            <a:pPr algn="ctr"/>
            <a:r>
              <a:rPr lang="en-US" sz="1350" b="1" dirty="0">
                <a:solidFill>
                  <a:schemeClr val="bg1"/>
                </a:solidFill>
              </a:rPr>
              <a:t>2029</a:t>
            </a:r>
          </a:p>
        </p:txBody>
      </p:sp>
      <p:sp>
        <p:nvSpPr>
          <p:cNvPr id="41" name="TextBox 40">
            <a:extLst>
              <a:ext uri="{FF2B5EF4-FFF2-40B4-BE49-F238E27FC236}">
                <a16:creationId xmlns:a16="http://schemas.microsoft.com/office/drawing/2014/main" id="{11088DAC-6765-43B3-86B9-F5259742CBC2}"/>
              </a:ext>
            </a:extLst>
          </p:cNvPr>
          <p:cNvSpPr txBox="1"/>
          <p:nvPr/>
        </p:nvSpPr>
        <p:spPr>
          <a:xfrm>
            <a:off x="3661909" y="2172682"/>
            <a:ext cx="1108953" cy="964367"/>
          </a:xfrm>
          <a:prstGeom prst="rect">
            <a:avLst/>
          </a:prstGeom>
          <a:noFill/>
        </p:spPr>
        <p:txBody>
          <a:bodyPr wrap="square" lIns="0" tIns="0" rIns="0" bIns="0" anchor="b">
            <a:spAutoFit/>
          </a:bodyPr>
          <a:lstStyle/>
          <a:p>
            <a:pPr>
              <a:spcAft>
                <a:spcPts val="450"/>
              </a:spcAft>
            </a:pPr>
            <a:r>
              <a:rPr lang="en-US" sz="1200" b="1" dirty="0">
                <a:solidFill>
                  <a:schemeClr val="tx1">
                    <a:lumMod val="50000"/>
                    <a:lumOff val="50000"/>
                  </a:schemeClr>
                </a:solidFill>
                <a:cs typeface="Mongolian Baiti" panose="03000500000000000000" pitchFamily="66" charset="0"/>
              </a:rPr>
              <a:t>20 JAN </a:t>
            </a:r>
            <a:r>
              <a:rPr lang="en-US" sz="1350" b="1" dirty="0">
                <a:solidFill>
                  <a:schemeClr val="accent4"/>
                </a:solidFill>
                <a:cs typeface="Mongolian Baiti" panose="03000500000000000000" pitchFamily="66" charset="0"/>
              </a:rPr>
              <a:t>2025</a:t>
            </a:r>
          </a:p>
          <a:p>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44" name="TextBox 43">
            <a:extLst>
              <a:ext uri="{FF2B5EF4-FFF2-40B4-BE49-F238E27FC236}">
                <a16:creationId xmlns:a16="http://schemas.microsoft.com/office/drawing/2014/main" id="{3166DBB3-D6C1-4268-87FC-0088A1A539B9}"/>
              </a:ext>
            </a:extLst>
          </p:cNvPr>
          <p:cNvSpPr txBox="1"/>
          <p:nvPr/>
        </p:nvSpPr>
        <p:spPr>
          <a:xfrm>
            <a:off x="2678188" y="4454857"/>
            <a:ext cx="1108953" cy="964367"/>
          </a:xfrm>
          <a:prstGeom prst="rect">
            <a:avLst/>
          </a:prstGeom>
          <a:noFill/>
        </p:spPr>
        <p:txBody>
          <a:bodyPr wrap="square" lIns="0" tIns="0" rIns="0" bIns="0" anchor="t">
            <a:spAutoFit/>
          </a:bodyPr>
          <a:lstStyle/>
          <a:p>
            <a:pPr>
              <a:spcAft>
                <a:spcPts val="450"/>
              </a:spcAft>
            </a:pPr>
            <a:r>
              <a:rPr lang="en-US" sz="1200" b="1" dirty="0">
                <a:solidFill>
                  <a:schemeClr val="tx1">
                    <a:lumMod val="50000"/>
                    <a:lumOff val="50000"/>
                  </a:schemeClr>
                </a:solidFill>
                <a:cs typeface="Mongolian Baiti" panose="03000500000000000000" pitchFamily="66" charset="0"/>
              </a:rPr>
              <a:t>20 JAN </a:t>
            </a:r>
            <a:r>
              <a:rPr lang="en-US" sz="1350" b="1" dirty="0">
                <a:solidFill>
                  <a:schemeClr val="accent3"/>
                </a:solidFill>
                <a:cs typeface="Mongolian Baiti" panose="03000500000000000000" pitchFamily="66" charset="0"/>
              </a:rPr>
              <a:t>2024</a:t>
            </a:r>
          </a:p>
          <a:p>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47" name="Straight Connector 46">
            <a:extLst>
              <a:ext uri="{FF2B5EF4-FFF2-40B4-BE49-F238E27FC236}">
                <a16:creationId xmlns:a16="http://schemas.microsoft.com/office/drawing/2014/main" id="{3F7CAD6C-56B6-470A-B707-BF3885BDA247}"/>
              </a:ext>
            </a:extLst>
          </p:cNvPr>
          <p:cNvCxnSpPr>
            <a:cxnSpLocks/>
          </p:cNvCxnSpPr>
          <p:nvPr/>
        </p:nvCxnSpPr>
        <p:spPr>
          <a:xfrm>
            <a:off x="616068" y="3898147"/>
            <a:ext cx="0" cy="962857"/>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2F29E5E8-C232-4CB1-9EC4-72391BBD8DD2}"/>
              </a:ext>
            </a:extLst>
          </p:cNvPr>
          <p:cNvCxnSpPr>
            <a:cxnSpLocks/>
          </p:cNvCxnSpPr>
          <p:nvPr/>
        </p:nvCxnSpPr>
        <p:spPr>
          <a:xfrm>
            <a:off x="2583510" y="3898147"/>
            <a:ext cx="0" cy="962857"/>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A64C0AF-B134-49B9-A065-2E05B499854C}"/>
              </a:ext>
            </a:extLst>
          </p:cNvPr>
          <p:cNvCxnSpPr>
            <a:cxnSpLocks/>
          </p:cNvCxnSpPr>
          <p:nvPr/>
        </p:nvCxnSpPr>
        <p:spPr>
          <a:xfrm>
            <a:off x="4550952" y="3898147"/>
            <a:ext cx="0" cy="962857"/>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5F65462A-BB82-484F-90F6-17EED68785F1}"/>
              </a:ext>
            </a:extLst>
          </p:cNvPr>
          <p:cNvSpPr txBox="1"/>
          <p:nvPr/>
        </p:nvSpPr>
        <p:spPr>
          <a:xfrm>
            <a:off x="707831" y="4454857"/>
            <a:ext cx="1108953" cy="964367"/>
          </a:xfrm>
          <a:prstGeom prst="rect">
            <a:avLst/>
          </a:prstGeom>
          <a:noFill/>
        </p:spPr>
        <p:txBody>
          <a:bodyPr wrap="square" lIns="0" tIns="0" rIns="0" bIns="0" anchor="t">
            <a:spAutoFit/>
          </a:bodyPr>
          <a:lstStyle/>
          <a:p>
            <a:pPr>
              <a:spcAft>
                <a:spcPts val="450"/>
              </a:spcAft>
            </a:pPr>
            <a:r>
              <a:rPr lang="en-US" sz="1200" b="1" dirty="0">
                <a:solidFill>
                  <a:schemeClr val="tx1">
                    <a:lumMod val="50000"/>
                    <a:lumOff val="50000"/>
                  </a:schemeClr>
                </a:solidFill>
                <a:cs typeface="Mongolian Baiti" panose="03000500000000000000" pitchFamily="66" charset="0"/>
              </a:rPr>
              <a:t>20 JAN </a:t>
            </a:r>
            <a:r>
              <a:rPr lang="en-US" sz="1350" b="1" dirty="0">
                <a:solidFill>
                  <a:schemeClr val="accent1"/>
                </a:solidFill>
                <a:cs typeface="Mongolian Baiti" panose="03000500000000000000" pitchFamily="66" charset="0"/>
              </a:rPr>
              <a:t>2022</a:t>
            </a:r>
          </a:p>
          <a:p>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46" name="TextBox 45">
            <a:extLst>
              <a:ext uri="{FF2B5EF4-FFF2-40B4-BE49-F238E27FC236}">
                <a16:creationId xmlns:a16="http://schemas.microsoft.com/office/drawing/2014/main" id="{1B242AD7-FC9A-4313-AC1E-3B61C61A2203}"/>
              </a:ext>
            </a:extLst>
          </p:cNvPr>
          <p:cNvSpPr txBox="1"/>
          <p:nvPr/>
        </p:nvSpPr>
        <p:spPr>
          <a:xfrm>
            <a:off x="4645630" y="4454857"/>
            <a:ext cx="1108953" cy="964367"/>
          </a:xfrm>
          <a:prstGeom prst="rect">
            <a:avLst/>
          </a:prstGeom>
          <a:noFill/>
        </p:spPr>
        <p:txBody>
          <a:bodyPr wrap="square" lIns="0" tIns="0" rIns="0" bIns="0" anchor="t">
            <a:spAutoFit/>
          </a:bodyPr>
          <a:lstStyle/>
          <a:p>
            <a:pPr>
              <a:spcAft>
                <a:spcPts val="450"/>
              </a:spcAft>
            </a:pPr>
            <a:r>
              <a:rPr lang="en-US" sz="1200" b="1" dirty="0">
                <a:solidFill>
                  <a:schemeClr val="tx1">
                    <a:lumMod val="50000"/>
                    <a:lumOff val="50000"/>
                  </a:schemeClr>
                </a:solidFill>
                <a:cs typeface="Mongolian Baiti" panose="03000500000000000000" pitchFamily="66" charset="0"/>
              </a:rPr>
              <a:t>20 JAN </a:t>
            </a:r>
            <a:r>
              <a:rPr lang="en-US" sz="1350" b="1" dirty="0">
                <a:solidFill>
                  <a:schemeClr val="accent5"/>
                </a:solidFill>
                <a:cs typeface="Mongolian Baiti" panose="03000500000000000000" pitchFamily="66" charset="0"/>
              </a:rPr>
              <a:t>2026</a:t>
            </a:r>
          </a:p>
          <a:p>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cxnSp>
        <p:nvCxnSpPr>
          <p:cNvPr id="58" name="Straight Connector 57">
            <a:extLst>
              <a:ext uri="{FF2B5EF4-FFF2-40B4-BE49-F238E27FC236}">
                <a16:creationId xmlns:a16="http://schemas.microsoft.com/office/drawing/2014/main" id="{DA8F5F36-2D60-4F95-AE91-28D799D3F15F}"/>
              </a:ext>
            </a:extLst>
          </p:cNvPr>
          <p:cNvCxnSpPr>
            <a:cxnSpLocks/>
          </p:cNvCxnSpPr>
          <p:nvPr/>
        </p:nvCxnSpPr>
        <p:spPr>
          <a:xfrm rot="10800000" flipH="1">
            <a:off x="1601084" y="2675739"/>
            <a:ext cx="0" cy="962857"/>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478EF1FB-9F58-4075-A397-4AE57D4F8035}"/>
              </a:ext>
            </a:extLst>
          </p:cNvPr>
          <p:cNvCxnSpPr>
            <a:cxnSpLocks/>
          </p:cNvCxnSpPr>
          <p:nvPr/>
        </p:nvCxnSpPr>
        <p:spPr>
          <a:xfrm rot="10800000" flipH="1">
            <a:off x="3568526" y="2675739"/>
            <a:ext cx="0" cy="962857"/>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0293468-4937-47F8-B329-5B56B8746B09}"/>
              </a:ext>
            </a:extLst>
          </p:cNvPr>
          <p:cNvCxnSpPr>
            <a:cxnSpLocks/>
          </p:cNvCxnSpPr>
          <p:nvPr/>
        </p:nvCxnSpPr>
        <p:spPr>
          <a:xfrm rot="10800000" flipH="1">
            <a:off x="5535968" y="2675739"/>
            <a:ext cx="0" cy="962857"/>
          </a:xfrm>
          <a:prstGeom prst="line">
            <a:avLst/>
          </a:prstGeom>
          <a:ln w="12700"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8FAE5508-3006-4DD5-83A0-E4CE2DE8A7FD}"/>
              </a:ext>
            </a:extLst>
          </p:cNvPr>
          <p:cNvSpPr txBox="1"/>
          <p:nvPr/>
        </p:nvSpPr>
        <p:spPr>
          <a:xfrm flipH="1">
            <a:off x="1692845" y="2172683"/>
            <a:ext cx="1108953" cy="964367"/>
          </a:xfrm>
          <a:prstGeom prst="rect">
            <a:avLst/>
          </a:prstGeom>
          <a:noFill/>
        </p:spPr>
        <p:txBody>
          <a:bodyPr wrap="square" lIns="0" tIns="0" rIns="0" bIns="0" anchor="b">
            <a:spAutoFit/>
          </a:bodyPr>
          <a:lstStyle/>
          <a:p>
            <a:pPr>
              <a:spcAft>
                <a:spcPts val="450"/>
              </a:spcAft>
            </a:pPr>
            <a:r>
              <a:rPr lang="en-US" sz="1200" b="1" dirty="0">
                <a:solidFill>
                  <a:schemeClr val="tx1">
                    <a:lumMod val="50000"/>
                    <a:lumOff val="50000"/>
                  </a:schemeClr>
                </a:solidFill>
                <a:cs typeface="Mongolian Baiti" panose="03000500000000000000" pitchFamily="66" charset="0"/>
              </a:rPr>
              <a:t>20 JAN </a:t>
            </a:r>
            <a:r>
              <a:rPr lang="en-US" sz="1350" b="1" dirty="0">
                <a:solidFill>
                  <a:schemeClr val="accent2"/>
                </a:solidFill>
                <a:cs typeface="Mongolian Baiti" panose="03000500000000000000" pitchFamily="66" charset="0"/>
              </a:rPr>
              <a:t>2023</a:t>
            </a:r>
          </a:p>
          <a:p>
            <a:r>
              <a:rPr lang="en-US" sz="750" dirty="0">
                <a:solidFill>
                  <a:schemeClr val="tx1">
                    <a:lumMod val="50000"/>
                    <a:lumOff val="50000"/>
                  </a:schemeClr>
                </a:solidFill>
                <a:cs typeface="Mongolian Baiti" panose="03000500000000000000" pitchFamily="66" charset="0"/>
              </a:rPr>
              <a:t>Lorem ipsum dolor sit amet, consectetur adipiscing elit, sed do eiusmod tempor incididunt ut labore et dolore magna aliqua. </a:t>
            </a:r>
          </a:p>
        </p:txBody>
      </p:sp>
      <p:sp>
        <p:nvSpPr>
          <p:cNvPr id="64" name="Right Arrow 96">
            <a:extLst>
              <a:ext uri="{FF2B5EF4-FFF2-40B4-BE49-F238E27FC236}">
                <a16:creationId xmlns:a16="http://schemas.microsoft.com/office/drawing/2014/main" id="{06B64B77-6573-4199-8623-89DED2810742}"/>
              </a:ext>
            </a:extLst>
          </p:cNvPr>
          <p:cNvSpPr/>
          <p:nvPr/>
        </p:nvSpPr>
        <p:spPr bwMode="auto">
          <a:xfrm>
            <a:off x="4322704" y="3220132"/>
            <a:ext cx="1482314" cy="1096478"/>
          </a:xfrm>
          <a:prstGeom prst="rightArrow">
            <a:avLst/>
          </a:prstGeom>
          <a:solidFill>
            <a:schemeClr val="accent5"/>
          </a:solidFill>
          <a:ln w="9525">
            <a:noFill/>
            <a:round/>
            <a:headEnd/>
            <a:tailEnd/>
          </a:ln>
          <a:effectLst>
            <a:outerShdw blurRad="317500" dist="127000" dir="3000000" algn="l" rotWithShape="0">
              <a:prstClr val="black">
                <a:alpha val="40000"/>
              </a:prstClr>
            </a:outerShdw>
          </a:effectLst>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65" name="Right Arrow 97">
            <a:extLst>
              <a:ext uri="{FF2B5EF4-FFF2-40B4-BE49-F238E27FC236}">
                <a16:creationId xmlns:a16="http://schemas.microsoft.com/office/drawing/2014/main" id="{C008572D-E380-4F04-B00E-8AF239CF9B72}"/>
              </a:ext>
            </a:extLst>
          </p:cNvPr>
          <p:cNvSpPr/>
          <p:nvPr/>
        </p:nvSpPr>
        <p:spPr bwMode="auto">
          <a:xfrm>
            <a:off x="3338983" y="3220132"/>
            <a:ext cx="1482314" cy="1096478"/>
          </a:xfrm>
          <a:prstGeom prst="rightArrow">
            <a:avLst/>
          </a:prstGeom>
          <a:solidFill>
            <a:schemeClr val="accent4"/>
          </a:solidFill>
          <a:ln w="9525">
            <a:noFill/>
            <a:round/>
            <a:headEnd/>
            <a:tailEnd/>
          </a:ln>
          <a:effectLst>
            <a:outerShdw blurRad="317500" dist="127000" dir="3000000" algn="l" rotWithShape="0">
              <a:prstClr val="black">
                <a:alpha val="40000"/>
              </a:prstClr>
            </a:outerShdw>
          </a:effectLst>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66" name="Right Arrow 98">
            <a:extLst>
              <a:ext uri="{FF2B5EF4-FFF2-40B4-BE49-F238E27FC236}">
                <a16:creationId xmlns:a16="http://schemas.microsoft.com/office/drawing/2014/main" id="{78E9CD25-374E-48AB-845A-9C560E5CB2B7}"/>
              </a:ext>
            </a:extLst>
          </p:cNvPr>
          <p:cNvSpPr/>
          <p:nvPr/>
        </p:nvSpPr>
        <p:spPr bwMode="auto">
          <a:xfrm>
            <a:off x="2355262" y="3220131"/>
            <a:ext cx="1482314" cy="1096478"/>
          </a:xfrm>
          <a:prstGeom prst="rightArrow">
            <a:avLst/>
          </a:prstGeom>
          <a:solidFill>
            <a:schemeClr val="accent3"/>
          </a:solidFill>
          <a:ln w="9525">
            <a:noFill/>
            <a:round/>
            <a:headEnd/>
            <a:tailEnd/>
          </a:ln>
          <a:effectLst>
            <a:outerShdw blurRad="317500" dist="127000" dir="3000000" algn="l" rotWithShape="0">
              <a:prstClr val="black">
                <a:alpha val="40000"/>
              </a:prstClr>
            </a:outerShdw>
          </a:effectLst>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67" name="Right Arrow 99">
            <a:extLst>
              <a:ext uri="{FF2B5EF4-FFF2-40B4-BE49-F238E27FC236}">
                <a16:creationId xmlns:a16="http://schemas.microsoft.com/office/drawing/2014/main" id="{5BF72A33-1095-43B2-AABC-4CE0B57CF798}"/>
              </a:ext>
            </a:extLst>
          </p:cNvPr>
          <p:cNvSpPr/>
          <p:nvPr/>
        </p:nvSpPr>
        <p:spPr bwMode="auto">
          <a:xfrm>
            <a:off x="1371541" y="3220132"/>
            <a:ext cx="1482314" cy="1096478"/>
          </a:xfrm>
          <a:prstGeom prst="rightArrow">
            <a:avLst/>
          </a:prstGeom>
          <a:solidFill>
            <a:schemeClr val="accent2"/>
          </a:solidFill>
          <a:ln w="9525">
            <a:noFill/>
            <a:round/>
            <a:headEnd/>
            <a:tailEnd/>
          </a:ln>
          <a:effectLst>
            <a:outerShdw blurRad="317500" dist="127000" dir="3000000" algn="l" rotWithShape="0">
              <a:prstClr val="black">
                <a:alpha val="40000"/>
              </a:prstClr>
            </a:outerShdw>
          </a:effectLst>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68" name="Rectangle 67">
            <a:extLst>
              <a:ext uri="{FF2B5EF4-FFF2-40B4-BE49-F238E27FC236}">
                <a16:creationId xmlns:a16="http://schemas.microsoft.com/office/drawing/2014/main" id="{F709F1BE-5503-4647-84F8-5CDE2D7CC68D}"/>
              </a:ext>
            </a:extLst>
          </p:cNvPr>
          <p:cNvSpPr/>
          <p:nvPr/>
        </p:nvSpPr>
        <p:spPr>
          <a:xfrm>
            <a:off x="1977361" y="3618329"/>
            <a:ext cx="599676" cy="300082"/>
          </a:xfrm>
          <a:prstGeom prst="rect">
            <a:avLst/>
          </a:prstGeom>
        </p:spPr>
        <p:txBody>
          <a:bodyPr wrap="square" anchor="ctr">
            <a:spAutoFit/>
          </a:bodyPr>
          <a:lstStyle/>
          <a:p>
            <a:pPr algn="ctr"/>
            <a:r>
              <a:rPr lang="en-US" sz="1350" b="1" dirty="0">
                <a:solidFill>
                  <a:schemeClr val="bg1"/>
                </a:solidFill>
              </a:rPr>
              <a:t>2023</a:t>
            </a:r>
          </a:p>
        </p:txBody>
      </p:sp>
      <p:sp>
        <p:nvSpPr>
          <p:cNvPr id="70" name="Rectangle 69">
            <a:extLst>
              <a:ext uri="{FF2B5EF4-FFF2-40B4-BE49-F238E27FC236}">
                <a16:creationId xmlns:a16="http://schemas.microsoft.com/office/drawing/2014/main" id="{014D1A71-7EB5-47AE-AF96-8B6E7C3BA482}"/>
              </a:ext>
            </a:extLst>
          </p:cNvPr>
          <p:cNvSpPr/>
          <p:nvPr/>
        </p:nvSpPr>
        <p:spPr>
          <a:xfrm>
            <a:off x="2954609" y="3618329"/>
            <a:ext cx="599676" cy="300082"/>
          </a:xfrm>
          <a:prstGeom prst="rect">
            <a:avLst/>
          </a:prstGeom>
        </p:spPr>
        <p:txBody>
          <a:bodyPr wrap="square" anchor="ctr">
            <a:spAutoFit/>
          </a:bodyPr>
          <a:lstStyle/>
          <a:p>
            <a:pPr algn="ctr"/>
            <a:r>
              <a:rPr lang="en-US" sz="1350" b="1" dirty="0">
                <a:solidFill>
                  <a:schemeClr val="bg1"/>
                </a:solidFill>
              </a:rPr>
              <a:t>2024</a:t>
            </a:r>
          </a:p>
        </p:txBody>
      </p:sp>
      <p:sp>
        <p:nvSpPr>
          <p:cNvPr id="71" name="Rectangle 70">
            <a:extLst>
              <a:ext uri="{FF2B5EF4-FFF2-40B4-BE49-F238E27FC236}">
                <a16:creationId xmlns:a16="http://schemas.microsoft.com/office/drawing/2014/main" id="{A3B786BB-79D5-4A03-8969-834587556255}"/>
              </a:ext>
            </a:extLst>
          </p:cNvPr>
          <p:cNvSpPr/>
          <p:nvPr/>
        </p:nvSpPr>
        <p:spPr>
          <a:xfrm>
            <a:off x="3949465" y="3618329"/>
            <a:ext cx="599676" cy="300082"/>
          </a:xfrm>
          <a:prstGeom prst="rect">
            <a:avLst/>
          </a:prstGeom>
        </p:spPr>
        <p:txBody>
          <a:bodyPr wrap="square" anchor="ctr">
            <a:spAutoFit/>
          </a:bodyPr>
          <a:lstStyle/>
          <a:p>
            <a:pPr algn="ctr"/>
            <a:r>
              <a:rPr lang="en-US" sz="1350" b="1" dirty="0">
                <a:solidFill>
                  <a:schemeClr val="bg1"/>
                </a:solidFill>
              </a:rPr>
              <a:t>2025</a:t>
            </a:r>
          </a:p>
        </p:txBody>
      </p:sp>
      <p:sp>
        <p:nvSpPr>
          <p:cNvPr id="72" name="Rectangle 71">
            <a:extLst>
              <a:ext uri="{FF2B5EF4-FFF2-40B4-BE49-F238E27FC236}">
                <a16:creationId xmlns:a16="http://schemas.microsoft.com/office/drawing/2014/main" id="{C46E69E1-5DCC-42D9-947E-2586B6B06B9C}"/>
              </a:ext>
            </a:extLst>
          </p:cNvPr>
          <p:cNvSpPr/>
          <p:nvPr/>
        </p:nvSpPr>
        <p:spPr>
          <a:xfrm>
            <a:off x="4871792" y="3618329"/>
            <a:ext cx="599676" cy="300082"/>
          </a:xfrm>
          <a:prstGeom prst="rect">
            <a:avLst/>
          </a:prstGeom>
        </p:spPr>
        <p:txBody>
          <a:bodyPr wrap="square" anchor="ctr">
            <a:spAutoFit/>
          </a:bodyPr>
          <a:lstStyle/>
          <a:p>
            <a:pPr algn="ctr"/>
            <a:r>
              <a:rPr lang="en-US" sz="1350" b="1" dirty="0">
                <a:solidFill>
                  <a:schemeClr val="bg1"/>
                </a:solidFill>
              </a:rPr>
              <a:t>2026</a:t>
            </a:r>
          </a:p>
        </p:txBody>
      </p:sp>
      <p:sp>
        <p:nvSpPr>
          <p:cNvPr id="74" name="Right Arrow 99">
            <a:extLst>
              <a:ext uri="{FF2B5EF4-FFF2-40B4-BE49-F238E27FC236}">
                <a16:creationId xmlns:a16="http://schemas.microsoft.com/office/drawing/2014/main" id="{AF5CDB1E-074B-4FF1-BCC2-A78D506ACE39}"/>
              </a:ext>
            </a:extLst>
          </p:cNvPr>
          <p:cNvSpPr/>
          <p:nvPr/>
        </p:nvSpPr>
        <p:spPr bwMode="auto">
          <a:xfrm>
            <a:off x="387820" y="3220132"/>
            <a:ext cx="1482314" cy="1096478"/>
          </a:xfrm>
          <a:prstGeom prst="rightArrow">
            <a:avLst/>
          </a:prstGeom>
          <a:solidFill>
            <a:schemeClr val="accent1"/>
          </a:solidFill>
          <a:ln w="9525">
            <a:noFill/>
            <a:round/>
            <a:headEnd/>
            <a:tailEnd/>
          </a:ln>
          <a:effectLst>
            <a:outerShdw blurRad="317500" dist="127000" dir="3000000" algn="l" rotWithShape="0">
              <a:prstClr val="black">
                <a:alpha val="40000"/>
              </a:prstClr>
            </a:outerShdw>
          </a:effectLst>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75" name="Rectangle 74">
            <a:extLst>
              <a:ext uri="{FF2B5EF4-FFF2-40B4-BE49-F238E27FC236}">
                <a16:creationId xmlns:a16="http://schemas.microsoft.com/office/drawing/2014/main" id="{57337043-DD8E-4493-B79E-27912CEB1AA9}"/>
              </a:ext>
            </a:extLst>
          </p:cNvPr>
          <p:cNvSpPr/>
          <p:nvPr/>
        </p:nvSpPr>
        <p:spPr>
          <a:xfrm>
            <a:off x="783814" y="3618329"/>
            <a:ext cx="599676" cy="300082"/>
          </a:xfrm>
          <a:prstGeom prst="rect">
            <a:avLst/>
          </a:prstGeom>
        </p:spPr>
        <p:txBody>
          <a:bodyPr wrap="square" anchor="ctr">
            <a:spAutoFit/>
          </a:bodyPr>
          <a:lstStyle/>
          <a:p>
            <a:pPr algn="ctr"/>
            <a:r>
              <a:rPr lang="en-US" sz="1350" b="1" dirty="0">
                <a:solidFill>
                  <a:schemeClr val="bg1"/>
                </a:solidFill>
              </a:rPr>
              <a:t>2022</a:t>
            </a:r>
          </a:p>
        </p:txBody>
      </p:sp>
    </p:spTree>
    <p:extLst>
      <p:ext uri="{BB962C8B-B14F-4D97-AF65-F5344CB8AC3E}">
        <p14:creationId xmlns:p14="http://schemas.microsoft.com/office/powerpoint/2010/main" val="4138192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efault Theme">
  <a:themeElements>
    <a:clrScheme name="Theme 103">
      <a:dk1>
        <a:srgbClr val="262626"/>
      </a:dk1>
      <a:lt1>
        <a:srgbClr val="FFFFFF"/>
      </a:lt1>
      <a:dk2>
        <a:srgbClr val="262626"/>
      </a:dk2>
      <a:lt2>
        <a:srgbClr val="FFFFFF"/>
      </a:lt2>
      <a:accent1>
        <a:srgbClr val="06CDBA"/>
      </a:accent1>
      <a:accent2>
        <a:srgbClr val="549FD6"/>
      </a:accent2>
      <a:accent3>
        <a:srgbClr val="FDC113"/>
      </a:accent3>
      <a:accent4>
        <a:srgbClr val="E97373"/>
      </a:accent4>
      <a:accent5>
        <a:srgbClr val="ED1F81"/>
      </a:accent5>
      <a:accent6>
        <a:srgbClr val="80739E"/>
      </a:accent6>
      <a:hlink>
        <a:srgbClr val="FFFFFF"/>
      </a:hlink>
      <a:folHlink>
        <a:srgbClr val="595959"/>
      </a:folHlink>
    </a:clrScheme>
    <a:fontScheme name="Custom 4">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34234</TotalTime>
  <Words>6732</Words>
  <Application>Microsoft Office PowerPoint</Application>
  <PresentationFormat>On-screen Show (4:3)</PresentationFormat>
  <Paragraphs>715</Paragraphs>
  <Slides>29</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Roboto</vt:lpstr>
      <vt:lpstr>Default Theme</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lpstr>Timeline Infographics – 8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High Tech</dc:creator>
  <cp:lastModifiedBy>Infographics School</cp:lastModifiedBy>
  <cp:revision>5660</cp:revision>
  <dcterms:created xsi:type="dcterms:W3CDTF">2015-09-08T18:46:55Z</dcterms:created>
  <dcterms:modified xsi:type="dcterms:W3CDTF">2023-11-24T14:36:02Z</dcterms:modified>
</cp:coreProperties>
</file>