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78" r:id="rId3"/>
    <p:sldId id="286" r:id="rId4"/>
    <p:sldId id="296" r:id="rId5"/>
    <p:sldId id="268" r:id="rId6"/>
    <p:sldId id="298" r:id="rId7"/>
    <p:sldId id="293" r:id="rId8"/>
    <p:sldId id="279" r:id="rId9"/>
    <p:sldId id="287" r:id="rId10"/>
    <p:sldId id="264" r:id="rId11"/>
    <p:sldId id="256" r:id="rId12"/>
    <p:sldId id="292" r:id="rId13"/>
    <p:sldId id="294" r:id="rId14"/>
    <p:sldId id="260" r:id="rId15"/>
    <p:sldId id="276" r:id="rId16"/>
    <p:sldId id="289" r:id="rId17"/>
    <p:sldId id="283" r:id="rId18"/>
    <p:sldId id="285" r:id="rId19"/>
    <p:sldId id="284" r:id="rId20"/>
    <p:sldId id="261" r:id="rId21"/>
    <p:sldId id="277" r:id="rId22"/>
    <p:sldId id="288" r:id="rId23"/>
    <p:sldId id="257" r:id="rId24"/>
    <p:sldId id="258" r:id="rId25"/>
    <p:sldId id="259" r:id="rId26"/>
    <p:sldId id="269" r:id="rId27"/>
    <p:sldId id="270" r:id="rId28"/>
    <p:sldId id="281" r:id="rId29"/>
    <p:sldId id="290" r:id="rId30"/>
    <p:sldId id="262" r:id="rId31"/>
    <p:sldId id="271" r:id="rId32"/>
    <p:sldId id="273" r:id="rId33"/>
    <p:sldId id="275" r:id="rId34"/>
    <p:sldId id="280" r:id="rId35"/>
    <p:sldId id="299" r:id="rId36"/>
    <p:sldId id="300" r:id="rId37"/>
    <p:sldId id="301" r:id="rId38"/>
    <p:sldId id="30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n Infographic" id="{B0BFC402-D949-4E92-A187-68B66724BB60}">
          <p14:sldIdLst>
            <p14:sldId id="321"/>
            <p14:sldId id="278"/>
            <p14:sldId id="286"/>
            <p14:sldId id="296"/>
          </p14:sldIdLst>
        </p14:section>
        <p14:section name="Nine Point" id="{864036E5-FC89-477E-B052-EBE7D07D7376}">
          <p14:sldIdLst>
            <p14:sldId id="268"/>
            <p14:sldId id="298"/>
          </p14:sldIdLst>
        </p14:section>
        <p14:section name="Eight Point" id="{002416A5-E26A-44CB-AA02-E6A9DF7A5276}">
          <p14:sldIdLst>
            <p14:sldId id="293"/>
            <p14:sldId id="279"/>
            <p14:sldId id="287"/>
            <p14:sldId id="264"/>
          </p14:sldIdLst>
        </p14:section>
        <p14:section name="Seven  Point" id="{7D207766-5F69-4AC2-8993-C74768628515}">
          <p14:sldIdLst>
            <p14:sldId id="256"/>
            <p14:sldId id="292"/>
            <p14:sldId id="294"/>
          </p14:sldIdLst>
        </p14:section>
        <p14:section name="Six Point" id="{5F9EDCAB-DFD2-4AB5-8DDF-E8E2158960AE}">
          <p14:sldIdLst>
            <p14:sldId id="260"/>
            <p14:sldId id="276"/>
            <p14:sldId id="289"/>
            <p14:sldId id="283"/>
            <p14:sldId id="285"/>
          </p14:sldIdLst>
        </p14:section>
        <p14:section name="Five Point" id="{3D85FF0F-A83E-4083-BDA2-D11EBA1B6C78}">
          <p14:sldIdLst>
            <p14:sldId id="284"/>
            <p14:sldId id="261"/>
            <p14:sldId id="277"/>
            <p14:sldId id="288"/>
          </p14:sldIdLst>
        </p14:section>
        <p14:section name="Four Point" id="{357B9074-5DC9-4339-886F-DACBDB689ED5}">
          <p14:sldIdLst>
            <p14:sldId id="257"/>
            <p14:sldId id="258"/>
            <p14:sldId id="259"/>
            <p14:sldId id="269"/>
            <p14:sldId id="270"/>
            <p14:sldId id="281"/>
            <p14:sldId id="290"/>
          </p14:sldIdLst>
        </p14:section>
        <p14:section name="Three Point" id="{EA214D43-B0AD-44B6-8C1B-CA28981CE98D}">
          <p14:sldIdLst>
            <p14:sldId id="262"/>
            <p14:sldId id="271"/>
            <p14:sldId id="273"/>
            <p14:sldId id="275"/>
            <p14:sldId id="280"/>
            <p14:sldId id="299"/>
            <p14:sldId id="300"/>
            <p14:sldId id="301"/>
            <p14:sldId id="30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40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454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56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27187E8-EEE9-4D6E-8C34-19DA9E1DAC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8761" y="420733"/>
            <a:ext cx="10874478" cy="5603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pc="300">
                <a:solidFill>
                  <a:schemeClr val="tx1">
                    <a:lumMod val="90000"/>
                    <a:lumOff val="10000"/>
                  </a:schemeClr>
                </a:solidFill>
                <a:latin typeface="Fira Sans Medium" panose="020B0603050000020004" pitchFamily="34" charset="0"/>
              </a:defRPr>
            </a:lvl1pPr>
          </a:lstStyle>
          <a:p>
            <a:pPr lvl="0"/>
            <a:endParaRPr lang="en-ID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7FE2D12-857F-44AF-93A9-22A4E0BDEF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711" y="969186"/>
            <a:ext cx="10874477" cy="2598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3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1055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07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sv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12" Type="http://schemas.openxmlformats.org/officeDocument/2006/relationships/image" Target="../media/image105.png"/><Relationship Id="rId17" Type="http://schemas.openxmlformats.org/officeDocument/2006/relationships/image" Target="../media/image12.svg"/><Relationship Id="rId2" Type="http://schemas.openxmlformats.org/officeDocument/2006/relationships/image" Target="../media/image95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svg"/><Relationship Id="rId5" Type="http://schemas.openxmlformats.org/officeDocument/2006/relationships/image" Target="../media/image98.svg"/><Relationship Id="rId15" Type="http://schemas.openxmlformats.org/officeDocument/2006/relationships/image" Target="../media/image10.sv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svg"/><Relationship Id="rId1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34.svg"/><Relationship Id="rId3" Type="http://schemas.openxmlformats.org/officeDocument/2006/relationships/image" Target="../media/image122.svg"/><Relationship Id="rId7" Type="http://schemas.openxmlformats.org/officeDocument/2006/relationships/image" Target="../media/image126.svg"/><Relationship Id="rId12" Type="http://schemas.openxmlformats.org/officeDocument/2006/relationships/image" Target="../media/image33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32.svg"/><Relationship Id="rId5" Type="http://schemas.openxmlformats.org/officeDocument/2006/relationships/image" Target="../media/image124.svg"/><Relationship Id="rId15" Type="http://schemas.openxmlformats.org/officeDocument/2006/relationships/image" Target="../media/image130.svg"/><Relationship Id="rId10" Type="http://schemas.openxmlformats.org/officeDocument/2006/relationships/image" Target="../media/image31.png"/><Relationship Id="rId4" Type="http://schemas.openxmlformats.org/officeDocument/2006/relationships/image" Target="../media/image123.png"/><Relationship Id="rId9" Type="http://schemas.openxmlformats.org/officeDocument/2006/relationships/image" Target="../media/image128.svg"/><Relationship Id="rId14" Type="http://schemas.openxmlformats.org/officeDocument/2006/relationships/image" Target="../media/image1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svg"/><Relationship Id="rId3" Type="http://schemas.openxmlformats.org/officeDocument/2006/relationships/image" Target="../media/image132.svg"/><Relationship Id="rId7" Type="http://schemas.openxmlformats.org/officeDocument/2006/relationships/image" Target="../media/image136.svg"/><Relationship Id="rId12" Type="http://schemas.openxmlformats.org/officeDocument/2006/relationships/image" Target="../media/image141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11" Type="http://schemas.openxmlformats.org/officeDocument/2006/relationships/image" Target="../media/image140.svg"/><Relationship Id="rId5" Type="http://schemas.openxmlformats.org/officeDocument/2006/relationships/image" Target="../media/image134.svg"/><Relationship Id="rId15" Type="http://schemas.openxmlformats.org/officeDocument/2006/relationships/image" Target="../media/image144.svg"/><Relationship Id="rId10" Type="http://schemas.openxmlformats.org/officeDocument/2006/relationships/image" Target="../media/image139.png"/><Relationship Id="rId4" Type="http://schemas.openxmlformats.org/officeDocument/2006/relationships/image" Target="../media/image133.png"/><Relationship Id="rId9" Type="http://schemas.openxmlformats.org/officeDocument/2006/relationships/image" Target="../media/image138.svg"/><Relationship Id="rId14" Type="http://schemas.openxmlformats.org/officeDocument/2006/relationships/image" Target="../media/image1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13" Type="http://schemas.openxmlformats.org/officeDocument/2006/relationships/image" Target="../media/image156.svg"/><Relationship Id="rId3" Type="http://schemas.openxmlformats.org/officeDocument/2006/relationships/image" Target="../media/image146.svg"/><Relationship Id="rId7" Type="http://schemas.openxmlformats.org/officeDocument/2006/relationships/image" Target="../media/image150.svg"/><Relationship Id="rId12" Type="http://schemas.openxmlformats.org/officeDocument/2006/relationships/image" Target="../media/image155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11" Type="http://schemas.openxmlformats.org/officeDocument/2006/relationships/image" Target="../media/image154.svg"/><Relationship Id="rId5" Type="http://schemas.openxmlformats.org/officeDocument/2006/relationships/image" Target="../media/image148.svg"/><Relationship Id="rId15" Type="http://schemas.openxmlformats.org/officeDocument/2006/relationships/image" Target="../media/image158.svg"/><Relationship Id="rId10" Type="http://schemas.openxmlformats.org/officeDocument/2006/relationships/image" Target="../media/image153.png"/><Relationship Id="rId4" Type="http://schemas.openxmlformats.org/officeDocument/2006/relationships/image" Target="../media/image147.png"/><Relationship Id="rId9" Type="http://schemas.openxmlformats.org/officeDocument/2006/relationships/image" Target="../media/image152.svg"/><Relationship Id="rId14" Type="http://schemas.openxmlformats.org/officeDocument/2006/relationships/image" Target="../media/image1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4.svg"/><Relationship Id="rId3" Type="http://schemas.openxmlformats.org/officeDocument/2006/relationships/image" Target="../media/image96.svg"/><Relationship Id="rId7" Type="http://schemas.openxmlformats.org/officeDocument/2006/relationships/image" Target="../media/image160.svg"/><Relationship Id="rId12" Type="http://schemas.openxmlformats.org/officeDocument/2006/relationships/image" Target="../media/image13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8.svg"/><Relationship Id="rId5" Type="http://schemas.openxmlformats.org/officeDocument/2006/relationships/image" Target="../media/image98.svg"/><Relationship Id="rId10" Type="http://schemas.openxmlformats.org/officeDocument/2006/relationships/image" Target="../media/image7.png"/><Relationship Id="rId4" Type="http://schemas.openxmlformats.org/officeDocument/2006/relationships/image" Target="../media/image97.png"/><Relationship Id="rId9" Type="http://schemas.openxmlformats.org/officeDocument/2006/relationships/image" Target="../media/image10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64.svg"/><Relationship Id="rId3" Type="http://schemas.openxmlformats.org/officeDocument/2006/relationships/image" Target="../media/image126.svg"/><Relationship Id="rId7" Type="http://schemas.openxmlformats.org/officeDocument/2006/relationships/image" Target="../media/image128.svg"/><Relationship Id="rId12" Type="http://schemas.openxmlformats.org/officeDocument/2006/relationships/image" Target="../media/image163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34.svg"/><Relationship Id="rId5" Type="http://schemas.openxmlformats.org/officeDocument/2006/relationships/image" Target="../media/image162.svg"/><Relationship Id="rId10" Type="http://schemas.openxmlformats.org/officeDocument/2006/relationships/image" Target="../media/image33.png"/><Relationship Id="rId4" Type="http://schemas.openxmlformats.org/officeDocument/2006/relationships/image" Target="../media/image161.png"/><Relationship Id="rId9" Type="http://schemas.openxmlformats.org/officeDocument/2006/relationships/image" Target="../media/image3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4.svg"/><Relationship Id="rId3" Type="http://schemas.openxmlformats.org/officeDocument/2006/relationships/image" Target="../media/image96.svg"/><Relationship Id="rId7" Type="http://schemas.openxmlformats.org/officeDocument/2006/relationships/image" Target="../media/image160.svg"/><Relationship Id="rId12" Type="http://schemas.openxmlformats.org/officeDocument/2006/relationships/image" Target="../media/image13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8.svg"/><Relationship Id="rId5" Type="http://schemas.openxmlformats.org/officeDocument/2006/relationships/image" Target="../media/image98.svg"/><Relationship Id="rId10" Type="http://schemas.openxmlformats.org/officeDocument/2006/relationships/image" Target="../media/image7.png"/><Relationship Id="rId4" Type="http://schemas.openxmlformats.org/officeDocument/2006/relationships/image" Target="../media/image97.png"/><Relationship Id="rId9" Type="http://schemas.openxmlformats.org/officeDocument/2006/relationships/image" Target="../media/image10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64.svg"/><Relationship Id="rId3" Type="http://schemas.openxmlformats.org/officeDocument/2006/relationships/image" Target="../media/image126.svg"/><Relationship Id="rId7" Type="http://schemas.openxmlformats.org/officeDocument/2006/relationships/image" Target="../media/image128.svg"/><Relationship Id="rId12" Type="http://schemas.openxmlformats.org/officeDocument/2006/relationships/image" Target="../media/image163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34.svg"/><Relationship Id="rId5" Type="http://schemas.openxmlformats.org/officeDocument/2006/relationships/image" Target="../media/image162.svg"/><Relationship Id="rId10" Type="http://schemas.openxmlformats.org/officeDocument/2006/relationships/image" Target="../media/image33.png"/><Relationship Id="rId4" Type="http://schemas.openxmlformats.org/officeDocument/2006/relationships/image" Target="../media/image161.png"/><Relationship Id="rId9" Type="http://schemas.openxmlformats.org/officeDocument/2006/relationships/image" Target="../media/image3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13" Type="http://schemas.openxmlformats.org/officeDocument/2006/relationships/image" Target="../media/image176.svg"/><Relationship Id="rId3" Type="http://schemas.openxmlformats.org/officeDocument/2006/relationships/image" Target="../media/image166.svg"/><Relationship Id="rId7" Type="http://schemas.openxmlformats.org/officeDocument/2006/relationships/image" Target="../media/image170.svg"/><Relationship Id="rId12" Type="http://schemas.openxmlformats.org/officeDocument/2006/relationships/image" Target="../media/image175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11" Type="http://schemas.openxmlformats.org/officeDocument/2006/relationships/image" Target="../media/image174.svg"/><Relationship Id="rId5" Type="http://schemas.openxmlformats.org/officeDocument/2006/relationships/image" Target="../media/image168.svg"/><Relationship Id="rId10" Type="http://schemas.openxmlformats.org/officeDocument/2006/relationships/image" Target="../media/image173.png"/><Relationship Id="rId4" Type="http://schemas.openxmlformats.org/officeDocument/2006/relationships/image" Target="../media/image167.png"/><Relationship Id="rId9" Type="http://schemas.openxmlformats.org/officeDocument/2006/relationships/image" Target="../media/image17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178.svg"/><Relationship Id="rId7" Type="http://schemas.openxmlformats.org/officeDocument/2006/relationships/image" Target="../media/image180.sv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png"/><Relationship Id="rId11" Type="http://schemas.openxmlformats.org/officeDocument/2006/relationships/image" Target="../media/image54.svg"/><Relationship Id="rId5" Type="http://schemas.openxmlformats.org/officeDocument/2006/relationships/image" Target="../media/image174.svg"/><Relationship Id="rId10" Type="http://schemas.openxmlformats.org/officeDocument/2006/relationships/image" Target="../media/image53.png"/><Relationship Id="rId4" Type="http://schemas.openxmlformats.org/officeDocument/2006/relationships/image" Target="../media/image173.png"/><Relationship Id="rId9" Type="http://schemas.openxmlformats.org/officeDocument/2006/relationships/image" Target="../media/image18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14.svg"/><Relationship Id="rId7" Type="http://schemas.openxmlformats.org/officeDocument/2006/relationships/image" Target="../media/image184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11" Type="http://schemas.openxmlformats.org/officeDocument/2006/relationships/image" Target="../media/image186.svg"/><Relationship Id="rId5" Type="http://schemas.openxmlformats.org/officeDocument/2006/relationships/image" Target="../media/image116.svg"/><Relationship Id="rId10" Type="http://schemas.openxmlformats.org/officeDocument/2006/relationships/image" Target="../media/image185.png"/><Relationship Id="rId4" Type="http://schemas.openxmlformats.org/officeDocument/2006/relationships/image" Target="../media/image115.png"/><Relationship Id="rId9" Type="http://schemas.openxmlformats.org/officeDocument/2006/relationships/image" Target="../media/image6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2.svg"/><Relationship Id="rId7" Type="http://schemas.openxmlformats.org/officeDocument/2006/relationships/image" Target="../media/image10.sv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14.svg"/><Relationship Id="rId7" Type="http://schemas.openxmlformats.org/officeDocument/2006/relationships/image" Target="../media/image184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11" Type="http://schemas.openxmlformats.org/officeDocument/2006/relationships/image" Target="../media/image186.svg"/><Relationship Id="rId5" Type="http://schemas.openxmlformats.org/officeDocument/2006/relationships/image" Target="../media/image116.svg"/><Relationship Id="rId10" Type="http://schemas.openxmlformats.org/officeDocument/2006/relationships/image" Target="../media/image185.png"/><Relationship Id="rId4" Type="http://schemas.openxmlformats.org/officeDocument/2006/relationships/image" Target="../media/image115.png"/><Relationship Id="rId9" Type="http://schemas.openxmlformats.org/officeDocument/2006/relationships/image" Target="../media/image68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26.svg"/><Relationship Id="rId7" Type="http://schemas.openxmlformats.org/officeDocument/2006/relationships/image" Target="../media/image22.sv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88.svg"/><Relationship Id="rId4" Type="http://schemas.openxmlformats.org/officeDocument/2006/relationships/image" Target="../media/image187.png"/><Relationship Id="rId9" Type="http://schemas.openxmlformats.org/officeDocument/2006/relationships/image" Target="../media/image36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10.svg"/><Relationship Id="rId7" Type="http://schemas.openxmlformats.org/officeDocument/2006/relationships/image" Target="../media/image192.sv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0.svg"/><Relationship Id="rId4" Type="http://schemas.openxmlformats.org/officeDocument/2006/relationships/image" Target="../media/image189.png"/><Relationship Id="rId9" Type="http://schemas.openxmlformats.org/officeDocument/2006/relationships/image" Target="../media/image11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4.svg"/><Relationship Id="rId7" Type="http://schemas.openxmlformats.org/officeDocument/2006/relationships/image" Target="../media/image198.sv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png"/><Relationship Id="rId5" Type="http://schemas.openxmlformats.org/officeDocument/2006/relationships/image" Target="../media/image196.svg"/><Relationship Id="rId4" Type="http://schemas.openxmlformats.org/officeDocument/2006/relationships/image" Target="../media/image195.png"/><Relationship Id="rId9" Type="http://schemas.openxmlformats.org/officeDocument/2006/relationships/image" Target="../media/image200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98.svg"/><Relationship Id="rId7" Type="http://schemas.openxmlformats.org/officeDocument/2006/relationships/image" Target="../media/image202.sv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204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6.svg"/><Relationship Id="rId7" Type="http://schemas.openxmlformats.org/officeDocument/2006/relationships/image" Target="../media/image12.sv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3" Type="http://schemas.openxmlformats.org/officeDocument/2006/relationships/image" Target="../media/image208.svg"/><Relationship Id="rId7" Type="http://schemas.openxmlformats.org/officeDocument/2006/relationships/image" Target="../media/image74.sv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114.svg"/><Relationship Id="rId5" Type="http://schemas.openxmlformats.org/officeDocument/2006/relationships/image" Target="../media/image184.svg"/><Relationship Id="rId10" Type="http://schemas.openxmlformats.org/officeDocument/2006/relationships/image" Target="../media/image113.png"/><Relationship Id="rId4" Type="http://schemas.openxmlformats.org/officeDocument/2006/relationships/image" Target="../media/image183.png"/><Relationship Id="rId9" Type="http://schemas.openxmlformats.org/officeDocument/2006/relationships/image" Target="../media/image210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12.svg"/><Relationship Id="rId7" Type="http://schemas.openxmlformats.org/officeDocument/2006/relationships/image" Target="../media/image114.sv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92.svg"/><Relationship Id="rId4" Type="http://schemas.openxmlformats.org/officeDocument/2006/relationships/image" Target="../media/image191.png"/><Relationship Id="rId9" Type="http://schemas.openxmlformats.org/officeDocument/2006/relationships/image" Target="../media/image6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18" Type="http://schemas.openxmlformats.org/officeDocument/2006/relationships/image" Target="../media/image37.png"/><Relationship Id="rId3" Type="http://schemas.openxmlformats.org/officeDocument/2006/relationships/image" Target="../media/image22.svg"/><Relationship Id="rId21" Type="http://schemas.openxmlformats.org/officeDocument/2006/relationships/image" Target="../media/image40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17" Type="http://schemas.openxmlformats.org/officeDocument/2006/relationships/image" Target="../media/image36.sv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19" Type="http://schemas.openxmlformats.org/officeDocument/2006/relationships/image" Target="../media/image38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svg"/><Relationship Id="rId7" Type="http://schemas.openxmlformats.org/officeDocument/2006/relationships/image" Target="../media/image214.sv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svg"/><Relationship Id="rId7" Type="http://schemas.openxmlformats.org/officeDocument/2006/relationships/image" Target="../media/image220.sv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9.png"/><Relationship Id="rId5" Type="http://schemas.openxmlformats.org/officeDocument/2006/relationships/image" Target="../media/image218.svg"/><Relationship Id="rId4" Type="http://schemas.openxmlformats.org/officeDocument/2006/relationships/image" Target="../media/image2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7" Type="http://schemas.openxmlformats.org/officeDocument/2006/relationships/image" Target="../media/image40.sv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svg"/><Relationship Id="rId7" Type="http://schemas.openxmlformats.org/officeDocument/2006/relationships/image" Target="../media/image164.sv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png"/><Relationship Id="rId5" Type="http://schemas.openxmlformats.org/officeDocument/2006/relationships/image" Target="../media/image128.svg"/><Relationship Id="rId4" Type="http://schemas.openxmlformats.org/officeDocument/2006/relationships/image" Target="../media/image1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svg"/><Relationship Id="rId7" Type="http://schemas.openxmlformats.org/officeDocument/2006/relationships/image" Target="../media/image226.sv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5.png"/><Relationship Id="rId5" Type="http://schemas.openxmlformats.org/officeDocument/2006/relationships/image" Target="../media/image224.svg"/><Relationship Id="rId4" Type="http://schemas.openxmlformats.org/officeDocument/2006/relationships/image" Target="../media/image223.png"/></Relationships>
</file>

<file path=ppt/slides/_rels/slide3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42.svg"/><Relationship Id="rId21" Type="http://schemas.openxmlformats.org/officeDocument/2006/relationships/image" Target="../media/image246.svg"/><Relationship Id="rId42" Type="http://schemas.openxmlformats.org/officeDocument/2006/relationships/image" Target="../media/image267.png"/><Relationship Id="rId63" Type="http://schemas.openxmlformats.org/officeDocument/2006/relationships/image" Target="../media/image288.svg"/><Relationship Id="rId84" Type="http://schemas.openxmlformats.org/officeDocument/2006/relationships/image" Target="../media/image309.png"/><Relationship Id="rId138" Type="http://schemas.openxmlformats.org/officeDocument/2006/relationships/image" Target="../media/image363.png"/><Relationship Id="rId159" Type="http://schemas.openxmlformats.org/officeDocument/2006/relationships/image" Target="../media/image384.svg"/><Relationship Id="rId170" Type="http://schemas.openxmlformats.org/officeDocument/2006/relationships/image" Target="../media/image395.png"/><Relationship Id="rId191" Type="http://schemas.openxmlformats.org/officeDocument/2006/relationships/image" Target="../media/image416.svg"/><Relationship Id="rId107" Type="http://schemas.openxmlformats.org/officeDocument/2006/relationships/image" Target="../media/image332.svg"/><Relationship Id="rId11" Type="http://schemas.openxmlformats.org/officeDocument/2006/relationships/image" Target="../media/image236.svg"/><Relationship Id="rId32" Type="http://schemas.openxmlformats.org/officeDocument/2006/relationships/image" Target="../media/image257.png"/><Relationship Id="rId53" Type="http://schemas.openxmlformats.org/officeDocument/2006/relationships/image" Target="../media/image278.svg"/><Relationship Id="rId74" Type="http://schemas.openxmlformats.org/officeDocument/2006/relationships/image" Target="../media/image299.png"/><Relationship Id="rId128" Type="http://schemas.openxmlformats.org/officeDocument/2006/relationships/image" Target="../media/image353.png"/><Relationship Id="rId149" Type="http://schemas.openxmlformats.org/officeDocument/2006/relationships/image" Target="../media/image374.svg"/><Relationship Id="rId5" Type="http://schemas.openxmlformats.org/officeDocument/2006/relationships/image" Target="../media/image230.svg"/><Relationship Id="rId95" Type="http://schemas.openxmlformats.org/officeDocument/2006/relationships/image" Target="../media/image320.svg"/><Relationship Id="rId160" Type="http://schemas.openxmlformats.org/officeDocument/2006/relationships/image" Target="../media/image385.png"/><Relationship Id="rId181" Type="http://schemas.openxmlformats.org/officeDocument/2006/relationships/image" Target="../media/image406.svg"/><Relationship Id="rId22" Type="http://schemas.openxmlformats.org/officeDocument/2006/relationships/image" Target="../media/image247.png"/><Relationship Id="rId43" Type="http://schemas.openxmlformats.org/officeDocument/2006/relationships/image" Target="../media/image268.svg"/><Relationship Id="rId64" Type="http://schemas.openxmlformats.org/officeDocument/2006/relationships/image" Target="../media/image289.png"/><Relationship Id="rId118" Type="http://schemas.openxmlformats.org/officeDocument/2006/relationships/image" Target="../media/image343.png"/><Relationship Id="rId139" Type="http://schemas.openxmlformats.org/officeDocument/2006/relationships/image" Target="../media/image364.svg"/><Relationship Id="rId85" Type="http://schemas.openxmlformats.org/officeDocument/2006/relationships/image" Target="../media/image310.svg"/><Relationship Id="rId150" Type="http://schemas.openxmlformats.org/officeDocument/2006/relationships/image" Target="../media/image375.png"/><Relationship Id="rId171" Type="http://schemas.openxmlformats.org/officeDocument/2006/relationships/image" Target="../media/image396.svg"/><Relationship Id="rId192" Type="http://schemas.openxmlformats.org/officeDocument/2006/relationships/image" Target="../media/image417.png"/><Relationship Id="rId12" Type="http://schemas.openxmlformats.org/officeDocument/2006/relationships/image" Target="../media/image237.png"/><Relationship Id="rId33" Type="http://schemas.openxmlformats.org/officeDocument/2006/relationships/image" Target="../media/image258.svg"/><Relationship Id="rId108" Type="http://schemas.openxmlformats.org/officeDocument/2006/relationships/image" Target="../media/image333.png"/><Relationship Id="rId129" Type="http://schemas.openxmlformats.org/officeDocument/2006/relationships/image" Target="../media/image354.svg"/><Relationship Id="rId54" Type="http://schemas.openxmlformats.org/officeDocument/2006/relationships/image" Target="../media/image279.png"/><Relationship Id="rId75" Type="http://schemas.openxmlformats.org/officeDocument/2006/relationships/image" Target="../media/image300.svg"/><Relationship Id="rId96" Type="http://schemas.openxmlformats.org/officeDocument/2006/relationships/image" Target="../media/image321.png"/><Relationship Id="rId140" Type="http://schemas.openxmlformats.org/officeDocument/2006/relationships/image" Target="../media/image365.png"/><Relationship Id="rId161" Type="http://schemas.openxmlformats.org/officeDocument/2006/relationships/image" Target="../media/image386.svg"/><Relationship Id="rId182" Type="http://schemas.openxmlformats.org/officeDocument/2006/relationships/image" Target="../media/image407.png"/><Relationship Id="rId6" Type="http://schemas.openxmlformats.org/officeDocument/2006/relationships/image" Target="../media/image231.png"/><Relationship Id="rId23" Type="http://schemas.openxmlformats.org/officeDocument/2006/relationships/image" Target="../media/image248.svg"/><Relationship Id="rId119" Type="http://schemas.openxmlformats.org/officeDocument/2006/relationships/image" Target="../media/image344.svg"/><Relationship Id="rId44" Type="http://schemas.openxmlformats.org/officeDocument/2006/relationships/image" Target="../media/image269.png"/><Relationship Id="rId65" Type="http://schemas.openxmlformats.org/officeDocument/2006/relationships/image" Target="../media/image290.svg"/><Relationship Id="rId86" Type="http://schemas.openxmlformats.org/officeDocument/2006/relationships/image" Target="../media/image311.png"/><Relationship Id="rId130" Type="http://schemas.openxmlformats.org/officeDocument/2006/relationships/image" Target="../media/image355.png"/><Relationship Id="rId151" Type="http://schemas.openxmlformats.org/officeDocument/2006/relationships/image" Target="../media/image376.svg"/><Relationship Id="rId172" Type="http://schemas.openxmlformats.org/officeDocument/2006/relationships/image" Target="../media/image397.png"/><Relationship Id="rId193" Type="http://schemas.openxmlformats.org/officeDocument/2006/relationships/image" Target="../media/image418.svg"/><Relationship Id="rId13" Type="http://schemas.openxmlformats.org/officeDocument/2006/relationships/image" Target="../media/image238.svg"/><Relationship Id="rId109" Type="http://schemas.openxmlformats.org/officeDocument/2006/relationships/image" Target="../media/image334.svg"/><Relationship Id="rId34" Type="http://schemas.openxmlformats.org/officeDocument/2006/relationships/image" Target="../media/image259.png"/><Relationship Id="rId55" Type="http://schemas.openxmlformats.org/officeDocument/2006/relationships/image" Target="../media/image280.svg"/><Relationship Id="rId76" Type="http://schemas.openxmlformats.org/officeDocument/2006/relationships/image" Target="../media/image301.png"/><Relationship Id="rId97" Type="http://schemas.openxmlformats.org/officeDocument/2006/relationships/image" Target="../media/image322.svg"/><Relationship Id="rId120" Type="http://schemas.openxmlformats.org/officeDocument/2006/relationships/image" Target="../media/image345.png"/><Relationship Id="rId141" Type="http://schemas.openxmlformats.org/officeDocument/2006/relationships/image" Target="../media/image366.svg"/><Relationship Id="rId7" Type="http://schemas.openxmlformats.org/officeDocument/2006/relationships/image" Target="../media/image232.svg"/><Relationship Id="rId71" Type="http://schemas.openxmlformats.org/officeDocument/2006/relationships/image" Target="../media/image296.svg"/><Relationship Id="rId92" Type="http://schemas.openxmlformats.org/officeDocument/2006/relationships/image" Target="../media/image317.png"/><Relationship Id="rId162" Type="http://schemas.openxmlformats.org/officeDocument/2006/relationships/image" Target="../media/image387.png"/><Relationship Id="rId183" Type="http://schemas.openxmlformats.org/officeDocument/2006/relationships/image" Target="../media/image408.svg"/><Relationship Id="rId2" Type="http://schemas.openxmlformats.org/officeDocument/2006/relationships/image" Target="../media/image227.png"/><Relationship Id="rId29" Type="http://schemas.openxmlformats.org/officeDocument/2006/relationships/image" Target="../media/image254.svg"/><Relationship Id="rId24" Type="http://schemas.openxmlformats.org/officeDocument/2006/relationships/image" Target="../media/image249.png"/><Relationship Id="rId40" Type="http://schemas.openxmlformats.org/officeDocument/2006/relationships/image" Target="../media/image265.png"/><Relationship Id="rId45" Type="http://schemas.openxmlformats.org/officeDocument/2006/relationships/image" Target="../media/image270.svg"/><Relationship Id="rId66" Type="http://schemas.openxmlformats.org/officeDocument/2006/relationships/image" Target="../media/image291.png"/><Relationship Id="rId87" Type="http://schemas.openxmlformats.org/officeDocument/2006/relationships/image" Target="../media/image312.svg"/><Relationship Id="rId110" Type="http://schemas.openxmlformats.org/officeDocument/2006/relationships/image" Target="../media/image335.png"/><Relationship Id="rId115" Type="http://schemas.openxmlformats.org/officeDocument/2006/relationships/image" Target="../media/image340.svg"/><Relationship Id="rId131" Type="http://schemas.openxmlformats.org/officeDocument/2006/relationships/image" Target="../media/image356.svg"/><Relationship Id="rId136" Type="http://schemas.openxmlformats.org/officeDocument/2006/relationships/image" Target="../media/image361.png"/><Relationship Id="rId157" Type="http://schemas.openxmlformats.org/officeDocument/2006/relationships/image" Target="../media/image382.svg"/><Relationship Id="rId178" Type="http://schemas.openxmlformats.org/officeDocument/2006/relationships/image" Target="../media/image403.png"/><Relationship Id="rId61" Type="http://schemas.openxmlformats.org/officeDocument/2006/relationships/image" Target="../media/image286.svg"/><Relationship Id="rId82" Type="http://schemas.openxmlformats.org/officeDocument/2006/relationships/image" Target="../media/image307.png"/><Relationship Id="rId152" Type="http://schemas.openxmlformats.org/officeDocument/2006/relationships/image" Target="../media/image377.png"/><Relationship Id="rId173" Type="http://schemas.openxmlformats.org/officeDocument/2006/relationships/image" Target="../media/image398.svg"/><Relationship Id="rId194" Type="http://schemas.openxmlformats.org/officeDocument/2006/relationships/image" Target="../media/image419.png"/><Relationship Id="rId199" Type="http://schemas.openxmlformats.org/officeDocument/2006/relationships/image" Target="../media/image424.svg"/><Relationship Id="rId19" Type="http://schemas.openxmlformats.org/officeDocument/2006/relationships/image" Target="../media/image244.svg"/><Relationship Id="rId14" Type="http://schemas.openxmlformats.org/officeDocument/2006/relationships/image" Target="../media/image239.png"/><Relationship Id="rId30" Type="http://schemas.openxmlformats.org/officeDocument/2006/relationships/image" Target="../media/image255.png"/><Relationship Id="rId35" Type="http://schemas.openxmlformats.org/officeDocument/2006/relationships/image" Target="../media/image260.svg"/><Relationship Id="rId56" Type="http://schemas.openxmlformats.org/officeDocument/2006/relationships/image" Target="../media/image281.png"/><Relationship Id="rId77" Type="http://schemas.openxmlformats.org/officeDocument/2006/relationships/image" Target="../media/image302.svg"/><Relationship Id="rId100" Type="http://schemas.openxmlformats.org/officeDocument/2006/relationships/image" Target="../media/image325.png"/><Relationship Id="rId105" Type="http://schemas.openxmlformats.org/officeDocument/2006/relationships/image" Target="../media/image330.svg"/><Relationship Id="rId126" Type="http://schemas.openxmlformats.org/officeDocument/2006/relationships/image" Target="../media/image351.png"/><Relationship Id="rId147" Type="http://schemas.openxmlformats.org/officeDocument/2006/relationships/image" Target="../media/image372.svg"/><Relationship Id="rId168" Type="http://schemas.openxmlformats.org/officeDocument/2006/relationships/image" Target="../media/image393.png"/><Relationship Id="rId8" Type="http://schemas.openxmlformats.org/officeDocument/2006/relationships/image" Target="../media/image233.png"/><Relationship Id="rId51" Type="http://schemas.openxmlformats.org/officeDocument/2006/relationships/image" Target="../media/image276.svg"/><Relationship Id="rId72" Type="http://schemas.openxmlformats.org/officeDocument/2006/relationships/image" Target="../media/image297.png"/><Relationship Id="rId93" Type="http://schemas.openxmlformats.org/officeDocument/2006/relationships/image" Target="../media/image318.svg"/><Relationship Id="rId98" Type="http://schemas.openxmlformats.org/officeDocument/2006/relationships/image" Target="../media/image323.png"/><Relationship Id="rId121" Type="http://schemas.openxmlformats.org/officeDocument/2006/relationships/image" Target="../media/image346.svg"/><Relationship Id="rId142" Type="http://schemas.openxmlformats.org/officeDocument/2006/relationships/image" Target="../media/image367.png"/><Relationship Id="rId163" Type="http://schemas.openxmlformats.org/officeDocument/2006/relationships/image" Target="../media/image388.svg"/><Relationship Id="rId184" Type="http://schemas.openxmlformats.org/officeDocument/2006/relationships/image" Target="../media/image409.png"/><Relationship Id="rId189" Type="http://schemas.openxmlformats.org/officeDocument/2006/relationships/image" Target="../media/image414.svg"/><Relationship Id="rId3" Type="http://schemas.openxmlformats.org/officeDocument/2006/relationships/image" Target="../media/image228.svg"/><Relationship Id="rId25" Type="http://schemas.openxmlformats.org/officeDocument/2006/relationships/image" Target="../media/image250.svg"/><Relationship Id="rId46" Type="http://schemas.openxmlformats.org/officeDocument/2006/relationships/image" Target="../media/image271.png"/><Relationship Id="rId67" Type="http://schemas.openxmlformats.org/officeDocument/2006/relationships/image" Target="../media/image292.svg"/><Relationship Id="rId116" Type="http://schemas.openxmlformats.org/officeDocument/2006/relationships/image" Target="../media/image341.png"/><Relationship Id="rId137" Type="http://schemas.openxmlformats.org/officeDocument/2006/relationships/image" Target="../media/image362.svg"/><Relationship Id="rId158" Type="http://schemas.openxmlformats.org/officeDocument/2006/relationships/image" Target="../media/image383.png"/><Relationship Id="rId20" Type="http://schemas.openxmlformats.org/officeDocument/2006/relationships/image" Target="../media/image245.png"/><Relationship Id="rId41" Type="http://schemas.openxmlformats.org/officeDocument/2006/relationships/image" Target="../media/image266.svg"/><Relationship Id="rId62" Type="http://schemas.openxmlformats.org/officeDocument/2006/relationships/image" Target="../media/image287.png"/><Relationship Id="rId83" Type="http://schemas.openxmlformats.org/officeDocument/2006/relationships/image" Target="../media/image308.svg"/><Relationship Id="rId88" Type="http://schemas.openxmlformats.org/officeDocument/2006/relationships/image" Target="../media/image313.png"/><Relationship Id="rId111" Type="http://schemas.openxmlformats.org/officeDocument/2006/relationships/image" Target="../media/image336.svg"/><Relationship Id="rId132" Type="http://schemas.openxmlformats.org/officeDocument/2006/relationships/image" Target="../media/image357.png"/><Relationship Id="rId153" Type="http://schemas.openxmlformats.org/officeDocument/2006/relationships/image" Target="../media/image378.svg"/><Relationship Id="rId174" Type="http://schemas.openxmlformats.org/officeDocument/2006/relationships/image" Target="../media/image399.png"/><Relationship Id="rId179" Type="http://schemas.openxmlformats.org/officeDocument/2006/relationships/image" Target="../media/image404.svg"/><Relationship Id="rId195" Type="http://schemas.openxmlformats.org/officeDocument/2006/relationships/image" Target="../media/image420.svg"/><Relationship Id="rId190" Type="http://schemas.openxmlformats.org/officeDocument/2006/relationships/image" Target="../media/image415.png"/><Relationship Id="rId15" Type="http://schemas.openxmlformats.org/officeDocument/2006/relationships/image" Target="../media/image240.svg"/><Relationship Id="rId36" Type="http://schemas.openxmlformats.org/officeDocument/2006/relationships/image" Target="../media/image261.png"/><Relationship Id="rId57" Type="http://schemas.openxmlformats.org/officeDocument/2006/relationships/image" Target="../media/image282.svg"/><Relationship Id="rId106" Type="http://schemas.openxmlformats.org/officeDocument/2006/relationships/image" Target="../media/image331.png"/><Relationship Id="rId127" Type="http://schemas.openxmlformats.org/officeDocument/2006/relationships/image" Target="../media/image352.svg"/><Relationship Id="rId10" Type="http://schemas.openxmlformats.org/officeDocument/2006/relationships/image" Target="../media/image235.png"/><Relationship Id="rId31" Type="http://schemas.openxmlformats.org/officeDocument/2006/relationships/image" Target="../media/image256.svg"/><Relationship Id="rId52" Type="http://schemas.openxmlformats.org/officeDocument/2006/relationships/image" Target="../media/image277.png"/><Relationship Id="rId73" Type="http://schemas.openxmlformats.org/officeDocument/2006/relationships/image" Target="../media/image298.svg"/><Relationship Id="rId78" Type="http://schemas.openxmlformats.org/officeDocument/2006/relationships/image" Target="../media/image303.png"/><Relationship Id="rId94" Type="http://schemas.openxmlformats.org/officeDocument/2006/relationships/image" Target="../media/image319.png"/><Relationship Id="rId99" Type="http://schemas.openxmlformats.org/officeDocument/2006/relationships/image" Target="../media/image324.svg"/><Relationship Id="rId101" Type="http://schemas.openxmlformats.org/officeDocument/2006/relationships/image" Target="../media/image326.svg"/><Relationship Id="rId122" Type="http://schemas.openxmlformats.org/officeDocument/2006/relationships/image" Target="../media/image347.png"/><Relationship Id="rId143" Type="http://schemas.openxmlformats.org/officeDocument/2006/relationships/image" Target="../media/image368.svg"/><Relationship Id="rId148" Type="http://schemas.openxmlformats.org/officeDocument/2006/relationships/image" Target="../media/image373.png"/><Relationship Id="rId164" Type="http://schemas.openxmlformats.org/officeDocument/2006/relationships/image" Target="../media/image389.png"/><Relationship Id="rId169" Type="http://schemas.openxmlformats.org/officeDocument/2006/relationships/image" Target="../media/image394.svg"/><Relationship Id="rId185" Type="http://schemas.openxmlformats.org/officeDocument/2006/relationships/image" Target="../media/image410.svg"/><Relationship Id="rId4" Type="http://schemas.openxmlformats.org/officeDocument/2006/relationships/image" Target="../media/image229.png"/><Relationship Id="rId9" Type="http://schemas.openxmlformats.org/officeDocument/2006/relationships/image" Target="../media/image234.svg"/><Relationship Id="rId180" Type="http://schemas.openxmlformats.org/officeDocument/2006/relationships/image" Target="../media/image405.png"/><Relationship Id="rId26" Type="http://schemas.openxmlformats.org/officeDocument/2006/relationships/image" Target="../media/image251.png"/><Relationship Id="rId47" Type="http://schemas.openxmlformats.org/officeDocument/2006/relationships/image" Target="../media/image272.svg"/><Relationship Id="rId68" Type="http://schemas.openxmlformats.org/officeDocument/2006/relationships/image" Target="../media/image293.png"/><Relationship Id="rId89" Type="http://schemas.openxmlformats.org/officeDocument/2006/relationships/image" Target="../media/image314.svg"/><Relationship Id="rId112" Type="http://schemas.openxmlformats.org/officeDocument/2006/relationships/image" Target="../media/image337.png"/><Relationship Id="rId133" Type="http://schemas.openxmlformats.org/officeDocument/2006/relationships/image" Target="../media/image358.svg"/><Relationship Id="rId154" Type="http://schemas.openxmlformats.org/officeDocument/2006/relationships/image" Target="../media/image379.png"/><Relationship Id="rId175" Type="http://schemas.openxmlformats.org/officeDocument/2006/relationships/image" Target="../media/image400.svg"/><Relationship Id="rId196" Type="http://schemas.openxmlformats.org/officeDocument/2006/relationships/image" Target="../media/image421.png"/><Relationship Id="rId16" Type="http://schemas.openxmlformats.org/officeDocument/2006/relationships/image" Target="../media/image241.png"/><Relationship Id="rId37" Type="http://schemas.openxmlformats.org/officeDocument/2006/relationships/image" Target="../media/image262.svg"/><Relationship Id="rId58" Type="http://schemas.openxmlformats.org/officeDocument/2006/relationships/image" Target="../media/image283.png"/><Relationship Id="rId79" Type="http://schemas.openxmlformats.org/officeDocument/2006/relationships/image" Target="../media/image304.svg"/><Relationship Id="rId102" Type="http://schemas.openxmlformats.org/officeDocument/2006/relationships/image" Target="../media/image327.png"/><Relationship Id="rId123" Type="http://schemas.openxmlformats.org/officeDocument/2006/relationships/image" Target="../media/image348.svg"/><Relationship Id="rId144" Type="http://schemas.openxmlformats.org/officeDocument/2006/relationships/image" Target="../media/image369.png"/><Relationship Id="rId90" Type="http://schemas.openxmlformats.org/officeDocument/2006/relationships/image" Target="../media/image315.png"/><Relationship Id="rId165" Type="http://schemas.openxmlformats.org/officeDocument/2006/relationships/image" Target="../media/image390.svg"/><Relationship Id="rId186" Type="http://schemas.openxmlformats.org/officeDocument/2006/relationships/image" Target="../media/image411.png"/><Relationship Id="rId27" Type="http://schemas.openxmlformats.org/officeDocument/2006/relationships/image" Target="../media/image252.svg"/><Relationship Id="rId48" Type="http://schemas.openxmlformats.org/officeDocument/2006/relationships/image" Target="../media/image273.png"/><Relationship Id="rId69" Type="http://schemas.openxmlformats.org/officeDocument/2006/relationships/image" Target="../media/image294.svg"/><Relationship Id="rId113" Type="http://schemas.openxmlformats.org/officeDocument/2006/relationships/image" Target="../media/image338.svg"/><Relationship Id="rId134" Type="http://schemas.openxmlformats.org/officeDocument/2006/relationships/image" Target="../media/image359.png"/><Relationship Id="rId80" Type="http://schemas.openxmlformats.org/officeDocument/2006/relationships/image" Target="../media/image305.png"/><Relationship Id="rId155" Type="http://schemas.openxmlformats.org/officeDocument/2006/relationships/image" Target="../media/image380.svg"/><Relationship Id="rId176" Type="http://schemas.openxmlformats.org/officeDocument/2006/relationships/image" Target="../media/image401.png"/><Relationship Id="rId197" Type="http://schemas.openxmlformats.org/officeDocument/2006/relationships/image" Target="../media/image422.svg"/><Relationship Id="rId17" Type="http://schemas.openxmlformats.org/officeDocument/2006/relationships/image" Target="../media/image242.svg"/><Relationship Id="rId38" Type="http://schemas.openxmlformats.org/officeDocument/2006/relationships/image" Target="../media/image263.png"/><Relationship Id="rId59" Type="http://schemas.openxmlformats.org/officeDocument/2006/relationships/image" Target="../media/image284.svg"/><Relationship Id="rId103" Type="http://schemas.openxmlformats.org/officeDocument/2006/relationships/image" Target="../media/image328.svg"/><Relationship Id="rId124" Type="http://schemas.openxmlformats.org/officeDocument/2006/relationships/image" Target="../media/image349.png"/><Relationship Id="rId70" Type="http://schemas.openxmlformats.org/officeDocument/2006/relationships/image" Target="../media/image295.png"/><Relationship Id="rId91" Type="http://schemas.openxmlformats.org/officeDocument/2006/relationships/image" Target="../media/image316.svg"/><Relationship Id="rId145" Type="http://schemas.openxmlformats.org/officeDocument/2006/relationships/image" Target="../media/image370.svg"/><Relationship Id="rId166" Type="http://schemas.openxmlformats.org/officeDocument/2006/relationships/image" Target="../media/image391.png"/><Relationship Id="rId187" Type="http://schemas.openxmlformats.org/officeDocument/2006/relationships/image" Target="../media/image412.sv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253.png"/><Relationship Id="rId49" Type="http://schemas.openxmlformats.org/officeDocument/2006/relationships/image" Target="../media/image274.svg"/><Relationship Id="rId114" Type="http://schemas.openxmlformats.org/officeDocument/2006/relationships/image" Target="../media/image339.png"/><Relationship Id="rId60" Type="http://schemas.openxmlformats.org/officeDocument/2006/relationships/image" Target="../media/image285.png"/><Relationship Id="rId81" Type="http://schemas.openxmlformats.org/officeDocument/2006/relationships/image" Target="../media/image306.svg"/><Relationship Id="rId135" Type="http://schemas.openxmlformats.org/officeDocument/2006/relationships/image" Target="../media/image360.svg"/><Relationship Id="rId156" Type="http://schemas.openxmlformats.org/officeDocument/2006/relationships/image" Target="../media/image381.png"/><Relationship Id="rId177" Type="http://schemas.openxmlformats.org/officeDocument/2006/relationships/image" Target="../media/image402.svg"/><Relationship Id="rId198" Type="http://schemas.openxmlformats.org/officeDocument/2006/relationships/image" Target="../media/image423.png"/><Relationship Id="rId18" Type="http://schemas.openxmlformats.org/officeDocument/2006/relationships/image" Target="../media/image243.png"/><Relationship Id="rId39" Type="http://schemas.openxmlformats.org/officeDocument/2006/relationships/image" Target="../media/image264.svg"/><Relationship Id="rId50" Type="http://schemas.openxmlformats.org/officeDocument/2006/relationships/image" Target="../media/image275.png"/><Relationship Id="rId104" Type="http://schemas.openxmlformats.org/officeDocument/2006/relationships/image" Target="../media/image329.png"/><Relationship Id="rId125" Type="http://schemas.openxmlformats.org/officeDocument/2006/relationships/image" Target="../media/image350.svg"/><Relationship Id="rId146" Type="http://schemas.openxmlformats.org/officeDocument/2006/relationships/image" Target="../media/image371.png"/><Relationship Id="rId167" Type="http://schemas.openxmlformats.org/officeDocument/2006/relationships/image" Target="../media/image392.svg"/><Relationship Id="rId188" Type="http://schemas.openxmlformats.org/officeDocument/2006/relationships/image" Target="../media/image413.png"/></Relationships>
</file>

<file path=ppt/slides/_rels/slide3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40.svg"/><Relationship Id="rId21" Type="http://schemas.openxmlformats.org/officeDocument/2006/relationships/image" Target="../media/image444.svg"/><Relationship Id="rId42" Type="http://schemas.openxmlformats.org/officeDocument/2006/relationships/image" Target="../media/image465.png"/><Relationship Id="rId63" Type="http://schemas.openxmlformats.org/officeDocument/2006/relationships/image" Target="../media/image486.svg"/><Relationship Id="rId84" Type="http://schemas.openxmlformats.org/officeDocument/2006/relationships/image" Target="../media/image507.png"/><Relationship Id="rId138" Type="http://schemas.openxmlformats.org/officeDocument/2006/relationships/image" Target="../media/image561.png"/><Relationship Id="rId159" Type="http://schemas.openxmlformats.org/officeDocument/2006/relationships/image" Target="../media/image582.svg"/><Relationship Id="rId170" Type="http://schemas.openxmlformats.org/officeDocument/2006/relationships/image" Target="../media/image593.png"/><Relationship Id="rId191" Type="http://schemas.openxmlformats.org/officeDocument/2006/relationships/image" Target="../media/image614.svg"/><Relationship Id="rId107" Type="http://schemas.openxmlformats.org/officeDocument/2006/relationships/image" Target="../media/image530.svg"/><Relationship Id="rId11" Type="http://schemas.openxmlformats.org/officeDocument/2006/relationships/image" Target="../media/image434.svg"/><Relationship Id="rId32" Type="http://schemas.openxmlformats.org/officeDocument/2006/relationships/image" Target="../media/image455.png"/><Relationship Id="rId53" Type="http://schemas.openxmlformats.org/officeDocument/2006/relationships/image" Target="../media/image476.svg"/><Relationship Id="rId74" Type="http://schemas.openxmlformats.org/officeDocument/2006/relationships/image" Target="../media/image497.png"/><Relationship Id="rId128" Type="http://schemas.openxmlformats.org/officeDocument/2006/relationships/image" Target="../media/image551.png"/><Relationship Id="rId149" Type="http://schemas.openxmlformats.org/officeDocument/2006/relationships/image" Target="../media/image572.svg"/><Relationship Id="rId5" Type="http://schemas.openxmlformats.org/officeDocument/2006/relationships/image" Target="../media/image428.svg"/><Relationship Id="rId95" Type="http://schemas.openxmlformats.org/officeDocument/2006/relationships/image" Target="../media/image518.svg"/><Relationship Id="rId160" Type="http://schemas.openxmlformats.org/officeDocument/2006/relationships/image" Target="../media/image583.png"/><Relationship Id="rId181" Type="http://schemas.openxmlformats.org/officeDocument/2006/relationships/image" Target="../media/image604.svg"/><Relationship Id="rId22" Type="http://schemas.openxmlformats.org/officeDocument/2006/relationships/image" Target="../media/image445.png"/><Relationship Id="rId43" Type="http://schemas.openxmlformats.org/officeDocument/2006/relationships/image" Target="../media/image466.svg"/><Relationship Id="rId64" Type="http://schemas.openxmlformats.org/officeDocument/2006/relationships/image" Target="../media/image487.png"/><Relationship Id="rId118" Type="http://schemas.openxmlformats.org/officeDocument/2006/relationships/image" Target="../media/image541.png"/><Relationship Id="rId139" Type="http://schemas.openxmlformats.org/officeDocument/2006/relationships/image" Target="../media/image562.svg"/><Relationship Id="rId85" Type="http://schemas.openxmlformats.org/officeDocument/2006/relationships/image" Target="../media/image508.svg"/><Relationship Id="rId150" Type="http://schemas.openxmlformats.org/officeDocument/2006/relationships/image" Target="../media/image573.png"/><Relationship Id="rId171" Type="http://schemas.openxmlformats.org/officeDocument/2006/relationships/image" Target="../media/image594.svg"/><Relationship Id="rId192" Type="http://schemas.openxmlformats.org/officeDocument/2006/relationships/image" Target="../media/image615.png"/><Relationship Id="rId12" Type="http://schemas.openxmlformats.org/officeDocument/2006/relationships/image" Target="../media/image435.png"/><Relationship Id="rId33" Type="http://schemas.openxmlformats.org/officeDocument/2006/relationships/image" Target="../media/image456.svg"/><Relationship Id="rId108" Type="http://schemas.openxmlformats.org/officeDocument/2006/relationships/image" Target="../media/image531.png"/><Relationship Id="rId129" Type="http://schemas.openxmlformats.org/officeDocument/2006/relationships/image" Target="../media/image552.svg"/><Relationship Id="rId54" Type="http://schemas.openxmlformats.org/officeDocument/2006/relationships/image" Target="../media/image477.png"/><Relationship Id="rId75" Type="http://schemas.openxmlformats.org/officeDocument/2006/relationships/image" Target="../media/image498.svg"/><Relationship Id="rId96" Type="http://schemas.openxmlformats.org/officeDocument/2006/relationships/image" Target="../media/image519.png"/><Relationship Id="rId140" Type="http://schemas.openxmlformats.org/officeDocument/2006/relationships/image" Target="../media/image563.png"/><Relationship Id="rId161" Type="http://schemas.openxmlformats.org/officeDocument/2006/relationships/image" Target="../media/image584.svg"/><Relationship Id="rId182" Type="http://schemas.openxmlformats.org/officeDocument/2006/relationships/image" Target="../media/image605.png"/><Relationship Id="rId6" Type="http://schemas.openxmlformats.org/officeDocument/2006/relationships/image" Target="../media/image429.png"/><Relationship Id="rId23" Type="http://schemas.openxmlformats.org/officeDocument/2006/relationships/image" Target="../media/image446.svg"/><Relationship Id="rId119" Type="http://schemas.openxmlformats.org/officeDocument/2006/relationships/image" Target="../media/image542.svg"/><Relationship Id="rId44" Type="http://schemas.openxmlformats.org/officeDocument/2006/relationships/image" Target="../media/image467.png"/><Relationship Id="rId65" Type="http://schemas.openxmlformats.org/officeDocument/2006/relationships/image" Target="../media/image488.svg"/><Relationship Id="rId86" Type="http://schemas.openxmlformats.org/officeDocument/2006/relationships/image" Target="../media/image509.png"/><Relationship Id="rId130" Type="http://schemas.openxmlformats.org/officeDocument/2006/relationships/image" Target="../media/image553.png"/><Relationship Id="rId151" Type="http://schemas.openxmlformats.org/officeDocument/2006/relationships/image" Target="../media/image574.svg"/><Relationship Id="rId172" Type="http://schemas.openxmlformats.org/officeDocument/2006/relationships/image" Target="../media/image595.png"/><Relationship Id="rId193" Type="http://schemas.openxmlformats.org/officeDocument/2006/relationships/image" Target="../media/image616.svg"/><Relationship Id="rId13" Type="http://schemas.openxmlformats.org/officeDocument/2006/relationships/image" Target="../media/image436.svg"/><Relationship Id="rId109" Type="http://schemas.openxmlformats.org/officeDocument/2006/relationships/image" Target="../media/image532.svg"/><Relationship Id="rId34" Type="http://schemas.openxmlformats.org/officeDocument/2006/relationships/image" Target="../media/image457.png"/><Relationship Id="rId55" Type="http://schemas.openxmlformats.org/officeDocument/2006/relationships/image" Target="../media/image478.svg"/><Relationship Id="rId76" Type="http://schemas.openxmlformats.org/officeDocument/2006/relationships/image" Target="../media/image499.png"/><Relationship Id="rId97" Type="http://schemas.openxmlformats.org/officeDocument/2006/relationships/image" Target="../media/image520.svg"/><Relationship Id="rId120" Type="http://schemas.openxmlformats.org/officeDocument/2006/relationships/image" Target="../media/image543.png"/><Relationship Id="rId141" Type="http://schemas.openxmlformats.org/officeDocument/2006/relationships/image" Target="../media/image564.svg"/><Relationship Id="rId7" Type="http://schemas.openxmlformats.org/officeDocument/2006/relationships/image" Target="../media/image430.svg"/><Relationship Id="rId162" Type="http://schemas.openxmlformats.org/officeDocument/2006/relationships/image" Target="../media/image585.png"/><Relationship Id="rId183" Type="http://schemas.openxmlformats.org/officeDocument/2006/relationships/image" Target="../media/image606.svg"/><Relationship Id="rId2" Type="http://schemas.openxmlformats.org/officeDocument/2006/relationships/image" Target="../media/image425.png"/><Relationship Id="rId29" Type="http://schemas.openxmlformats.org/officeDocument/2006/relationships/image" Target="../media/image452.svg"/><Relationship Id="rId24" Type="http://schemas.openxmlformats.org/officeDocument/2006/relationships/image" Target="../media/image447.png"/><Relationship Id="rId40" Type="http://schemas.openxmlformats.org/officeDocument/2006/relationships/image" Target="../media/image463.png"/><Relationship Id="rId45" Type="http://schemas.openxmlformats.org/officeDocument/2006/relationships/image" Target="../media/image468.svg"/><Relationship Id="rId66" Type="http://schemas.openxmlformats.org/officeDocument/2006/relationships/image" Target="../media/image489.png"/><Relationship Id="rId87" Type="http://schemas.openxmlformats.org/officeDocument/2006/relationships/image" Target="../media/image510.svg"/><Relationship Id="rId110" Type="http://schemas.openxmlformats.org/officeDocument/2006/relationships/image" Target="../media/image533.png"/><Relationship Id="rId115" Type="http://schemas.openxmlformats.org/officeDocument/2006/relationships/image" Target="../media/image538.svg"/><Relationship Id="rId131" Type="http://schemas.openxmlformats.org/officeDocument/2006/relationships/image" Target="../media/image554.svg"/><Relationship Id="rId136" Type="http://schemas.openxmlformats.org/officeDocument/2006/relationships/image" Target="../media/image559.png"/><Relationship Id="rId157" Type="http://schemas.openxmlformats.org/officeDocument/2006/relationships/image" Target="../media/image580.svg"/><Relationship Id="rId178" Type="http://schemas.openxmlformats.org/officeDocument/2006/relationships/image" Target="../media/image601.png"/><Relationship Id="rId61" Type="http://schemas.openxmlformats.org/officeDocument/2006/relationships/image" Target="../media/image484.svg"/><Relationship Id="rId82" Type="http://schemas.openxmlformats.org/officeDocument/2006/relationships/image" Target="../media/image505.png"/><Relationship Id="rId152" Type="http://schemas.openxmlformats.org/officeDocument/2006/relationships/image" Target="../media/image575.png"/><Relationship Id="rId173" Type="http://schemas.openxmlformats.org/officeDocument/2006/relationships/image" Target="../media/image596.svg"/><Relationship Id="rId194" Type="http://schemas.openxmlformats.org/officeDocument/2006/relationships/image" Target="../media/image617.png"/><Relationship Id="rId199" Type="http://schemas.openxmlformats.org/officeDocument/2006/relationships/image" Target="../media/image622.svg"/><Relationship Id="rId19" Type="http://schemas.openxmlformats.org/officeDocument/2006/relationships/image" Target="../media/image442.svg"/><Relationship Id="rId14" Type="http://schemas.openxmlformats.org/officeDocument/2006/relationships/image" Target="../media/image437.png"/><Relationship Id="rId30" Type="http://schemas.openxmlformats.org/officeDocument/2006/relationships/image" Target="../media/image453.png"/><Relationship Id="rId35" Type="http://schemas.openxmlformats.org/officeDocument/2006/relationships/image" Target="../media/image458.svg"/><Relationship Id="rId56" Type="http://schemas.openxmlformats.org/officeDocument/2006/relationships/image" Target="../media/image479.png"/><Relationship Id="rId77" Type="http://schemas.openxmlformats.org/officeDocument/2006/relationships/image" Target="../media/image500.svg"/><Relationship Id="rId100" Type="http://schemas.openxmlformats.org/officeDocument/2006/relationships/image" Target="../media/image523.png"/><Relationship Id="rId105" Type="http://schemas.openxmlformats.org/officeDocument/2006/relationships/image" Target="../media/image528.svg"/><Relationship Id="rId126" Type="http://schemas.openxmlformats.org/officeDocument/2006/relationships/image" Target="../media/image549.png"/><Relationship Id="rId147" Type="http://schemas.openxmlformats.org/officeDocument/2006/relationships/image" Target="../media/image570.svg"/><Relationship Id="rId168" Type="http://schemas.openxmlformats.org/officeDocument/2006/relationships/image" Target="../media/image591.png"/><Relationship Id="rId8" Type="http://schemas.openxmlformats.org/officeDocument/2006/relationships/image" Target="../media/image431.png"/><Relationship Id="rId51" Type="http://schemas.openxmlformats.org/officeDocument/2006/relationships/image" Target="../media/image474.svg"/><Relationship Id="rId72" Type="http://schemas.openxmlformats.org/officeDocument/2006/relationships/image" Target="../media/image495.png"/><Relationship Id="rId93" Type="http://schemas.openxmlformats.org/officeDocument/2006/relationships/image" Target="../media/image516.svg"/><Relationship Id="rId98" Type="http://schemas.openxmlformats.org/officeDocument/2006/relationships/image" Target="../media/image521.png"/><Relationship Id="rId121" Type="http://schemas.openxmlformats.org/officeDocument/2006/relationships/image" Target="../media/image544.svg"/><Relationship Id="rId142" Type="http://schemas.openxmlformats.org/officeDocument/2006/relationships/image" Target="../media/image565.png"/><Relationship Id="rId163" Type="http://schemas.openxmlformats.org/officeDocument/2006/relationships/image" Target="../media/image586.svg"/><Relationship Id="rId184" Type="http://schemas.openxmlformats.org/officeDocument/2006/relationships/image" Target="../media/image607.png"/><Relationship Id="rId189" Type="http://schemas.openxmlformats.org/officeDocument/2006/relationships/image" Target="../media/image612.svg"/><Relationship Id="rId3" Type="http://schemas.openxmlformats.org/officeDocument/2006/relationships/image" Target="../media/image426.svg"/><Relationship Id="rId25" Type="http://schemas.openxmlformats.org/officeDocument/2006/relationships/image" Target="../media/image448.svg"/><Relationship Id="rId46" Type="http://schemas.openxmlformats.org/officeDocument/2006/relationships/image" Target="../media/image469.png"/><Relationship Id="rId67" Type="http://schemas.openxmlformats.org/officeDocument/2006/relationships/image" Target="../media/image490.svg"/><Relationship Id="rId116" Type="http://schemas.openxmlformats.org/officeDocument/2006/relationships/image" Target="../media/image539.png"/><Relationship Id="rId137" Type="http://schemas.openxmlformats.org/officeDocument/2006/relationships/image" Target="../media/image560.svg"/><Relationship Id="rId158" Type="http://schemas.openxmlformats.org/officeDocument/2006/relationships/image" Target="../media/image581.png"/><Relationship Id="rId20" Type="http://schemas.openxmlformats.org/officeDocument/2006/relationships/image" Target="../media/image443.png"/><Relationship Id="rId41" Type="http://schemas.openxmlformats.org/officeDocument/2006/relationships/image" Target="../media/image464.svg"/><Relationship Id="rId62" Type="http://schemas.openxmlformats.org/officeDocument/2006/relationships/image" Target="../media/image485.png"/><Relationship Id="rId83" Type="http://schemas.openxmlformats.org/officeDocument/2006/relationships/image" Target="../media/image506.svg"/><Relationship Id="rId88" Type="http://schemas.openxmlformats.org/officeDocument/2006/relationships/image" Target="../media/image511.png"/><Relationship Id="rId111" Type="http://schemas.openxmlformats.org/officeDocument/2006/relationships/image" Target="../media/image534.svg"/><Relationship Id="rId132" Type="http://schemas.openxmlformats.org/officeDocument/2006/relationships/image" Target="../media/image555.png"/><Relationship Id="rId153" Type="http://schemas.openxmlformats.org/officeDocument/2006/relationships/image" Target="../media/image576.svg"/><Relationship Id="rId174" Type="http://schemas.openxmlformats.org/officeDocument/2006/relationships/image" Target="../media/image597.png"/><Relationship Id="rId179" Type="http://schemas.openxmlformats.org/officeDocument/2006/relationships/image" Target="../media/image602.svg"/><Relationship Id="rId195" Type="http://schemas.openxmlformats.org/officeDocument/2006/relationships/image" Target="../media/image618.svg"/><Relationship Id="rId190" Type="http://schemas.openxmlformats.org/officeDocument/2006/relationships/image" Target="../media/image613.png"/><Relationship Id="rId15" Type="http://schemas.openxmlformats.org/officeDocument/2006/relationships/image" Target="../media/image438.svg"/><Relationship Id="rId36" Type="http://schemas.openxmlformats.org/officeDocument/2006/relationships/image" Target="../media/image459.png"/><Relationship Id="rId57" Type="http://schemas.openxmlformats.org/officeDocument/2006/relationships/image" Target="../media/image480.svg"/><Relationship Id="rId106" Type="http://schemas.openxmlformats.org/officeDocument/2006/relationships/image" Target="../media/image529.png"/><Relationship Id="rId127" Type="http://schemas.openxmlformats.org/officeDocument/2006/relationships/image" Target="../media/image550.svg"/><Relationship Id="rId10" Type="http://schemas.openxmlformats.org/officeDocument/2006/relationships/image" Target="../media/image433.png"/><Relationship Id="rId31" Type="http://schemas.openxmlformats.org/officeDocument/2006/relationships/image" Target="../media/image454.svg"/><Relationship Id="rId52" Type="http://schemas.openxmlformats.org/officeDocument/2006/relationships/image" Target="../media/image475.png"/><Relationship Id="rId73" Type="http://schemas.openxmlformats.org/officeDocument/2006/relationships/image" Target="../media/image496.svg"/><Relationship Id="rId78" Type="http://schemas.openxmlformats.org/officeDocument/2006/relationships/image" Target="../media/image501.png"/><Relationship Id="rId94" Type="http://schemas.openxmlformats.org/officeDocument/2006/relationships/image" Target="../media/image517.png"/><Relationship Id="rId99" Type="http://schemas.openxmlformats.org/officeDocument/2006/relationships/image" Target="../media/image522.svg"/><Relationship Id="rId101" Type="http://schemas.openxmlformats.org/officeDocument/2006/relationships/image" Target="../media/image524.svg"/><Relationship Id="rId122" Type="http://schemas.openxmlformats.org/officeDocument/2006/relationships/image" Target="../media/image545.png"/><Relationship Id="rId143" Type="http://schemas.openxmlformats.org/officeDocument/2006/relationships/image" Target="../media/image566.svg"/><Relationship Id="rId148" Type="http://schemas.openxmlformats.org/officeDocument/2006/relationships/image" Target="../media/image571.png"/><Relationship Id="rId164" Type="http://schemas.openxmlformats.org/officeDocument/2006/relationships/image" Target="../media/image587.png"/><Relationship Id="rId169" Type="http://schemas.openxmlformats.org/officeDocument/2006/relationships/image" Target="../media/image592.svg"/><Relationship Id="rId185" Type="http://schemas.openxmlformats.org/officeDocument/2006/relationships/image" Target="../media/image608.svg"/><Relationship Id="rId4" Type="http://schemas.openxmlformats.org/officeDocument/2006/relationships/image" Target="../media/image427.png"/><Relationship Id="rId9" Type="http://schemas.openxmlformats.org/officeDocument/2006/relationships/image" Target="../media/image432.svg"/><Relationship Id="rId180" Type="http://schemas.openxmlformats.org/officeDocument/2006/relationships/image" Target="../media/image603.png"/><Relationship Id="rId26" Type="http://schemas.openxmlformats.org/officeDocument/2006/relationships/image" Target="../media/image449.png"/><Relationship Id="rId47" Type="http://schemas.openxmlformats.org/officeDocument/2006/relationships/image" Target="../media/image470.svg"/><Relationship Id="rId68" Type="http://schemas.openxmlformats.org/officeDocument/2006/relationships/image" Target="../media/image491.png"/><Relationship Id="rId89" Type="http://schemas.openxmlformats.org/officeDocument/2006/relationships/image" Target="../media/image512.svg"/><Relationship Id="rId112" Type="http://schemas.openxmlformats.org/officeDocument/2006/relationships/image" Target="../media/image535.png"/><Relationship Id="rId133" Type="http://schemas.openxmlformats.org/officeDocument/2006/relationships/image" Target="../media/image556.svg"/><Relationship Id="rId154" Type="http://schemas.openxmlformats.org/officeDocument/2006/relationships/image" Target="../media/image577.png"/><Relationship Id="rId175" Type="http://schemas.openxmlformats.org/officeDocument/2006/relationships/image" Target="../media/image598.svg"/><Relationship Id="rId196" Type="http://schemas.openxmlformats.org/officeDocument/2006/relationships/image" Target="../media/image619.png"/><Relationship Id="rId200" Type="http://schemas.openxmlformats.org/officeDocument/2006/relationships/image" Target="../media/image623.png"/><Relationship Id="rId16" Type="http://schemas.openxmlformats.org/officeDocument/2006/relationships/image" Target="../media/image439.png"/><Relationship Id="rId37" Type="http://schemas.openxmlformats.org/officeDocument/2006/relationships/image" Target="../media/image460.svg"/><Relationship Id="rId58" Type="http://schemas.openxmlformats.org/officeDocument/2006/relationships/image" Target="../media/image481.png"/><Relationship Id="rId79" Type="http://schemas.openxmlformats.org/officeDocument/2006/relationships/image" Target="../media/image502.svg"/><Relationship Id="rId102" Type="http://schemas.openxmlformats.org/officeDocument/2006/relationships/image" Target="../media/image525.png"/><Relationship Id="rId123" Type="http://schemas.openxmlformats.org/officeDocument/2006/relationships/image" Target="../media/image546.svg"/><Relationship Id="rId144" Type="http://schemas.openxmlformats.org/officeDocument/2006/relationships/image" Target="../media/image567.png"/><Relationship Id="rId90" Type="http://schemas.openxmlformats.org/officeDocument/2006/relationships/image" Target="../media/image513.png"/><Relationship Id="rId165" Type="http://schemas.openxmlformats.org/officeDocument/2006/relationships/image" Target="../media/image588.svg"/><Relationship Id="rId186" Type="http://schemas.openxmlformats.org/officeDocument/2006/relationships/image" Target="../media/image609.png"/><Relationship Id="rId27" Type="http://schemas.openxmlformats.org/officeDocument/2006/relationships/image" Target="../media/image450.svg"/><Relationship Id="rId48" Type="http://schemas.openxmlformats.org/officeDocument/2006/relationships/image" Target="../media/image471.png"/><Relationship Id="rId69" Type="http://schemas.openxmlformats.org/officeDocument/2006/relationships/image" Target="../media/image492.svg"/><Relationship Id="rId113" Type="http://schemas.openxmlformats.org/officeDocument/2006/relationships/image" Target="../media/image536.svg"/><Relationship Id="rId134" Type="http://schemas.openxmlformats.org/officeDocument/2006/relationships/image" Target="../media/image557.png"/><Relationship Id="rId80" Type="http://schemas.openxmlformats.org/officeDocument/2006/relationships/image" Target="../media/image503.png"/><Relationship Id="rId155" Type="http://schemas.openxmlformats.org/officeDocument/2006/relationships/image" Target="../media/image578.svg"/><Relationship Id="rId176" Type="http://schemas.openxmlformats.org/officeDocument/2006/relationships/image" Target="../media/image599.png"/><Relationship Id="rId197" Type="http://schemas.openxmlformats.org/officeDocument/2006/relationships/image" Target="../media/image620.svg"/><Relationship Id="rId201" Type="http://schemas.openxmlformats.org/officeDocument/2006/relationships/image" Target="../media/image624.svg"/><Relationship Id="rId17" Type="http://schemas.openxmlformats.org/officeDocument/2006/relationships/image" Target="../media/image440.svg"/><Relationship Id="rId38" Type="http://schemas.openxmlformats.org/officeDocument/2006/relationships/image" Target="../media/image461.png"/><Relationship Id="rId59" Type="http://schemas.openxmlformats.org/officeDocument/2006/relationships/image" Target="../media/image482.svg"/><Relationship Id="rId103" Type="http://schemas.openxmlformats.org/officeDocument/2006/relationships/image" Target="../media/image526.svg"/><Relationship Id="rId124" Type="http://schemas.openxmlformats.org/officeDocument/2006/relationships/image" Target="../media/image547.png"/><Relationship Id="rId70" Type="http://schemas.openxmlformats.org/officeDocument/2006/relationships/image" Target="../media/image493.png"/><Relationship Id="rId91" Type="http://schemas.openxmlformats.org/officeDocument/2006/relationships/image" Target="../media/image514.svg"/><Relationship Id="rId145" Type="http://schemas.openxmlformats.org/officeDocument/2006/relationships/image" Target="../media/image568.svg"/><Relationship Id="rId166" Type="http://schemas.openxmlformats.org/officeDocument/2006/relationships/image" Target="../media/image589.png"/><Relationship Id="rId187" Type="http://schemas.openxmlformats.org/officeDocument/2006/relationships/image" Target="../media/image610.sv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451.png"/><Relationship Id="rId49" Type="http://schemas.openxmlformats.org/officeDocument/2006/relationships/image" Target="../media/image472.svg"/><Relationship Id="rId114" Type="http://schemas.openxmlformats.org/officeDocument/2006/relationships/image" Target="../media/image537.png"/><Relationship Id="rId60" Type="http://schemas.openxmlformats.org/officeDocument/2006/relationships/image" Target="../media/image483.png"/><Relationship Id="rId81" Type="http://schemas.openxmlformats.org/officeDocument/2006/relationships/image" Target="../media/image504.svg"/><Relationship Id="rId135" Type="http://schemas.openxmlformats.org/officeDocument/2006/relationships/image" Target="../media/image558.svg"/><Relationship Id="rId156" Type="http://schemas.openxmlformats.org/officeDocument/2006/relationships/image" Target="../media/image579.png"/><Relationship Id="rId177" Type="http://schemas.openxmlformats.org/officeDocument/2006/relationships/image" Target="../media/image600.svg"/><Relationship Id="rId198" Type="http://schemas.openxmlformats.org/officeDocument/2006/relationships/image" Target="../media/image621.png"/><Relationship Id="rId18" Type="http://schemas.openxmlformats.org/officeDocument/2006/relationships/image" Target="../media/image441.png"/><Relationship Id="rId39" Type="http://schemas.openxmlformats.org/officeDocument/2006/relationships/image" Target="../media/image462.svg"/><Relationship Id="rId50" Type="http://schemas.openxmlformats.org/officeDocument/2006/relationships/image" Target="../media/image473.png"/><Relationship Id="rId104" Type="http://schemas.openxmlformats.org/officeDocument/2006/relationships/image" Target="../media/image527.png"/><Relationship Id="rId125" Type="http://schemas.openxmlformats.org/officeDocument/2006/relationships/image" Target="../media/image548.svg"/><Relationship Id="rId146" Type="http://schemas.openxmlformats.org/officeDocument/2006/relationships/image" Target="../media/image569.png"/><Relationship Id="rId167" Type="http://schemas.openxmlformats.org/officeDocument/2006/relationships/image" Target="../media/image590.svg"/><Relationship Id="rId188" Type="http://schemas.openxmlformats.org/officeDocument/2006/relationships/image" Target="../media/image611.png"/><Relationship Id="rId71" Type="http://schemas.openxmlformats.org/officeDocument/2006/relationships/image" Target="../media/image494.svg"/><Relationship Id="rId92" Type="http://schemas.openxmlformats.org/officeDocument/2006/relationships/image" Target="../media/image515.png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38.svg"/><Relationship Id="rId21" Type="http://schemas.openxmlformats.org/officeDocument/2006/relationships/image" Target="../media/image644.svg"/><Relationship Id="rId42" Type="http://schemas.openxmlformats.org/officeDocument/2006/relationships/image" Target="../media/image663.png"/><Relationship Id="rId63" Type="http://schemas.openxmlformats.org/officeDocument/2006/relationships/image" Target="../media/image684.svg"/><Relationship Id="rId84" Type="http://schemas.openxmlformats.org/officeDocument/2006/relationships/image" Target="../media/image705.png"/><Relationship Id="rId138" Type="http://schemas.openxmlformats.org/officeDocument/2006/relationships/image" Target="../media/image759.png"/><Relationship Id="rId159" Type="http://schemas.openxmlformats.org/officeDocument/2006/relationships/image" Target="../media/image780.svg"/><Relationship Id="rId170" Type="http://schemas.openxmlformats.org/officeDocument/2006/relationships/image" Target="../media/image791.png"/><Relationship Id="rId191" Type="http://schemas.openxmlformats.org/officeDocument/2006/relationships/image" Target="../media/image812.svg"/><Relationship Id="rId107" Type="http://schemas.openxmlformats.org/officeDocument/2006/relationships/image" Target="../media/image728.svg"/><Relationship Id="rId11" Type="http://schemas.openxmlformats.org/officeDocument/2006/relationships/image" Target="../media/image634.svg"/><Relationship Id="rId32" Type="http://schemas.openxmlformats.org/officeDocument/2006/relationships/image" Target="../media/image655.png"/><Relationship Id="rId53" Type="http://schemas.openxmlformats.org/officeDocument/2006/relationships/image" Target="../media/image674.svg"/><Relationship Id="rId74" Type="http://schemas.openxmlformats.org/officeDocument/2006/relationships/image" Target="../media/image695.png"/><Relationship Id="rId128" Type="http://schemas.openxmlformats.org/officeDocument/2006/relationships/image" Target="../media/image749.png"/><Relationship Id="rId149" Type="http://schemas.openxmlformats.org/officeDocument/2006/relationships/image" Target="../media/image770.svg"/><Relationship Id="rId5" Type="http://schemas.openxmlformats.org/officeDocument/2006/relationships/image" Target="../media/image628.svg"/><Relationship Id="rId95" Type="http://schemas.openxmlformats.org/officeDocument/2006/relationships/image" Target="../media/image716.svg"/><Relationship Id="rId160" Type="http://schemas.openxmlformats.org/officeDocument/2006/relationships/image" Target="../media/image781.png"/><Relationship Id="rId181" Type="http://schemas.openxmlformats.org/officeDocument/2006/relationships/image" Target="../media/image802.svg"/><Relationship Id="rId22" Type="http://schemas.openxmlformats.org/officeDocument/2006/relationships/image" Target="../media/image645.png"/><Relationship Id="rId43" Type="http://schemas.openxmlformats.org/officeDocument/2006/relationships/image" Target="../media/image664.svg"/><Relationship Id="rId64" Type="http://schemas.openxmlformats.org/officeDocument/2006/relationships/image" Target="../media/image685.png"/><Relationship Id="rId118" Type="http://schemas.openxmlformats.org/officeDocument/2006/relationships/image" Target="../media/image739.png"/><Relationship Id="rId139" Type="http://schemas.openxmlformats.org/officeDocument/2006/relationships/image" Target="../media/image760.svg"/><Relationship Id="rId85" Type="http://schemas.openxmlformats.org/officeDocument/2006/relationships/image" Target="../media/image706.svg"/><Relationship Id="rId150" Type="http://schemas.openxmlformats.org/officeDocument/2006/relationships/image" Target="../media/image771.png"/><Relationship Id="rId171" Type="http://schemas.openxmlformats.org/officeDocument/2006/relationships/image" Target="../media/image792.svg"/><Relationship Id="rId192" Type="http://schemas.openxmlformats.org/officeDocument/2006/relationships/image" Target="../media/image813.png"/><Relationship Id="rId12" Type="http://schemas.openxmlformats.org/officeDocument/2006/relationships/image" Target="../media/image635.png"/><Relationship Id="rId33" Type="http://schemas.openxmlformats.org/officeDocument/2006/relationships/image" Target="../media/image656.svg"/><Relationship Id="rId108" Type="http://schemas.openxmlformats.org/officeDocument/2006/relationships/image" Target="../media/image729.png"/><Relationship Id="rId129" Type="http://schemas.openxmlformats.org/officeDocument/2006/relationships/image" Target="../media/image750.svg"/><Relationship Id="rId54" Type="http://schemas.openxmlformats.org/officeDocument/2006/relationships/image" Target="../media/image675.png"/><Relationship Id="rId75" Type="http://schemas.openxmlformats.org/officeDocument/2006/relationships/image" Target="../media/image696.svg"/><Relationship Id="rId96" Type="http://schemas.openxmlformats.org/officeDocument/2006/relationships/image" Target="../media/image717.png"/><Relationship Id="rId140" Type="http://schemas.openxmlformats.org/officeDocument/2006/relationships/image" Target="../media/image761.png"/><Relationship Id="rId161" Type="http://schemas.openxmlformats.org/officeDocument/2006/relationships/image" Target="../media/image782.svg"/><Relationship Id="rId182" Type="http://schemas.openxmlformats.org/officeDocument/2006/relationships/image" Target="../media/image803.png"/><Relationship Id="rId6" Type="http://schemas.openxmlformats.org/officeDocument/2006/relationships/image" Target="../media/image629.png"/><Relationship Id="rId23" Type="http://schemas.openxmlformats.org/officeDocument/2006/relationships/image" Target="../media/image646.svg"/><Relationship Id="rId119" Type="http://schemas.openxmlformats.org/officeDocument/2006/relationships/image" Target="../media/image740.svg"/><Relationship Id="rId44" Type="http://schemas.openxmlformats.org/officeDocument/2006/relationships/image" Target="../media/image665.png"/><Relationship Id="rId65" Type="http://schemas.openxmlformats.org/officeDocument/2006/relationships/image" Target="../media/image686.svg"/><Relationship Id="rId86" Type="http://schemas.openxmlformats.org/officeDocument/2006/relationships/image" Target="../media/image707.png"/><Relationship Id="rId130" Type="http://schemas.openxmlformats.org/officeDocument/2006/relationships/image" Target="../media/image751.png"/><Relationship Id="rId151" Type="http://schemas.openxmlformats.org/officeDocument/2006/relationships/image" Target="../media/image772.svg"/><Relationship Id="rId172" Type="http://schemas.openxmlformats.org/officeDocument/2006/relationships/image" Target="../media/image793.png"/><Relationship Id="rId193" Type="http://schemas.openxmlformats.org/officeDocument/2006/relationships/image" Target="../media/image814.svg"/><Relationship Id="rId13" Type="http://schemas.openxmlformats.org/officeDocument/2006/relationships/image" Target="../media/image636.svg"/><Relationship Id="rId109" Type="http://schemas.openxmlformats.org/officeDocument/2006/relationships/image" Target="../media/image730.svg"/><Relationship Id="rId34" Type="http://schemas.openxmlformats.org/officeDocument/2006/relationships/image" Target="../media/image601.png"/><Relationship Id="rId55" Type="http://schemas.openxmlformats.org/officeDocument/2006/relationships/image" Target="../media/image676.svg"/><Relationship Id="rId76" Type="http://schemas.openxmlformats.org/officeDocument/2006/relationships/image" Target="../media/image697.png"/><Relationship Id="rId97" Type="http://schemas.openxmlformats.org/officeDocument/2006/relationships/image" Target="../media/image718.svg"/><Relationship Id="rId120" Type="http://schemas.openxmlformats.org/officeDocument/2006/relationships/image" Target="../media/image741.png"/><Relationship Id="rId141" Type="http://schemas.openxmlformats.org/officeDocument/2006/relationships/image" Target="../media/image762.svg"/><Relationship Id="rId7" Type="http://schemas.openxmlformats.org/officeDocument/2006/relationships/image" Target="../media/image630.svg"/><Relationship Id="rId162" Type="http://schemas.openxmlformats.org/officeDocument/2006/relationships/image" Target="../media/image783.png"/><Relationship Id="rId183" Type="http://schemas.openxmlformats.org/officeDocument/2006/relationships/image" Target="../media/image804.svg"/><Relationship Id="rId2" Type="http://schemas.openxmlformats.org/officeDocument/2006/relationships/image" Target="../media/image625.png"/><Relationship Id="rId29" Type="http://schemas.openxmlformats.org/officeDocument/2006/relationships/image" Target="../media/image652.svg"/><Relationship Id="rId24" Type="http://schemas.openxmlformats.org/officeDocument/2006/relationships/image" Target="../media/image647.png"/><Relationship Id="rId40" Type="http://schemas.openxmlformats.org/officeDocument/2006/relationships/image" Target="../media/image661.png"/><Relationship Id="rId45" Type="http://schemas.openxmlformats.org/officeDocument/2006/relationships/image" Target="../media/image666.svg"/><Relationship Id="rId66" Type="http://schemas.openxmlformats.org/officeDocument/2006/relationships/image" Target="../media/image687.png"/><Relationship Id="rId87" Type="http://schemas.openxmlformats.org/officeDocument/2006/relationships/image" Target="../media/image708.svg"/><Relationship Id="rId110" Type="http://schemas.openxmlformats.org/officeDocument/2006/relationships/image" Target="../media/image731.png"/><Relationship Id="rId115" Type="http://schemas.openxmlformats.org/officeDocument/2006/relationships/image" Target="../media/image736.svg"/><Relationship Id="rId131" Type="http://schemas.openxmlformats.org/officeDocument/2006/relationships/image" Target="../media/image752.svg"/><Relationship Id="rId136" Type="http://schemas.openxmlformats.org/officeDocument/2006/relationships/image" Target="../media/image757.png"/><Relationship Id="rId157" Type="http://schemas.openxmlformats.org/officeDocument/2006/relationships/image" Target="../media/image778.svg"/><Relationship Id="rId178" Type="http://schemas.openxmlformats.org/officeDocument/2006/relationships/image" Target="../media/image799.png"/><Relationship Id="rId61" Type="http://schemas.openxmlformats.org/officeDocument/2006/relationships/image" Target="../media/image682.svg"/><Relationship Id="rId82" Type="http://schemas.openxmlformats.org/officeDocument/2006/relationships/image" Target="../media/image703.png"/><Relationship Id="rId152" Type="http://schemas.openxmlformats.org/officeDocument/2006/relationships/image" Target="../media/image773.png"/><Relationship Id="rId173" Type="http://schemas.openxmlformats.org/officeDocument/2006/relationships/image" Target="../media/image794.svg"/><Relationship Id="rId194" Type="http://schemas.openxmlformats.org/officeDocument/2006/relationships/image" Target="../media/image815.png"/><Relationship Id="rId199" Type="http://schemas.openxmlformats.org/officeDocument/2006/relationships/image" Target="../media/image820.svg"/><Relationship Id="rId19" Type="http://schemas.openxmlformats.org/officeDocument/2006/relationships/image" Target="../media/image642.svg"/><Relationship Id="rId14" Type="http://schemas.openxmlformats.org/officeDocument/2006/relationships/image" Target="../media/image637.png"/><Relationship Id="rId30" Type="http://schemas.openxmlformats.org/officeDocument/2006/relationships/image" Target="../media/image653.png"/><Relationship Id="rId35" Type="http://schemas.openxmlformats.org/officeDocument/2006/relationships/image" Target="../media/image602.svg"/><Relationship Id="rId56" Type="http://schemas.openxmlformats.org/officeDocument/2006/relationships/image" Target="../media/image677.png"/><Relationship Id="rId77" Type="http://schemas.openxmlformats.org/officeDocument/2006/relationships/image" Target="../media/image698.svg"/><Relationship Id="rId100" Type="http://schemas.openxmlformats.org/officeDocument/2006/relationships/image" Target="../media/image721.png"/><Relationship Id="rId105" Type="http://schemas.openxmlformats.org/officeDocument/2006/relationships/image" Target="../media/image726.svg"/><Relationship Id="rId126" Type="http://schemas.openxmlformats.org/officeDocument/2006/relationships/image" Target="../media/image747.png"/><Relationship Id="rId147" Type="http://schemas.openxmlformats.org/officeDocument/2006/relationships/image" Target="../media/image768.svg"/><Relationship Id="rId168" Type="http://schemas.openxmlformats.org/officeDocument/2006/relationships/image" Target="../media/image789.png"/><Relationship Id="rId8" Type="http://schemas.openxmlformats.org/officeDocument/2006/relationships/image" Target="../media/image631.png"/><Relationship Id="rId51" Type="http://schemas.openxmlformats.org/officeDocument/2006/relationships/image" Target="../media/image672.svg"/><Relationship Id="rId72" Type="http://schemas.openxmlformats.org/officeDocument/2006/relationships/image" Target="../media/image693.png"/><Relationship Id="rId93" Type="http://schemas.openxmlformats.org/officeDocument/2006/relationships/image" Target="../media/image714.svg"/><Relationship Id="rId98" Type="http://schemas.openxmlformats.org/officeDocument/2006/relationships/image" Target="../media/image719.png"/><Relationship Id="rId121" Type="http://schemas.openxmlformats.org/officeDocument/2006/relationships/image" Target="../media/image742.svg"/><Relationship Id="rId142" Type="http://schemas.openxmlformats.org/officeDocument/2006/relationships/image" Target="../media/image763.png"/><Relationship Id="rId163" Type="http://schemas.openxmlformats.org/officeDocument/2006/relationships/image" Target="../media/image784.svg"/><Relationship Id="rId184" Type="http://schemas.openxmlformats.org/officeDocument/2006/relationships/image" Target="../media/image805.png"/><Relationship Id="rId189" Type="http://schemas.openxmlformats.org/officeDocument/2006/relationships/image" Target="../media/image810.svg"/><Relationship Id="rId3" Type="http://schemas.openxmlformats.org/officeDocument/2006/relationships/image" Target="../media/image626.svg"/><Relationship Id="rId25" Type="http://schemas.openxmlformats.org/officeDocument/2006/relationships/image" Target="../media/image648.svg"/><Relationship Id="rId46" Type="http://schemas.openxmlformats.org/officeDocument/2006/relationships/image" Target="../media/image667.png"/><Relationship Id="rId67" Type="http://schemas.openxmlformats.org/officeDocument/2006/relationships/image" Target="../media/image688.svg"/><Relationship Id="rId116" Type="http://schemas.openxmlformats.org/officeDocument/2006/relationships/image" Target="../media/image737.png"/><Relationship Id="rId137" Type="http://schemas.openxmlformats.org/officeDocument/2006/relationships/image" Target="../media/image758.svg"/><Relationship Id="rId158" Type="http://schemas.openxmlformats.org/officeDocument/2006/relationships/image" Target="../media/image779.png"/><Relationship Id="rId20" Type="http://schemas.openxmlformats.org/officeDocument/2006/relationships/image" Target="../media/image643.png"/><Relationship Id="rId41" Type="http://schemas.openxmlformats.org/officeDocument/2006/relationships/image" Target="../media/image662.svg"/><Relationship Id="rId62" Type="http://schemas.openxmlformats.org/officeDocument/2006/relationships/image" Target="../media/image683.png"/><Relationship Id="rId83" Type="http://schemas.openxmlformats.org/officeDocument/2006/relationships/image" Target="../media/image704.svg"/><Relationship Id="rId88" Type="http://schemas.openxmlformats.org/officeDocument/2006/relationships/image" Target="../media/image709.png"/><Relationship Id="rId111" Type="http://schemas.openxmlformats.org/officeDocument/2006/relationships/image" Target="../media/image732.svg"/><Relationship Id="rId132" Type="http://schemas.openxmlformats.org/officeDocument/2006/relationships/image" Target="../media/image753.png"/><Relationship Id="rId153" Type="http://schemas.openxmlformats.org/officeDocument/2006/relationships/image" Target="../media/image774.svg"/><Relationship Id="rId174" Type="http://schemas.openxmlformats.org/officeDocument/2006/relationships/image" Target="../media/image795.png"/><Relationship Id="rId179" Type="http://schemas.openxmlformats.org/officeDocument/2006/relationships/image" Target="../media/image800.svg"/><Relationship Id="rId195" Type="http://schemas.openxmlformats.org/officeDocument/2006/relationships/image" Target="../media/image816.svg"/><Relationship Id="rId190" Type="http://schemas.openxmlformats.org/officeDocument/2006/relationships/image" Target="../media/image811.png"/><Relationship Id="rId15" Type="http://schemas.openxmlformats.org/officeDocument/2006/relationships/image" Target="../media/image638.svg"/><Relationship Id="rId36" Type="http://schemas.openxmlformats.org/officeDocument/2006/relationships/image" Target="../media/image657.png"/><Relationship Id="rId57" Type="http://schemas.openxmlformats.org/officeDocument/2006/relationships/image" Target="../media/image678.svg"/><Relationship Id="rId106" Type="http://schemas.openxmlformats.org/officeDocument/2006/relationships/image" Target="../media/image727.png"/><Relationship Id="rId127" Type="http://schemas.openxmlformats.org/officeDocument/2006/relationships/image" Target="../media/image748.svg"/><Relationship Id="rId10" Type="http://schemas.openxmlformats.org/officeDocument/2006/relationships/image" Target="../media/image633.png"/><Relationship Id="rId31" Type="http://schemas.openxmlformats.org/officeDocument/2006/relationships/image" Target="../media/image654.svg"/><Relationship Id="rId52" Type="http://schemas.openxmlformats.org/officeDocument/2006/relationships/image" Target="../media/image673.png"/><Relationship Id="rId73" Type="http://schemas.openxmlformats.org/officeDocument/2006/relationships/image" Target="../media/image694.svg"/><Relationship Id="rId78" Type="http://schemas.openxmlformats.org/officeDocument/2006/relationships/image" Target="../media/image699.png"/><Relationship Id="rId94" Type="http://schemas.openxmlformats.org/officeDocument/2006/relationships/image" Target="../media/image715.png"/><Relationship Id="rId99" Type="http://schemas.openxmlformats.org/officeDocument/2006/relationships/image" Target="../media/image720.svg"/><Relationship Id="rId101" Type="http://schemas.openxmlformats.org/officeDocument/2006/relationships/image" Target="../media/image722.svg"/><Relationship Id="rId122" Type="http://schemas.openxmlformats.org/officeDocument/2006/relationships/image" Target="../media/image743.png"/><Relationship Id="rId143" Type="http://schemas.openxmlformats.org/officeDocument/2006/relationships/image" Target="../media/image764.svg"/><Relationship Id="rId148" Type="http://schemas.openxmlformats.org/officeDocument/2006/relationships/image" Target="../media/image769.png"/><Relationship Id="rId164" Type="http://schemas.openxmlformats.org/officeDocument/2006/relationships/image" Target="../media/image785.png"/><Relationship Id="rId169" Type="http://schemas.openxmlformats.org/officeDocument/2006/relationships/image" Target="../media/image790.svg"/><Relationship Id="rId185" Type="http://schemas.openxmlformats.org/officeDocument/2006/relationships/image" Target="../media/image806.svg"/><Relationship Id="rId4" Type="http://schemas.openxmlformats.org/officeDocument/2006/relationships/image" Target="../media/image627.png"/><Relationship Id="rId9" Type="http://schemas.openxmlformats.org/officeDocument/2006/relationships/image" Target="../media/image632.svg"/><Relationship Id="rId180" Type="http://schemas.openxmlformats.org/officeDocument/2006/relationships/image" Target="../media/image801.png"/><Relationship Id="rId26" Type="http://schemas.openxmlformats.org/officeDocument/2006/relationships/image" Target="../media/image649.png"/><Relationship Id="rId47" Type="http://schemas.openxmlformats.org/officeDocument/2006/relationships/image" Target="../media/image668.svg"/><Relationship Id="rId68" Type="http://schemas.openxmlformats.org/officeDocument/2006/relationships/image" Target="../media/image689.png"/><Relationship Id="rId89" Type="http://schemas.openxmlformats.org/officeDocument/2006/relationships/image" Target="../media/image710.svg"/><Relationship Id="rId112" Type="http://schemas.openxmlformats.org/officeDocument/2006/relationships/image" Target="../media/image733.png"/><Relationship Id="rId133" Type="http://schemas.openxmlformats.org/officeDocument/2006/relationships/image" Target="../media/image754.svg"/><Relationship Id="rId154" Type="http://schemas.openxmlformats.org/officeDocument/2006/relationships/image" Target="../media/image775.png"/><Relationship Id="rId175" Type="http://schemas.openxmlformats.org/officeDocument/2006/relationships/image" Target="../media/image796.svg"/><Relationship Id="rId196" Type="http://schemas.openxmlformats.org/officeDocument/2006/relationships/image" Target="../media/image817.png"/><Relationship Id="rId200" Type="http://schemas.openxmlformats.org/officeDocument/2006/relationships/image" Target="../media/image821.png"/><Relationship Id="rId16" Type="http://schemas.openxmlformats.org/officeDocument/2006/relationships/image" Target="../media/image639.png"/><Relationship Id="rId37" Type="http://schemas.openxmlformats.org/officeDocument/2006/relationships/image" Target="../media/image658.svg"/><Relationship Id="rId58" Type="http://schemas.openxmlformats.org/officeDocument/2006/relationships/image" Target="../media/image679.png"/><Relationship Id="rId79" Type="http://schemas.openxmlformats.org/officeDocument/2006/relationships/image" Target="../media/image700.svg"/><Relationship Id="rId102" Type="http://schemas.openxmlformats.org/officeDocument/2006/relationships/image" Target="../media/image723.png"/><Relationship Id="rId123" Type="http://schemas.openxmlformats.org/officeDocument/2006/relationships/image" Target="../media/image744.svg"/><Relationship Id="rId144" Type="http://schemas.openxmlformats.org/officeDocument/2006/relationships/image" Target="../media/image765.png"/><Relationship Id="rId90" Type="http://schemas.openxmlformats.org/officeDocument/2006/relationships/image" Target="../media/image711.png"/><Relationship Id="rId165" Type="http://schemas.openxmlformats.org/officeDocument/2006/relationships/image" Target="../media/image786.svg"/><Relationship Id="rId186" Type="http://schemas.openxmlformats.org/officeDocument/2006/relationships/image" Target="../media/image807.png"/><Relationship Id="rId27" Type="http://schemas.openxmlformats.org/officeDocument/2006/relationships/image" Target="../media/image650.svg"/><Relationship Id="rId48" Type="http://schemas.openxmlformats.org/officeDocument/2006/relationships/image" Target="../media/image669.png"/><Relationship Id="rId69" Type="http://schemas.openxmlformats.org/officeDocument/2006/relationships/image" Target="../media/image690.svg"/><Relationship Id="rId113" Type="http://schemas.openxmlformats.org/officeDocument/2006/relationships/image" Target="../media/image734.svg"/><Relationship Id="rId134" Type="http://schemas.openxmlformats.org/officeDocument/2006/relationships/image" Target="../media/image755.png"/><Relationship Id="rId80" Type="http://schemas.openxmlformats.org/officeDocument/2006/relationships/image" Target="../media/image701.png"/><Relationship Id="rId155" Type="http://schemas.openxmlformats.org/officeDocument/2006/relationships/image" Target="../media/image776.svg"/><Relationship Id="rId176" Type="http://schemas.openxmlformats.org/officeDocument/2006/relationships/image" Target="../media/image797.png"/><Relationship Id="rId197" Type="http://schemas.openxmlformats.org/officeDocument/2006/relationships/image" Target="../media/image818.svg"/><Relationship Id="rId201" Type="http://schemas.openxmlformats.org/officeDocument/2006/relationships/image" Target="../media/image822.svg"/><Relationship Id="rId17" Type="http://schemas.openxmlformats.org/officeDocument/2006/relationships/image" Target="../media/image640.svg"/><Relationship Id="rId38" Type="http://schemas.openxmlformats.org/officeDocument/2006/relationships/image" Target="../media/image659.png"/><Relationship Id="rId59" Type="http://schemas.openxmlformats.org/officeDocument/2006/relationships/image" Target="../media/image680.svg"/><Relationship Id="rId103" Type="http://schemas.openxmlformats.org/officeDocument/2006/relationships/image" Target="../media/image724.svg"/><Relationship Id="rId124" Type="http://schemas.openxmlformats.org/officeDocument/2006/relationships/image" Target="../media/image745.png"/><Relationship Id="rId70" Type="http://schemas.openxmlformats.org/officeDocument/2006/relationships/image" Target="../media/image691.png"/><Relationship Id="rId91" Type="http://schemas.openxmlformats.org/officeDocument/2006/relationships/image" Target="../media/image712.svg"/><Relationship Id="rId145" Type="http://schemas.openxmlformats.org/officeDocument/2006/relationships/image" Target="../media/image766.svg"/><Relationship Id="rId166" Type="http://schemas.openxmlformats.org/officeDocument/2006/relationships/image" Target="../media/image787.png"/><Relationship Id="rId187" Type="http://schemas.openxmlformats.org/officeDocument/2006/relationships/image" Target="../media/image808.sv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651.png"/><Relationship Id="rId49" Type="http://schemas.openxmlformats.org/officeDocument/2006/relationships/image" Target="../media/image670.svg"/><Relationship Id="rId114" Type="http://schemas.openxmlformats.org/officeDocument/2006/relationships/image" Target="../media/image735.png"/><Relationship Id="rId60" Type="http://schemas.openxmlformats.org/officeDocument/2006/relationships/image" Target="../media/image681.png"/><Relationship Id="rId81" Type="http://schemas.openxmlformats.org/officeDocument/2006/relationships/image" Target="../media/image702.svg"/><Relationship Id="rId135" Type="http://schemas.openxmlformats.org/officeDocument/2006/relationships/image" Target="../media/image756.svg"/><Relationship Id="rId156" Type="http://schemas.openxmlformats.org/officeDocument/2006/relationships/image" Target="../media/image777.png"/><Relationship Id="rId177" Type="http://schemas.openxmlformats.org/officeDocument/2006/relationships/image" Target="../media/image798.svg"/><Relationship Id="rId198" Type="http://schemas.openxmlformats.org/officeDocument/2006/relationships/image" Target="../media/image819.png"/><Relationship Id="rId18" Type="http://schemas.openxmlformats.org/officeDocument/2006/relationships/image" Target="../media/image641.png"/><Relationship Id="rId39" Type="http://schemas.openxmlformats.org/officeDocument/2006/relationships/image" Target="../media/image660.svg"/><Relationship Id="rId50" Type="http://schemas.openxmlformats.org/officeDocument/2006/relationships/image" Target="../media/image671.png"/><Relationship Id="rId104" Type="http://schemas.openxmlformats.org/officeDocument/2006/relationships/image" Target="../media/image725.png"/><Relationship Id="rId125" Type="http://schemas.openxmlformats.org/officeDocument/2006/relationships/image" Target="../media/image746.svg"/><Relationship Id="rId146" Type="http://schemas.openxmlformats.org/officeDocument/2006/relationships/image" Target="../media/image767.png"/><Relationship Id="rId167" Type="http://schemas.openxmlformats.org/officeDocument/2006/relationships/image" Target="../media/image788.svg"/><Relationship Id="rId188" Type="http://schemas.openxmlformats.org/officeDocument/2006/relationships/image" Target="../media/image809.png"/><Relationship Id="rId71" Type="http://schemas.openxmlformats.org/officeDocument/2006/relationships/image" Target="../media/image692.svg"/><Relationship Id="rId92" Type="http://schemas.openxmlformats.org/officeDocument/2006/relationships/image" Target="../media/image713.png"/></Relationships>
</file>

<file path=ppt/slides/_rels/slide3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47.png"/><Relationship Id="rId21" Type="http://schemas.openxmlformats.org/officeDocument/2006/relationships/image" Target="../media/image842.svg"/><Relationship Id="rId42" Type="http://schemas.openxmlformats.org/officeDocument/2006/relationships/image" Target="../media/image863.png"/><Relationship Id="rId47" Type="http://schemas.openxmlformats.org/officeDocument/2006/relationships/image" Target="../media/image868.svg"/><Relationship Id="rId63" Type="http://schemas.openxmlformats.org/officeDocument/2006/relationships/image" Target="../media/image884.svg"/><Relationship Id="rId68" Type="http://schemas.openxmlformats.org/officeDocument/2006/relationships/image" Target="../media/image889.png"/><Relationship Id="rId84" Type="http://schemas.openxmlformats.org/officeDocument/2006/relationships/image" Target="../media/image905.png"/><Relationship Id="rId89" Type="http://schemas.openxmlformats.org/officeDocument/2006/relationships/image" Target="../media/image910.svg"/><Relationship Id="rId16" Type="http://schemas.openxmlformats.org/officeDocument/2006/relationships/image" Target="../media/image837.png"/><Relationship Id="rId107" Type="http://schemas.openxmlformats.org/officeDocument/2006/relationships/image" Target="../media/image928.svg"/><Relationship Id="rId11" Type="http://schemas.openxmlformats.org/officeDocument/2006/relationships/image" Target="../media/image832.svg"/><Relationship Id="rId32" Type="http://schemas.openxmlformats.org/officeDocument/2006/relationships/image" Target="../media/image853.png"/><Relationship Id="rId37" Type="http://schemas.openxmlformats.org/officeDocument/2006/relationships/image" Target="../media/image858.svg"/><Relationship Id="rId53" Type="http://schemas.openxmlformats.org/officeDocument/2006/relationships/image" Target="../media/image874.svg"/><Relationship Id="rId58" Type="http://schemas.openxmlformats.org/officeDocument/2006/relationships/image" Target="../media/image879.png"/><Relationship Id="rId74" Type="http://schemas.openxmlformats.org/officeDocument/2006/relationships/image" Target="../media/image895.png"/><Relationship Id="rId79" Type="http://schemas.openxmlformats.org/officeDocument/2006/relationships/image" Target="../media/image900.svg"/><Relationship Id="rId102" Type="http://schemas.openxmlformats.org/officeDocument/2006/relationships/image" Target="../media/image923.png"/><Relationship Id="rId5" Type="http://schemas.openxmlformats.org/officeDocument/2006/relationships/image" Target="../media/image826.svg"/><Relationship Id="rId90" Type="http://schemas.openxmlformats.org/officeDocument/2006/relationships/image" Target="../media/image911.png"/><Relationship Id="rId95" Type="http://schemas.openxmlformats.org/officeDocument/2006/relationships/image" Target="../media/image916.svg"/><Relationship Id="rId22" Type="http://schemas.openxmlformats.org/officeDocument/2006/relationships/image" Target="../media/image843.png"/><Relationship Id="rId27" Type="http://schemas.openxmlformats.org/officeDocument/2006/relationships/image" Target="../media/image848.svg"/><Relationship Id="rId43" Type="http://schemas.openxmlformats.org/officeDocument/2006/relationships/image" Target="../media/image864.svg"/><Relationship Id="rId48" Type="http://schemas.openxmlformats.org/officeDocument/2006/relationships/image" Target="../media/image869.png"/><Relationship Id="rId64" Type="http://schemas.openxmlformats.org/officeDocument/2006/relationships/image" Target="../media/image885.png"/><Relationship Id="rId69" Type="http://schemas.openxmlformats.org/officeDocument/2006/relationships/image" Target="../media/image890.svg"/><Relationship Id="rId80" Type="http://schemas.openxmlformats.org/officeDocument/2006/relationships/image" Target="../media/image901.png"/><Relationship Id="rId85" Type="http://schemas.openxmlformats.org/officeDocument/2006/relationships/image" Target="../media/image906.svg"/><Relationship Id="rId12" Type="http://schemas.openxmlformats.org/officeDocument/2006/relationships/image" Target="../media/image833.png"/><Relationship Id="rId17" Type="http://schemas.openxmlformats.org/officeDocument/2006/relationships/image" Target="../media/image838.svg"/><Relationship Id="rId33" Type="http://schemas.openxmlformats.org/officeDocument/2006/relationships/image" Target="../media/image854.svg"/><Relationship Id="rId38" Type="http://schemas.openxmlformats.org/officeDocument/2006/relationships/image" Target="../media/image859.png"/><Relationship Id="rId59" Type="http://schemas.openxmlformats.org/officeDocument/2006/relationships/image" Target="../media/image880.svg"/><Relationship Id="rId103" Type="http://schemas.openxmlformats.org/officeDocument/2006/relationships/image" Target="../media/image924.svg"/><Relationship Id="rId108" Type="http://schemas.openxmlformats.org/officeDocument/2006/relationships/image" Target="../media/image929.png"/><Relationship Id="rId54" Type="http://schemas.openxmlformats.org/officeDocument/2006/relationships/image" Target="../media/image875.png"/><Relationship Id="rId70" Type="http://schemas.openxmlformats.org/officeDocument/2006/relationships/image" Target="../media/image891.png"/><Relationship Id="rId75" Type="http://schemas.openxmlformats.org/officeDocument/2006/relationships/image" Target="../media/image896.svg"/><Relationship Id="rId91" Type="http://schemas.openxmlformats.org/officeDocument/2006/relationships/image" Target="../media/image912.svg"/><Relationship Id="rId96" Type="http://schemas.openxmlformats.org/officeDocument/2006/relationships/image" Target="../media/image9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7.png"/><Relationship Id="rId15" Type="http://schemas.openxmlformats.org/officeDocument/2006/relationships/image" Target="../media/image836.svg"/><Relationship Id="rId23" Type="http://schemas.openxmlformats.org/officeDocument/2006/relationships/image" Target="../media/image844.svg"/><Relationship Id="rId28" Type="http://schemas.openxmlformats.org/officeDocument/2006/relationships/image" Target="../media/image849.png"/><Relationship Id="rId36" Type="http://schemas.openxmlformats.org/officeDocument/2006/relationships/image" Target="../media/image857.png"/><Relationship Id="rId49" Type="http://schemas.openxmlformats.org/officeDocument/2006/relationships/image" Target="../media/image870.svg"/><Relationship Id="rId57" Type="http://schemas.openxmlformats.org/officeDocument/2006/relationships/image" Target="../media/image878.svg"/><Relationship Id="rId106" Type="http://schemas.openxmlformats.org/officeDocument/2006/relationships/image" Target="../media/image927.png"/><Relationship Id="rId10" Type="http://schemas.openxmlformats.org/officeDocument/2006/relationships/image" Target="../media/image831.png"/><Relationship Id="rId31" Type="http://schemas.openxmlformats.org/officeDocument/2006/relationships/image" Target="../media/image852.svg"/><Relationship Id="rId44" Type="http://schemas.openxmlformats.org/officeDocument/2006/relationships/image" Target="../media/image865.png"/><Relationship Id="rId52" Type="http://schemas.openxmlformats.org/officeDocument/2006/relationships/image" Target="../media/image873.png"/><Relationship Id="rId60" Type="http://schemas.openxmlformats.org/officeDocument/2006/relationships/image" Target="../media/image881.png"/><Relationship Id="rId65" Type="http://schemas.openxmlformats.org/officeDocument/2006/relationships/image" Target="../media/image886.svg"/><Relationship Id="rId73" Type="http://schemas.openxmlformats.org/officeDocument/2006/relationships/image" Target="../media/image894.svg"/><Relationship Id="rId78" Type="http://schemas.openxmlformats.org/officeDocument/2006/relationships/image" Target="../media/image899.png"/><Relationship Id="rId81" Type="http://schemas.openxmlformats.org/officeDocument/2006/relationships/image" Target="../media/image902.svg"/><Relationship Id="rId86" Type="http://schemas.openxmlformats.org/officeDocument/2006/relationships/image" Target="../media/image907.png"/><Relationship Id="rId94" Type="http://schemas.openxmlformats.org/officeDocument/2006/relationships/image" Target="../media/image915.png"/><Relationship Id="rId99" Type="http://schemas.openxmlformats.org/officeDocument/2006/relationships/image" Target="../media/image920.svg"/><Relationship Id="rId101" Type="http://schemas.openxmlformats.org/officeDocument/2006/relationships/image" Target="../media/image922.svg"/><Relationship Id="rId4" Type="http://schemas.openxmlformats.org/officeDocument/2006/relationships/image" Target="../media/image825.png"/><Relationship Id="rId9" Type="http://schemas.openxmlformats.org/officeDocument/2006/relationships/image" Target="../media/image830.svg"/><Relationship Id="rId13" Type="http://schemas.openxmlformats.org/officeDocument/2006/relationships/image" Target="../media/image834.svg"/><Relationship Id="rId18" Type="http://schemas.openxmlformats.org/officeDocument/2006/relationships/image" Target="../media/image839.png"/><Relationship Id="rId39" Type="http://schemas.openxmlformats.org/officeDocument/2006/relationships/image" Target="../media/image860.svg"/><Relationship Id="rId109" Type="http://schemas.openxmlformats.org/officeDocument/2006/relationships/image" Target="../media/image930.svg"/><Relationship Id="rId34" Type="http://schemas.openxmlformats.org/officeDocument/2006/relationships/image" Target="../media/image855.png"/><Relationship Id="rId50" Type="http://schemas.openxmlformats.org/officeDocument/2006/relationships/image" Target="../media/image871.png"/><Relationship Id="rId55" Type="http://schemas.openxmlformats.org/officeDocument/2006/relationships/image" Target="../media/image876.svg"/><Relationship Id="rId76" Type="http://schemas.openxmlformats.org/officeDocument/2006/relationships/image" Target="../media/image897.png"/><Relationship Id="rId97" Type="http://schemas.openxmlformats.org/officeDocument/2006/relationships/image" Target="../media/image918.svg"/><Relationship Id="rId104" Type="http://schemas.openxmlformats.org/officeDocument/2006/relationships/image" Target="../media/image925.png"/><Relationship Id="rId7" Type="http://schemas.openxmlformats.org/officeDocument/2006/relationships/image" Target="../media/image828.svg"/><Relationship Id="rId71" Type="http://schemas.openxmlformats.org/officeDocument/2006/relationships/image" Target="../media/image892.svg"/><Relationship Id="rId92" Type="http://schemas.openxmlformats.org/officeDocument/2006/relationships/image" Target="../media/image913.png"/><Relationship Id="rId2" Type="http://schemas.openxmlformats.org/officeDocument/2006/relationships/image" Target="../media/image823.png"/><Relationship Id="rId29" Type="http://schemas.openxmlformats.org/officeDocument/2006/relationships/image" Target="../media/image850.svg"/><Relationship Id="rId24" Type="http://schemas.openxmlformats.org/officeDocument/2006/relationships/image" Target="../media/image845.png"/><Relationship Id="rId40" Type="http://schemas.openxmlformats.org/officeDocument/2006/relationships/image" Target="../media/image861.png"/><Relationship Id="rId45" Type="http://schemas.openxmlformats.org/officeDocument/2006/relationships/image" Target="../media/image866.svg"/><Relationship Id="rId66" Type="http://schemas.openxmlformats.org/officeDocument/2006/relationships/image" Target="../media/image887.png"/><Relationship Id="rId87" Type="http://schemas.openxmlformats.org/officeDocument/2006/relationships/image" Target="../media/image908.svg"/><Relationship Id="rId61" Type="http://schemas.openxmlformats.org/officeDocument/2006/relationships/image" Target="../media/image882.svg"/><Relationship Id="rId82" Type="http://schemas.openxmlformats.org/officeDocument/2006/relationships/image" Target="../media/image903.png"/><Relationship Id="rId19" Type="http://schemas.openxmlformats.org/officeDocument/2006/relationships/image" Target="../media/image840.svg"/><Relationship Id="rId14" Type="http://schemas.openxmlformats.org/officeDocument/2006/relationships/image" Target="../media/image835.png"/><Relationship Id="rId30" Type="http://schemas.openxmlformats.org/officeDocument/2006/relationships/image" Target="../media/image851.png"/><Relationship Id="rId35" Type="http://schemas.openxmlformats.org/officeDocument/2006/relationships/image" Target="../media/image856.svg"/><Relationship Id="rId56" Type="http://schemas.openxmlformats.org/officeDocument/2006/relationships/image" Target="../media/image877.png"/><Relationship Id="rId77" Type="http://schemas.openxmlformats.org/officeDocument/2006/relationships/image" Target="../media/image898.svg"/><Relationship Id="rId100" Type="http://schemas.openxmlformats.org/officeDocument/2006/relationships/image" Target="../media/image921.png"/><Relationship Id="rId105" Type="http://schemas.openxmlformats.org/officeDocument/2006/relationships/image" Target="../media/image926.svg"/><Relationship Id="rId8" Type="http://schemas.openxmlformats.org/officeDocument/2006/relationships/image" Target="../media/image829.png"/><Relationship Id="rId51" Type="http://schemas.openxmlformats.org/officeDocument/2006/relationships/image" Target="../media/image872.svg"/><Relationship Id="rId72" Type="http://schemas.openxmlformats.org/officeDocument/2006/relationships/image" Target="../media/image893.png"/><Relationship Id="rId93" Type="http://schemas.openxmlformats.org/officeDocument/2006/relationships/image" Target="../media/image914.svg"/><Relationship Id="rId98" Type="http://schemas.openxmlformats.org/officeDocument/2006/relationships/image" Target="../media/image919.png"/><Relationship Id="rId3" Type="http://schemas.openxmlformats.org/officeDocument/2006/relationships/image" Target="../media/image824.svg"/><Relationship Id="rId25" Type="http://schemas.openxmlformats.org/officeDocument/2006/relationships/image" Target="../media/image846.svg"/><Relationship Id="rId46" Type="http://schemas.openxmlformats.org/officeDocument/2006/relationships/image" Target="../media/image867.png"/><Relationship Id="rId67" Type="http://schemas.openxmlformats.org/officeDocument/2006/relationships/image" Target="../media/image888.svg"/><Relationship Id="rId20" Type="http://schemas.openxmlformats.org/officeDocument/2006/relationships/image" Target="../media/image841.png"/><Relationship Id="rId41" Type="http://schemas.openxmlformats.org/officeDocument/2006/relationships/image" Target="../media/image862.svg"/><Relationship Id="rId62" Type="http://schemas.openxmlformats.org/officeDocument/2006/relationships/image" Target="../media/image883.png"/><Relationship Id="rId83" Type="http://schemas.openxmlformats.org/officeDocument/2006/relationships/image" Target="../media/image904.svg"/><Relationship Id="rId88" Type="http://schemas.openxmlformats.org/officeDocument/2006/relationships/image" Target="../media/image90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svg"/><Relationship Id="rId18" Type="http://schemas.openxmlformats.org/officeDocument/2006/relationships/image" Target="../media/image57.png"/><Relationship Id="rId3" Type="http://schemas.openxmlformats.org/officeDocument/2006/relationships/image" Target="../media/image42.svg"/><Relationship Id="rId21" Type="http://schemas.openxmlformats.org/officeDocument/2006/relationships/image" Target="../media/image60.svg"/><Relationship Id="rId7" Type="http://schemas.openxmlformats.org/officeDocument/2006/relationships/image" Target="../media/image46.svg"/><Relationship Id="rId12" Type="http://schemas.openxmlformats.org/officeDocument/2006/relationships/image" Target="../media/image51.png"/><Relationship Id="rId17" Type="http://schemas.openxmlformats.org/officeDocument/2006/relationships/image" Target="../media/image56.svg"/><Relationship Id="rId2" Type="http://schemas.openxmlformats.org/officeDocument/2006/relationships/image" Target="../media/image41.png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10" Type="http://schemas.openxmlformats.org/officeDocument/2006/relationships/image" Target="../media/image49.png"/><Relationship Id="rId19" Type="http://schemas.openxmlformats.org/officeDocument/2006/relationships/image" Target="../media/image58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Relationship Id="rId1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svg"/><Relationship Id="rId18" Type="http://schemas.openxmlformats.org/officeDocument/2006/relationships/image" Target="../media/image77.png"/><Relationship Id="rId3" Type="http://schemas.openxmlformats.org/officeDocument/2006/relationships/image" Target="../media/image62.svg"/><Relationship Id="rId7" Type="http://schemas.openxmlformats.org/officeDocument/2006/relationships/image" Target="../media/image66.svg"/><Relationship Id="rId12" Type="http://schemas.openxmlformats.org/officeDocument/2006/relationships/image" Target="../media/image71.png"/><Relationship Id="rId17" Type="http://schemas.openxmlformats.org/officeDocument/2006/relationships/image" Target="../media/image76.svg"/><Relationship Id="rId2" Type="http://schemas.openxmlformats.org/officeDocument/2006/relationships/image" Target="../media/image61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5" Type="http://schemas.openxmlformats.org/officeDocument/2006/relationships/image" Target="../media/image74.svg"/><Relationship Id="rId10" Type="http://schemas.openxmlformats.org/officeDocument/2006/relationships/image" Target="../media/image69.png"/><Relationship Id="rId19" Type="http://schemas.openxmlformats.org/officeDocument/2006/relationships/image" Target="../media/image78.svg"/><Relationship Id="rId4" Type="http://schemas.openxmlformats.org/officeDocument/2006/relationships/image" Target="../media/image63.png"/><Relationship Id="rId9" Type="http://schemas.openxmlformats.org/officeDocument/2006/relationships/image" Target="../media/image68.svg"/><Relationship Id="rId1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svg"/><Relationship Id="rId18" Type="http://schemas.openxmlformats.org/officeDocument/2006/relationships/image" Target="../media/image77.png"/><Relationship Id="rId3" Type="http://schemas.openxmlformats.org/officeDocument/2006/relationships/image" Target="../media/image62.svg"/><Relationship Id="rId7" Type="http://schemas.openxmlformats.org/officeDocument/2006/relationships/image" Target="../media/image66.svg"/><Relationship Id="rId12" Type="http://schemas.openxmlformats.org/officeDocument/2006/relationships/image" Target="../media/image71.png"/><Relationship Id="rId17" Type="http://schemas.openxmlformats.org/officeDocument/2006/relationships/image" Target="../media/image76.svg"/><Relationship Id="rId2" Type="http://schemas.openxmlformats.org/officeDocument/2006/relationships/image" Target="../media/image61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svg"/><Relationship Id="rId5" Type="http://schemas.openxmlformats.org/officeDocument/2006/relationships/image" Target="../media/image64.svg"/><Relationship Id="rId15" Type="http://schemas.openxmlformats.org/officeDocument/2006/relationships/image" Target="../media/image74.svg"/><Relationship Id="rId10" Type="http://schemas.openxmlformats.org/officeDocument/2006/relationships/image" Target="../media/image69.png"/><Relationship Id="rId19" Type="http://schemas.openxmlformats.org/officeDocument/2006/relationships/image" Target="../media/image78.svg"/><Relationship Id="rId4" Type="http://schemas.openxmlformats.org/officeDocument/2006/relationships/image" Target="../media/image63.png"/><Relationship Id="rId9" Type="http://schemas.openxmlformats.org/officeDocument/2006/relationships/image" Target="../media/image68.svg"/><Relationship Id="rId14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svg"/><Relationship Id="rId3" Type="http://schemas.openxmlformats.org/officeDocument/2006/relationships/image" Target="../media/image80.svg"/><Relationship Id="rId7" Type="http://schemas.openxmlformats.org/officeDocument/2006/relationships/image" Target="../media/image84.svg"/><Relationship Id="rId12" Type="http://schemas.openxmlformats.org/officeDocument/2006/relationships/image" Target="../media/image89.png"/><Relationship Id="rId17" Type="http://schemas.openxmlformats.org/officeDocument/2006/relationships/image" Target="../media/image94.svg"/><Relationship Id="rId2" Type="http://schemas.openxmlformats.org/officeDocument/2006/relationships/image" Target="../media/image79.png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svg"/><Relationship Id="rId5" Type="http://schemas.openxmlformats.org/officeDocument/2006/relationships/image" Target="../media/image82.svg"/><Relationship Id="rId15" Type="http://schemas.openxmlformats.org/officeDocument/2006/relationships/image" Target="../media/image92.sv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svg"/><Relationship Id="rId14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sv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12" Type="http://schemas.openxmlformats.org/officeDocument/2006/relationships/image" Target="../media/image105.png"/><Relationship Id="rId17" Type="http://schemas.openxmlformats.org/officeDocument/2006/relationships/image" Target="../media/image12.svg"/><Relationship Id="rId2" Type="http://schemas.openxmlformats.org/officeDocument/2006/relationships/image" Target="../media/image95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svg"/><Relationship Id="rId5" Type="http://schemas.openxmlformats.org/officeDocument/2006/relationships/image" Target="../media/image98.svg"/><Relationship Id="rId15" Type="http://schemas.openxmlformats.org/officeDocument/2006/relationships/image" Target="../media/image10.sv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svg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6.svg"/><Relationship Id="rId3" Type="http://schemas.openxmlformats.org/officeDocument/2006/relationships/image" Target="../media/image108.svg"/><Relationship Id="rId7" Type="http://schemas.openxmlformats.org/officeDocument/2006/relationships/image" Target="../media/image112.svg"/><Relationship Id="rId12" Type="http://schemas.openxmlformats.org/officeDocument/2006/relationships/image" Target="../media/image115.png"/><Relationship Id="rId17" Type="http://schemas.openxmlformats.org/officeDocument/2006/relationships/image" Target="../media/image120.svg"/><Relationship Id="rId2" Type="http://schemas.openxmlformats.org/officeDocument/2006/relationships/image" Target="../media/image107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11" Type="http://schemas.openxmlformats.org/officeDocument/2006/relationships/image" Target="../media/image66.svg"/><Relationship Id="rId5" Type="http://schemas.openxmlformats.org/officeDocument/2006/relationships/image" Target="../media/image110.svg"/><Relationship Id="rId15" Type="http://schemas.openxmlformats.org/officeDocument/2006/relationships/image" Target="../media/image118.svg"/><Relationship Id="rId10" Type="http://schemas.openxmlformats.org/officeDocument/2006/relationships/image" Target="../media/image65.png"/><Relationship Id="rId4" Type="http://schemas.openxmlformats.org/officeDocument/2006/relationships/image" Target="../media/image109.png"/><Relationship Id="rId9" Type="http://schemas.openxmlformats.org/officeDocument/2006/relationships/image" Target="../media/image114.svg"/><Relationship Id="rId14" Type="http://schemas.openxmlformats.org/officeDocument/2006/relationships/image" Target="../media/image1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1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261F339-92A6-4102-8C43-AB7739BFD025}"/>
              </a:ext>
            </a:extLst>
          </p:cNvPr>
          <p:cNvGrpSpPr/>
          <p:nvPr/>
        </p:nvGrpSpPr>
        <p:grpSpPr>
          <a:xfrm>
            <a:off x="2641600" y="2891062"/>
            <a:ext cx="6908800" cy="1075876"/>
            <a:chOff x="2641600" y="2891062"/>
            <a:chExt cx="6908800" cy="107587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E9696E9-502E-4BC4-894D-D6D8E3172F00}"/>
                </a:ext>
              </a:extLst>
            </p:cNvPr>
            <p:cNvSpPr txBox="1"/>
            <p:nvPr/>
          </p:nvSpPr>
          <p:spPr>
            <a:xfrm>
              <a:off x="2641600" y="2891062"/>
              <a:ext cx="69088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spc="300" dirty="0">
                  <a:solidFill>
                    <a:schemeClr val="bg2"/>
                  </a:solidFill>
                  <a:latin typeface="+mj-lt"/>
                </a:rPr>
                <a:t>Share Infographic</a:t>
              </a:r>
              <a:endParaRPr lang="en-ID" sz="4400" spc="3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CEE7C37-56CE-488B-A55C-9DE25EB5D87D}"/>
                </a:ext>
              </a:extLst>
            </p:cNvPr>
            <p:cNvSpPr txBox="1"/>
            <p:nvPr/>
          </p:nvSpPr>
          <p:spPr>
            <a:xfrm>
              <a:off x="4294909" y="3628384"/>
              <a:ext cx="36021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2"/>
                  </a:solidFill>
                </a:rPr>
                <a:t>Presentation Template</a:t>
              </a:r>
              <a:endParaRPr lang="en-ID" sz="1600" spc="300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473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3E9D736-103B-41EA-957C-933C911973A6}"/>
              </a:ext>
            </a:extLst>
          </p:cNvPr>
          <p:cNvGrpSpPr/>
          <p:nvPr/>
        </p:nvGrpSpPr>
        <p:grpSpPr>
          <a:xfrm>
            <a:off x="4097720" y="1774656"/>
            <a:ext cx="3923536" cy="4118786"/>
            <a:chOff x="3787881" y="1844252"/>
            <a:chExt cx="4616238" cy="484596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E4CC7FE-8BEE-467E-AA7E-C1CADD1B55F8}"/>
                </a:ext>
              </a:extLst>
            </p:cNvPr>
            <p:cNvGrpSpPr/>
            <p:nvPr/>
          </p:nvGrpSpPr>
          <p:grpSpPr>
            <a:xfrm>
              <a:off x="3787881" y="1844252"/>
              <a:ext cx="4616238" cy="4845961"/>
              <a:chOff x="2927562" y="-80612"/>
              <a:chExt cx="6903528" cy="7247076"/>
            </a:xfrm>
          </p:grpSpPr>
          <p:sp>
            <p:nvSpPr>
              <p:cNvPr id="43" name="Freeform 43">
                <a:extLst>
                  <a:ext uri="{FF2B5EF4-FFF2-40B4-BE49-F238E27FC236}">
                    <a16:creationId xmlns:a16="http://schemas.microsoft.com/office/drawing/2014/main" id="{26042AB1-FF25-4D8B-B2FA-CDF1F58A9C23}"/>
                  </a:ext>
                </a:extLst>
              </p:cNvPr>
              <p:cNvSpPr/>
              <p:nvPr/>
            </p:nvSpPr>
            <p:spPr>
              <a:xfrm rot="18988858">
                <a:off x="5235609" y="426060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4" name="Freeform 44">
                <a:extLst>
                  <a:ext uri="{FF2B5EF4-FFF2-40B4-BE49-F238E27FC236}">
                    <a16:creationId xmlns:a16="http://schemas.microsoft.com/office/drawing/2014/main" id="{39876D85-CB53-4457-B55D-0287ABCC4E48}"/>
                  </a:ext>
                </a:extLst>
              </p:cNvPr>
              <p:cNvSpPr/>
              <p:nvPr/>
            </p:nvSpPr>
            <p:spPr>
              <a:xfrm rot="2719202" flipH="1">
                <a:off x="4324579" y="451684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5" name="Freeform 45">
                <a:extLst>
                  <a:ext uri="{FF2B5EF4-FFF2-40B4-BE49-F238E27FC236}">
                    <a16:creationId xmlns:a16="http://schemas.microsoft.com/office/drawing/2014/main" id="{AC8DA4E2-2C0F-4AD6-A802-583EE76AC917}"/>
                  </a:ext>
                </a:extLst>
              </p:cNvPr>
              <p:cNvSpPr/>
              <p:nvPr/>
            </p:nvSpPr>
            <p:spPr>
              <a:xfrm rot="21543921" flipH="1">
                <a:off x="2927562" y="1325968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6" name="Freeform 46">
                <a:extLst>
                  <a:ext uri="{FF2B5EF4-FFF2-40B4-BE49-F238E27FC236}">
                    <a16:creationId xmlns:a16="http://schemas.microsoft.com/office/drawing/2014/main" id="{96116E1E-7D32-4BD3-AEDB-EB42AD3585FE}"/>
                  </a:ext>
                </a:extLst>
              </p:cNvPr>
              <p:cNvSpPr/>
              <p:nvPr/>
            </p:nvSpPr>
            <p:spPr>
              <a:xfrm rot="18806331" flipH="1">
                <a:off x="2634473" y="2923472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id="{A3E614CB-9AD2-42E6-817E-7506B73B3E4E}"/>
                  </a:ext>
                </a:extLst>
              </p:cNvPr>
              <p:cNvSpPr/>
              <p:nvPr/>
            </p:nvSpPr>
            <p:spPr>
              <a:xfrm rot="2611142" flipV="1">
                <a:off x="5254659" y="4507537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8" name="Freeform 48">
                <a:extLst>
                  <a:ext uri="{FF2B5EF4-FFF2-40B4-BE49-F238E27FC236}">
                    <a16:creationId xmlns:a16="http://schemas.microsoft.com/office/drawing/2014/main" id="{12FE646F-8C6C-426A-945D-DF095698276C}"/>
                  </a:ext>
                </a:extLst>
              </p:cNvPr>
              <p:cNvSpPr/>
              <p:nvPr/>
            </p:nvSpPr>
            <p:spPr>
              <a:xfrm rot="18880798" flipH="1" flipV="1">
                <a:off x="4343629" y="4481913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id="{03EBA7C9-E74D-4869-AFD6-F43D7BBE8B0F}"/>
                  </a:ext>
                </a:extLst>
              </p:cNvPr>
              <p:cNvSpPr/>
              <p:nvPr/>
            </p:nvSpPr>
            <p:spPr>
              <a:xfrm rot="56079">
                <a:off x="6614243" y="1325968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50" name="Freeform 50">
                <a:extLst>
                  <a:ext uri="{FF2B5EF4-FFF2-40B4-BE49-F238E27FC236}">
                    <a16:creationId xmlns:a16="http://schemas.microsoft.com/office/drawing/2014/main" id="{D66C81A4-6900-48CB-9A6E-774D5787EB96}"/>
                  </a:ext>
                </a:extLst>
              </p:cNvPr>
              <p:cNvSpPr/>
              <p:nvPr/>
            </p:nvSpPr>
            <p:spPr>
              <a:xfrm rot="2793669">
                <a:off x="6907332" y="2923472"/>
                <a:ext cx="3216847" cy="2152255"/>
              </a:xfrm>
              <a:custGeom>
                <a:avLst/>
                <a:gdLst>
                  <a:gd name="connsiteX0" fmla="*/ 2439574 w 9221429"/>
                  <a:gd name="connsiteY0" fmla="*/ 0 h 4743449"/>
                  <a:gd name="connsiteX1" fmla="*/ 7487797 w 9221429"/>
                  <a:gd name="connsiteY1" fmla="*/ 3530891 h 4743449"/>
                  <a:gd name="connsiteX2" fmla="*/ 7292602 w 9221429"/>
                  <a:gd name="connsiteY2" fmla="*/ 3829969 h 4743449"/>
                  <a:gd name="connsiteX3" fmla="*/ 7759876 w 9221429"/>
                  <a:gd name="connsiteY3" fmla="*/ 3731760 h 4743449"/>
                  <a:gd name="connsiteX4" fmla="*/ 7757272 w 9221429"/>
                  <a:gd name="connsiteY4" fmla="*/ 3719370 h 4743449"/>
                  <a:gd name="connsiteX5" fmla="*/ 9221429 w 9221429"/>
                  <a:gd name="connsiteY5" fmla="*/ 4743449 h 4743449"/>
                  <a:gd name="connsiteX6" fmla="*/ 0 w 9221429"/>
                  <a:gd name="connsiteY6" fmla="*/ 4743449 h 4743449"/>
                  <a:gd name="connsiteX7" fmla="*/ 2439574 w 9221429"/>
                  <a:gd name="connsiteY7" fmla="*/ 0 h 4743449"/>
                  <a:gd name="connsiteX0" fmla="*/ 7906924 w 9221429"/>
                  <a:gd name="connsiteY0" fmla="*/ 0 h 4610099"/>
                  <a:gd name="connsiteX1" fmla="*/ 7487797 w 9221429"/>
                  <a:gd name="connsiteY1" fmla="*/ 3397541 h 4610099"/>
                  <a:gd name="connsiteX2" fmla="*/ 7292602 w 9221429"/>
                  <a:gd name="connsiteY2" fmla="*/ 3696619 h 4610099"/>
                  <a:gd name="connsiteX3" fmla="*/ 7759876 w 9221429"/>
                  <a:gd name="connsiteY3" fmla="*/ 3598410 h 4610099"/>
                  <a:gd name="connsiteX4" fmla="*/ 7757272 w 9221429"/>
                  <a:gd name="connsiteY4" fmla="*/ 3586020 h 4610099"/>
                  <a:gd name="connsiteX5" fmla="*/ 9221429 w 9221429"/>
                  <a:gd name="connsiteY5" fmla="*/ 4610099 h 4610099"/>
                  <a:gd name="connsiteX6" fmla="*/ 0 w 9221429"/>
                  <a:gd name="connsiteY6" fmla="*/ 4610099 h 4610099"/>
                  <a:gd name="connsiteX7" fmla="*/ 7906924 w 9221429"/>
                  <a:gd name="connsiteY7" fmla="*/ 0 h 4610099"/>
                  <a:gd name="connsiteX0" fmla="*/ 6097174 w 9221429"/>
                  <a:gd name="connsiteY0" fmla="*/ 0 h 3829049"/>
                  <a:gd name="connsiteX1" fmla="*/ 7487797 w 9221429"/>
                  <a:gd name="connsiteY1" fmla="*/ 2616491 h 3829049"/>
                  <a:gd name="connsiteX2" fmla="*/ 7292602 w 9221429"/>
                  <a:gd name="connsiteY2" fmla="*/ 2915569 h 3829049"/>
                  <a:gd name="connsiteX3" fmla="*/ 7759876 w 9221429"/>
                  <a:gd name="connsiteY3" fmla="*/ 2817360 h 3829049"/>
                  <a:gd name="connsiteX4" fmla="*/ 7757272 w 9221429"/>
                  <a:gd name="connsiteY4" fmla="*/ 2804970 h 3829049"/>
                  <a:gd name="connsiteX5" fmla="*/ 9221429 w 9221429"/>
                  <a:gd name="connsiteY5" fmla="*/ 3829049 h 3829049"/>
                  <a:gd name="connsiteX6" fmla="*/ 0 w 9221429"/>
                  <a:gd name="connsiteY6" fmla="*/ 3829049 h 3829049"/>
                  <a:gd name="connsiteX7" fmla="*/ 6097174 w 9221429"/>
                  <a:gd name="connsiteY7" fmla="*/ 0 h 382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21429" h="3829049">
                    <a:moveTo>
                      <a:pt x="6097174" y="0"/>
                    </a:moveTo>
                    <a:lnTo>
                      <a:pt x="7487797" y="2616491"/>
                    </a:lnTo>
                    <a:lnTo>
                      <a:pt x="7292602" y="2915569"/>
                    </a:lnTo>
                    <a:lnTo>
                      <a:pt x="7759876" y="2817360"/>
                    </a:lnTo>
                    <a:lnTo>
                      <a:pt x="7757272" y="2804970"/>
                    </a:lnTo>
                    <a:lnTo>
                      <a:pt x="9221429" y="3829049"/>
                    </a:lnTo>
                    <a:lnTo>
                      <a:pt x="0" y="3829049"/>
                    </a:lnTo>
                    <a:lnTo>
                      <a:pt x="609717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/>
              </a:p>
            </p:txBody>
          </p:sp>
        </p:grp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75EC7567-7D43-433D-8803-B30AA160A806}"/>
                </a:ext>
              </a:extLst>
            </p:cNvPr>
            <p:cNvSpPr/>
            <p:nvPr/>
          </p:nvSpPr>
          <p:spPr>
            <a:xfrm>
              <a:off x="5152198" y="3362130"/>
              <a:ext cx="1887605" cy="1887606"/>
            </a:xfrm>
            <a:custGeom>
              <a:avLst/>
              <a:gdLst>
                <a:gd name="connsiteX0" fmla="*/ 1111250 w 2222500"/>
                <a:gd name="connsiteY0" fmla="*/ 0 h 2222500"/>
                <a:gd name="connsiteX1" fmla="*/ 1600990 w 2222500"/>
                <a:gd name="connsiteY1" fmla="*/ 489740 h 2222500"/>
                <a:gd name="connsiteX2" fmla="*/ 1600990 w 2222500"/>
                <a:gd name="connsiteY2" fmla="*/ 652067 h 2222500"/>
                <a:gd name="connsiteX3" fmla="*/ 1763317 w 2222500"/>
                <a:gd name="connsiteY3" fmla="*/ 652067 h 2222500"/>
                <a:gd name="connsiteX4" fmla="*/ 2222500 w 2222500"/>
                <a:gd name="connsiteY4" fmla="*/ 1111250 h 2222500"/>
                <a:gd name="connsiteX5" fmla="*/ 1739661 w 2222500"/>
                <a:gd name="connsiteY5" fmla="*/ 1594089 h 2222500"/>
                <a:gd name="connsiteX6" fmla="*/ 1588054 w 2222500"/>
                <a:gd name="connsiteY6" fmla="*/ 1594089 h 2222500"/>
                <a:gd name="connsiteX7" fmla="*/ 1588054 w 2222500"/>
                <a:gd name="connsiteY7" fmla="*/ 1745696 h 2222500"/>
                <a:gd name="connsiteX8" fmla="*/ 1111250 w 2222500"/>
                <a:gd name="connsiteY8" fmla="*/ 2222500 h 2222500"/>
                <a:gd name="connsiteX9" fmla="*/ 615475 w 2222500"/>
                <a:gd name="connsiteY9" fmla="*/ 1726725 h 2222500"/>
                <a:gd name="connsiteX10" fmla="*/ 615475 w 2222500"/>
                <a:gd name="connsiteY10" fmla="*/ 1594088 h 2222500"/>
                <a:gd name="connsiteX11" fmla="*/ 482838 w 2222500"/>
                <a:gd name="connsiteY11" fmla="*/ 1594088 h 2222500"/>
                <a:gd name="connsiteX12" fmla="*/ 0 w 2222500"/>
                <a:gd name="connsiteY12" fmla="*/ 1111250 h 2222500"/>
                <a:gd name="connsiteX13" fmla="*/ 459182 w 2222500"/>
                <a:gd name="connsiteY13" fmla="*/ 652068 h 2222500"/>
                <a:gd name="connsiteX14" fmla="*/ 617775 w 2222500"/>
                <a:gd name="connsiteY14" fmla="*/ 652068 h 2222500"/>
                <a:gd name="connsiteX15" fmla="*/ 617775 w 2222500"/>
                <a:gd name="connsiteY15" fmla="*/ 493475 h 2222500"/>
                <a:gd name="connsiteX16" fmla="*/ 1111250 w 2222500"/>
                <a:gd name="connsiteY16" fmla="*/ 0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500" h="2222500">
                  <a:moveTo>
                    <a:pt x="1111250" y="0"/>
                  </a:moveTo>
                  <a:lnTo>
                    <a:pt x="1600990" y="489740"/>
                  </a:lnTo>
                  <a:lnTo>
                    <a:pt x="1600990" y="652067"/>
                  </a:lnTo>
                  <a:lnTo>
                    <a:pt x="1763317" y="652067"/>
                  </a:lnTo>
                  <a:lnTo>
                    <a:pt x="2222500" y="1111250"/>
                  </a:lnTo>
                  <a:lnTo>
                    <a:pt x="1739661" y="1594089"/>
                  </a:lnTo>
                  <a:lnTo>
                    <a:pt x="1588054" y="1594089"/>
                  </a:lnTo>
                  <a:lnTo>
                    <a:pt x="1588054" y="1745696"/>
                  </a:lnTo>
                  <a:lnTo>
                    <a:pt x="1111250" y="2222500"/>
                  </a:lnTo>
                  <a:lnTo>
                    <a:pt x="615475" y="1726725"/>
                  </a:lnTo>
                  <a:lnTo>
                    <a:pt x="615475" y="1594088"/>
                  </a:lnTo>
                  <a:lnTo>
                    <a:pt x="482838" y="1594088"/>
                  </a:lnTo>
                  <a:lnTo>
                    <a:pt x="0" y="1111250"/>
                  </a:lnTo>
                  <a:lnTo>
                    <a:pt x="459182" y="652068"/>
                  </a:lnTo>
                  <a:lnTo>
                    <a:pt x="617775" y="652068"/>
                  </a:lnTo>
                  <a:lnTo>
                    <a:pt x="617775" y="493475"/>
                  </a:lnTo>
                  <a:lnTo>
                    <a:pt x="11112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2D0C1B03-7B88-470A-85EA-5CE144DDF0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Eight Point Infographic</a:t>
            </a:r>
            <a:endParaRPr lang="en-ID" dirty="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CF465127-F290-4798-A7F8-D6E7B4E072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10D08A3-DABC-4997-B1AD-D544EA057F80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1A5627-67E1-403D-BF3E-EF4D14E04AE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EEB6D8F-4EB7-4E39-97E7-2831212D84C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87F699D-9144-4A52-AE24-67D4A3153F67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064E22-3619-46A9-AF6D-B6E0332791F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9D32BDC-2918-46FD-93F2-2CD94CB2C8F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CD4D75-AC5E-4569-A327-809B12758124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E13F23-0F57-4896-A866-19CCD5BE473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C3CFD53-D051-4E97-B458-0C11949A9E5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9EFB1C-0D7E-42CE-B37E-F56C0AF1C2C0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0BAB88-CD59-4554-B2F0-44AF261C462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04C869A-F74C-4AED-BB73-C8BC5415FC6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7A33A27-114D-4D72-A29A-7D29D05CAF5E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C786029-B9ED-486D-A13B-1F7570B40EB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EB9582F-3D0A-409D-A7CA-E327823E256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A15A3EC-A338-49D7-BADE-F228A5525CC0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E9D521A-A57D-4BF6-9620-14FC1080991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E6D8431-E61E-4FE0-A99A-BFC1205E2FD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A6DFB73-BFF7-43A6-B72D-3154C418C0DC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C59D5A-686A-4750-B2F2-A2A70565300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C2CBCBA-E312-4134-B17B-EEF1FAFF044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9DC6A44-17E1-4768-AEE0-E8D19D7A1AE8}"/>
              </a:ext>
            </a:extLst>
          </p:cNvPr>
          <p:cNvGrpSpPr/>
          <p:nvPr/>
        </p:nvGrpSpPr>
        <p:grpSpPr>
          <a:xfrm>
            <a:off x="9038700" y="5161007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E99BE44-ABD1-46DB-A840-2CD22AB5A74B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32FE2EB-A4AA-41F8-A68D-FDF221835C3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35948D38-6320-470C-A494-2CB42A430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6451" y="4147879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B3FE8B7F-F02D-457A-AFED-AAFA1055BC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08646" y="4137766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4D952636-E4C4-44FD-8506-5AFF59BD9C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20087" y="2722604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278CF12-BDF8-4F63-9C9F-0EA02864FA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72151" y="3280553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21EA6D65-6EE6-40A7-9815-1CD9B44132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29294" y="4776240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94D60A1-8CE3-4BEC-BCC4-123772A99F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00934" y="4776240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9CF6C091-298D-4F69-921C-BBDC7F118FB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43378" y="2722604"/>
            <a:ext cx="228600" cy="2286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F8909125-DDD4-4C19-8553-C731D8FF29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921203" y="3378259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07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14364E1-05FB-4D53-999B-5C7F5534CFA3}"/>
              </a:ext>
            </a:extLst>
          </p:cNvPr>
          <p:cNvGrpSpPr/>
          <p:nvPr/>
        </p:nvGrpSpPr>
        <p:grpSpPr>
          <a:xfrm rot="10800000" flipH="1" flipV="1">
            <a:off x="4159171" y="2042001"/>
            <a:ext cx="3873660" cy="3895022"/>
            <a:chOff x="3174432" y="2957627"/>
            <a:chExt cx="5541823" cy="5572383"/>
          </a:xfrm>
        </p:grpSpPr>
        <p:sp>
          <p:nvSpPr>
            <p:cNvPr id="14" name="Rounded Rectangle 15">
              <a:extLst>
                <a:ext uri="{FF2B5EF4-FFF2-40B4-BE49-F238E27FC236}">
                  <a16:creationId xmlns:a16="http://schemas.microsoft.com/office/drawing/2014/main" id="{B55C0D3C-2C4B-4576-A802-F7B0E74B77E3}"/>
                </a:ext>
              </a:extLst>
            </p:cNvPr>
            <p:cNvSpPr/>
            <p:nvPr/>
          </p:nvSpPr>
          <p:spPr>
            <a:xfrm rot="18889832">
              <a:off x="5285481" y="7308567"/>
              <a:ext cx="1221442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A6E16731-D6CA-43E2-BD59-1677C052B69F}"/>
                </a:ext>
              </a:extLst>
            </p:cNvPr>
            <p:cNvSpPr/>
            <p:nvPr/>
          </p:nvSpPr>
          <p:spPr>
            <a:xfrm rot="18889832">
              <a:off x="7074357" y="6261756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6" name="Rounded Rectangle 17">
              <a:extLst>
                <a:ext uri="{FF2B5EF4-FFF2-40B4-BE49-F238E27FC236}">
                  <a16:creationId xmlns:a16="http://schemas.microsoft.com/office/drawing/2014/main" id="{AC44AC15-2F22-4326-8D0F-EB6791D4D41B}"/>
                </a:ext>
              </a:extLst>
            </p:cNvPr>
            <p:cNvSpPr/>
            <p:nvPr/>
          </p:nvSpPr>
          <p:spPr>
            <a:xfrm rot="18889832">
              <a:off x="3643469" y="6261756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7" name="Rounded Rectangle 18">
              <a:extLst>
                <a:ext uri="{FF2B5EF4-FFF2-40B4-BE49-F238E27FC236}">
                  <a16:creationId xmlns:a16="http://schemas.microsoft.com/office/drawing/2014/main" id="{1FDAB73B-C8FC-4A2F-B23E-20893EE2A222}"/>
                </a:ext>
              </a:extLst>
            </p:cNvPr>
            <p:cNvSpPr/>
            <p:nvPr/>
          </p:nvSpPr>
          <p:spPr>
            <a:xfrm rot="18889832">
              <a:off x="6080464" y="3559809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8" name="Rounded Rectangle 19">
              <a:extLst>
                <a:ext uri="{FF2B5EF4-FFF2-40B4-BE49-F238E27FC236}">
                  <a16:creationId xmlns:a16="http://schemas.microsoft.com/office/drawing/2014/main" id="{321D2786-0F18-4ADA-A863-2B3CDA47D3C8}"/>
                </a:ext>
              </a:extLst>
            </p:cNvPr>
            <p:cNvSpPr/>
            <p:nvPr/>
          </p:nvSpPr>
          <p:spPr>
            <a:xfrm rot="18889832">
              <a:off x="3309923" y="4701893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9" name="Rounded Rectangle 20">
              <a:extLst>
                <a:ext uri="{FF2B5EF4-FFF2-40B4-BE49-F238E27FC236}">
                  <a16:creationId xmlns:a16="http://schemas.microsoft.com/office/drawing/2014/main" id="{4875A13B-E934-4CD9-AC4C-BD879C38FA6C}"/>
                </a:ext>
              </a:extLst>
            </p:cNvPr>
            <p:cNvSpPr/>
            <p:nvPr/>
          </p:nvSpPr>
          <p:spPr>
            <a:xfrm rot="18889832">
              <a:off x="7279114" y="4729078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20" name="Rounded Rectangle 21">
              <a:extLst>
                <a:ext uri="{FF2B5EF4-FFF2-40B4-BE49-F238E27FC236}">
                  <a16:creationId xmlns:a16="http://schemas.microsoft.com/office/drawing/2014/main" id="{AD9C738E-7165-42DA-AC05-EFA2FBCF5279}"/>
                </a:ext>
              </a:extLst>
            </p:cNvPr>
            <p:cNvSpPr/>
            <p:nvPr/>
          </p:nvSpPr>
          <p:spPr>
            <a:xfrm rot="18889832">
              <a:off x="4433060" y="3593993"/>
              <a:ext cx="1221441" cy="1221443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21" name="Rounded Rectangle 22">
              <a:extLst>
                <a:ext uri="{FF2B5EF4-FFF2-40B4-BE49-F238E27FC236}">
                  <a16:creationId xmlns:a16="http://schemas.microsoft.com/office/drawing/2014/main" id="{8E2DA3F6-0325-4FA6-8FE6-A0EB25B813EA}"/>
                </a:ext>
              </a:extLst>
            </p:cNvPr>
            <p:cNvSpPr/>
            <p:nvPr/>
          </p:nvSpPr>
          <p:spPr>
            <a:xfrm rot="18889832">
              <a:off x="3784016" y="3829760"/>
              <a:ext cx="1221442" cy="12214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ounded Rectangle 23">
              <a:extLst>
                <a:ext uri="{FF2B5EF4-FFF2-40B4-BE49-F238E27FC236}">
                  <a16:creationId xmlns:a16="http://schemas.microsoft.com/office/drawing/2014/main" id="{BE69EBA9-F5D2-4F1C-92C4-F4F77979DC93}"/>
                </a:ext>
              </a:extLst>
            </p:cNvPr>
            <p:cNvSpPr/>
            <p:nvPr/>
          </p:nvSpPr>
          <p:spPr>
            <a:xfrm rot="18889832">
              <a:off x="3174432" y="5461054"/>
              <a:ext cx="1221442" cy="12214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ounded Rectangle 24">
              <a:extLst>
                <a:ext uri="{FF2B5EF4-FFF2-40B4-BE49-F238E27FC236}">
                  <a16:creationId xmlns:a16="http://schemas.microsoft.com/office/drawing/2014/main" id="{366CA92F-0BD5-4D54-9EB1-74D9927941DE}"/>
                </a:ext>
              </a:extLst>
            </p:cNvPr>
            <p:cNvSpPr/>
            <p:nvPr/>
          </p:nvSpPr>
          <p:spPr>
            <a:xfrm rot="18889832">
              <a:off x="6809478" y="3900737"/>
              <a:ext cx="1221442" cy="122144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Rounded Rectangle 25">
              <a:extLst>
                <a:ext uri="{FF2B5EF4-FFF2-40B4-BE49-F238E27FC236}">
                  <a16:creationId xmlns:a16="http://schemas.microsoft.com/office/drawing/2014/main" id="{FA36811E-2762-47D0-AA5A-6849D2AB79C8}"/>
                </a:ext>
              </a:extLst>
            </p:cNvPr>
            <p:cNvSpPr/>
            <p:nvPr/>
          </p:nvSpPr>
          <p:spPr>
            <a:xfrm rot="18889832">
              <a:off x="7494813" y="5461055"/>
              <a:ext cx="1221442" cy="12214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Rounded Rectangle 26">
              <a:extLst>
                <a:ext uri="{FF2B5EF4-FFF2-40B4-BE49-F238E27FC236}">
                  <a16:creationId xmlns:a16="http://schemas.microsoft.com/office/drawing/2014/main" id="{0898B0AF-C6D1-4768-937F-FD959911D9A0}"/>
                </a:ext>
              </a:extLst>
            </p:cNvPr>
            <p:cNvSpPr/>
            <p:nvPr/>
          </p:nvSpPr>
          <p:spPr>
            <a:xfrm rot="18889832">
              <a:off x="5320644" y="2957627"/>
              <a:ext cx="1221442" cy="122144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Rounded Rectangle 27">
              <a:extLst>
                <a:ext uri="{FF2B5EF4-FFF2-40B4-BE49-F238E27FC236}">
                  <a16:creationId xmlns:a16="http://schemas.microsoft.com/office/drawing/2014/main" id="{8F55B492-800F-46A3-8986-CA0004D4F0F4}"/>
                </a:ext>
              </a:extLst>
            </p:cNvPr>
            <p:cNvSpPr/>
            <p:nvPr/>
          </p:nvSpPr>
          <p:spPr>
            <a:xfrm rot="18889832">
              <a:off x="6490674" y="7042733"/>
              <a:ext cx="1221439" cy="12214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ounded Rectangle 28">
              <a:extLst>
                <a:ext uri="{FF2B5EF4-FFF2-40B4-BE49-F238E27FC236}">
                  <a16:creationId xmlns:a16="http://schemas.microsoft.com/office/drawing/2014/main" id="{98D764DD-DE45-49C1-AADC-08B4FC987520}"/>
                </a:ext>
              </a:extLst>
            </p:cNvPr>
            <p:cNvSpPr/>
            <p:nvPr/>
          </p:nvSpPr>
          <p:spPr>
            <a:xfrm rot="18889832">
              <a:off x="4112508" y="7065631"/>
              <a:ext cx="1221439" cy="12214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Rounded Rectangle 29">
              <a:extLst>
                <a:ext uri="{FF2B5EF4-FFF2-40B4-BE49-F238E27FC236}">
                  <a16:creationId xmlns:a16="http://schemas.microsoft.com/office/drawing/2014/main" id="{29A27CC8-13A2-4ED5-8382-1DB3540E4035}"/>
                </a:ext>
              </a:extLst>
            </p:cNvPr>
            <p:cNvSpPr/>
            <p:nvPr/>
          </p:nvSpPr>
          <p:spPr>
            <a:xfrm rot="18889832">
              <a:off x="5188123" y="5176858"/>
              <a:ext cx="1506136" cy="1506138"/>
            </a:xfrm>
            <a:prstGeom prst="round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D1D064-F730-4272-B742-E4F07AA086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Seven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32172-62AC-48D9-BDA8-2D09918527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94E81BB-29E6-4012-B8F2-E0708D25FE1C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BE4F9F8-7CE7-4333-93BD-67FC0B65D73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6C88401-C429-4854-B34A-C63D7590C6E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4AD18C0-68CC-41F8-B840-38071203B9A3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92EE71A-CE98-4254-B61B-FB6D7D2DB03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8E3DA6C-DBDE-4B98-BE60-5FAF19E9F13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AFC111E-58DB-4D9D-A679-429D3F6296F9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6F1F47A-F36E-4746-B00B-01FC3F5146A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17EA508-E240-43AB-B0F8-6508A4F719C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9178085E-AD9B-4A43-9868-29B060CE2945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512CD7B-3E13-4ADA-A911-47D08E67281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F793D6EF-003B-4683-8925-F206A481FC2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FFF7CA88-2ADA-4E04-A488-0F0DA604190B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7F715E0-6764-42EC-881C-FFF7D43B95C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192F203-F6BF-4A71-AE37-B07DF12F7F7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633E0F0-73B7-4C08-8693-DD74BDCFA388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57F9226-E58B-4CE8-8B42-2A3E8531A3B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DC9CAE9F-AD9E-4EEB-B27E-8975E436627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13E273-5E60-46C6-94A7-D9D966697069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37A7A45F-EB60-441E-BFE6-ABE3E0DCA7C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0DB8192E-536A-4401-B7CD-BE9B78B4FEB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1" name="Graphic 40">
            <a:extLst>
              <a:ext uri="{FF2B5EF4-FFF2-40B4-BE49-F238E27FC236}">
                <a16:creationId xmlns:a16="http://schemas.microsoft.com/office/drawing/2014/main" id="{FEC39212-627D-481B-846E-05060281B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79728" y="2944610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55012CB6-3FDC-4C3E-936B-EAB9E5804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92439" y="2976640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8F8B509-AAF1-43AB-AF4A-F8D8B4A426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7770" y="4141619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337E375-B7C8-4B2D-B682-06FC38C800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646" y="5242267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29F4255A-7EAC-48C7-9CD8-911DA5D62F2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31113" y="5210022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80749E8E-B1E1-4675-B7B5-E2D56AD4F17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71757" y="4082213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ED8D21F6-9BF8-4FC9-926B-684EFBE9779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55226" y="2358351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25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8" name="Group 1147">
            <a:extLst>
              <a:ext uri="{FF2B5EF4-FFF2-40B4-BE49-F238E27FC236}">
                <a16:creationId xmlns:a16="http://schemas.microsoft.com/office/drawing/2014/main" id="{62F7A23A-F193-4AE9-A08D-A445682A5526}"/>
              </a:ext>
            </a:extLst>
          </p:cNvPr>
          <p:cNvGrpSpPr/>
          <p:nvPr/>
        </p:nvGrpSpPr>
        <p:grpSpPr>
          <a:xfrm>
            <a:off x="4182138" y="2023353"/>
            <a:ext cx="3828132" cy="3828294"/>
            <a:chOff x="4133503" y="1974716"/>
            <a:chExt cx="3925402" cy="3925568"/>
          </a:xfrm>
        </p:grpSpPr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133503" y="3111159"/>
              <a:ext cx="1602941" cy="1652567"/>
            </a:xfrm>
            <a:custGeom>
              <a:avLst/>
              <a:gdLst>
                <a:gd name="connsiteX0" fmla="*/ 188051 w 1657604"/>
                <a:gd name="connsiteY0" fmla="*/ 1708924 h 1708923"/>
                <a:gd name="connsiteX1" fmla="*/ 0 w 1657604"/>
                <a:gd name="connsiteY1" fmla="*/ 854520 h 1708923"/>
                <a:gd name="connsiteX2" fmla="*/ 188109 w 1657604"/>
                <a:gd name="connsiteY2" fmla="*/ 0 h 1708923"/>
                <a:gd name="connsiteX3" fmla="*/ 1525371 w 1657604"/>
                <a:gd name="connsiteY3" fmla="*/ 644044 h 1708923"/>
                <a:gd name="connsiteX4" fmla="*/ 1525371 w 1657604"/>
                <a:gd name="connsiteY4" fmla="*/ 1064997 h 1708923"/>
                <a:gd name="connsiteX5" fmla="*/ 188051 w 1657604"/>
                <a:gd name="connsiteY5" fmla="*/ 1708924 h 170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7604" h="1708923">
                  <a:moveTo>
                    <a:pt x="188051" y="1708924"/>
                  </a:moveTo>
                  <a:cubicBezTo>
                    <a:pt x="63248" y="1440572"/>
                    <a:pt x="0" y="1153299"/>
                    <a:pt x="0" y="854520"/>
                  </a:cubicBezTo>
                  <a:cubicBezTo>
                    <a:pt x="0" y="555683"/>
                    <a:pt x="63248" y="268352"/>
                    <a:pt x="188109" y="0"/>
                  </a:cubicBezTo>
                  <a:lnTo>
                    <a:pt x="1525371" y="644044"/>
                  </a:lnTo>
                  <a:cubicBezTo>
                    <a:pt x="1701683" y="728958"/>
                    <a:pt x="1701683" y="980082"/>
                    <a:pt x="1525371" y="1064997"/>
                  </a:cubicBezTo>
                  <a:lnTo>
                    <a:pt x="188051" y="1708924"/>
                  </a:lnTo>
                  <a:close/>
                </a:path>
              </a:pathLst>
            </a:custGeom>
            <a:solidFill>
              <a:schemeClr val="accent6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339975" y="2029948"/>
              <a:ext cx="1617340" cy="1675966"/>
            </a:xfrm>
            <a:custGeom>
              <a:avLst/>
              <a:gdLst>
                <a:gd name="connsiteX0" fmla="*/ 0 w 1672494"/>
                <a:gd name="connsiteY0" fmla="*/ 1065464 h 1733120"/>
                <a:gd name="connsiteX1" fmla="*/ 547040 w 1672494"/>
                <a:gd name="connsiteY1" fmla="*/ 388540 h 1733120"/>
                <a:gd name="connsiteX2" fmla="*/ 1336094 w 1672494"/>
                <a:gd name="connsiteY2" fmla="*/ 0 h 1733120"/>
                <a:gd name="connsiteX3" fmla="*/ 1666350 w 1672494"/>
                <a:gd name="connsiteY3" fmla="*/ 1446996 h 1733120"/>
                <a:gd name="connsiteX4" fmla="*/ 1337262 w 1672494"/>
                <a:gd name="connsiteY4" fmla="*/ 1709449 h 1733120"/>
                <a:gd name="connsiteX5" fmla="*/ 0 w 1672494"/>
                <a:gd name="connsiteY5" fmla="*/ 1065464 h 173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2494" h="1733120">
                  <a:moveTo>
                    <a:pt x="0" y="1065464"/>
                  </a:moveTo>
                  <a:cubicBezTo>
                    <a:pt x="130467" y="804996"/>
                    <a:pt x="319102" y="571393"/>
                    <a:pt x="547040" y="388540"/>
                  </a:cubicBezTo>
                  <a:cubicBezTo>
                    <a:pt x="777724" y="203468"/>
                    <a:pt x="1049988" y="69497"/>
                    <a:pt x="1336094" y="0"/>
                  </a:cubicBezTo>
                  <a:lnTo>
                    <a:pt x="1666350" y="1446996"/>
                  </a:lnTo>
                  <a:cubicBezTo>
                    <a:pt x="1709917" y="1637791"/>
                    <a:pt x="1513574" y="1794364"/>
                    <a:pt x="1337262" y="1709449"/>
                  </a:cubicBezTo>
                  <a:lnTo>
                    <a:pt x="0" y="106546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397695" y="2420697"/>
              <a:ext cx="1661210" cy="1488564"/>
            </a:xfrm>
            <a:custGeom>
              <a:avLst/>
              <a:gdLst>
                <a:gd name="connsiteX0" fmla="*/ 51393 w 1717860"/>
                <a:gd name="connsiteY0" fmla="*/ 1160073 h 1539327"/>
                <a:gd name="connsiteX1" fmla="*/ 976579 w 1717860"/>
                <a:gd name="connsiteY1" fmla="*/ 0 h 1539327"/>
                <a:gd name="connsiteX2" fmla="*/ 1717860 w 1717860"/>
                <a:gd name="connsiteY2" fmla="*/ 1539328 h 1539327"/>
                <a:gd name="connsiteX3" fmla="*/ 234071 w 1717860"/>
                <a:gd name="connsiteY3" fmla="*/ 1539328 h 1539327"/>
                <a:gd name="connsiteX4" fmla="*/ 51393 w 1717860"/>
                <a:gd name="connsiteY4" fmla="*/ 1160073 h 153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860" h="1539327">
                  <a:moveTo>
                    <a:pt x="51393" y="1160073"/>
                  </a:moveTo>
                  <a:lnTo>
                    <a:pt x="976579" y="0"/>
                  </a:lnTo>
                  <a:cubicBezTo>
                    <a:pt x="1440690" y="381415"/>
                    <a:pt x="1709392" y="939435"/>
                    <a:pt x="1717860" y="1539328"/>
                  </a:cubicBezTo>
                  <a:lnTo>
                    <a:pt x="234071" y="1539328"/>
                  </a:lnTo>
                  <a:cubicBezTo>
                    <a:pt x="38311" y="1539328"/>
                    <a:pt x="-70606" y="1313083"/>
                    <a:pt x="51393" y="1160073"/>
                  </a:cubicBezTo>
                  <a:close/>
                </a:path>
              </a:pathLst>
            </a:custGeom>
            <a:solidFill>
              <a:schemeClr val="accent2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687071" y="1974716"/>
              <a:ext cx="1610834" cy="1617807"/>
            </a:xfrm>
            <a:custGeom>
              <a:avLst/>
              <a:gdLst>
                <a:gd name="connsiteX0" fmla="*/ 0 w 1665766"/>
                <a:gd name="connsiteY0" fmla="*/ 44209 h 1672977"/>
                <a:gd name="connsiteX1" fmla="*/ 423172 w 1665766"/>
                <a:gd name="connsiteY1" fmla="*/ 0 h 1672977"/>
                <a:gd name="connsiteX2" fmla="*/ 1105294 w 1665766"/>
                <a:gd name="connsiteY2" fmla="*/ 117502 h 1672977"/>
                <a:gd name="connsiteX3" fmla="*/ 1665766 w 1665766"/>
                <a:gd name="connsiteY3" fmla="*/ 424749 h 1672977"/>
                <a:gd name="connsiteX4" fmla="*/ 740581 w 1665766"/>
                <a:gd name="connsiteY4" fmla="*/ 1584880 h 1672977"/>
                <a:gd name="connsiteX5" fmla="*/ 330198 w 1665766"/>
                <a:gd name="connsiteY5" fmla="*/ 1491205 h 1672977"/>
                <a:gd name="connsiteX6" fmla="*/ 0 w 1665766"/>
                <a:gd name="connsiteY6" fmla="*/ 44209 h 167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5766" h="1672977">
                  <a:moveTo>
                    <a:pt x="0" y="44209"/>
                  </a:moveTo>
                  <a:cubicBezTo>
                    <a:pt x="138410" y="14892"/>
                    <a:pt x="280616" y="0"/>
                    <a:pt x="423172" y="0"/>
                  </a:cubicBezTo>
                  <a:cubicBezTo>
                    <a:pt x="657301" y="0"/>
                    <a:pt x="886816" y="39537"/>
                    <a:pt x="1105294" y="117502"/>
                  </a:cubicBezTo>
                  <a:cubicBezTo>
                    <a:pt x="1307302" y="189569"/>
                    <a:pt x="1495703" y="292880"/>
                    <a:pt x="1665766" y="424749"/>
                  </a:cubicBezTo>
                  <a:lnTo>
                    <a:pt x="740581" y="1584880"/>
                  </a:lnTo>
                  <a:cubicBezTo>
                    <a:pt x="618581" y="1737890"/>
                    <a:pt x="373765" y="1682001"/>
                    <a:pt x="330198" y="1491205"/>
                  </a:cubicBezTo>
                  <a:lnTo>
                    <a:pt x="0" y="44209"/>
                  </a:lnTo>
                  <a:close/>
                </a:path>
              </a:pathLst>
            </a:custGeom>
            <a:solidFill>
              <a:schemeClr val="accent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339862" y="4169029"/>
              <a:ext cx="1617396" cy="1675966"/>
            </a:xfrm>
            <a:custGeom>
              <a:avLst/>
              <a:gdLst>
                <a:gd name="connsiteX0" fmla="*/ 1336035 w 1672552"/>
                <a:gd name="connsiteY0" fmla="*/ 1733121 h 1733120"/>
                <a:gd name="connsiteX1" fmla="*/ 546982 w 1672552"/>
                <a:gd name="connsiteY1" fmla="*/ 1344522 h 1733120"/>
                <a:gd name="connsiteX2" fmla="*/ 0 w 1672552"/>
                <a:gd name="connsiteY2" fmla="*/ 667598 h 1733120"/>
                <a:gd name="connsiteX3" fmla="*/ 1337320 w 1672552"/>
                <a:gd name="connsiteY3" fmla="*/ 23671 h 1733120"/>
                <a:gd name="connsiteX4" fmla="*/ 1666409 w 1672552"/>
                <a:gd name="connsiteY4" fmla="*/ 286125 h 1733120"/>
                <a:gd name="connsiteX5" fmla="*/ 1336035 w 1672552"/>
                <a:gd name="connsiteY5" fmla="*/ 1733121 h 173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2552" h="1733120">
                  <a:moveTo>
                    <a:pt x="1336035" y="1733121"/>
                  </a:moveTo>
                  <a:cubicBezTo>
                    <a:pt x="1049930" y="1663624"/>
                    <a:pt x="777665" y="1529594"/>
                    <a:pt x="546982" y="1344522"/>
                  </a:cubicBezTo>
                  <a:cubicBezTo>
                    <a:pt x="319102" y="1161669"/>
                    <a:pt x="130409" y="928066"/>
                    <a:pt x="0" y="667598"/>
                  </a:cubicBezTo>
                  <a:lnTo>
                    <a:pt x="1337320" y="23671"/>
                  </a:lnTo>
                  <a:cubicBezTo>
                    <a:pt x="1513632" y="-61243"/>
                    <a:pt x="1709976" y="95329"/>
                    <a:pt x="1666409" y="286125"/>
                  </a:cubicBezTo>
                  <a:lnTo>
                    <a:pt x="1336035" y="1733121"/>
                  </a:lnTo>
                  <a:close/>
                </a:path>
              </a:pathLst>
            </a:custGeom>
            <a:solidFill>
              <a:schemeClr val="accent5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397648" y="3965738"/>
              <a:ext cx="1661256" cy="1488677"/>
            </a:xfrm>
            <a:custGeom>
              <a:avLst/>
              <a:gdLst>
                <a:gd name="connsiteX0" fmla="*/ 234060 w 1717907"/>
                <a:gd name="connsiteY0" fmla="*/ 0 h 1539444"/>
                <a:gd name="connsiteX1" fmla="*/ 1717908 w 1717907"/>
                <a:gd name="connsiteY1" fmla="*/ 0 h 1539444"/>
                <a:gd name="connsiteX2" fmla="*/ 976510 w 1717907"/>
                <a:gd name="connsiteY2" fmla="*/ 1539445 h 1539444"/>
                <a:gd name="connsiteX3" fmla="*/ 51382 w 1717907"/>
                <a:gd name="connsiteY3" fmla="*/ 379255 h 1539444"/>
                <a:gd name="connsiteX4" fmla="*/ 234060 w 1717907"/>
                <a:gd name="connsiteY4" fmla="*/ 0 h 1539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7907" h="1539444">
                  <a:moveTo>
                    <a:pt x="234060" y="0"/>
                  </a:moveTo>
                  <a:lnTo>
                    <a:pt x="1717908" y="0"/>
                  </a:lnTo>
                  <a:cubicBezTo>
                    <a:pt x="1709440" y="599951"/>
                    <a:pt x="1440679" y="1158029"/>
                    <a:pt x="976510" y="1539445"/>
                  </a:cubicBezTo>
                  <a:lnTo>
                    <a:pt x="51382" y="379255"/>
                  </a:lnTo>
                  <a:cubicBezTo>
                    <a:pt x="-70617" y="226245"/>
                    <a:pt x="38359" y="0"/>
                    <a:pt x="234060" y="0"/>
                  </a:cubicBezTo>
                  <a:close/>
                </a:path>
              </a:pathLst>
            </a:custGeom>
            <a:solidFill>
              <a:schemeClr val="accent3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686902" y="4282477"/>
              <a:ext cx="1610834" cy="1617807"/>
            </a:xfrm>
            <a:custGeom>
              <a:avLst/>
              <a:gdLst>
                <a:gd name="connsiteX0" fmla="*/ 423347 w 1665766"/>
                <a:gd name="connsiteY0" fmla="*/ 1672978 h 1672977"/>
                <a:gd name="connsiteX1" fmla="*/ 0 w 1665766"/>
                <a:gd name="connsiteY1" fmla="*/ 1628710 h 1672977"/>
                <a:gd name="connsiteX2" fmla="*/ 330315 w 1665766"/>
                <a:gd name="connsiteY2" fmla="*/ 181772 h 1672977"/>
                <a:gd name="connsiteX3" fmla="*/ 740698 w 1665766"/>
                <a:gd name="connsiteY3" fmla="*/ 88097 h 1672977"/>
                <a:gd name="connsiteX4" fmla="*/ 1665766 w 1665766"/>
                <a:gd name="connsiteY4" fmla="*/ 1248287 h 1672977"/>
                <a:gd name="connsiteX5" fmla="*/ 1105352 w 1665766"/>
                <a:gd name="connsiteY5" fmla="*/ 1555475 h 1672977"/>
                <a:gd name="connsiteX6" fmla="*/ 423347 w 1665766"/>
                <a:gd name="connsiteY6" fmla="*/ 1672978 h 167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5766" h="1672977">
                  <a:moveTo>
                    <a:pt x="423347" y="1672978"/>
                  </a:moveTo>
                  <a:cubicBezTo>
                    <a:pt x="280733" y="1672978"/>
                    <a:pt x="138468" y="1658086"/>
                    <a:pt x="0" y="1628710"/>
                  </a:cubicBezTo>
                  <a:lnTo>
                    <a:pt x="330315" y="181772"/>
                  </a:lnTo>
                  <a:cubicBezTo>
                    <a:pt x="373882" y="-9023"/>
                    <a:pt x="618698" y="-64913"/>
                    <a:pt x="740698" y="88097"/>
                  </a:cubicBezTo>
                  <a:lnTo>
                    <a:pt x="1665766" y="1248287"/>
                  </a:lnTo>
                  <a:cubicBezTo>
                    <a:pt x="1495703" y="1380156"/>
                    <a:pt x="1307302" y="1483409"/>
                    <a:pt x="1105352" y="1555475"/>
                  </a:cubicBezTo>
                  <a:cubicBezTo>
                    <a:pt x="886933" y="1633441"/>
                    <a:pt x="657476" y="1672978"/>
                    <a:pt x="423347" y="1672978"/>
                  </a:cubicBezTo>
                  <a:close/>
                </a:path>
              </a:pathLst>
            </a:custGeom>
            <a:solidFill>
              <a:schemeClr val="accent4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706612" y="4638522"/>
              <a:ext cx="1536117" cy="1173548"/>
            </a:xfrm>
            <a:custGeom>
              <a:avLst/>
              <a:gdLst>
                <a:gd name="connsiteX0" fmla="*/ 1588502 w 1588501"/>
                <a:gd name="connsiteY0" fmla="*/ 808734 h 1213568"/>
                <a:gd name="connsiteX1" fmla="*/ 943640 w 1588501"/>
                <a:gd name="connsiteY1" fmla="*/ 0 h 1213568"/>
                <a:gd name="connsiteX2" fmla="*/ 402966 w 1588501"/>
                <a:gd name="connsiteY2" fmla="*/ 179349 h 1213568"/>
                <a:gd name="connsiteX3" fmla="*/ 230275 w 1588501"/>
                <a:gd name="connsiteY3" fmla="*/ 162821 h 1213568"/>
                <a:gd name="connsiteX4" fmla="*/ 0 w 1588501"/>
                <a:gd name="connsiteY4" fmla="*/ 1171520 h 1213568"/>
                <a:gd name="connsiteX5" fmla="*/ 403024 w 1588501"/>
                <a:gd name="connsiteY5" fmla="*/ 1213568 h 1213568"/>
                <a:gd name="connsiteX6" fmla="*/ 1588502 w 1588501"/>
                <a:gd name="connsiteY6" fmla="*/ 808734 h 121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8501" h="1213568">
                  <a:moveTo>
                    <a:pt x="1588502" y="808734"/>
                  </a:moveTo>
                  <a:lnTo>
                    <a:pt x="943640" y="0"/>
                  </a:lnTo>
                  <a:cubicBezTo>
                    <a:pt x="792849" y="112655"/>
                    <a:pt x="605675" y="179349"/>
                    <a:pt x="402966" y="179349"/>
                  </a:cubicBezTo>
                  <a:cubicBezTo>
                    <a:pt x="343864" y="179349"/>
                    <a:pt x="286164" y="173626"/>
                    <a:pt x="230275" y="162821"/>
                  </a:cubicBezTo>
                  <a:lnTo>
                    <a:pt x="0" y="1171520"/>
                  </a:lnTo>
                  <a:cubicBezTo>
                    <a:pt x="130000" y="1199026"/>
                    <a:pt x="264789" y="1213568"/>
                    <a:pt x="403024" y="1213568"/>
                  </a:cubicBezTo>
                  <a:cubicBezTo>
                    <a:pt x="849557" y="1213568"/>
                    <a:pt x="1260757" y="1062485"/>
                    <a:pt x="1588502" y="808734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663240" y="3965738"/>
              <a:ext cx="1307281" cy="1419665"/>
            </a:xfrm>
            <a:custGeom>
              <a:avLst/>
              <a:gdLst>
                <a:gd name="connsiteX0" fmla="*/ 1351862 w 1351861"/>
                <a:gd name="connsiteY0" fmla="*/ 0 h 1468078"/>
                <a:gd name="connsiteX1" fmla="*/ 317467 w 1351861"/>
                <a:gd name="connsiteY1" fmla="*/ 0 h 1468078"/>
                <a:gd name="connsiteX2" fmla="*/ 0 w 1351861"/>
                <a:gd name="connsiteY2" fmla="*/ 659228 h 1468078"/>
                <a:gd name="connsiteX3" fmla="*/ 644979 w 1351861"/>
                <a:gd name="connsiteY3" fmla="*/ 1468079 h 1468078"/>
                <a:gd name="connsiteX4" fmla="*/ 1351862 w 1351861"/>
                <a:gd name="connsiteY4" fmla="*/ 0 h 146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861" h="1468078">
                  <a:moveTo>
                    <a:pt x="1351862" y="0"/>
                  </a:moveTo>
                  <a:lnTo>
                    <a:pt x="317467" y="0"/>
                  </a:lnTo>
                  <a:cubicBezTo>
                    <a:pt x="309115" y="263913"/>
                    <a:pt x="187642" y="499268"/>
                    <a:pt x="0" y="659228"/>
                  </a:cubicBezTo>
                  <a:lnTo>
                    <a:pt x="644979" y="1468079"/>
                  </a:lnTo>
                  <a:cubicBezTo>
                    <a:pt x="1069844" y="1118316"/>
                    <a:pt x="1343102" y="591191"/>
                    <a:pt x="1351862" y="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419491" y="4342199"/>
              <a:ext cx="1454680" cy="1416672"/>
            </a:xfrm>
            <a:custGeom>
              <a:avLst/>
              <a:gdLst>
                <a:gd name="connsiteX0" fmla="*/ 1274014 w 1504287"/>
                <a:gd name="connsiteY0" fmla="*/ 1464984 h 1464983"/>
                <a:gd name="connsiteX1" fmla="*/ 1504288 w 1504287"/>
                <a:gd name="connsiteY1" fmla="*/ 456344 h 1464983"/>
                <a:gd name="connsiteX2" fmla="*/ 932194 w 1504287"/>
                <a:gd name="connsiteY2" fmla="*/ 0 h 1464983"/>
                <a:gd name="connsiteX3" fmla="*/ 0 w 1504287"/>
                <a:gd name="connsiteY3" fmla="*/ 448868 h 1464983"/>
                <a:gd name="connsiteX4" fmla="*/ 1274014 w 1504287"/>
                <a:gd name="connsiteY4" fmla="*/ 1464984 h 1464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287" h="1464983">
                  <a:moveTo>
                    <a:pt x="1274014" y="1464984"/>
                  </a:moveTo>
                  <a:lnTo>
                    <a:pt x="1504288" y="456344"/>
                  </a:lnTo>
                  <a:cubicBezTo>
                    <a:pt x="1255676" y="391227"/>
                    <a:pt x="1048820" y="222974"/>
                    <a:pt x="932194" y="0"/>
                  </a:cubicBezTo>
                  <a:lnTo>
                    <a:pt x="0" y="448868"/>
                  </a:lnTo>
                  <a:cubicBezTo>
                    <a:pt x="251824" y="951290"/>
                    <a:pt x="715585" y="1329027"/>
                    <a:pt x="1274014" y="1464984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5706725" y="2062930"/>
              <a:ext cx="1536117" cy="1173604"/>
            </a:xfrm>
            <a:custGeom>
              <a:avLst/>
              <a:gdLst>
                <a:gd name="connsiteX0" fmla="*/ 402849 w 1588501"/>
                <a:gd name="connsiteY0" fmla="*/ 0 h 1213626"/>
                <a:gd name="connsiteX1" fmla="*/ 0 w 1588501"/>
                <a:gd name="connsiteY1" fmla="*/ 42049 h 1213626"/>
                <a:gd name="connsiteX2" fmla="*/ 230216 w 1588501"/>
                <a:gd name="connsiteY2" fmla="*/ 1050747 h 1213626"/>
                <a:gd name="connsiteX3" fmla="*/ 402849 w 1588501"/>
                <a:gd name="connsiteY3" fmla="*/ 1034219 h 1213626"/>
                <a:gd name="connsiteX4" fmla="*/ 943582 w 1588501"/>
                <a:gd name="connsiteY4" fmla="*/ 1213627 h 1213626"/>
                <a:gd name="connsiteX5" fmla="*/ 1588502 w 1588501"/>
                <a:gd name="connsiteY5" fmla="*/ 404893 h 1213626"/>
                <a:gd name="connsiteX6" fmla="*/ 402849 w 1588501"/>
                <a:gd name="connsiteY6" fmla="*/ 0 h 12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8501" h="1213626">
                  <a:moveTo>
                    <a:pt x="402849" y="0"/>
                  </a:moveTo>
                  <a:cubicBezTo>
                    <a:pt x="264673" y="0"/>
                    <a:pt x="129942" y="14542"/>
                    <a:pt x="0" y="42049"/>
                  </a:cubicBezTo>
                  <a:lnTo>
                    <a:pt x="230216" y="1050747"/>
                  </a:lnTo>
                  <a:cubicBezTo>
                    <a:pt x="286106" y="1039943"/>
                    <a:pt x="343806" y="1034219"/>
                    <a:pt x="402849" y="1034219"/>
                  </a:cubicBezTo>
                  <a:cubicBezTo>
                    <a:pt x="605616" y="1034219"/>
                    <a:pt x="792733" y="1100972"/>
                    <a:pt x="943582" y="1213627"/>
                  </a:cubicBezTo>
                  <a:lnTo>
                    <a:pt x="1588502" y="404893"/>
                  </a:lnTo>
                  <a:cubicBezTo>
                    <a:pt x="1260757" y="151141"/>
                    <a:pt x="849498" y="0"/>
                    <a:pt x="402849" y="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6663297" y="2489654"/>
              <a:ext cx="1307168" cy="1419609"/>
            </a:xfrm>
            <a:custGeom>
              <a:avLst/>
              <a:gdLst>
                <a:gd name="connsiteX0" fmla="*/ 645037 w 1351744"/>
                <a:gd name="connsiteY0" fmla="*/ 0 h 1468020"/>
                <a:gd name="connsiteX1" fmla="*/ 0 w 1351744"/>
                <a:gd name="connsiteY1" fmla="*/ 808851 h 1468020"/>
                <a:gd name="connsiteX2" fmla="*/ 317408 w 1351744"/>
                <a:gd name="connsiteY2" fmla="*/ 1468020 h 1468020"/>
                <a:gd name="connsiteX3" fmla="*/ 1351745 w 1351744"/>
                <a:gd name="connsiteY3" fmla="*/ 1468020 h 1468020"/>
                <a:gd name="connsiteX4" fmla="*/ 645037 w 1351744"/>
                <a:gd name="connsiteY4" fmla="*/ 0 h 146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744" h="1468020">
                  <a:moveTo>
                    <a:pt x="645037" y="0"/>
                  </a:moveTo>
                  <a:lnTo>
                    <a:pt x="0" y="808851"/>
                  </a:lnTo>
                  <a:cubicBezTo>
                    <a:pt x="187642" y="968811"/>
                    <a:pt x="309057" y="1204166"/>
                    <a:pt x="317408" y="1468020"/>
                  </a:cubicBezTo>
                  <a:lnTo>
                    <a:pt x="1351745" y="1468020"/>
                  </a:lnTo>
                  <a:cubicBezTo>
                    <a:pt x="1343043" y="876888"/>
                    <a:pt x="1069844" y="349762"/>
                    <a:pt x="645037" y="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419548" y="2116129"/>
              <a:ext cx="1454681" cy="1416616"/>
            </a:xfrm>
            <a:custGeom>
              <a:avLst/>
              <a:gdLst>
                <a:gd name="connsiteX0" fmla="*/ 0 w 1504288"/>
                <a:gd name="connsiteY0" fmla="*/ 1015998 h 1464925"/>
                <a:gd name="connsiteX1" fmla="*/ 932135 w 1504288"/>
                <a:gd name="connsiteY1" fmla="*/ 1464925 h 1464925"/>
                <a:gd name="connsiteX2" fmla="*/ 1504288 w 1504288"/>
                <a:gd name="connsiteY2" fmla="*/ 1008640 h 1464925"/>
                <a:gd name="connsiteX3" fmla="*/ 1274130 w 1504288"/>
                <a:gd name="connsiteY3" fmla="*/ 0 h 1464925"/>
                <a:gd name="connsiteX4" fmla="*/ 0 w 1504288"/>
                <a:gd name="connsiteY4" fmla="*/ 1015998 h 146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288" h="1464925">
                  <a:moveTo>
                    <a:pt x="0" y="1015998"/>
                  </a:moveTo>
                  <a:lnTo>
                    <a:pt x="932135" y="1464925"/>
                  </a:lnTo>
                  <a:cubicBezTo>
                    <a:pt x="1048762" y="1241951"/>
                    <a:pt x="1255617" y="1073698"/>
                    <a:pt x="1504288" y="1008640"/>
                  </a:cubicBezTo>
                  <a:lnTo>
                    <a:pt x="1274130" y="0"/>
                  </a:lnTo>
                  <a:cubicBezTo>
                    <a:pt x="715644" y="135840"/>
                    <a:pt x="251883" y="513576"/>
                    <a:pt x="0" y="1015998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Graphic 2">
              <a:extLst>
                <a:ext uri="{FF2B5EF4-FFF2-40B4-BE49-F238E27FC236}">
                  <a16:creationId xmlns:a16="http://schemas.microsoft.com/office/drawing/2014/main" id="{3F16661C-F0CE-4F97-A244-490514D27F37}"/>
                </a:ext>
              </a:extLst>
            </p:cNvPr>
            <p:cNvSpPr/>
            <p:nvPr/>
          </p:nvSpPr>
          <p:spPr>
            <a:xfrm>
              <a:off x="4221717" y="3149506"/>
              <a:ext cx="1074718" cy="1575875"/>
            </a:xfrm>
            <a:custGeom>
              <a:avLst/>
              <a:gdLst>
                <a:gd name="connsiteX0" fmla="*/ 179232 w 1111367"/>
                <a:gd name="connsiteY0" fmla="*/ 0 h 1629615"/>
                <a:gd name="connsiteX1" fmla="*/ 0 w 1111367"/>
                <a:gd name="connsiteY1" fmla="*/ 814866 h 1629615"/>
                <a:gd name="connsiteX2" fmla="*/ 179174 w 1111367"/>
                <a:gd name="connsiteY2" fmla="*/ 1629615 h 1629615"/>
                <a:gd name="connsiteX3" fmla="*/ 1111367 w 1111367"/>
                <a:gd name="connsiteY3" fmla="*/ 1180747 h 1629615"/>
                <a:gd name="connsiteX4" fmla="*/ 1034220 w 1111367"/>
                <a:gd name="connsiteY4" fmla="*/ 814866 h 1629615"/>
                <a:gd name="connsiteX5" fmla="*/ 1111367 w 1111367"/>
                <a:gd name="connsiteY5" fmla="*/ 448927 h 1629615"/>
                <a:gd name="connsiteX6" fmla="*/ 179232 w 1111367"/>
                <a:gd name="connsiteY6" fmla="*/ 0 h 162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1367" h="1629615">
                  <a:moveTo>
                    <a:pt x="179232" y="0"/>
                  </a:moveTo>
                  <a:cubicBezTo>
                    <a:pt x="64299" y="247736"/>
                    <a:pt x="0" y="523797"/>
                    <a:pt x="0" y="814866"/>
                  </a:cubicBezTo>
                  <a:cubicBezTo>
                    <a:pt x="0" y="1105936"/>
                    <a:pt x="64241" y="1381879"/>
                    <a:pt x="179174" y="1629615"/>
                  </a:cubicBezTo>
                  <a:lnTo>
                    <a:pt x="1111367" y="1180747"/>
                  </a:lnTo>
                  <a:cubicBezTo>
                    <a:pt x="1061785" y="1068851"/>
                    <a:pt x="1034220" y="945100"/>
                    <a:pt x="1034220" y="814866"/>
                  </a:cubicBezTo>
                  <a:cubicBezTo>
                    <a:pt x="1034220" y="684632"/>
                    <a:pt x="1061785" y="560823"/>
                    <a:pt x="1111367" y="448927"/>
                  </a:cubicBezTo>
                  <a:lnTo>
                    <a:pt x="179232" y="0"/>
                  </a:ln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277C7EFD-A656-495E-AF84-B776EF8F80BD}"/>
                </a:ext>
              </a:extLst>
            </p:cNvPr>
            <p:cNvSpPr/>
            <p:nvPr/>
          </p:nvSpPr>
          <p:spPr>
            <a:xfrm rot="16579272">
              <a:off x="7216391" y="3672723"/>
              <a:ext cx="529851" cy="529852"/>
            </a:xfrm>
            <a:custGeom>
              <a:avLst/>
              <a:gdLst>
                <a:gd name="connsiteX0" fmla="*/ 372122 w 372122"/>
                <a:gd name="connsiteY0" fmla="*/ 186061 h 372122"/>
                <a:gd name="connsiteX1" fmla="*/ 186061 w 372122"/>
                <a:gd name="connsiteY1" fmla="*/ 372122 h 372122"/>
                <a:gd name="connsiteX2" fmla="*/ 0 w 372122"/>
                <a:gd name="connsiteY2" fmla="*/ 186061 h 372122"/>
                <a:gd name="connsiteX3" fmla="*/ 186061 w 372122"/>
                <a:gd name="connsiteY3" fmla="*/ 0 h 372122"/>
                <a:gd name="connsiteX4" fmla="*/ 372122 w 372122"/>
                <a:gd name="connsiteY4" fmla="*/ 186061 h 37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2" h="372122">
                  <a:moveTo>
                    <a:pt x="372122" y="186061"/>
                  </a:moveTo>
                  <a:cubicBezTo>
                    <a:pt x="372122" y="288820"/>
                    <a:pt x="288820" y="372122"/>
                    <a:pt x="186061" y="372122"/>
                  </a:cubicBezTo>
                  <a:cubicBezTo>
                    <a:pt x="83303" y="372122"/>
                    <a:pt x="0" y="288820"/>
                    <a:pt x="0" y="186061"/>
                  </a:cubicBezTo>
                  <a:cubicBezTo>
                    <a:pt x="0" y="83302"/>
                    <a:pt x="83303" y="0"/>
                    <a:pt x="186061" y="0"/>
                  </a:cubicBezTo>
                  <a:cubicBezTo>
                    <a:pt x="288820" y="0"/>
                    <a:pt x="372122" y="83302"/>
                    <a:pt x="372122" y="186061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A4AAC28-77D8-4063-8CCC-4E3B3652051D}"/>
                </a:ext>
              </a:extLst>
            </p:cNvPr>
            <p:cNvSpPr/>
            <p:nvPr/>
          </p:nvSpPr>
          <p:spPr>
            <a:xfrm>
              <a:off x="7195539" y="3651702"/>
              <a:ext cx="571620" cy="571576"/>
            </a:xfrm>
            <a:custGeom>
              <a:avLst/>
              <a:gdLst>
                <a:gd name="connsiteX0" fmla="*/ 201124 w 401456"/>
                <a:gd name="connsiteY0" fmla="*/ 0 h 401426"/>
                <a:gd name="connsiteX1" fmla="*/ 301106 w 401456"/>
                <a:gd name="connsiteY1" fmla="*/ 26981 h 401426"/>
                <a:gd name="connsiteX2" fmla="*/ 394606 w 401456"/>
                <a:gd name="connsiteY2" fmla="*/ 148805 h 401426"/>
                <a:gd name="connsiteX3" fmla="*/ 252692 w 401456"/>
                <a:gd name="connsiteY3" fmla="*/ 394556 h 401426"/>
                <a:gd name="connsiteX4" fmla="*/ 6941 w 401456"/>
                <a:gd name="connsiteY4" fmla="*/ 252642 h 401426"/>
                <a:gd name="connsiteX5" fmla="*/ 26972 w 401456"/>
                <a:gd name="connsiteY5" fmla="*/ 100391 h 401426"/>
                <a:gd name="connsiteX6" fmla="*/ 148796 w 401456"/>
                <a:gd name="connsiteY6" fmla="*/ 6891 h 401426"/>
                <a:gd name="connsiteX7" fmla="*/ 201124 w 401456"/>
                <a:gd name="connsiteY7" fmla="*/ 0 h 401426"/>
                <a:gd name="connsiteX8" fmla="*/ 200832 w 401456"/>
                <a:gd name="connsiteY8" fmla="*/ 372247 h 401426"/>
                <a:gd name="connsiteX9" fmla="*/ 245158 w 401456"/>
                <a:gd name="connsiteY9" fmla="*/ 366407 h 401426"/>
                <a:gd name="connsiteX10" fmla="*/ 366398 w 401456"/>
                <a:gd name="connsiteY10" fmla="*/ 156397 h 401426"/>
                <a:gd name="connsiteX11" fmla="*/ 286506 w 401456"/>
                <a:gd name="connsiteY11" fmla="*/ 52269 h 401426"/>
                <a:gd name="connsiteX12" fmla="*/ 156389 w 401456"/>
                <a:gd name="connsiteY12" fmla="*/ 35157 h 401426"/>
                <a:gd name="connsiteX13" fmla="*/ 52260 w 401456"/>
                <a:gd name="connsiteY13" fmla="*/ 115050 h 401426"/>
                <a:gd name="connsiteX14" fmla="*/ 35149 w 401456"/>
                <a:gd name="connsiteY14" fmla="*/ 245167 h 401426"/>
                <a:gd name="connsiteX15" fmla="*/ 200832 w 401456"/>
                <a:gd name="connsiteY15" fmla="*/ 372247 h 40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56" h="401426">
                  <a:moveTo>
                    <a:pt x="201124" y="0"/>
                  </a:moveTo>
                  <a:cubicBezTo>
                    <a:pt x="235872" y="0"/>
                    <a:pt x="270212" y="9111"/>
                    <a:pt x="301106" y="26981"/>
                  </a:cubicBezTo>
                  <a:cubicBezTo>
                    <a:pt x="347535" y="53787"/>
                    <a:pt x="380706" y="97062"/>
                    <a:pt x="394606" y="148805"/>
                  </a:cubicBezTo>
                  <a:cubicBezTo>
                    <a:pt x="423222" y="255679"/>
                    <a:pt x="359565" y="365939"/>
                    <a:pt x="252692" y="394556"/>
                  </a:cubicBezTo>
                  <a:cubicBezTo>
                    <a:pt x="145818" y="423230"/>
                    <a:pt x="35558" y="359515"/>
                    <a:pt x="6941" y="252642"/>
                  </a:cubicBezTo>
                  <a:cubicBezTo>
                    <a:pt x="-6958" y="200840"/>
                    <a:pt x="167" y="146761"/>
                    <a:pt x="26972" y="100391"/>
                  </a:cubicBezTo>
                  <a:cubicBezTo>
                    <a:pt x="53779" y="53962"/>
                    <a:pt x="97053" y="20791"/>
                    <a:pt x="148796" y="6891"/>
                  </a:cubicBezTo>
                  <a:cubicBezTo>
                    <a:pt x="166142" y="2278"/>
                    <a:pt x="183662" y="0"/>
                    <a:pt x="201124" y="0"/>
                  </a:cubicBezTo>
                  <a:close/>
                  <a:moveTo>
                    <a:pt x="200832" y="372247"/>
                  </a:moveTo>
                  <a:cubicBezTo>
                    <a:pt x="215490" y="372247"/>
                    <a:pt x="230383" y="370378"/>
                    <a:pt x="245158" y="366407"/>
                  </a:cubicBezTo>
                  <a:cubicBezTo>
                    <a:pt x="336497" y="341937"/>
                    <a:pt x="390868" y="247736"/>
                    <a:pt x="366398" y="156397"/>
                  </a:cubicBezTo>
                  <a:cubicBezTo>
                    <a:pt x="354543" y="112130"/>
                    <a:pt x="326160" y="75162"/>
                    <a:pt x="286506" y="52269"/>
                  </a:cubicBezTo>
                  <a:cubicBezTo>
                    <a:pt x="246852" y="29376"/>
                    <a:pt x="200656" y="23302"/>
                    <a:pt x="156389" y="35157"/>
                  </a:cubicBezTo>
                  <a:cubicBezTo>
                    <a:pt x="112121" y="47013"/>
                    <a:pt x="75153" y="75395"/>
                    <a:pt x="52260" y="115050"/>
                  </a:cubicBezTo>
                  <a:cubicBezTo>
                    <a:pt x="29367" y="154704"/>
                    <a:pt x="23293" y="200899"/>
                    <a:pt x="35149" y="245167"/>
                  </a:cubicBezTo>
                  <a:cubicBezTo>
                    <a:pt x="55647" y="321672"/>
                    <a:pt x="125144" y="372247"/>
                    <a:pt x="200832" y="372247"/>
                  </a:cubicBezTo>
                  <a:close/>
                </a:path>
              </a:pathLst>
            </a:custGeom>
            <a:solidFill>
              <a:schemeClr val="accent3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8596DC63-E36A-4F83-9511-5BE7084F5E19}"/>
                </a:ext>
              </a:extLst>
            </p:cNvPr>
            <p:cNvSpPr/>
            <p:nvPr/>
          </p:nvSpPr>
          <p:spPr>
            <a:xfrm rot="18444578">
              <a:off x="6694860" y="2589577"/>
              <a:ext cx="529854" cy="529853"/>
            </a:xfrm>
            <a:custGeom>
              <a:avLst/>
              <a:gdLst>
                <a:gd name="connsiteX0" fmla="*/ 372124 w 372124"/>
                <a:gd name="connsiteY0" fmla="*/ 186062 h 372123"/>
                <a:gd name="connsiteX1" fmla="*/ 186062 w 372124"/>
                <a:gd name="connsiteY1" fmla="*/ 372124 h 372123"/>
                <a:gd name="connsiteX2" fmla="*/ 0 w 372124"/>
                <a:gd name="connsiteY2" fmla="*/ 186062 h 372123"/>
                <a:gd name="connsiteX3" fmla="*/ 186062 w 372124"/>
                <a:gd name="connsiteY3" fmla="*/ 0 h 372123"/>
                <a:gd name="connsiteX4" fmla="*/ 372124 w 372124"/>
                <a:gd name="connsiteY4" fmla="*/ 186062 h 372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4" h="372123">
                  <a:moveTo>
                    <a:pt x="372124" y="186062"/>
                  </a:moveTo>
                  <a:cubicBezTo>
                    <a:pt x="372124" y="288821"/>
                    <a:pt x="288821" y="372124"/>
                    <a:pt x="186062" y="372124"/>
                  </a:cubicBezTo>
                  <a:cubicBezTo>
                    <a:pt x="83303" y="372124"/>
                    <a:pt x="0" y="288821"/>
                    <a:pt x="0" y="186062"/>
                  </a:cubicBezTo>
                  <a:cubicBezTo>
                    <a:pt x="0" y="83303"/>
                    <a:pt x="83303" y="0"/>
                    <a:pt x="186062" y="0"/>
                  </a:cubicBezTo>
                  <a:cubicBezTo>
                    <a:pt x="288821" y="0"/>
                    <a:pt x="372124" y="83303"/>
                    <a:pt x="372124" y="186062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317D5D80-D8B2-4408-B818-E035154C21F5}"/>
                </a:ext>
              </a:extLst>
            </p:cNvPr>
            <p:cNvSpPr/>
            <p:nvPr/>
          </p:nvSpPr>
          <p:spPr>
            <a:xfrm>
              <a:off x="6674086" y="2568713"/>
              <a:ext cx="571576" cy="571624"/>
            </a:xfrm>
            <a:custGeom>
              <a:avLst/>
              <a:gdLst>
                <a:gd name="connsiteX0" fmla="*/ 43995 w 401426"/>
                <a:gd name="connsiteY0" fmla="*/ 75356 h 401460"/>
                <a:gd name="connsiteX1" fmla="*/ 127450 w 401426"/>
                <a:gd name="connsiteY1" fmla="*/ 13977 h 401460"/>
                <a:gd name="connsiteX2" fmla="*/ 280986 w 401426"/>
                <a:gd name="connsiteY2" fmla="*/ 16839 h 401460"/>
                <a:gd name="connsiteX3" fmla="*/ 384705 w 401426"/>
                <a:gd name="connsiteY3" fmla="*/ 281044 h 401460"/>
                <a:gd name="connsiteX4" fmla="*/ 120559 w 401426"/>
                <a:gd name="connsiteY4" fmla="*/ 384705 h 401460"/>
                <a:gd name="connsiteX5" fmla="*/ 13977 w 401426"/>
                <a:gd name="connsiteY5" fmla="*/ 274094 h 401460"/>
                <a:gd name="connsiteX6" fmla="*/ 16839 w 401426"/>
                <a:gd name="connsiteY6" fmla="*/ 120559 h 401460"/>
                <a:gd name="connsiteX7" fmla="*/ 43995 w 401426"/>
                <a:gd name="connsiteY7" fmla="*/ 75356 h 401460"/>
                <a:gd name="connsiteX8" fmla="*/ 334831 w 401426"/>
                <a:gd name="connsiteY8" fmla="*/ 307675 h 401460"/>
                <a:gd name="connsiteX9" fmla="*/ 357900 w 401426"/>
                <a:gd name="connsiteY9" fmla="*/ 269364 h 401460"/>
                <a:gd name="connsiteX10" fmla="*/ 269306 w 401426"/>
                <a:gd name="connsiteY10" fmla="*/ 43645 h 401460"/>
                <a:gd name="connsiteX11" fmla="*/ 138079 w 401426"/>
                <a:gd name="connsiteY11" fmla="*/ 41192 h 401460"/>
                <a:gd name="connsiteX12" fmla="*/ 43586 w 401426"/>
                <a:gd name="connsiteY12" fmla="*/ 132239 h 401460"/>
                <a:gd name="connsiteX13" fmla="*/ 41134 w 401426"/>
                <a:gd name="connsiteY13" fmla="*/ 263465 h 401460"/>
                <a:gd name="connsiteX14" fmla="*/ 132180 w 401426"/>
                <a:gd name="connsiteY14" fmla="*/ 357958 h 401460"/>
                <a:gd name="connsiteX15" fmla="*/ 334831 w 401426"/>
                <a:gd name="connsiteY15" fmla="*/ 307675 h 40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26" h="401460">
                  <a:moveTo>
                    <a:pt x="43995" y="75356"/>
                  </a:moveTo>
                  <a:cubicBezTo>
                    <a:pt x="65662" y="48200"/>
                    <a:pt x="94220" y="27001"/>
                    <a:pt x="127450" y="13977"/>
                  </a:cubicBezTo>
                  <a:cubicBezTo>
                    <a:pt x="177324" y="-5587"/>
                    <a:pt x="231870" y="-4594"/>
                    <a:pt x="280986" y="16839"/>
                  </a:cubicBezTo>
                  <a:cubicBezTo>
                    <a:pt x="382428" y="61107"/>
                    <a:pt x="428915" y="179602"/>
                    <a:pt x="384705" y="281044"/>
                  </a:cubicBezTo>
                  <a:cubicBezTo>
                    <a:pt x="340496" y="382486"/>
                    <a:pt x="221942" y="428973"/>
                    <a:pt x="120559" y="384705"/>
                  </a:cubicBezTo>
                  <a:cubicBezTo>
                    <a:pt x="71443" y="363272"/>
                    <a:pt x="33600" y="323969"/>
                    <a:pt x="13977" y="274094"/>
                  </a:cubicBezTo>
                  <a:cubicBezTo>
                    <a:pt x="-5587" y="224220"/>
                    <a:pt x="-4594" y="169674"/>
                    <a:pt x="16839" y="120559"/>
                  </a:cubicBezTo>
                  <a:cubicBezTo>
                    <a:pt x="23964" y="104148"/>
                    <a:pt x="33133" y="88964"/>
                    <a:pt x="43995" y="75356"/>
                  </a:cubicBezTo>
                  <a:close/>
                  <a:moveTo>
                    <a:pt x="334831" y="307675"/>
                  </a:moveTo>
                  <a:cubicBezTo>
                    <a:pt x="343942" y="296228"/>
                    <a:pt x="351768" y="283380"/>
                    <a:pt x="357900" y="269364"/>
                  </a:cubicBezTo>
                  <a:cubicBezTo>
                    <a:pt x="395685" y="182697"/>
                    <a:pt x="355972" y="81430"/>
                    <a:pt x="269306" y="43645"/>
                  </a:cubicBezTo>
                  <a:cubicBezTo>
                    <a:pt x="227315" y="25307"/>
                    <a:pt x="180711" y="24431"/>
                    <a:pt x="138079" y="41192"/>
                  </a:cubicBezTo>
                  <a:cubicBezTo>
                    <a:pt x="95446" y="57953"/>
                    <a:pt x="61866" y="90249"/>
                    <a:pt x="43586" y="132239"/>
                  </a:cubicBezTo>
                  <a:cubicBezTo>
                    <a:pt x="25249" y="174229"/>
                    <a:pt x="24372" y="220833"/>
                    <a:pt x="41134" y="263465"/>
                  </a:cubicBezTo>
                  <a:cubicBezTo>
                    <a:pt x="57895" y="306098"/>
                    <a:pt x="90190" y="339678"/>
                    <a:pt x="132180" y="357958"/>
                  </a:cubicBezTo>
                  <a:cubicBezTo>
                    <a:pt x="204773" y="389611"/>
                    <a:pt x="287643" y="366835"/>
                    <a:pt x="334831" y="307675"/>
                  </a:cubicBezTo>
                  <a:close/>
                </a:path>
              </a:pathLst>
            </a:custGeom>
            <a:solidFill>
              <a:schemeClr val="accent2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29610CE8-1B49-4CA9-9A60-769FC2646544}"/>
                </a:ext>
              </a:extLst>
            </p:cNvPr>
            <p:cNvSpPr/>
            <p:nvPr/>
          </p:nvSpPr>
          <p:spPr>
            <a:xfrm rot="17214335">
              <a:off x="5523093" y="2322025"/>
              <a:ext cx="529870" cy="529871"/>
            </a:xfrm>
            <a:custGeom>
              <a:avLst/>
              <a:gdLst>
                <a:gd name="connsiteX0" fmla="*/ 372136 w 372135"/>
                <a:gd name="connsiteY0" fmla="*/ 186068 h 372135"/>
                <a:gd name="connsiteX1" fmla="*/ 186068 w 372135"/>
                <a:gd name="connsiteY1" fmla="*/ 372136 h 372135"/>
                <a:gd name="connsiteX2" fmla="*/ 0 w 372135"/>
                <a:gd name="connsiteY2" fmla="*/ 186068 h 372135"/>
                <a:gd name="connsiteX3" fmla="*/ 186068 w 372135"/>
                <a:gd name="connsiteY3" fmla="*/ 0 h 372135"/>
                <a:gd name="connsiteX4" fmla="*/ 372136 w 372135"/>
                <a:gd name="connsiteY4" fmla="*/ 186068 h 37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35" h="372135">
                  <a:moveTo>
                    <a:pt x="372136" y="186068"/>
                  </a:moveTo>
                  <a:cubicBezTo>
                    <a:pt x="372136" y="288830"/>
                    <a:pt x="288830" y="372136"/>
                    <a:pt x="186068" y="372136"/>
                  </a:cubicBezTo>
                  <a:cubicBezTo>
                    <a:pt x="83305" y="372136"/>
                    <a:pt x="0" y="288830"/>
                    <a:pt x="0" y="186068"/>
                  </a:cubicBezTo>
                  <a:cubicBezTo>
                    <a:pt x="0" y="83305"/>
                    <a:pt x="83306" y="0"/>
                    <a:pt x="186068" y="0"/>
                  </a:cubicBezTo>
                  <a:cubicBezTo>
                    <a:pt x="288830" y="0"/>
                    <a:pt x="372136" y="83305"/>
                    <a:pt x="372136" y="186068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3E8E2915-BCCE-4F72-87AA-045DC06D353E}"/>
                </a:ext>
              </a:extLst>
            </p:cNvPr>
            <p:cNvSpPr/>
            <p:nvPr/>
          </p:nvSpPr>
          <p:spPr>
            <a:xfrm>
              <a:off x="5502162" y="2301464"/>
              <a:ext cx="571644" cy="571574"/>
            </a:xfrm>
            <a:custGeom>
              <a:avLst/>
              <a:gdLst>
                <a:gd name="connsiteX0" fmla="*/ 4985 w 401473"/>
                <a:gd name="connsiteY0" fmla="*/ 244970 h 401424"/>
                <a:gd name="connsiteX1" fmla="*/ 9015 w 401473"/>
                <a:gd name="connsiteY1" fmla="*/ 141484 h 401424"/>
                <a:gd name="connsiteX2" fmla="*/ 107011 w 401473"/>
                <a:gd name="connsiteY2" fmla="*/ 23223 h 401424"/>
                <a:gd name="connsiteX3" fmla="*/ 378225 w 401473"/>
                <a:gd name="connsiteY3" fmla="*/ 106853 h 401424"/>
                <a:gd name="connsiteX4" fmla="*/ 294595 w 401473"/>
                <a:gd name="connsiteY4" fmla="*/ 378066 h 401424"/>
                <a:gd name="connsiteX5" fmla="*/ 141701 w 401473"/>
                <a:gd name="connsiteY5" fmla="*/ 392432 h 401424"/>
                <a:gd name="connsiteX6" fmla="*/ 23440 w 401473"/>
                <a:gd name="connsiteY6" fmla="*/ 294436 h 401424"/>
                <a:gd name="connsiteX7" fmla="*/ 4985 w 401473"/>
                <a:gd name="connsiteY7" fmla="*/ 244970 h 401424"/>
                <a:gd name="connsiteX8" fmla="*/ 367946 w 401473"/>
                <a:gd name="connsiteY8" fmla="*/ 162392 h 401424"/>
                <a:gd name="connsiteX9" fmla="*/ 352353 w 401473"/>
                <a:gd name="connsiteY9" fmla="*/ 120460 h 401424"/>
                <a:gd name="connsiteX10" fmla="*/ 120618 w 401473"/>
                <a:gd name="connsiteY10" fmla="*/ 48977 h 401424"/>
                <a:gd name="connsiteX11" fmla="*/ 36872 w 401473"/>
                <a:gd name="connsiteY11" fmla="*/ 150011 h 401424"/>
                <a:gd name="connsiteX12" fmla="*/ 49136 w 401473"/>
                <a:gd name="connsiteY12" fmla="*/ 280653 h 401424"/>
                <a:gd name="connsiteX13" fmla="*/ 150169 w 401473"/>
                <a:gd name="connsiteY13" fmla="*/ 364400 h 401424"/>
                <a:gd name="connsiteX14" fmla="*/ 280812 w 401473"/>
                <a:gd name="connsiteY14" fmla="*/ 352136 h 401424"/>
                <a:gd name="connsiteX15" fmla="*/ 367946 w 401473"/>
                <a:gd name="connsiteY15" fmla="*/ 162392 h 40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73" h="401424">
                  <a:moveTo>
                    <a:pt x="4985" y="244970"/>
                  </a:moveTo>
                  <a:cubicBezTo>
                    <a:pt x="-2782" y="211098"/>
                    <a:pt x="-1498" y="175590"/>
                    <a:pt x="9015" y="141484"/>
                  </a:cubicBezTo>
                  <a:cubicBezTo>
                    <a:pt x="24783" y="90267"/>
                    <a:pt x="59590" y="48277"/>
                    <a:pt x="107011" y="23223"/>
                  </a:cubicBezTo>
                  <a:cubicBezTo>
                    <a:pt x="204833" y="-28462"/>
                    <a:pt x="326481" y="9031"/>
                    <a:pt x="378225" y="106853"/>
                  </a:cubicBezTo>
                  <a:cubicBezTo>
                    <a:pt x="429968" y="204674"/>
                    <a:pt x="392416" y="326323"/>
                    <a:pt x="294595" y="378066"/>
                  </a:cubicBezTo>
                  <a:cubicBezTo>
                    <a:pt x="247173" y="403120"/>
                    <a:pt x="192919" y="408201"/>
                    <a:pt x="141701" y="392432"/>
                  </a:cubicBezTo>
                  <a:cubicBezTo>
                    <a:pt x="90484" y="376664"/>
                    <a:pt x="48494" y="341857"/>
                    <a:pt x="23440" y="294436"/>
                  </a:cubicBezTo>
                  <a:cubicBezTo>
                    <a:pt x="15030" y="278551"/>
                    <a:pt x="8898" y="261965"/>
                    <a:pt x="4985" y="244970"/>
                  </a:cubicBezTo>
                  <a:close/>
                  <a:moveTo>
                    <a:pt x="367946" y="162392"/>
                  </a:moveTo>
                  <a:cubicBezTo>
                    <a:pt x="364676" y="148084"/>
                    <a:pt x="359536" y="134009"/>
                    <a:pt x="352353" y="120460"/>
                  </a:cubicBezTo>
                  <a:cubicBezTo>
                    <a:pt x="308144" y="36889"/>
                    <a:pt x="204190" y="4826"/>
                    <a:pt x="120618" y="48977"/>
                  </a:cubicBezTo>
                  <a:cubicBezTo>
                    <a:pt x="80147" y="70352"/>
                    <a:pt x="50362" y="106269"/>
                    <a:pt x="36872" y="150011"/>
                  </a:cubicBezTo>
                  <a:cubicBezTo>
                    <a:pt x="23381" y="193753"/>
                    <a:pt x="27703" y="240182"/>
                    <a:pt x="49136" y="280653"/>
                  </a:cubicBezTo>
                  <a:cubicBezTo>
                    <a:pt x="70511" y="321125"/>
                    <a:pt x="106427" y="350909"/>
                    <a:pt x="150169" y="364400"/>
                  </a:cubicBezTo>
                  <a:cubicBezTo>
                    <a:pt x="193912" y="377891"/>
                    <a:pt x="240340" y="373569"/>
                    <a:pt x="280812" y="352136"/>
                  </a:cubicBezTo>
                  <a:cubicBezTo>
                    <a:pt x="350951" y="315168"/>
                    <a:pt x="384824" y="236152"/>
                    <a:pt x="367946" y="162392"/>
                  </a:cubicBezTo>
                  <a:close/>
                </a:path>
              </a:pathLst>
            </a:custGeom>
            <a:solidFill>
              <a:schemeClr val="accent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D413E866-A630-42BC-B488-D61607CF637A}"/>
                </a:ext>
              </a:extLst>
            </p:cNvPr>
            <p:cNvSpPr/>
            <p:nvPr/>
          </p:nvSpPr>
          <p:spPr>
            <a:xfrm rot="18078343">
              <a:off x="4583387" y="3071601"/>
              <a:ext cx="529857" cy="529859"/>
            </a:xfrm>
            <a:custGeom>
              <a:avLst/>
              <a:gdLst>
                <a:gd name="connsiteX0" fmla="*/ 372127 w 372126"/>
                <a:gd name="connsiteY0" fmla="*/ 186063 h 372126"/>
                <a:gd name="connsiteX1" fmla="*/ 186063 w 372126"/>
                <a:gd name="connsiteY1" fmla="*/ 372127 h 372126"/>
                <a:gd name="connsiteX2" fmla="*/ 0 w 372126"/>
                <a:gd name="connsiteY2" fmla="*/ 186063 h 372126"/>
                <a:gd name="connsiteX3" fmla="*/ 186063 w 372126"/>
                <a:gd name="connsiteY3" fmla="*/ 0 h 372126"/>
                <a:gd name="connsiteX4" fmla="*/ 372127 w 372126"/>
                <a:gd name="connsiteY4" fmla="*/ 186063 h 37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6" h="372126">
                  <a:moveTo>
                    <a:pt x="372127" y="186063"/>
                  </a:moveTo>
                  <a:cubicBezTo>
                    <a:pt x="372127" y="288823"/>
                    <a:pt x="288823" y="372127"/>
                    <a:pt x="186063" y="372127"/>
                  </a:cubicBezTo>
                  <a:cubicBezTo>
                    <a:pt x="83303" y="372127"/>
                    <a:pt x="0" y="288823"/>
                    <a:pt x="0" y="186063"/>
                  </a:cubicBezTo>
                  <a:cubicBezTo>
                    <a:pt x="0" y="83303"/>
                    <a:pt x="83303" y="0"/>
                    <a:pt x="186063" y="0"/>
                  </a:cubicBezTo>
                  <a:cubicBezTo>
                    <a:pt x="288823" y="0"/>
                    <a:pt x="372127" y="83303"/>
                    <a:pt x="372127" y="186063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02A29C0A-66A9-44D7-AEBE-9E8936B9A42A}"/>
                </a:ext>
              </a:extLst>
            </p:cNvPr>
            <p:cNvSpPr/>
            <p:nvPr/>
          </p:nvSpPr>
          <p:spPr>
            <a:xfrm>
              <a:off x="4562495" y="3050860"/>
              <a:ext cx="571630" cy="571544"/>
            </a:xfrm>
            <a:custGeom>
              <a:avLst/>
              <a:gdLst>
                <a:gd name="connsiteX0" fmla="*/ 113360 w 401462"/>
                <a:gd name="connsiteY0" fmla="*/ 381427 h 401403"/>
                <a:gd name="connsiteX1" fmla="*/ 34927 w 401462"/>
                <a:gd name="connsiteY1" fmla="*/ 313740 h 401403"/>
                <a:gd name="connsiteX2" fmla="*/ 3566 w 401462"/>
                <a:gd name="connsiteY2" fmla="*/ 163417 h 401403"/>
                <a:gd name="connsiteX3" fmla="*/ 238046 w 401462"/>
                <a:gd name="connsiteY3" fmla="*/ 3515 h 401403"/>
                <a:gd name="connsiteX4" fmla="*/ 397947 w 401462"/>
                <a:gd name="connsiteY4" fmla="*/ 237994 h 401403"/>
                <a:gd name="connsiteX5" fmla="*/ 313850 w 401462"/>
                <a:gd name="connsiteY5" fmla="*/ 366476 h 401403"/>
                <a:gd name="connsiteX6" fmla="*/ 163526 w 401462"/>
                <a:gd name="connsiteY6" fmla="*/ 397837 h 401403"/>
                <a:gd name="connsiteX7" fmla="*/ 113360 w 401462"/>
                <a:gd name="connsiteY7" fmla="*/ 381427 h 401403"/>
                <a:gd name="connsiteX8" fmla="*/ 275072 w 401462"/>
                <a:gd name="connsiteY8" fmla="*/ 46148 h 401403"/>
                <a:gd name="connsiteX9" fmla="*/ 232556 w 401462"/>
                <a:gd name="connsiteY9" fmla="*/ 32190 h 401403"/>
                <a:gd name="connsiteX10" fmla="*/ 32183 w 401462"/>
                <a:gd name="connsiteY10" fmla="*/ 168790 h 401403"/>
                <a:gd name="connsiteX11" fmla="*/ 58989 w 401462"/>
                <a:gd name="connsiteY11" fmla="*/ 297271 h 401403"/>
                <a:gd name="connsiteX12" fmla="*/ 168782 w 401462"/>
                <a:gd name="connsiteY12" fmla="*/ 369163 h 401403"/>
                <a:gd name="connsiteX13" fmla="*/ 297264 w 401462"/>
                <a:gd name="connsiteY13" fmla="*/ 342357 h 401403"/>
                <a:gd name="connsiteX14" fmla="*/ 369155 w 401462"/>
                <a:gd name="connsiteY14" fmla="*/ 232563 h 401403"/>
                <a:gd name="connsiteX15" fmla="*/ 275072 w 401462"/>
                <a:gd name="connsiteY15" fmla="*/ 46148 h 40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462" h="401403">
                  <a:moveTo>
                    <a:pt x="113360" y="381427"/>
                  </a:moveTo>
                  <a:cubicBezTo>
                    <a:pt x="82057" y="366359"/>
                    <a:pt x="55076" y="343233"/>
                    <a:pt x="34927" y="313740"/>
                  </a:cubicBezTo>
                  <a:cubicBezTo>
                    <a:pt x="4734" y="269472"/>
                    <a:pt x="-6420" y="216036"/>
                    <a:pt x="3566" y="163417"/>
                  </a:cubicBezTo>
                  <a:cubicBezTo>
                    <a:pt x="24123" y="54674"/>
                    <a:pt x="129303" y="-17042"/>
                    <a:pt x="238046" y="3515"/>
                  </a:cubicBezTo>
                  <a:cubicBezTo>
                    <a:pt x="346788" y="24072"/>
                    <a:pt x="418504" y="129252"/>
                    <a:pt x="397947" y="237994"/>
                  </a:cubicBezTo>
                  <a:cubicBezTo>
                    <a:pt x="387960" y="290672"/>
                    <a:pt x="358118" y="336283"/>
                    <a:pt x="313850" y="366476"/>
                  </a:cubicBezTo>
                  <a:cubicBezTo>
                    <a:pt x="269582" y="396669"/>
                    <a:pt x="216145" y="407824"/>
                    <a:pt x="163526" y="397837"/>
                  </a:cubicBezTo>
                  <a:cubicBezTo>
                    <a:pt x="145831" y="394509"/>
                    <a:pt x="129070" y="388961"/>
                    <a:pt x="113360" y="381427"/>
                  </a:cubicBezTo>
                  <a:close/>
                  <a:moveTo>
                    <a:pt x="275072" y="46148"/>
                  </a:moveTo>
                  <a:cubicBezTo>
                    <a:pt x="261873" y="39782"/>
                    <a:pt x="247623" y="35052"/>
                    <a:pt x="232556" y="32190"/>
                  </a:cubicBezTo>
                  <a:cubicBezTo>
                    <a:pt x="139640" y="14611"/>
                    <a:pt x="49761" y="75932"/>
                    <a:pt x="32183" y="168790"/>
                  </a:cubicBezTo>
                  <a:cubicBezTo>
                    <a:pt x="23656" y="213816"/>
                    <a:pt x="33175" y="259428"/>
                    <a:pt x="58989" y="297271"/>
                  </a:cubicBezTo>
                  <a:cubicBezTo>
                    <a:pt x="84802" y="335115"/>
                    <a:pt x="123755" y="360636"/>
                    <a:pt x="168782" y="369163"/>
                  </a:cubicBezTo>
                  <a:cubicBezTo>
                    <a:pt x="213809" y="377689"/>
                    <a:pt x="259420" y="368170"/>
                    <a:pt x="297264" y="342357"/>
                  </a:cubicBezTo>
                  <a:cubicBezTo>
                    <a:pt x="335108" y="316543"/>
                    <a:pt x="360629" y="277532"/>
                    <a:pt x="369155" y="232563"/>
                  </a:cubicBezTo>
                  <a:cubicBezTo>
                    <a:pt x="383931" y="154715"/>
                    <a:pt x="343284" y="78969"/>
                    <a:pt x="275072" y="4614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6802D81C-513E-43F9-BE33-7554E70B7D3D}"/>
                </a:ext>
              </a:extLst>
            </p:cNvPr>
            <p:cNvSpPr/>
            <p:nvPr/>
          </p:nvSpPr>
          <p:spPr>
            <a:xfrm rot="21365370">
              <a:off x="4583440" y="4273712"/>
              <a:ext cx="529876" cy="529877"/>
            </a:xfrm>
            <a:custGeom>
              <a:avLst/>
              <a:gdLst>
                <a:gd name="connsiteX0" fmla="*/ 372140 w 372140"/>
                <a:gd name="connsiteY0" fmla="*/ 186070 h 372140"/>
                <a:gd name="connsiteX1" fmla="*/ 186070 w 372140"/>
                <a:gd name="connsiteY1" fmla="*/ 372140 h 372140"/>
                <a:gd name="connsiteX2" fmla="*/ 0 w 372140"/>
                <a:gd name="connsiteY2" fmla="*/ 186070 h 372140"/>
                <a:gd name="connsiteX3" fmla="*/ 186070 w 372140"/>
                <a:gd name="connsiteY3" fmla="*/ 0 h 372140"/>
                <a:gd name="connsiteX4" fmla="*/ 372140 w 372140"/>
                <a:gd name="connsiteY4" fmla="*/ 186070 h 37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40" h="372140">
                  <a:moveTo>
                    <a:pt x="372140" y="186070"/>
                  </a:moveTo>
                  <a:cubicBezTo>
                    <a:pt x="372140" y="288834"/>
                    <a:pt x="288834" y="372140"/>
                    <a:pt x="186070" y="372140"/>
                  </a:cubicBezTo>
                  <a:cubicBezTo>
                    <a:pt x="83306" y="372140"/>
                    <a:pt x="0" y="288834"/>
                    <a:pt x="0" y="186070"/>
                  </a:cubicBezTo>
                  <a:cubicBezTo>
                    <a:pt x="0" y="83307"/>
                    <a:pt x="83306" y="0"/>
                    <a:pt x="186070" y="0"/>
                  </a:cubicBezTo>
                  <a:cubicBezTo>
                    <a:pt x="288834" y="0"/>
                    <a:pt x="372140" y="83307"/>
                    <a:pt x="372140" y="186070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22AA6ED3-65F3-4739-B1FF-EE597D87B561}"/>
                </a:ext>
              </a:extLst>
            </p:cNvPr>
            <p:cNvSpPr/>
            <p:nvPr/>
          </p:nvSpPr>
          <p:spPr>
            <a:xfrm>
              <a:off x="4562756" y="4252956"/>
              <a:ext cx="571366" cy="571364"/>
            </a:xfrm>
            <a:custGeom>
              <a:avLst/>
              <a:gdLst>
                <a:gd name="connsiteX0" fmla="*/ 287402 w 401279"/>
                <a:gd name="connsiteY0" fmla="*/ 381602 h 401277"/>
                <a:gd name="connsiteX1" fmla="*/ 185609 w 401279"/>
                <a:gd name="connsiteY1" fmla="*/ 400699 h 401277"/>
                <a:gd name="connsiteX2" fmla="*/ 48484 w 401279"/>
                <a:gd name="connsiteY2" fmla="*/ 331494 h 401277"/>
                <a:gd name="connsiteX3" fmla="*/ 69683 w 401279"/>
                <a:gd name="connsiteY3" fmla="*/ 48484 h 401277"/>
                <a:gd name="connsiteX4" fmla="*/ 352694 w 401279"/>
                <a:gd name="connsiteY4" fmla="*/ 69683 h 401277"/>
                <a:gd name="connsiteX5" fmla="*/ 400699 w 401279"/>
                <a:gd name="connsiteY5" fmla="*/ 215568 h 401277"/>
                <a:gd name="connsiteX6" fmla="*/ 331494 w 401279"/>
                <a:gd name="connsiteY6" fmla="*/ 352694 h 401277"/>
                <a:gd name="connsiteX7" fmla="*/ 287402 w 401279"/>
                <a:gd name="connsiteY7" fmla="*/ 381602 h 401277"/>
                <a:gd name="connsiteX8" fmla="*/ 126157 w 401279"/>
                <a:gd name="connsiteY8" fmla="*/ 46089 h 401277"/>
                <a:gd name="connsiteX9" fmla="*/ 88780 w 401279"/>
                <a:gd name="connsiteY9" fmla="*/ 70618 h 401277"/>
                <a:gd name="connsiteX10" fmla="*/ 70676 w 401279"/>
                <a:gd name="connsiteY10" fmla="*/ 312456 h 401277"/>
                <a:gd name="connsiteX11" fmla="*/ 187828 w 401279"/>
                <a:gd name="connsiteY11" fmla="*/ 371615 h 401277"/>
                <a:gd name="connsiteX12" fmla="*/ 312514 w 401279"/>
                <a:gd name="connsiteY12" fmla="*/ 330560 h 401277"/>
                <a:gd name="connsiteX13" fmla="*/ 371674 w 401279"/>
                <a:gd name="connsiteY13" fmla="*/ 213408 h 401277"/>
                <a:gd name="connsiteX14" fmla="*/ 330618 w 401279"/>
                <a:gd name="connsiteY14" fmla="*/ 88780 h 401277"/>
                <a:gd name="connsiteX15" fmla="*/ 126157 w 401279"/>
                <a:gd name="connsiteY15" fmla="*/ 46089 h 40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279" h="401277">
                  <a:moveTo>
                    <a:pt x="287402" y="381602"/>
                  </a:moveTo>
                  <a:cubicBezTo>
                    <a:pt x="256099" y="396669"/>
                    <a:pt x="221175" y="403385"/>
                    <a:pt x="185609" y="400699"/>
                  </a:cubicBezTo>
                  <a:cubicBezTo>
                    <a:pt x="132172" y="396728"/>
                    <a:pt x="83466" y="372141"/>
                    <a:pt x="48484" y="331494"/>
                  </a:cubicBezTo>
                  <a:cubicBezTo>
                    <a:pt x="-23699" y="247631"/>
                    <a:pt x="-14180" y="120667"/>
                    <a:pt x="69683" y="48484"/>
                  </a:cubicBezTo>
                  <a:cubicBezTo>
                    <a:pt x="153547" y="-23700"/>
                    <a:pt x="280510" y="-14180"/>
                    <a:pt x="352694" y="69683"/>
                  </a:cubicBezTo>
                  <a:cubicBezTo>
                    <a:pt x="387676" y="110330"/>
                    <a:pt x="404729" y="162132"/>
                    <a:pt x="400699" y="215568"/>
                  </a:cubicBezTo>
                  <a:cubicBezTo>
                    <a:pt x="396728" y="269005"/>
                    <a:pt x="372141" y="317712"/>
                    <a:pt x="331494" y="352694"/>
                  </a:cubicBezTo>
                  <a:cubicBezTo>
                    <a:pt x="317945" y="364315"/>
                    <a:pt x="303111" y="374010"/>
                    <a:pt x="287402" y="381602"/>
                  </a:cubicBezTo>
                  <a:close/>
                  <a:moveTo>
                    <a:pt x="126157" y="46089"/>
                  </a:moveTo>
                  <a:cubicBezTo>
                    <a:pt x="112958" y="52455"/>
                    <a:pt x="100402" y="60631"/>
                    <a:pt x="88780" y="70618"/>
                  </a:cubicBezTo>
                  <a:cubicBezTo>
                    <a:pt x="17123" y="132289"/>
                    <a:pt x="9005" y="240798"/>
                    <a:pt x="70676" y="312456"/>
                  </a:cubicBezTo>
                  <a:cubicBezTo>
                    <a:pt x="100577" y="347145"/>
                    <a:pt x="142159" y="368170"/>
                    <a:pt x="187828" y="371615"/>
                  </a:cubicBezTo>
                  <a:cubicBezTo>
                    <a:pt x="233498" y="375003"/>
                    <a:pt x="277766" y="360461"/>
                    <a:pt x="312514" y="330560"/>
                  </a:cubicBezTo>
                  <a:cubicBezTo>
                    <a:pt x="347204" y="300658"/>
                    <a:pt x="368228" y="259077"/>
                    <a:pt x="371674" y="213408"/>
                  </a:cubicBezTo>
                  <a:cubicBezTo>
                    <a:pt x="375120" y="167738"/>
                    <a:pt x="360519" y="123471"/>
                    <a:pt x="330618" y="88780"/>
                  </a:cubicBezTo>
                  <a:cubicBezTo>
                    <a:pt x="278875" y="28686"/>
                    <a:pt x="194311" y="13268"/>
                    <a:pt x="126157" y="46089"/>
                  </a:cubicBezTo>
                  <a:close/>
                </a:path>
              </a:pathLst>
            </a:custGeom>
            <a:solidFill>
              <a:schemeClr val="accent6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BCB9FE52-78DE-4B84-A40D-633ED2B48D34}"/>
                </a:ext>
              </a:extLst>
            </p:cNvPr>
            <p:cNvSpPr/>
            <p:nvPr/>
          </p:nvSpPr>
          <p:spPr>
            <a:xfrm rot="18410956">
              <a:off x="5523189" y="5023013"/>
              <a:ext cx="529851" cy="529854"/>
            </a:xfrm>
            <a:custGeom>
              <a:avLst/>
              <a:gdLst>
                <a:gd name="connsiteX0" fmla="*/ 372122 w 372122"/>
                <a:gd name="connsiteY0" fmla="*/ 186061 h 372122"/>
                <a:gd name="connsiteX1" fmla="*/ 186061 w 372122"/>
                <a:gd name="connsiteY1" fmla="*/ 372122 h 372122"/>
                <a:gd name="connsiteX2" fmla="*/ 0 w 372122"/>
                <a:gd name="connsiteY2" fmla="*/ 186061 h 372122"/>
                <a:gd name="connsiteX3" fmla="*/ 186061 w 372122"/>
                <a:gd name="connsiteY3" fmla="*/ 0 h 372122"/>
                <a:gd name="connsiteX4" fmla="*/ 372122 w 372122"/>
                <a:gd name="connsiteY4" fmla="*/ 186061 h 37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2" h="372122">
                  <a:moveTo>
                    <a:pt x="372122" y="186061"/>
                  </a:moveTo>
                  <a:cubicBezTo>
                    <a:pt x="372122" y="288820"/>
                    <a:pt x="288820" y="372122"/>
                    <a:pt x="186061" y="372122"/>
                  </a:cubicBezTo>
                  <a:cubicBezTo>
                    <a:pt x="83302" y="372122"/>
                    <a:pt x="0" y="288820"/>
                    <a:pt x="0" y="186061"/>
                  </a:cubicBezTo>
                  <a:cubicBezTo>
                    <a:pt x="0" y="83302"/>
                    <a:pt x="83303" y="0"/>
                    <a:pt x="186061" y="0"/>
                  </a:cubicBezTo>
                  <a:cubicBezTo>
                    <a:pt x="288820" y="0"/>
                    <a:pt x="372122" y="83302"/>
                    <a:pt x="372122" y="186061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94AAE6E-82DB-4388-B2B9-22BA1A1F1C62}"/>
                </a:ext>
              </a:extLst>
            </p:cNvPr>
            <p:cNvSpPr/>
            <p:nvPr/>
          </p:nvSpPr>
          <p:spPr>
            <a:xfrm>
              <a:off x="5502462" y="5002173"/>
              <a:ext cx="571506" cy="571512"/>
            </a:xfrm>
            <a:custGeom>
              <a:avLst/>
              <a:gdLst>
                <a:gd name="connsiteX0" fmla="*/ 396334 w 401375"/>
                <a:gd name="connsiteY0" fmla="*/ 245659 h 401381"/>
                <a:gd name="connsiteX1" fmla="*/ 347803 w 401375"/>
                <a:gd name="connsiteY1" fmla="*/ 337172 h 401381"/>
                <a:gd name="connsiteX2" fmla="*/ 208225 w 401375"/>
                <a:gd name="connsiteY2" fmla="*/ 401238 h 401381"/>
                <a:gd name="connsiteX3" fmla="*/ 143 w 401375"/>
                <a:gd name="connsiteY3" fmla="*/ 208224 h 401381"/>
                <a:gd name="connsiteX4" fmla="*/ 193158 w 401375"/>
                <a:gd name="connsiteY4" fmla="*/ 142 h 401381"/>
                <a:gd name="connsiteX5" fmla="*/ 337174 w 401375"/>
                <a:gd name="connsiteY5" fmla="*/ 53578 h 401381"/>
                <a:gd name="connsiteX6" fmla="*/ 401240 w 401375"/>
                <a:gd name="connsiteY6" fmla="*/ 193156 h 401381"/>
                <a:gd name="connsiteX7" fmla="*/ 396334 w 401375"/>
                <a:gd name="connsiteY7" fmla="*/ 245659 h 401381"/>
                <a:gd name="connsiteX8" fmla="*/ 33490 w 401375"/>
                <a:gd name="connsiteY8" fmla="*/ 162613 h 401381"/>
                <a:gd name="connsiteX9" fmla="*/ 29343 w 401375"/>
                <a:gd name="connsiteY9" fmla="*/ 207173 h 401381"/>
                <a:gd name="connsiteX10" fmla="*/ 207115 w 401375"/>
                <a:gd name="connsiteY10" fmla="*/ 372096 h 401381"/>
                <a:gd name="connsiteX11" fmla="*/ 326370 w 401375"/>
                <a:gd name="connsiteY11" fmla="*/ 317375 h 401381"/>
                <a:gd name="connsiteX12" fmla="*/ 371981 w 401375"/>
                <a:gd name="connsiteY12" fmla="*/ 194324 h 401381"/>
                <a:gd name="connsiteX13" fmla="*/ 317259 w 401375"/>
                <a:gd name="connsiteY13" fmla="*/ 75070 h 401381"/>
                <a:gd name="connsiteX14" fmla="*/ 194209 w 401375"/>
                <a:gd name="connsiteY14" fmla="*/ 29459 h 401381"/>
                <a:gd name="connsiteX15" fmla="*/ 33490 w 401375"/>
                <a:gd name="connsiteY15" fmla="*/ 162613 h 40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375" h="401381">
                  <a:moveTo>
                    <a:pt x="396334" y="245659"/>
                  </a:moveTo>
                  <a:cubicBezTo>
                    <a:pt x="388625" y="279531"/>
                    <a:pt x="372098" y="311009"/>
                    <a:pt x="347803" y="337172"/>
                  </a:cubicBezTo>
                  <a:cubicBezTo>
                    <a:pt x="311361" y="376476"/>
                    <a:pt x="261779" y="399194"/>
                    <a:pt x="208225" y="401238"/>
                  </a:cubicBezTo>
                  <a:cubicBezTo>
                    <a:pt x="97672" y="405385"/>
                    <a:pt x="4289" y="318835"/>
                    <a:pt x="143" y="208224"/>
                  </a:cubicBezTo>
                  <a:cubicBezTo>
                    <a:pt x="-4003" y="97671"/>
                    <a:pt x="82546" y="4346"/>
                    <a:pt x="193158" y="142"/>
                  </a:cubicBezTo>
                  <a:cubicBezTo>
                    <a:pt x="246711" y="-1844"/>
                    <a:pt x="297870" y="17078"/>
                    <a:pt x="337174" y="53578"/>
                  </a:cubicBezTo>
                  <a:cubicBezTo>
                    <a:pt x="376478" y="90020"/>
                    <a:pt x="399196" y="139603"/>
                    <a:pt x="401240" y="193156"/>
                  </a:cubicBezTo>
                  <a:cubicBezTo>
                    <a:pt x="401882" y="211027"/>
                    <a:pt x="400247" y="228664"/>
                    <a:pt x="396334" y="245659"/>
                  </a:cubicBezTo>
                  <a:close/>
                  <a:moveTo>
                    <a:pt x="33490" y="162613"/>
                  </a:moveTo>
                  <a:cubicBezTo>
                    <a:pt x="30219" y="176921"/>
                    <a:pt x="28759" y="191813"/>
                    <a:pt x="29343" y="207173"/>
                  </a:cubicBezTo>
                  <a:cubicBezTo>
                    <a:pt x="32906" y="301665"/>
                    <a:pt x="112623" y="375659"/>
                    <a:pt x="207115" y="372096"/>
                  </a:cubicBezTo>
                  <a:cubicBezTo>
                    <a:pt x="252902" y="370403"/>
                    <a:pt x="295242" y="350955"/>
                    <a:pt x="326370" y="317375"/>
                  </a:cubicBezTo>
                  <a:cubicBezTo>
                    <a:pt x="357498" y="283794"/>
                    <a:pt x="373733" y="240110"/>
                    <a:pt x="371981" y="194324"/>
                  </a:cubicBezTo>
                  <a:cubicBezTo>
                    <a:pt x="370287" y="148538"/>
                    <a:pt x="350840" y="106197"/>
                    <a:pt x="317259" y="75070"/>
                  </a:cubicBezTo>
                  <a:cubicBezTo>
                    <a:pt x="283679" y="43942"/>
                    <a:pt x="239995" y="27707"/>
                    <a:pt x="194209" y="29459"/>
                  </a:cubicBezTo>
                  <a:cubicBezTo>
                    <a:pt x="115076" y="32321"/>
                    <a:pt x="50309" y="88794"/>
                    <a:pt x="33490" y="162613"/>
                  </a:cubicBezTo>
                  <a:close/>
                </a:path>
              </a:pathLst>
            </a:custGeom>
            <a:solidFill>
              <a:schemeClr val="accent5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F37C329B-1A52-4E5D-A05A-BAC7B0620857}"/>
                </a:ext>
              </a:extLst>
            </p:cNvPr>
            <p:cNvSpPr/>
            <p:nvPr/>
          </p:nvSpPr>
          <p:spPr>
            <a:xfrm rot="21080641">
              <a:off x="6695173" y="4755123"/>
              <a:ext cx="529858" cy="529858"/>
            </a:xfrm>
            <a:custGeom>
              <a:avLst/>
              <a:gdLst>
                <a:gd name="connsiteX0" fmla="*/ 372126 w 372126"/>
                <a:gd name="connsiteY0" fmla="*/ 186063 h 372126"/>
                <a:gd name="connsiteX1" fmla="*/ 186063 w 372126"/>
                <a:gd name="connsiteY1" fmla="*/ 372126 h 372126"/>
                <a:gd name="connsiteX2" fmla="*/ 0 w 372126"/>
                <a:gd name="connsiteY2" fmla="*/ 186063 h 372126"/>
                <a:gd name="connsiteX3" fmla="*/ 186063 w 372126"/>
                <a:gd name="connsiteY3" fmla="*/ 0 h 372126"/>
                <a:gd name="connsiteX4" fmla="*/ 372126 w 372126"/>
                <a:gd name="connsiteY4" fmla="*/ 186063 h 37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26" h="372126">
                  <a:moveTo>
                    <a:pt x="372126" y="186063"/>
                  </a:moveTo>
                  <a:cubicBezTo>
                    <a:pt x="372126" y="288823"/>
                    <a:pt x="288823" y="372126"/>
                    <a:pt x="186063" y="372126"/>
                  </a:cubicBezTo>
                  <a:cubicBezTo>
                    <a:pt x="83303" y="372126"/>
                    <a:pt x="0" y="288823"/>
                    <a:pt x="0" y="186063"/>
                  </a:cubicBezTo>
                  <a:cubicBezTo>
                    <a:pt x="0" y="83304"/>
                    <a:pt x="83303" y="0"/>
                    <a:pt x="186063" y="0"/>
                  </a:cubicBezTo>
                  <a:cubicBezTo>
                    <a:pt x="288823" y="0"/>
                    <a:pt x="372126" y="83304"/>
                    <a:pt x="372126" y="186063"/>
                  </a:cubicBezTo>
                  <a:close/>
                </a:path>
              </a:pathLst>
            </a:custGeom>
            <a:solidFill>
              <a:schemeClr val="bg1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64B9DCAB-6395-4BBB-8E4A-27101AF38FB4}"/>
                </a:ext>
              </a:extLst>
            </p:cNvPr>
            <p:cNvSpPr/>
            <p:nvPr/>
          </p:nvSpPr>
          <p:spPr>
            <a:xfrm>
              <a:off x="6674349" y="4734560"/>
              <a:ext cx="571456" cy="571456"/>
            </a:xfrm>
            <a:custGeom>
              <a:avLst/>
              <a:gdLst>
                <a:gd name="connsiteX0" fmla="*/ 357764 w 401341"/>
                <a:gd name="connsiteY0" fmla="*/ 75756 h 401341"/>
                <a:gd name="connsiteX1" fmla="*/ 399053 w 401341"/>
                <a:gd name="connsiteY1" fmla="*/ 170774 h 401341"/>
                <a:gd name="connsiteX2" fmla="*/ 362086 w 401341"/>
                <a:gd name="connsiteY2" fmla="*/ 319871 h 401341"/>
                <a:gd name="connsiteX3" fmla="*/ 81470 w 401341"/>
                <a:gd name="connsiteY3" fmla="*/ 362212 h 401341"/>
                <a:gd name="connsiteX4" fmla="*/ 39129 w 401341"/>
                <a:gd name="connsiteY4" fmla="*/ 81596 h 401341"/>
                <a:gd name="connsiteX5" fmla="*/ 170648 w 401341"/>
                <a:gd name="connsiteY5" fmla="*/ 2288 h 401341"/>
                <a:gd name="connsiteX6" fmla="*/ 319745 w 401341"/>
                <a:gd name="connsiteY6" fmla="*/ 39256 h 401341"/>
                <a:gd name="connsiteX7" fmla="*/ 357764 w 401341"/>
                <a:gd name="connsiteY7" fmla="*/ 75756 h 401341"/>
                <a:gd name="connsiteX8" fmla="*/ 66578 w 401341"/>
                <a:gd name="connsiteY8" fmla="*/ 307665 h 401341"/>
                <a:gd name="connsiteX9" fmla="*/ 98815 w 401341"/>
                <a:gd name="connsiteY9" fmla="*/ 338676 h 401341"/>
                <a:gd name="connsiteX10" fmla="*/ 338609 w 401341"/>
                <a:gd name="connsiteY10" fmla="*/ 302468 h 401341"/>
                <a:gd name="connsiteX11" fmla="*/ 370204 w 401341"/>
                <a:gd name="connsiteY11" fmla="*/ 175096 h 401341"/>
                <a:gd name="connsiteX12" fmla="*/ 302459 w 401341"/>
                <a:gd name="connsiteY12" fmla="*/ 62674 h 401341"/>
                <a:gd name="connsiteX13" fmla="*/ 175086 w 401341"/>
                <a:gd name="connsiteY13" fmla="*/ 31079 h 401341"/>
                <a:gd name="connsiteX14" fmla="*/ 62665 w 401341"/>
                <a:gd name="connsiteY14" fmla="*/ 98825 h 401341"/>
                <a:gd name="connsiteX15" fmla="*/ 66578 w 401341"/>
                <a:gd name="connsiteY15" fmla="*/ 307665 h 40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1341" h="401341">
                  <a:moveTo>
                    <a:pt x="357764" y="75756"/>
                  </a:moveTo>
                  <a:cubicBezTo>
                    <a:pt x="379431" y="102912"/>
                    <a:pt x="393739" y="135442"/>
                    <a:pt x="399053" y="170774"/>
                  </a:cubicBezTo>
                  <a:cubicBezTo>
                    <a:pt x="407055" y="223802"/>
                    <a:pt x="393914" y="276713"/>
                    <a:pt x="362086" y="319871"/>
                  </a:cubicBezTo>
                  <a:cubicBezTo>
                    <a:pt x="296385" y="408933"/>
                    <a:pt x="170531" y="427913"/>
                    <a:pt x="81470" y="362212"/>
                  </a:cubicBezTo>
                  <a:cubicBezTo>
                    <a:pt x="-7591" y="296511"/>
                    <a:pt x="-26572" y="170657"/>
                    <a:pt x="39129" y="81596"/>
                  </a:cubicBezTo>
                  <a:cubicBezTo>
                    <a:pt x="70958" y="38438"/>
                    <a:pt x="117679" y="10289"/>
                    <a:pt x="170648" y="2288"/>
                  </a:cubicBezTo>
                  <a:cubicBezTo>
                    <a:pt x="223676" y="-5713"/>
                    <a:pt x="276587" y="7427"/>
                    <a:pt x="319745" y="39256"/>
                  </a:cubicBezTo>
                  <a:cubicBezTo>
                    <a:pt x="334170" y="49826"/>
                    <a:pt x="346902" y="62149"/>
                    <a:pt x="357764" y="75756"/>
                  </a:cubicBezTo>
                  <a:close/>
                  <a:moveTo>
                    <a:pt x="66578" y="307665"/>
                  </a:moveTo>
                  <a:cubicBezTo>
                    <a:pt x="75688" y="319112"/>
                    <a:pt x="86493" y="329566"/>
                    <a:pt x="98815" y="338676"/>
                  </a:cubicBezTo>
                  <a:cubicBezTo>
                    <a:pt x="174911" y="394800"/>
                    <a:pt x="282486" y="378564"/>
                    <a:pt x="338609" y="302468"/>
                  </a:cubicBezTo>
                  <a:cubicBezTo>
                    <a:pt x="365824" y="265617"/>
                    <a:pt x="377037" y="220357"/>
                    <a:pt x="370204" y="175096"/>
                  </a:cubicBezTo>
                  <a:cubicBezTo>
                    <a:pt x="363371" y="129835"/>
                    <a:pt x="339309" y="89889"/>
                    <a:pt x="302459" y="62674"/>
                  </a:cubicBezTo>
                  <a:cubicBezTo>
                    <a:pt x="265608" y="35459"/>
                    <a:pt x="220347" y="24247"/>
                    <a:pt x="175086" y="31079"/>
                  </a:cubicBezTo>
                  <a:cubicBezTo>
                    <a:pt x="129767" y="37912"/>
                    <a:pt x="89880" y="61974"/>
                    <a:pt x="62665" y="98825"/>
                  </a:cubicBezTo>
                  <a:cubicBezTo>
                    <a:pt x="15594" y="162657"/>
                    <a:pt x="19390" y="248505"/>
                    <a:pt x="66578" y="307665"/>
                  </a:cubicBezTo>
                  <a:close/>
                </a:path>
              </a:pathLst>
            </a:custGeom>
            <a:solidFill>
              <a:schemeClr val="accent4"/>
            </a:solidFill>
            <a:ln w="5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33E2F4-297C-4FB1-BC6C-11CE9B9DC2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Seven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5E3B8-58EA-4C2B-8470-77554CB78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DDACBB9-5BF7-4CE2-AB4D-93162351A376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C819072-C72A-4E7B-8388-25A64B4EF8C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DC8C79A-B39C-4060-9A3A-7B701B680ED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6BA92BD-CC77-406D-A523-45EB2C7E82CF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19DA2CA-C9E1-4B5E-BA81-DAC7FF7E787B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E967D85-1AA6-4B54-908E-A27E9475E0F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EAE07DD-57A7-4CAB-95F6-46026AF101A4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6C02B1D-5F33-401A-BB61-7FB0B4B7809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75F2844-14AD-4243-ACD4-0F0CC159F08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1D81168-3189-4DD5-AD65-1DEDE9349E04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880DAC-2B63-4DDF-928A-3FEDD7734D8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0B3B9C-8A89-4DC0-8321-9576CC630E3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54FF2F0-CCD1-435F-9679-07739CEB44A4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4283F43-DA75-4A40-A50F-80156574E3A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7ADB68D-163E-45DE-A9F1-D49D85C6587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1BB75AE-7840-4220-B462-6B087B0AA5D8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D78ED5-0892-4365-8652-BFF915A6E41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5B8DD17-CA4D-48FC-8D76-8CD7F3F00316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2846E12-3959-4838-A464-5125E9666498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B67E049-2A92-4058-90BC-9A871D1D1C8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F46DF44-D0B7-429B-B1EA-18197B58831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4" name="Graphic 53">
            <a:extLst>
              <a:ext uri="{FF2B5EF4-FFF2-40B4-BE49-F238E27FC236}">
                <a16:creationId xmlns:a16="http://schemas.microsoft.com/office/drawing/2014/main" id="{7458CCDD-1CDF-449C-A67E-B1E0F8160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9823" y="3251899"/>
            <a:ext cx="185514" cy="185514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BE1022D8-5D8A-408A-A5FC-7299D1784B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4527" y="3818827"/>
            <a:ext cx="185514" cy="185514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05A31E80-6A11-4058-B518-4B5F5D9C5C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44175" y="4895556"/>
            <a:ext cx="185514" cy="185514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4A3E134-2C43-42BE-A67B-D140625835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98127" y="5172139"/>
            <a:ext cx="185514" cy="185514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0C34C69E-D6B8-44C8-980C-8837BB4E7C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83727" y="4428427"/>
            <a:ext cx="185514" cy="185514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DB98BC12-5B22-42EE-94B4-769F245082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44175" y="2776411"/>
            <a:ext cx="185514" cy="185514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7279D5D-2D24-44EC-943E-614A3544211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04141" y="2548961"/>
            <a:ext cx="185514" cy="18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93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0D8664-EE65-411E-BE5B-E57B419B680B}"/>
              </a:ext>
            </a:extLst>
          </p:cNvPr>
          <p:cNvGrpSpPr/>
          <p:nvPr/>
        </p:nvGrpSpPr>
        <p:grpSpPr>
          <a:xfrm>
            <a:off x="4145556" y="1756328"/>
            <a:ext cx="3875700" cy="4363734"/>
            <a:chOff x="4433969" y="1780116"/>
            <a:chExt cx="3298874" cy="371427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3C2F1C2-D480-4BBE-B4D2-81DD9ED0E5CD}"/>
                </a:ext>
              </a:extLst>
            </p:cNvPr>
            <p:cNvSpPr/>
            <p:nvPr/>
          </p:nvSpPr>
          <p:spPr>
            <a:xfrm>
              <a:off x="4923529" y="1780116"/>
              <a:ext cx="1828753" cy="2681281"/>
            </a:xfrm>
            <a:custGeom>
              <a:avLst/>
              <a:gdLst>
                <a:gd name="connsiteX0" fmla="*/ 564423 w 1828753"/>
                <a:gd name="connsiteY0" fmla="*/ 1500286 h 2681281"/>
                <a:gd name="connsiteX1" fmla="*/ 450765 w 1828753"/>
                <a:gd name="connsiteY1" fmla="*/ 2242882 h 2681281"/>
                <a:gd name="connsiteX2" fmla="*/ 1390353 w 1828753"/>
                <a:gd name="connsiteY2" fmla="*/ 2624736 h 2681281"/>
                <a:gd name="connsiteX3" fmla="*/ 1772208 w 1828753"/>
                <a:gd name="connsiteY3" fmla="*/ 1685149 h 2681281"/>
                <a:gd name="connsiteX4" fmla="*/ 1160791 w 1828753"/>
                <a:gd name="connsiteY4" fmla="*/ 1248487 h 2681281"/>
                <a:gd name="connsiteX5" fmla="*/ 916628 w 1828753"/>
                <a:gd name="connsiteY5" fmla="*/ 1083391 h 2681281"/>
                <a:gd name="connsiteX6" fmla="*/ 880239 w 1828753"/>
                <a:gd name="connsiteY6" fmla="*/ 689855 h 2681281"/>
                <a:gd name="connsiteX7" fmla="*/ 899332 w 1828753"/>
                <a:gd name="connsiteY7" fmla="*/ 286212 h 2681281"/>
                <a:gd name="connsiteX8" fmla="*/ 286118 w 1828753"/>
                <a:gd name="connsiteY8" fmla="*/ 36884 h 2681281"/>
                <a:gd name="connsiteX9" fmla="*/ 37013 w 1828753"/>
                <a:gd name="connsiteY9" fmla="*/ 650098 h 2681281"/>
                <a:gd name="connsiteX10" fmla="*/ 339577 w 1828753"/>
                <a:gd name="connsiteY10" fmla="*/ 918070 h 2681281"/>
                <a:gd name="connsiteX11" fmla="*/ 616535 w 1828753"/>
                <a:gd name="connsiteY11" fmla="*/ 1210076 h 2681281"/>
                <a:gd name="connsiteX12" fmla="*/ 564423 w 1828753"/>
                <a:gd name="connsiteY12" fmla="*/ 1500286 h 268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753" h="2681281">
                  <a:moveTo>
                    <a:pt x="564423" y="1500286"/>
                  </a:moveTo>
                  <a:cubicBezTo>
                    <a:pt x="395508" y="1700198"/>
                    <a:pt x="342048" y="1985466"/>
                    <a:pt x="450765" y="2242882"/>
                  </a:cubicBezTo>
                  <a:cubicBezTo>
                    <a:pt x="604854" y="2607665"/>
                    <a:pt x="1025344" y="2778601"/>
                    <a:pt x="1390353" y="2624736"/>
                  </a:cubicBezTo>
                  <a:cubicBezTo>
                    <a:pt x="1755137" y="2470647"/>
                    <a:pt x="1926073" y="2050157"/>
                    <a:pt x="1772208" y="1685149"/>
                  </a:cubicBezTo>
                  <a:cubicBezTo>
                    <a:pt x="1663492" y="1427509"/>
                    <a:pt x="1421800" y="1266906"/>
                    <a:pt x="1160791" y="1248487"/>
                  </a:cubicBezTo>
                  <a:cubicBezTo>
                    <a:pt x="1053422" y="1240850"/>
                    <a:pt x="971660" y="1181999"/>
                    <a:pt x="916628" y="1083391"/>
                  </a:cubicBezTo>
                  <a:cubicBezTo>
                    <a:pt x="859574" y="980964"/>
                    <a:pt x="817346" y="821483"/>
                    <a:pt x="880239" y="689855"/>
                  </a:cubicBezTo>
                  <a:cubicBezTo>
                    <a:pt x="939315" y="566539"/>
                    <a:pt x="956610" y="421883"/>
                    <a:pt x="899332" y="286212"/>
                  </a:cubicBezTo>
                  <a:cubicBezTo>
                    <a:pt x="798702" y="48115"/>
                    <a:pt x="524216" y="-63522"/>
                    <a:pt x="286118" y="36884"/>
                  </a:cubicBezTo>
                  <a:cubicBezTo>
                    <a:pt x="48020" y="137514"/>
                    <a:pt x="-63617" y="412000"/>
                    <a:pt x="37013" y="650098"/>
                  </a:cubicBezTo>
                  <a:cubicBezTo>
                    <a:pt x="94292" y="785768"/>
                    <a:pt x="209747" y="875167"/>
                    <a:pt x="339577" y="918070"/>
                  </a:cubicBezTo>
                  <a:cubicBezTo>
                    <a:pt x="550946" y="988151"/>
                    <a:pt x="602833" y="1130336"/>
                    <a:pt x="616535" y="1210076"/>
                  </a:cubicBezTo>
                  <a:cubicBezTo>
                    <a:pt x="635627" y="1321488"/>
                    <a:pt x="634055" y="1418075"/>
                    <a:pt x="564423" y="1500286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FA798E9-D2FE-400E-82E7-5B78AE66753D}"/>
                </a:ext>
              </a:extLst>
            </p:cNvPr>
            <p:cNvSpPr/>
            <p:nvPr/>
          </p:nvSpPr>
          <p:spPr>
            <a:xfrm>
              <a:off x="5317886" y="3027227"/>
              <a:ext cx="2324734" cy="2177831"/>
            </a:xfrm>
            <a:custGeom>
              <a:avLst/>
              <a:gdLst>
                <a:gd name="connsiteX0" fmla="*/ 1412442 w 2324734"/>
                <a:gd name="connsiteY0" fmla="*/ 893343 h 2177831"/>
                <a:gd name="connsiteX1" fmla="*/ 1188046 w 2324734"/>
                <a:gd name="connsiteY1" fmla="*/ 176354 h 2177831"/>
                <a:gd name="connsiteX2" fmla="*/ 176354 w 2324734"/>
                <a:gd name="connsiteY2" fmla="*/ 246211 h 2177831"/>
                <a:gd name="connsiteX3" fmla="*/ 246211 w 2324734"/>
                <a:gd name="connsiteY3" fmla="*/ 1257902 h 2177831"/>
                <a:gd name="connsiteX4" fmla="*/ 987235 w 2324734"/>
                <a:gd name="connsiteY4" fmla="*/ 1381668 h 2177831"/>
                <a:gd name="connsiteX5" fmla="*/ 1279017 w 2324734"/>
                <a:gd name="connsiteY5" fmla="*/ 1422773 h 2177831"/>
                <a:gd name="connsiteX6" fmla="*/ 1388857 w 2324734"/>
                <a:gd name="connsiteY6" fmla="*/ 1691644 h 2177831"/>
                <a:gd name="connsiteX7" fmla="*/ 1549236 w 2324734"/>
                <a:gd name="connsiteY7" fmla="*/ 2062717 h 2177831"/>
                <a:gd name="connsiteX8" fmla="*/ 2209621 w 2324734"/>
                <a:gd name="connsiteY8" fmla="*/ 2017119 h 2177831"/>
                <a:gd name="connsiteX9" fmla="*/ 2164023 w 2324734"/>
                <a:gd name="connsiteY9" fmla="*/ 1356735 h 2177831"/>
                <a:gd name="connsiteX10" fmla="*/ 1774530 w 2324734"/>
                <a:gd name="connsiteY10" fmla="*/ 1248917 h 2177831"/>
                <a:gd name="connsiteX11" fmla="*/ 1493305 w 2324734"/>
                <a:gd name="connsiteY11" fmla="*/ 1177038 h 2177831"/>
                <a:gd name="connsiteX12" fmla="*/ 1412442 w 2324734"/>
                <a:gd name="connsiteY12" fmla="*/ 893343 h 217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4734" h="2177831">
                  <a:moveTo>
                    <a:pt x="1412442" y="893343"/>
                  </a:moveTo>
                  <a:cubicBezTo>
                    <a:pt x="1476234" y="639522"/>
                    <a:pt x="1398965" y="359869"/>
                    <a:pt x="1188046" y="176354"/>
                  </a:cubicBezTo>
                  <a:cubicBezTo>
                    <a:pt x="889300" y="-83756"/>
                    <a:pt x="436465" y="-52534"/>
                    <a:pt x="176354" y="246211"/>
                  </a:cubicBezTo>
                  <a:cubicBezTo>
                    <a:pt x="-83756" y="544956"/>
                    <a:pt x="-52534" y="997791"/>
                    <a:pt x="246211" y="1257902"/>
                  </a:cubicBezTo>
                  <a:cubicBezTo>
                    <a:pt x="457130" y="1441417"/>
                    <a:pt x="744645" y="1479602"/>
                    <a:pt x="987235" y="1381668"/>
                  </a:cubicBezTo>
                  <a:cubicBezTo>
                    <a:pt x="1086967" y="1341236"/>
                    <a:pt x="1193886" y="1348648"/>
                    <a:pt x="1279017" y="1422773"/>
                  </a:cubicBezTo>
                  <a:cubicBezTo>
                    <a:pt x="1367518" y="1499818"/>
                    <a:pt x="1390878" y="1608984"/>
                    <a:pt x="1388857" y="1691644"/>
                  </a:cubicBezTo>
                  <a:cubicBezTo>
                    <a:pt x="1385487" y="1828213"/>
                    <a:pt x="1438049" y="1965905"/>
                    <a:pt x="1549236" y="2062717"/>
                  </a:cubicBezTo>
                  <a:cubicBezTo>
                    <a:pt x="1744207" y="2232530"/>
                    <a:pt x="2039807" y="2212090"/>
                    <a:pt x="2209621" y="2017119"/>
                  </a:cubicBezTo>
                  <a:cubicBezTo>
                    <a:pt x="2379434" y="1822148"/>
                    <a:pt x="2358994" y="1526548"/>
                    <a:pt x="2164023" y="1356735"/>
                  </a:cubicBezTo>
                  <a:cubicBezTo>
                    <a:pt x="2052835" y="1259923"/>
                    <a:pt x="1909303" y="1226904"/>
                    <a:pt x="1774530" y="1248917"/>
                  </a:cubicBezTo>
                  <a:cubicBezTo>
                    <a:pt x="1692993" y="1262170"/>
                    <a:pt x="1581581" y="1254083"/>
                    <a:pt x="1493305" y="1177038"/>
                  </a:cubicBezTo>
                  <a:cubicBezTo>
                    <a:pt x="1408174" y="1102464"/>
                    <a:pt x="1386161" y="997791"/>
                    <a:pt x="1412442" y="893343"/>
                  </a:cubicBezTo>
                  <a:close/>
                </a:path>
              </a:pathLst>
            </a:custGeom>
            <a:solidFill>
              <a:schemeClr val="accent4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FD6C092-108B-4EE8-BB4D-96FB0D6283B0}"/>
                </a:ext>
              </a:extLst>
            </p:cNvPr>
            <p:cNvSpPr/>
            <p:nvPr/>
          </p:nvSpPr>
          <p:spPr>
            <a:xfrm>
              <a:off x="4536678" y="3027208"/>
              <a:ext cx="2215666" cy="1973791"/>
            </a:xfrm>
            <a:custGeom>
              <a:avLst/>
              <a:gdLst>
                <a:gd name="connsiteX0" fmla="*/ 1193190 w 2215666"/>
                <a:gd name="connsiteY0" fmla="*/ 1366189 h 1973791"/>
                <a:gd name="connsiteX1" fmla="*/ 1939829 w 2215666"/>
                <a:gd name="connsiteY1" fmla="*/ 1282405 h 1973791"/>
                <a:gd name="connsiteX2" fmla="*/ 2063595 w 2215666"/>
                <a:gd name="connsiteY2" fmla="*/ 275881 h 1973791"/>
                <a:gd name="connsiteX3" fmla="*/ 1057070 w 2215666"/>
                <a:gd name="connsiteY3" fmla="*/ 151890 h 1973791"/>
                <a:gd name="connsiteX4" fmla="*/ 794713 w 2215666"/>
                <a:gd name="connsiteY4" fmla="*/ 855851 h 1973791"/>
                <a:gd name="connsiteX5" fmla="*/ 698800 w 2215666"/>
                <a:gd name="connsiteY5" fmla="*/ 1134605 h 1973791"/>
                <a:gd name="connsiteX6" fmla="*/ 427458 w 2215666"/>
                <a:gd name="connsiteY6" fmla="*/ 1185369 h 1973791"/>
                <a:gd name="connsiteX7" fmla="*/ 151848 w 2215666"/>
                <a:gd name="connsiteY7" fmla="*/ 1267580 h 1973791"/>
                <a:gd name="connsiteX8" fmla="*/ 83564 w 2215666"/>
                <a:gd name="connsiteY8" fmla="*/ 1821944 h 1973791"/>
                <a:gd name="connsiteX9" fmla="*/ 637928 w 2215666"/>
                <a:gd name="connsiteY9" fmla="*/ 1890228 h 1973791"/>
                <a:gd name="connsiteX10" fmla="*/ 784605 w 2215666"/>
                <a:gd name="connsiteY10" fmla="*/ 1642696 h 1973791"/>
                <a:gd name="connsiteX11" fmla="*/ 899611 w 2215666"/>
                <a:gd name="connsiteY11" fmla="*/ 1391795 h 1973791"/>
                <a:gd name="connsiteX12" fmla="*/ 1193190 w 2215666"/>
                <a:gd name="connsiteY12" fmla="*/ 1366189 h 197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5666" h="1973791">
                  <a:moveTo>
                    <a:pt x="1193190" y="1366189"/>
                  </a:moveTo>
                  <a:cubicBezTo>
                    <a:pt x="1430165" y="1477151"/>
                    <a:pt x="1719476" y="1454464"/>
                    <a:pt x="1939829" y="1282405"/>
                  </a:cubicBezTo>
                  <a:cubicBezTo>
                    <a:pt x="2252052" y="1038692"/>
                    <a:pt x="2307533" y="588103"/>
                    <a:pt x="2063595" y="275881"/>
                  </a:cubicBezTo>
                  <a:cubicBezTo>
                    <a:pt x="1819882" y="-36342"/>
                    <a:pt x="1369293" y="-91823"/>
                    <a:pt x="1057070" y="151890"/>
                  </a:cubicBezTo>
                  <a:cubicBezTo>
                    <a:pt x="836717" y="323950"/>
                    <a:pt x="744622" y="599110"/>
                    <a:pt x="794713" y="855851"/>
                  </a:cubicBezTo>
                  <a:cubicBezTo>
                    <a:pt x="815378" y="961422"/>
                    <a:pt x="787974" y="1064973"/>
                    <a:pt x="698800" y="1134605"/>
                  </a:cubicBezTo>
                  <a:cubicBezTo>
                    <a:pt x="623552" y="1193231"/>
                    <a:pt x="508771" y="1192332"/>
                    <a:pt x="427458" y="1185369"/>
                  </a:cubicBezTo>
                  <a:cubicBezTo>
                    <a:pt x="331994" y="1177507"/>
                    <a:pt x="233161" y="1204013"/>
                    <a:pt x="151848" y="1267580"/>
                  </a:cubicBezTo>
                  <a:cubicBezTo>
                    <a:pt x="-19986" y="1401903"/>
                    <a:pt x="-50535" y="1649884"/>
                    <a:pt x="83564" y="1821944"/>
                  </a:cubicBezTo>
                  <a:cubicBezTo>
                    <a:pt x="217887" y="1993778"/>
                    <a:pt x="465868" y="2024327"/>
                    <a:pt x="637928" y="1890228"/>
                  </a:cubicBezTo>
                  <a:cubicBezTo>
                    <a:pt x="719465" y="1826661"/>
                    <a:pt x="769106" y="1737262"/>
                    <a:pt x="784605" y="1642696"/>
                  </a:cubicBezTo>
                  <a:cubicBezTo>
                    <a:pt x="797408" y="1562058"/>
                    <a:pt x="824363" y="1450421"/>
                    <a:pt x="899611" y="1391795"/>
                  </a:cubicBezTo>
                  <a:cubicBezTo>
                    <a:pt x="988561" y="1322163"/>
                    <a:pt x="1095705" y="1320591"/>
                    <a:pt x="1193190" y="1366189"/>
                  </a:cubicBezTo>
                  <a:close/>
                </a:path>
              </a:pathLst>
            </a:custGeom>
            <a:solidFill>
              <a:schemeClr val="accent6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72F2433-B8AE-47B5-BA9C-9C80FEF20D5D}"/>
                </a:ext>
              </a:extLst>
            </p:cNvPr>
            <p:cNvSpPr/>
            <p:nvPr/>
          </p:nvSpPr>
          <p:spPr>
            <a:xfrm>
              <a:off x="5317826" y="2115671"/>
              <a:ext cx="1774438" cy="2345878"/>
            </a:xfrm>
            <a:custGeom>
              <a:avLst/>
              <a:gdLst>
                <a:gd name="connsiteX0" fmla="*/ 734821 w 1774438"/>
                <a:gd name="connsiteY0" fmla="*/ 911583 h 2345878"/>
                <a:gd name="connsiteX1" fmla="*/ 85443 w 1774438"/>
                <a:gd name="connsiteY1" fmla="*/ 1289395 h 2345878"/>
                <a:gd name="connsiteX2" fmla="*/ 378124 w 1774438"/>
                <a:gd name="connsiteY2" fmla="*/ 2260429 h 2345878"/>
                <a:gd name="connsiteX3" fmla="*/ 1349159 w 1774438"/>
                <a:gd name="connsiteY3" fmla="*/ 1967973 h 2345878"/>
                <a:gd name="connsiteX4" fmla="*/ 1305358 w 1774438"/>
                <a:gd name="connsiteY4" fmla="*/ 1217966 h 2345878"/>
                <a:gd name="connsiteX5" fmla="*/ 1280650 w 1774438"/>
                <a:gd name="connsiteY5" fmla="*/ 924162 h 2345878"/>
                <a:gd name="connsiteX6" fmla="*/ 1508415 w 1774438"/>
                <a:gd name="connsiteY6" fmla="*/ 768275 h 2345878"/>
                <a:gd name="connsiteX7" fmla="*/ 1727420 w 1774438"/>
                <a:gd name="connsiteY7" fmla="*/ 581840 h 2345878"/>
                <a:gd name="connsiteX8" fmla="*/ 1566367 w 1774438"/>
                <a:gd name="connsiteY8" fmla="*/ 47019 h 2345878"/>
                <a:gd name="connsiteX9" fmla="*/ 1031545 w 1774438"/>
                <a:gd name="connsiteY9" fmla="*/ 208072 h 2345878"/>
                <a:gd name="connsiteX10" fmla="*/ 997178 w 1774438"/>
                <a:gd name="connsiteY10" fmla="*/ 493789 h 2345878"/>
                <a:gd name="connsiteX11" fmla="*/ 993135 w 1774438"/>
                <a:gd name="connsiteY11" fmla="*/ 769848 h 2345878"/>
                <a:gd name="connsiteX12" fmla="*/ 734821 w 1774438"/>
                <a:gd name="connsiteY12" fmla="*/ 911583 h 23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4438" h="2345878">
                  <a:moveTo>
                    <a:pt x="734821" y="911583"/>
                  </a:moveTo>
                  <a:cubicBezTo>
                    <a:pt x="473138" y="905518"/>
                    <a:pt x="217744" y="1042986"/>
                    <a:pt x="85443" y="1289395"/>
                  </a:cubicBezTo>
                  <a:cubicBezTo>
                    <a:pt x="-101891" y="1638230"/>
                    <a:pt x="29063" y="2073096"/>
                    <a:pt x="378124" y="2260429"/>
                  </a:cubicBezTo>
                  <a:cubicBezTo>
                    <a:pt x="726960" y="2447763"/>
                    <a:pt x="1161825" y="2316809"/>
                    <a:pt x="1349159" y="1967973"/>
                  </a:cubicBezTo>
                  <a:cubicBezTo>
                    <a:pt x="1481460" y="1721565"/>
                    <a:pt x="1454731" y="1432703"/>
                    <a:pt x="1305358" y="1217966"/>
                  </a:cubicBezTo>
                  <a:cubicBezTo>
                    <a:pt x="1243812" y="1129690"/>
                    <a:pt x="1227190" y="1023893"/>
                    <a:pt x="1280650" y="924162"/>
                  </a:cubicBezTo>
                  <a:cubicBezTo>
                    <a:pt x="1325798" y="840154"/>
                    <a:pt x="1431145" y="794556"/>
                    <a:pt x="1508415" y="768275"/>
                  </a:cubicBezTo>
                  <a:cubicBezTo>
                    <a:pt x="1598937" y="737053"/>
                    <a:pt x="1678677" y="672811"/>
                    <a:pt x="1727420" y="581840"/>
                  </a:cubicBezTo>
                  <a:cubicBezTo>
                    <a:pt x="1830521" y="389790"/>
                    <a:pt x="1758418" y="150344"/>
                    <a:pt x="1566367" y="47019"/>
                  </a:cubicBezTo>
                  <a:cubicBezTo>
                    <a:pt x="1374316" y="-56082"/>
                    <a:pt x="1134871" y="16021"/>
                    <a:pt x="1031545" y="208072"/>
                  </a:cubicBezTo>
                  <a:cubicBezTo>
                    <a:pt x="982578" y="299268"/>
                    <a:pt x="973144" y="401021"/>
                    <a:pt x="997178" y="493789"/>
                  </a:cubicBezTo>
                  <a:cubicBezTo>
                    <a:pt x="1018068" y="572631"/>
                    <a:pt x="1038284" y="685840"/>
                    <a:pt x="993135" y="769848"/>
                  </a:cubicBezTo>
                  <a:cubicBezTo>
                    <a:pt x="939900" y="869354"/>
                    <a:pt x="842639" y="914054"/>
                    <a:pt x="734821" y="911583"/>
                  </a:cubicBezTo>
                  <a:close/>
                </a:path>
              </a:pathLst>
            </a:custGeom>
            <a:solidFill>
              <a:schemeClr val="accent2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9DC4BEC-F760-41E7-AAE9-AE68BC4790A4}"/>
                </a:ext>
              </a:extLst>
            </p:cNvPr>
            <p:cNvSpPr/>
            <p:nvPr/>
          </p:nvSpPr>
          <p:spPr>
            <a:xfrm>
              <a:off x="5317911" y="3027251"/>
              <a:ext cx="1434004" cy="2242702"/>
            </a:xfrm>
            <a:custGeom>
              <a:avLst/>
              <a:gdLst>
                <a:gd name="connsiteX0" fmla="*/ 735186 w 1434004"/>
                <a:gd name="connsiteY0" fmla="*/ 228 h 2242702"/>
                <a:gd name="connsiteX1" fmla="*/ 227 w 1434004"/>
                <a:gd name="connsiteY1" fmla="*/ 699022 h 2242702"/>
                <a:gd name="connsiteX2" fmla="*/ 377365 w 1434004"/>
                <a:gd name="connsiteY2" fmla="*/ 1348849 h 2242702"/>
                <a:gd name="connsiteX3" fmla="*/ 531680 w 1434004"/>
                <a:gd name="connsiteY3" fmla="*/ 1578861 h 2242702"/>
                <a:gd name="connsiteX4" fmla="*/ 389270 w 1434004"/>
                <a:gd name="connsiteY4" fmla="*/ 1939601 h 2242702"/>
                <a:gd name="connsiteX5" fmla="*/ 677458 w 1434004"/>
                <a:gd name="connsiteY5" fmla="*/ 2242614 h 2242702"/>
                <a:gd name="connsiteX6" fmla="*/ 980472 w 1434004"/>
                <a:gd name="connsiteY6" fmla="*/ 1954426 h 2242702"/>
                <a:gd name="connsiteX7" fmla="*/ 857604 w 1434004"/>
                <a:gd name="connsiteY7" fmla="*/ 1587172 h 2242702"/>
                <a:gd name="connsiteX8" fmla="*/ 1024497 w 1434004"/>
                <a:gd name="connsiteY8" fmla="*/ 1365247 h 2242702"/>
                <a:gd name="connsiteX9" fmla="*/ 1433756 w 1434004"/>
                <a:gd name="connsiteY9" fmla="*/ 735186 h 2242702"/>
                <a:gd name="connsiteX10" fmla="*/ 735186 w 1434004"/>
                <a:gd name="connsiteY10" fmla="*/ 228 h 224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4004" h="2242702">
                  <a:moveTo>
                    <a:pt x="735186" y="228"/>
                  </a:moveTo>
                  <a:cubicBezTo>
                    <a:pt x="339180" y="-9655"/>
                    <a:pt x="10335" y="303241"/>
                    <a:pt x="227" y="699022"/>
                  </a:cubicBezTo>
                  <a:cubicBezTo>
                    <a:pt x="-6736" y="978450"/>
                    <a:pt x="147129" y="1224410"/>
                    <a:pt x="377365" y="1348849"/>
                  </a:cubicBezTo>
                  <a:cubicBezTo>
                    <a:pt x="472155" y="1400063"/>
                    <a:pt x="534600" y="1465877"/>
                    <a:pt x="531680" y="1578861"/>
                  </a:cubicBezTo>
                  <a:cubicBezTo>
                    <a:pt x="528535" y="1705097"/>
                    <a:pt x="393762" y="1758557"/>
                    <a:pt x="389270" y="1939601"/>
                  </a:cubicBezTo>
                  <a:cubicBezTo>
                    <a:pt x="385227" y="2097285"/>
                    <a:pt x="514159" y="2238571"/>
                    <a:pt x="677458" y="2242614"/>
                  </a:cubicBezTo>
                  <a:cubicBezTo>
                    <a:pt x="840758" y="2246657"/>
                    <a:pt x="976429" y="2112110"/>
                    <a:pt x="980472" y="1954426"/>
                  </a:cubicBezTo>
                  <a:cubicBezTo>
                    <a:pt x="984964" y="1773607"/>
                    <a:pt x="854459" y="1713408"/>
                    <a:pt x="857604" y="1587172"/>
                  </a:cubicBezTo>
                  <a:cubicBezTo>
                    <a:pt x="860524" y="1474188"/>
                    <a:pt x="927237" y="1411518"/>
                    <a:pt x="1024497" y="1365247"/>
                  </a:cubicBezTo>
                  <a:cubicBezTo>
                    <a:pt x="1260798" y="1252712"/>
                    <a:pt x="1426793" y="1014839"/>
                    <a:pt x="1433756" y="735186"/>
                  </a:cubicBezTo>
                  <a:cubicBezTo>
                    <a:pt x="1444089" y="339180"/>
                    <a:pt x="1131192" y="10111"/>
                    <a:pt x="735186" y="228"/>
                  </a:cubicBezTo>
                  <a:close/>
                </a:path>
              </a:pathLst>
            </a:custGeom>
            <a:solidFill>
              <a:schemeClr val="accent5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3519AB0-7AFD-4110-B7BE-6E3691F4FD85}"/>
                </a:ext>
              </a:extLst>
            </p:cNvPr>
            <p:cNvSpPr/>
            <p:nvPr/>
          </p:nvSpPr>
          <p:spPr>
            <a:xfrm>
              <a:off x="4503884" y="3027061"/>
              <a:ext cx="2248449" cy="1434596"/>
            </a:xfrm>
            <a:custGeom>
              <a:avLst/>
              <a:gdLst>
                <a:gd name="connsiteX0" fmla="*/ 1715433 w 2248449"/>
                <a:gd name="connsiteY0" fmla="*/ 24228 h 1434596"/>
                <a:gd name="connsiteX1" fmla="*/ 995748 w 2248449"/>
                <a:gd name="connsiteY1" fmla="*/ 240088 h 1434596"/>
                <a:gd name="connsiteX2" fmla="*/ 715646 w 2248449"/>
                <a:gd name="connsiteY2" fmla="*/ 331958 h 1434596"/>
                <a:gd name="connsiteX3" fmla="*/ 371303 w 2248449"/>
                <a:gd name="connsiteY3" fmla="*/ 103294 h 1434596"/>
                <a:gd name="connsiteX4" fmla="*/ 9663 w 2248449"/>
                <a:gd name="connsiteY4" fmla="*/ 313090 h 1434596"/>
                <a:gd name="connsiteX5" fmla="*/ 219459 w 2248449"/>
                <a:gd name="connsiteY5" fmla="*/ 674729 h 1434596"/>
                <a:gd name="connsiteX6" fmla="*/ 631863 w 2248449"/>
                <a:gd name="connsiteY6" fmla="*/ 647101 h 1434596"/>
                <a:gd name="connsiteX7" fmla="*/ 829529 w 2248449"/>
                <a:gd name="connsiteY7" fmla="*/ 865881 h 1434596"/>
                <a:gd name="connsiteX8" fmla="*/ 1347055 w 2248449"/>
                <a:gd name="connsiteY8" fmla="*/ 1410361 h 1434596"/>
                <a:gd name="connsiteX9" fmla="*/ 2224199 w 2248449"/>
                <a:gd name="connsiteY9" fmla="*/ 901371 h 1434596"/>
                <a:gd name="connsiteX10" fmla="*/ 1715433 w 2248449"/>
                <a:gd name="connsiteY10" fmla="*/ 24228 h 143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449" h="1434596">
                  <a:moveTo>
                    <a:pt x="1715433" y="24228"/>
                  </a:moveTo>
                  <a:cubicBezTo>
                    <a:pt x="1445214" y="-47651"/>
                    <a:pt x="1170278" y="45118"/>
                    <a:pt x="995748" y="240088"/>
                  </a:cubicBezTo>
                  <a:cubicBezTo>
                    <a:pt x="923869" y="320278"/>
                    <a:pt x="824812" y="360934"/>
                    <a:pt x="715646" y="331958"/>
                  </a:cubicBezTo>
                  <a:cubicBezTo>
                    <a:pt x="593677" y="299613"/>
                    <a:pt x="546058" y="149791"/>
                    <a:pt x="371303" y="103294"/>
                  </a:cubicBezTo>
                  <a:cubicBezTo>
                    <a:pt x="218785" y="62863"/>
                    <a:pt x="51667" y="155406"/>
                    <a:pt x="9663" y="313090"/>
                  </a:cubicBezTo>
                  <a:cubicBezTo>
                    <a:pt x="-32341" y="470998"/>
                    <a:pt x="67166" y="634297"/>
                    <a:pt x="219459" y="674729"/>
                  </a:cubicBezTo>
                  <a:cubicBezTo>
                    <a:pt x="394214" y="721226"/>
                    <a:pt x="509894" y="614755"/>
                    <a:pt x="631863" y="647101"/>
                  </a:cubicBezTo>
                  <a:cubicBezTo>
                    <a:pt x="741028" y="676077"/>
                    <a:pt x="807067" y="760534"/>
                    <a:pt x="829529" y="865881"/>
                  </a:cubicBezTo>
                  <a:cubicBezTo>
                    <a:pt x="884112" y="1121724"/>
                    <a:pt x="1076836" y="1338707"/>
                    <a:pt x="1347055" y="1410361"/>
                  </a:cubicBezTo>
                  <a:cubicBezTo>
                    <a:pt x="1729808" y="1512114"/>
                    <a:pt x="2122446" y="1284124"/>
                    <a:pt x="2224199" y="901371"/>
                  </a:cubicBezTo>
                  <a:cubicBezTo>
                    <a:pt x="2325952" y="518618"/>
                    <a:pt x="2098186" y="125757"/>
                    <a:pt x="1715433" y="2422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541FEE9-09D8-4AC2-ADDC-DD1DDF6AC60A}"/>
                </a:ext>
              </a:extLst>
            </p:cNvPr>
            <p:cNvSpPr/>
            <p:nvPr/>
          </p:nvSpPr>
          <p:spPr>
            <a:xfrm>
              <a:off x="5317918" y="3027040"/>
              <a:ext cx="2350028" cy="1434411"/>
            </a:xfrm>
            <a:custGeom>
              <a:avLst/>
              <a:gdLst>
                <a:gd name="connsiteX0" fmla="*/ 2345035 w 2350028"/>
                <a:gd name="connsiteY0" fmla="*/ 406104 h 1434411"/>
                <a:gd name="connsiteX1" fmla="*/ 1999793 w 2350028"/>
                <a:gd name="connsiteY1" fmla="*/ 170477 h 1434411"/>
                <a:gd name="connsiteX2" fmla="*/ 1558863 w 2350028"/>
                <a:gd name="connsiteY2" fmla="*/ 392627 h 1434411"/>
                <a:gd name="connsiteX3" fmla="*/ 1286173 w 2350028"/>
                <a:gd name="connsiteY3" fmla="*/ 280541 h 1434411"/>
                <a:gd name="connsiteX4" fmla="*/ 584234 w 2350028"/>
                <a:gd name="connsiteY4" fmla="*/ 12569 h 1434411"/>
                <a:gd name="connsiteX5" fmla="*/ 12574 w 2350028"/>
                <a:gd name="connsiteY5" fmla="*/ 850179 h 1434411"/>
                <a:gd name="connsiteX6" fmla="*/ 850184 w 2350028"/>
                <a:gd name="connsiteY6" fmla="*/ 1421838 h 1434411"/>
                <a:gd name="connsiteX7" fmla="*/ 1406121 w 2350028"/>
                <a:gd name="connsiteY7" fmla="*/ 916666 h 1434411"/>
                <a:gd name="connsiteX8" fmla="*/ 1619061 w 2350028"/>
                <a:gd name="connsiteY8" fmla="*/ 712936 h 1434411"/>
                <a:gd name="connsiteX9" fmla="*/ 2109183 w 2350028"/>
                <a:gd name="connsiteY9" fmla="*/ 751570 h 1434411"/>
                <a:gd name="connsiteX10" fmla="*/ 2345035 w 2350028"/>
                <a:gd name="connsiteY10" fmla="*/ 406104 h 143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0028" h="1434411">
                  <a:moveTo>
                    <a:pt x="2345035" y="406104"/>
                  </a:moveTo>
                  <a:cubicBezTo>
                    <a:pt x="2314711" y="245725"/>
                    <a:pt x="2154108" y="138806"/>
                    <a:pt x="1999793" y="170477"/>
                  </a:cubicBezTo>
                  <a:cubicBezTo>
                    <a:pt x="1788425" y="213829"/>
                    <a:pt x="1744849" y="363202"/>
                    <a:pt x="1558863" y="392627"/>
                  </a:cubicBezTo>
                  <a:cubicBezTo>
                    <a:pt x="1447226" y="410147"/>
                    <a:pt x="1351987" y="365897"/>
                    <a:pt x="1286173" y="280541"/>
                  </a:cubicBezTo>
                  <a:cubicBezTo>
                    <a:pt x="1126468" y="73217"/>
                    <a:pt x="858945" y="-39318"/>
                    <a:pt x="584234" y="12569"/>
                  </a:cubicBezTo>
                  <a:cubicBezTo>
                    <a:pt x="194966" y="86020"/>
                    <a:pt x="-60877" y="460911"/>
                    <a:pt x="12574" y="850179"/>
                  </a:cubicBezTo>
                  <a:cubicBezTo>
                    <a:pt x="86025" y="1239446"/>
                    <a:pt x="460917" y="1495289"/>
                    <a:pt x="850184" y="1421838"/>
                  </a:cubicBezTo>
                  <a:cubicBezTo>
                    <a:pt x="1124896" y="1369951"/>
                    <a:pt x="1333119" y="1167792"/>
                    <a:pt x="1406121" y="916666"/>
                  </a:cubicBezTo>
                  <a:cubicBezTo>
                    <a:pt x="1436220" y="813341"/>
                    <a:pt x="1507874" y="732253"/>
                    <a:pt x="1619061" y="712936"/>
                  </a:cubicBezTo>
                  <a:cubicBezTo>
                    <a:pt x="1788201" y="683735"/>
                    <a:pt x="1905228" y="792451"/>
                    <a:pt x="2109183" y="751570"/>
                  </a:cubicBezTo>
                  <a:cubicBezTo>
                    <a:pt x="2263947" y="720573"/>
                    <a:pt x="2375359" y="566708"/>
                    <a:pt x="2345035" y="406104"/>
                  </a:cubicBezTo>
                  <a:close/>
                </a:path>
              </a:pathLst>
            </a:custGeom>
            <a:solidFill>
              <a:schemeClr val="accent3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8B0B0AFB-CBA3-43C1-8796-E6560F6E185E}"/>
                </a:ext>
              </a:extLst>
            </p:cNvPr>
            <p:cNvSpPr/>
            <p:nvPr/>
          </p:nvSpPr>
          <p:spPr>
            <a:xfrm>
              <a:off x="5304730" y="3013384"/>
              <a:ext cx="1461830" cy="1463292"/>
            </a:xfrm>
            <a:custGeom>
              <a:avLst/>
              <a:gdLst>
                <a:gd name="connsiteX0" fmla="*/ 1393322 w 1433216"/>
                <a:gd name="connsiteY0" fmla="*/ 952391 h 1434651"/>
                <a:gd name="connsiteX1" fmla="*/ 1396691 w 1433216"/>
                <a:gd name="connsiteY1" fmla="*/ 942283 h 1434651"/>
                <a:gd name="connsiteX2" fmla="*/ 1398488 w 1433216"/>
                <a:gd name="connsiteY2" fmla="*/ 937341 h 1434651"/>
                <a:gd name="connsiteX3" fmla="*/ 1400510 w 1433216"/>
                <a:gd name="connsiteY3" fmla="*/ 930827 h 1434651"/>
                <a:gd name="connsiteX4" fmla="*/ 1404104 w 1433216"/>
                <a:gd name="connsiteY4" fmla="*/ 919147 h 1434651"/>
                <a:gd name="connsiteX5" fmla="*/ 1405002 w 1433216"/>
                <a:gd name="connsiteY5" fmla="*/ 916227 h 1434651"/>
                <a:gd name="connsiteX6" fmla="*/ 1409270 w 1433216"/>
                <a:gd name="connsiteY6" fmla="*/ 900953 h 1434651"/>
                <a:gd name="connsiteX7" fmla="*/ 1409495 w 1433216"/>
                <a:gd name="connsiteY7" fmla="*/ 899830 h 1434651"/>
                <a:gd name="connsiteX8" fmla="*/ 1413538 w 1433216"/>
                <a:gd name="connsiteY8" fmla="*/ 884106 h 1434651"/>
                <a:gd name="connsiteX9" fmla="*/ 1414661 w 1433216"/>
                <a:gd name="connsiteY9" fmla="*/ 879614 h 1434651"/>
                <a:gd name="connsiteX10" fmla="*/ 1417357 w 1433216"/>
                <a:gd name="connsiteY10" fmla="*/ 867934 h 1434651"/>
                <a:gd name="connsiteX11" fmla="*/ 1419153 w 1433216"/>
                <a:gd name="connsiteY11" fmla="*/ 859398 h 1434651"/>
                <a:gd name="connsiteX12" fmla="*/ 1420726 w 1433216"/>
                <a:gd name="connsiteY12" fmla="*/ 851986 h 1434651"/>
                <a:gd name="connsiteX13" fmla="*/ 1422972 w 1433216"/>
                <a:gd name="connsiteY13" fmla="*/ 839631 h 1434651"/>
                <a:gd name="connsiteX14" fmla="*/ 1422972 w 1433216"/>
                <a:gd name="connsiteY14" fmla="*/ 839407 h 1434651"/>
                <a:gd name="connsiteX15" fmla="*/ 1424769 w 1433216"/>
                <a:gd name="connsiteY15" fmla="*/ 827726 h 1434651"/>
                <a:gd name="connsiteX16" fmla="*/ 1424994 w 1433216"/>
                <a:gd name="connsiteY16" fmla="*/ 825705 h 1434651"/>
                <a:gd name="connsiteX17" fmla="*/ 1426117 w 1433216"/>
                <a:gd name="connsiteY17" fmla="*/ 818517 h 1434651"/>
                <a:gd name="connsiteX18" fmla="*/ 1426341 w 1433216"/>
                <a:gd name="connsiteY18" fmla="*/ 816271 h 1434651"/>
                <a:gd name="connsiteX19" fmla="*/ 1428363 w 1433216"/>
                <a:gd name="connsiteY19" fmla="*/ 801221 h 1434651"/>
                <a:gd name="connsiteX20" fmla="*/ 1429261 w 1433216"/>
                <a:gd name="connsiteY20" fmla="*/ 793584 h 1434651"/>
                <a:gd name="connsiteX21" fmla="*/ 1430834 w 1433216"/>
                <a:gd name="connsiteY21" fmla="*/ 776064 h 1434651"/>
                <a:gd name="connsiteX22" fmla="*/ 1431283 w 1433216"/>
                <a:gd name="connsiteY22" fmla="*/ 769101 h 1434651"/>
                <a:gd name="connsiteX23" fmla="*/ 1432406 w 1433216"/>
                <a:gd name="connsiteY23" fmla="*/ 750682 h 1434651"/>
                <a:gd name="connsiteX24" fmla="*/ 1432631 w 1433216"/>
                <a:gd name="connsiteY24" fmla="*/ 745066 h 1434651"/>
                <a:gd name="connsiteX25" fmla="*/ 1427689 w 1433216"/>
                <a:gd name="connsiteY25" fmla="*/ 628264 h 1434651"/>
                <a:gd name="connsiteX26" fmla="*/ 1427464 w 1433216"/>
                <a:gd name="connsiteY26" fmla="*/ 625793 h 1434651"/>
                <a:gd name="connsiteX27" fmla="*/ 1424769 w 1433216"/>
                <a:gd name="connsiteY27" fmla="*/ 607598 h 1434651"/>
                <a:gd name="connsiteX28" fmla="*/ 1423646 w 1433216"/>
                <a:gd name="connsiteY28" fmla="*/ 600186 h 1434651"/>
                <a:gd name="connsiteX29" fmla="*/ 1421400 w 1433216"/>
                <a:gd name="connsiteY29" fmla="*/ 587383 h 1434651"/>
                <a:gd name="connsiteX30" fmla="*/ 1418929 w 1433216"/>
                <a:gd name="connsiteY30" fmla="*/ 574804 h 1434651"/>
                <a:gd name="connsiteX31" fmla="*/ 1417357 w 1433216"/>
                <a:gd name="connsiteY31" fmla="*/ 567167 h 1434651"/>
                <a:gd name="connsiteX32" fmla="*/ 1413313 w 1433216"/>
                <a:gd name="connsiteY32" fmla="*/ 549422 h 1434651"/>
                <a:gd name="connsiteX33" fmla="*/ 1412640 w 1433216"/>
                <a:gd name="connsiteY33" fmla="*/ 546951 h 1434651"/>
                <a:gd name="connsiteX34" fmla="*/ 1354912 w 1433216"/>
                <a:gd name="connsiteY34" fmla="*/ 390840 h 1434651"/>
                <a:gd name="connsiteX35" fmla="*/ 1354014 w 1433216"/>
                <a:gd name="connsiteY35" fmla="*/ 388818 h 1434651"/>
                <a:gd name="connsiteX36" fmla="*/ 1344130 w 1433216"/>
                <a:gd name="connsiteY36" fmla="*/ 370174 h 1434651"/>
                <a:gd name="connsiteX37" fmla="*/ 1339413 w 1433216"/>
                <a:gd name="connsiteY37" fmla="*/ 361639 h 1434651"/>
                <a:gd name="connsiteX38" fmla="*/ 1334696 w 1433216"/>
                <a:gd name="connsiteY38" fmla="*/ 353328 h 1434651"/>
                <a:gd name="connsiteX39" fmla="*/ 1319422 w 1433216"/>
                <a:gd name="connsiteY39" fmla="*/ 328395 h 1434651"/>
                <a:gd name="connsiteX40" fmla="*/ 1317625 w 1433216"/>
                <a:gd name="connsiteY40" fmla="*/ 325700 h 1434651"/>
                <a:gd name="connsiteX41" fmla="*/ 1310662 w 1433216"/>
                <a:gd name="connsiteY41" fmla="*/ 315367 h 1434651"/>
                <a:gd name="connsiteX42" fmla="*/ 1306394 w 1433216"/>
                <a:gd name="connsiteY42" fmla="*/ 309078 h 1434651"/>
                <a:gd name="connsiteX43" fmla="*/ 1301452 w 1433216"/>
                <a:gd name="connsiteY43" fmla="*/ 302114 h 1434651"/>
                <a:gd name="connsiteX44" fmla="*/ 1294489 w 1433216"/>
                <a:gd name="connsiteY44" fmla="*/ 292456 h 1434651"/>
                <a:gd name="connsiteX45" fmla="*/ 1291794 w 1433216"/>
                <a:gd name="connsiteY45" fmla="*/ 288862 h 1434651"/>
                <a:gd name="connsiteX46" fmla="*/ 1281686 w 1433216"/>
                <a:gd name="connsiteY46" fmla="*/ 275609 h 1434651"/>
                <a:gd name="connsiteX47" fmla="*/ 1281461 w 1433216"/>
                <a:gd name="connsiteY47" fmla="*/ 275160 h 1434651"/>
                <a:gd name="connsiteX48" fmla="*/ 1270230 w 1433216"/>
                <a:gd name="connsiteY48" fmla="*/ 261234 h 1434651"/>
                <a:gd name="connsiteX49" fmla="*/ 1269107 w 1433216"/>
                <a:gd name="connsiteY49" fmla="*/ 259886 h 1434651"/>
                <a:gd name="connsiteX50" fmla="*/ 1259673 w 1433216"/>
                <a:gd name="connsiteY50" fmla="*/ 248655 h 1434651"/>
                <a:gd name="connsiteX51" fmla="*/ 1258550 w 1433216"/>
                <a:gd name="connsiteY51" fmla="*/ 247307 h 1434651"/>
                <a:gd name="connsiteX52" fmla="*/ 1251362 w 1433216"/>
                <a:gd name="connsiteY52" fmla="*/ 238996 h 1434651"/>
                <a:gd name="connsiteX53" fmla="*/ 1248891 w 1433216"/>
                <a:gd name="connsiteY53" fmla="*/ 236301 h 1434651"/>
                <a:gd name="connsiteX54" fmla="*/ 1242826 w 1433216"/>
                <a:gd name="connsiteY54" fmla="*/ 229787 h 1434651"/>
                <a:gd name="connsiteX55" fmla="*/ 1238559 w 1433216"/>
                <a:gd name="connsiteY55" fmla="*/ 225294 h 1434651"/>
                <a:gd name="connsiteX56" fmla="*/ 1232494 w 1433216"/>
                <a:gd name="connsiteY56" fmla="*/ 219005 h 1434651"/>
                <a:gd name="connsiteX57" fmla="*/ 1222161 w 1433216"/>
                <a:gd name="connsiteY57" fmla="*/ 208448 h 1434651"/>
                <a:gd name="connsiteX58" fmla="*/ 1215872 w 1433216"/>
                <a:gd name="connsiteY58" fmla="*/ 202383 h 1434651"/>
                <a:gd name="connsiteX59" fmla="*/ 1203742 w 1433216"/>
                <a:gd name="connsiteY59" fmla="*/ 190703 h 1434651"/>
                <a:gd name="connsiteX60" fmla="*/ 1199924 w 1433216"/>
                <a:gd name="connsiteY60" fmla="*/ 187333 h 1434651"/>
                <a:gd name="connsiteX61" fmla="*/ 1065601 w 1433216"/>
                <a:gd name="connsiteY61" fmla="*/ 90522 h 1434651"/>
                <a:gd name="connsiteX62" fmla="*/ 1057514 w 1433216"/>
                <a:gd name="connsiteY62" fmla="*/ 86254 h 1434651"/>
                <a:gd name="connsiteX63" fmla="*/ 1045160 w 1433216"/>
                <a:gd name="connsiteY63" fmla="*/ 79516 h 1434651"/>
                <a:gd name="connsiteX64" fmla="*/ 890846 w 1433216"/>
                <a:gd name="connsiteY64" fmla="*/ 21339 h 1434651"/>
                <a:gd name="connsiteX65" fmla="*/ 882310 w 1433216"/>
                <a:gd name="connsiteY65" fmla="*/ 19317 h 1434651"/>
                <a:gd name="connsiteX66" fmla="*/ 867485 w 1433216"/>
                <a:gd name="connsiteY66" fmla="*/ 15948 h 1434651"/>
                <a:gd name="connsiteX67" fmla="*/ 856928 w 1433216"/>
                <a:gd name="connsiteY67" fmla="*/ 13702 h 1434651"/>
                <a:gd name="connsiteX68" fmla="*/ 843451 w 1433216"/>
                <a:gd name="connsiteY68" fmla="*/ 11231 h 1434651"/>
                <a:gd name="connsiteX69" fmla="*/ 831546 w 1433216"/>
                <a:gd name="connsiteY69" fmla="*/ 9209 h 1434651"/>
                <a:gd name="connsiteX70" fmla="*/ 819641 w 1433216"/>
                <a:gd name="connsiteY70" fmla="*/ 7412 h 1434651"/>
                <a:gd name="connsiteX71" fmla="*/ 805041 w 1433216"/>
                <a:gd name="connsiteY71" fmla="*/ 5391 h 1434651"/>
                <a:gd name="connsiteX72" fmla="*/ 802345 w 1433216"/>
                <a:gd name="connsiteY72" fmla="*/ 5166 h 1434651"/>
                <a:gd name="connsiteX73" fmla="*/ 787745 w 1433216"/>
                <a:gd name="connsiteY73" fmla="*/ 3594 h 1434651"/>
                <a:gd name="connsiteX74" fmla="*/ 785498 w 1433216"/>
                <a:gd name="connsiteY74" fmla="*/ 3369 h 1434651"/>
                <a:gd name="connsiteX75" fmla="*/ 769775 w 1433216"/>
                <a:gd name="connsiteY75" fmla="*/ 2022 h 1434651"/>
                <a:gd name="connsiteX76" fmla="*/ 734060 w 1433216"/>
                <a:gd name="connsiteY76" fmla="*/ 225 h 1434651"/>
                <a:gd name="connsiteX77" fmla="*/ 716540 w 1433216"/>
                <a:gd name="connsiteY77" fmla="*/ 0 h 1434651"/>
                <a:gd name="connsiteX78" fmla="*/ 709577 w 1433216"/>
                <a:gd name="connsiteY78" fmla="*/ 0 h 1434651"/>
                <a:gd name="connsiteX79" fmla="*/ 699693 w 1433216"/>
                <a:gd name="connsiteY79" fmla="*/ 225 h 1434651"/>
                <a:gd name="connsiteX80" fmla="*/ 687564 w 1433216"/>
                <a:gd name="connsiteY80" fmla="*/ 674 h 1434651"/>
                <a:gd name="connsiteX81" fmla="*/ 683072 w 1433216"/>
                <a:gd name="connsiteY81" fmla="*/ 899 h 1434651"/>
                <a:gd name="connsiteX82" fmla="*/ 674536 w 1433216"/>
                <a:gd name="connsiteY82" fmla="*/ 1348 h 1434651"/>
                <a:gd name="connsiteX83" fmla="*/ 664653 w 1433216"/>
                <a:gd name="connsiteY83" fmla="*/ 2022 h 1434651"/>
                <a:gd name="connsiteX84" fmla="*/ 655668 w 1433216"/>
                <a:gd name="connsiteY84" fmla="*/ 2695 h 1434651"/>
                <a:gd name="connsiteX85" fmla="*/ 638821 w 1433216"/>
                <a:gd name="connsiteY85" fmla="*/ 4268 h 1434651"/>
                <a:gd name="connsiteX86" fmla="*/ 635452 w 1433216"/>
                <a:gd name="connsiteY86" fmla="*/ 4717 h 1434651"/>
                <a:gd name="connsiteX87" fmla="*/ 588955 w 1433216"/>
                <a:gd name="connsiteY87" fmla="*/ 11680 h 1434651"/>
                <a:gd name="connsiteX88" fmla="*/ 588057 w 1433216"/>
                <a:gd name="connsiteY88" fmla="*/ 11905 h 1434651"/>
                <a:gd name="connsiteX89" fmla="*/ 472602 w 1433216"/>
                <a:gd name="connsiteY89" fmla="*/ 43127 h 1434651"/>
                <a:gd name="connsiteX90" fmla="*/ 469008 w 1433216"/>
                <a:gd name="connsiteY90" fmla="*/ 44475 h 1434651"/>
                <a:gd name="connsiteX91" fmla="*/ 451712 w 1433216"/>
                <a:gd name="connsiteY91" fmla="*/ 50989 h 1434651"/>
                <a:gd name="connsiteX92" fmla="*/ 443626 w 1433216"/>
                <a:gd name="connsiteY92" fmla="*/ 54358 h 1434651"/>
                <a:gd name="connsiteX93" fmla="*/ 431047 w 1433216"/>
                <a:gd name="connsiteY93" fmla="*/ 59749 h 1434651"/>
                <a:gd name="connsiteX94" fmla="*/ 418693 w 1433216"/>
                <a:gd name="connsiteY94" fmla="*/ 65365 h 1434651"/>
                <a:gd name="connsiteX95" fmla="*/ 410831 w 1433216"/>
                <a:gd name="connsiteY95" fmla="*/ 68958 h 1434651"/>
                <a:gd name="connsiteX96" fmla="*/ 394434 w 1433216"/>
                <a:gd name="connsiteY96" fmla="*/ 77045 h 1434651"/>
                <a:gd name="connsiteX97" fmla="*/ 390840 w 1433216"/>
                <a:gd name="connsiteY97" fmla="*/ 78842 h 1434651"/>
                <a:gd name="connsiteX98" fmla="*/ 271342 w 1433216"/>
                <a:gd name="connsiteY98" fmla="*/ 155437 h 1434651"/>
                <a:gd name="connsiteX99" fmla="*/ 264603 w 1433216"/>
                <a:gd name="connsiteY99" fmla="*/ 161053 h 1434651"/>
                <a:gd name="connsiteX100" fmla="*/ 252474 w 1433216"/>
                <a:gd name="connsiteY100" fmla="*/ 170936 h 1434651"/>
                <a:gd name="connsiteX101" fmla="*/ 243489 w 1433216"/>
                <a:gd name="connsiteY101" fmla="*/ 178798 h 1434651"/>
                <a:gd name="connsiteX102" fmla="*/ 234279 w 1433216"/>
                <a:gd name="connsiteY102" fmla="*/ 186884 h 1434651"/>
                <a:gd name="connsiteX103" fmla="*/ 231584 w 1433216"/>
                <a:gd name="connsiteY103" fmla="*/ 189355 h 1434651"/>
                <a:gd name="connsiteX104" fmla="*/ 222375 w 1433216"/>
                <a:gd name="connsiteY104" fmla="*/ 197891 h 1434651"/>
                <a:gd name="connsiteX105" fmla="*/ 220128 w 1433216"/>
                <a:gd name="connsiteY105" fmla="*/ 200137 h 1434651"/>
                <a:gd name="connsiteX106" fmla="*/ 211817 w 1433216"/>
                <a:gd name="connsiteY106" fmla="*/ 208223 h 1434651"/>
                <a:gd name="connsiteX107" fmla="*/ 206651 w 1433216"/>
                <a:gd name="connsiteY107" fmla="*/ 213389 h 1434651"/>
                <a:gd name="connsiteX108" fmla="*/ 199014 w 1433216"/>
                <a:gd name="connsiteY108" fmla="*/ 221251 h 1434651"/>
                <a:gd name="connsiteX109" fmla="*/ 192275 w 1433216"/>
                <a:gd name="connsiteY109" fmla="*/ 228439 h 1434651"/>
                <a:gd name="connsiteX110" fmla="*/ 187558 w 1433216"/>
                <a:gd name="connsiteY110" fmla="*/ 233605 h 1434651"/>
                <a:gd name="connsiteX111" fmla="*/ 175878 w 1433216"/>
                <a:gd name="connsiteY111" fmla="*/ 246633 h 1434651"/>
                <a:gd name="connsiteX112" fmla="*/ 164422 w 1433216"/>
                <a:gd name="connsiteY112" fmla="*/ 260111 h 1434651"/>
                <a:gd name="connsiteX113" fmla="*/ 161278 w 1433216"/>
                <a:gd name="connsiteY113" fmla="*/ 263929 h 1434651"/>
                <a:gd name="connsiteX114" fmla="*/ 153865 w 1433216"/>
                <a:gd name="connsiteY114" fmla="*/ 273138 h 1434651"/>
                <a:gd name="connsiteX115" fmla="*/ 147351 w 1433216"/>
                <a:gd name="connsiteY115" fmla="*/ 281674 h 1434651"/>
                <a:gd name="connsiteX116" fmla="*/ 143757 w 1433216"/>
                <a:gd name="connsiteY116" fmla="*/ 286166 h 1434651"/>
                <a:gd name="connsiteX117" fmla="*/ 135671 w 1433216"/>
                <a:gd name="connsiteY117" fmla="*/ 297173 h 1434651"/>
                <a:gd name="connsiteX118" fmla="*/ 129831 w 1433216"/>
                <a:gd name="connsiteY118" fmla="*/ 305484 h 1434651"/>
                <a:gd name="connsiteX119" fmla="*/ 123991 w 1433216"/>
                <a:gd name="connsiteY119" fmla="*/ 313795 h 1434651"/>
                <a:gd name="connsiteX120" fmla="*/ 112760 w 1433216"/>
                <a:gd name="connsiteY120" fmla="*/ 330866 h 1434651"/>
                <a:gd name="connsiteX121" fmla="*/ 110513 w 1433216"/>
                <a:gd name="connsiteY121" fmla="*/ 334460 h 1434651"/>
                <a:gd name="connsiteX122" fmla="*/ 38410 w 1433216"/>
                <a:gd name="connsiteY122" fmla="*/ 485180 h 1434651"/>
                <a:gd name="connsiteX123" fmla="*/ 38186 w 1433216"/>
                <a:gd name="connsiteY123" fmla="*/ 485854 h 1434651"/>
                <a:gd name="connsiteX124" fmla="*/ 31672 w 1433216"/>
                <a:gd name="connsiteY124" fmla="*/ 505845 h 1434651"/>
                <a:gd name="connsiteX125" fmla="*/ 30099 w 1433216"/>
                <a:gd name="connsiteY125" fmla="*/ 511236 h 1434651"/>
                <a:gd name="connsiteX126" fmla="*/ 25607 w 1433216"/>
                <a:gd name="connsiteY126" fmla="*/ 526735 h 1434651"/>
                <a:gd name="connsiteX127" fmla="*/ 22911 w 1433216"/>
                <a:gd name="connsiteY127" fmla="*/ 537068 h 1434651"/>
                <a:gd name="connsiteX128" fmla="*/ 20216 w 1433216"/>
                <a:gd name="connsiteY128" fmla="*/ 547625 h 1434651"/>
                <a:gd name="connsiteX129" fmla="*/ 16622 w 1433216"/>
                <a:gd name="connsiteY129" fmla="*/ 563124 h 1434651"/>
                <a:gd name="connsiteX130" fmla="*/ 15499 w 1433216"/>
                <a:gd name="connsiteY130" fmla="*/ 568739 h 1434651"/>
                <a:gd name="connsiteX131" fmla="*/ 11456 w 1433216"/>
                <a:gd name="connsiteY131" fmla="*/ 589404 h 1434651"/>
                <a:gd name="connsiteX132" fmla="*/ 11231 w 1433216"/>
                <a:gd name="connsiteY132" fmla="*/ 590303 h 1434651"/>
                <a:gd name="connsiteX133" fmla="*/ 0 w 1433216"/>
                <a:gd name="connsiteY133" fmla="*/ 708453 h 1434651"/>
                <a:gd name="connsiteX134" fmla="*/ 0 w 1433216"/>
                <a:gd name="connsiteY134" fmla="*/ 714293 h 1434651"/>
                <a:gd name="connsiteX135" fmla="*/ 225 w 1433216"/>
                <a:gd name="connsiteY135" fmla="*/ 732937 h 1434651"/>
                <a:gd name="connsiteX136" fmla="*/ 449 w 1433216"/>
                <a:gd name="connsiteY136" fmla="*/ 739900 h 1434651"/>
                <a:gd name="connsiteX137" fmla="*/ 1123 w 1433216"/>
                <a:gd name="connsiteY137" fmla="*/ 757196 h 1434651"/>
                <a:gd name="connsiteX138" fmla="*/ 1123 w 1433216"/>
                <a:gd name="connsiteY138" fmla="*/ 758319 h 1434651"/>
                <a:gd name="connsiteX139" fmla="*/ 1572 w 1433216"/>
                <a:gd name="connsiteY139" fmla="*/ 765057 h 1434651"/>
                <a:gd name="connsiteX140" fmla="*/ 2695 w 1433216"/>
                <a:gd name="connsiteY140" fmla="*/ 779433 h 1434651"/>
                <a:gd name="connsiteX141" fmla="*/ 2920 w 1433216"/>
                <a:gd name="connsiteY141" fmla="*/ 783027 h 1434651"/>
                <a:gd name="connsiteX142" fmla="*/ 3594 w 1433216"/>
                <a:gd name="connsiteY142" fmla="*/ 789766 h 1434651"/>
                <a:gd name="connsiteX143" fmla="*/ 3819 w 1433216"/>
                <a:gd name="connsiteY143" fmla="*/ 791338 h 1434651"/>
                <a:gd name="connsiteX144" fmla="*/ 4942 w 1433216"/>
                <a:gd name="connsiteY144" fmla="*/ 801895 h 1434651"/>
                <a:gd name="connsiteX145" fmla="*/ 5391 w 1433216"/>
                <a:gd name="connsiteY145" fmla="*/ 805714 h 1434651"/>
                <a:gd name="connsiteX146" fmla="*/ 6739 w 1433216"/>
                <a:gd name="connsiteY146" fmla="*/ 816271 h 1434651"/>
                <a:gd name="connsiteX147" fmla="*/ 6739 w 1433216"/>
                <a:gd name="connsiteY147" fmla="*/ 816495 h 1434651"/>
                <a:gd name="connsiteX148" fmla="*/ 8536 w 1433216"/>
                <a:gd name="connsiteY148" fmla="*/ 828176 h 1434651"/>
                <a:gd name="connsiteX149" fmla="*/ 9209 w 1433216"/>
                <a:gd name="connsiteY149" fmla="*/ 831994 h 1434651"/>
                <a:gd name="connsiteX150" fmla="*/ 9434 w 1433216"/>
                <a:gd name="connsiteY150" fmla="*/ 834016 h 1434651"/>
                <a:gd name="connsiteX151" fmla="*/ 11905 w 1433216"/>
                <a:gd name="connsiteY151" fmla="*/ 848392 h 1434651"/>
                <a:gd name="connsiteX152" fmla="*/ 12579 w 1433216"/>
                <a:gd name="connsiteY152" fmla="*/ 852435 h 1434651"/>
                <a:gd name="connsiteX153" fmla="*/ 15050 w 1433216"/>
                <a:gd name="connsiteY153" fmla="*/ 865014 h 1434651"/>
                <a:gd name="connsiteX154" fmla="*/ 16397 w 1433216"/>
                <a:gd name="connsiteY154" fmla="*/ 871078 h 1434651"/>
                <a:gd name="connsiteX155" fmla="*/ 18644 w 1433216"/>
                <a:gd name="connsiteY155" fmla="*/ 880737 h 1434651"/>
                <a:gd name="connsiteX156" fmla="*/ 20665 w 1433216"/>
                <a:gd name="connsiteY156" fmla="*/ 889722 h 1434651"/>
                <a:gd name="connsiteX157" fmla="*/ 22013 w 1433216"/>
                <a:gd name="connsiteY157" fmla="*/ 895337 h 1434651"/>
                <a:gd name="connsiteX158" fmla="*/ 24933 w 1433216"/>
                <a:gd name="connsiteY158" fmla="*/ 906344 h 1434651"/>
                <a:gd name="connsiteX159" fmla="*/ 26730 w 1433216"/>
                <a:gd name="connsiteY159" fmla="*/ 912858 h 1434651"/>
                <a:gd name="connsiteX160" fmla="*/ 29201 w 1433216"/>
                <a:gd name="connsiteY160" fmla="*/ 921169 h 1434651"/>
                <a:gd name="connsiteX161" fmla="*/ 31896 w 1433216"/>
                <a:gd name="connsiteY161" fmla="*/ 930378 h 1434651"/>
                <a:gd name="connsiteX162" fmla="*/ 32121 w 1433216"/>
                <a:gd name="connsiteY162" fmla="*/ 931052 h 1434651"/>
                <a:gd name="connsiteX163" fmla="*/ 35715 w 1433216"/>
                <a:gd name="connsiteY163" fmla="*/ 942058 h 1434651"/>
                <a:gd name="connsiteX164" fmla="*/ 40207 w 1433216"/>
                <a:gd name="connsiteY164" fmla="*/ 955086 h 1434651"/>
                <a:gd name="connsiteX165" fmla="*/ 43801 w 1433216"/>
                <a:gd name="connsiteY165" fmla="*/ 964970 h 1434651"/>
                <a:gd name="connsiteX166" fmla="*/ 49192 w 1433216"/>
                <a:gd name="connsiteY166" fmla="*/ 979345 h 1434651"/>
                <a:gd name="connsiteX167" fmla="*/ 52337 w 1433216"/>
                <a:gd name="connsiteY167" fmla="*/ 987207 h 1434651"/>
                <a:gd name="connsiteX168" fmla="*/ 117252 w 1433216"/>
                <a:gd name="connsiteY168" fmla="*/ 1110748 h 1434651"/>
                <a:gd name="connsiteX169" fmla="*/ 119274 w 1433216"/>
                <a:gd name="connsiteY169" fmla="*/ 1113893 h 1434651"/>
                <a:gd name="connsiteX170" fmla="*/ 129831 w 1433216"/>
                <a:gd name="connsiteY170" fmla="*/ 1129392 h 1434651"/>
                <a:gd name="connsiteX171" fmla="*/ 134772 w 1433216"/>
                <a:gd name="connsiteY171" fmla="*/ 1136355 h 1434651"/>
                <a:gd name="connsiteX172" fmla="*/ 142859 w 1433216"/>
                <a:gd name="connsiteY172" fmla="*/ 1147586 h 1434651"/>
                <a:gd name="connsiteX173" fmla="*/ 151170 w 1433216"/>
                <a:gd name="connsiteY173" fmla="*/ 1158593 h 1434651"/>
                <a:gd name="connsiteX174" fmla="*/ 156561 w 1433216"/>
                <a:gd name="connsiteY174" fmla="*/ 1165331 h 1434651"/>
                <a:gd name="connsiteX175" fmla="*/ 168466 w 1433216"/>
                <a:gd name="connsiteY175" fmla="*/ 1179931 h 1434651"/>
                <a:gd name="connsiteX176" fmla="*/ 170936 w 1433216"/>
                <a:gd name="connsiteY176" fmla="*/ 1182851 h 1434651"/>
                <a:gd name="connsiteX177" fmla="*/ 253821 w 1433216"/>
                <a:gd name="connsiteY177" fmla="*/ 1265512 h 1434651"/>
                <a:gd name="connsiteX178" fmla="*/ 258089 w 1433216"/>
                <a:gd name="connsiteY178" fmla="*/ 1269106 h 1434651"/>
                <a:gd name="connsiteX179" fmla="*/ 272465 w 1433216"/>
                <a:gd name="connsiteY179" fmla="*/ 1280786 h 1434651"/>
                <a:gd name="connsiteX180" fmla="*/ 277856 w 1433216"/>
                <a:gd name="connsiteY180" fmla="*/ 1285054 h 1434651"/>
                <a:gd name="connsiteX181" fmla="*/ 291782 w 1433216"/>
                <a:gd name="connsiteY181" fmla="*/ 1295611 h 1434651"/>
                <a:gd name="connsiteX182" fmla="*/ 298072 w 1433216"/>
                <a:gd name="connsiteY182" fmla="*/ 1300103 h 1434651"/>
                <a:gd name="connsiteX183" fmla="*/ 311774 w 1433216"/>
                <a:gd name="connsiteY183" fmla="*/ 1309762 h 1434651"/>
                <a:gd name="connsiteX184" fmla="*/ 316266 w 1433216"/>
                <a:gd name="connsiteY184" fmla="*/ 1312682 h 1434651"/>
                <a:gd name="connsiteX185" fmla="*/ 320534 w 1433216"/>
                <a:gd name="connsiteY185" fmla="*/ 1315602 h 1434651"/>
                <a:gd name="connsiteX186" fmla="*/ 328620 w 1433216"/>
                <a:gd name="connsiteY186" fmla="*/ 1320993 h 1434651"/>
                <a:gd name="connsiteX187" fmla="*/ 337380 w 1433216"/>
                <a:gd name="connsiteY187" fmla="*/ 1326609 h 1434651"/>
                <a:gd name="connsiteX188" fmla="*/ 342097 w 1433216"/>
                <a:gd name="connsiteY188" fmla="*/ 1329529 h 1434651"/>
                <a:gd name="connsiteX189" fmla="*/ 342322 w 1433216"/>
                <a:gd name="connsiteY189" fmla="*/ 1329753 h 1434651"/>
                <a:gd name="connsiteX190" fmla="*/ 349959 w 1433216"/>
                <a:gd name="connsiteY190" fmla="*/ 1334246 h 1434651"/>
                <a:gd name="connsiteX191" fmla="*/ 358495 w 1433216"/>
                <a:gd name="connsiteY191" fmla="*/ 1339187 h 1434651"/>
                <a:gd name="connsiteX192" fmla="*/ 363886 w 1433216"/>
                <a:gd name="connsiteY192" fmla="*/ 1342332 h 1434651"/>
                <a:gd name="connsiteX193" fmla="*/ 374892 w 1433216"/>
                <a:gd name="connsiteY193" fmla="*/ 1348397 h 1434651"/>
                <a:gd name="connsiteX194" fmla="*/ 377138 w 1433216"/>
                <a:gd name="connsiteY194" fmla="*/ 1349520 h 1434651"/>
                <a:gd name="connsiteX195" fmla="*/ 378935 w 1433216"/>
                <a:gd name="connsiteY195" fmla="*/ 1350418 h 1434651"/>
                <a:gd name="connsiteX196" fmla="*/ 390166 w 1433216"/>
                <a:gd name="connsiteY196" fmla="*/ 1356258 h 1434651"/>
                <a:gd name="connsiteX197" fmla="*/ 395782 w 1433216"/>
                <a:gd name="connsiteY197" fmla="*/ 1359179 h 1434651"/>
                <a:gd name="connsiteX198" fmla="*/ 404766 w 1433216"/>
                <a:gd name="connsiteY198" fmla="*/ 1363446 h 1434651"/>
                <a:gd name="connsiteX199" fmla="*/ 413077 w 1433216"/>
                <a:gd name="connsiteY199" fmla="*/ 1367490 h 1434651"/>
                <a:gd name="connsiteX200" fmla="*/ 418468 w 1433216"/>
                <a:gd name="connsiteY200" fmla="*/ 1369960 h 1434651"/>
                <a:gd name="connsiteX201" fmla="*/ 430373 w 1433216"/>
                <a:gd name="connsiteY201" fmla="*/ 1375351 h 1434651"/>
                <a:gd name="connsiteX202" fmla="*/ 430822 w 1433216"/>
                <a:gd name="connsiteY202" fmla="*/ 1375576 h 1434651"/>
                <a:gd name="connsiteX203" fmla="*/ 443401 w 1433216"/>
                <a:gd name="connsiteY203" fmla="*/ 1380967 h 1434651"/>
                <a:gd name="connsiteX204" fmla="*/ 449915 w 1433216"/>
                <a:gd name="connsiteY204" fmla="*/ 1383662 h 1434651"/>
                <a:gd name="connsiteX205" fmla="*/ 461146 w 1433216"/>
                <a:gd name="connsiteY205" fmla="*/ 1388155 h 1434651"/>
                <a:gd name="connsiteX206" fmla="*/ 466088 w 1433216"/>
                <a:gd name="connsiteY206" fmla="*/ 1389952 h 1434651"/>
                <a:gd name="connsiteX207" fmla="*/ 480014 w 1433216"/>
                <a:gd name="connsiteY207" fmla="*/ 1394893 h 1434651"/>
                <a:gd name="connsiteX208" fmla="*/ 482710 w 1433216"/>
                <a:gd name="connsiteY208" fmla="*/ 1395792 h 1434651"/>
                <a:gd name="connsiteX209" fmla="*/ 493042 w 1433216"/>
                <a:gd name="connsiteY209" fmla="*/ 1399161 h 1434651"/>
                <a:gd name="connsiteX210" fmla="*/ 504049 w 1433216"/>
                <a:gd name="connsiteY210" fmla="*/ 1402755 h 1434651"/>
                <a:gd name="connsiteX211" fmla="*/ 519098 w 1433216"/>
                <a:gd name="connsiteY211" fmla="*/ 1407247 h 1434651"/>
                <a:gd name="connsiteX212" fmla="*/ 527409 w 1433216"/>
                <a:gd name="connsiteY212" fmla="*/ 1409494 h 1434651"/>
                <a:gd name="connsiteX213" fmla="*/ 643538 w 1433216"/>
                <a:gd name="connsiteY213" fmla="*/ 1431057 h 1434651"/>
                <a:gd name="connsiteX214" fmla="*/ 645785 w 1433216"/>
                <a:gd name="connsiteY214" fmla="*/ 1431282 h 1434651"/>
                <a:gd name="connsiteX215" fmla="*/ 665102 w 1433216"/>
                <a:gd name="connsiteY215" fmla="*/ 1432854 h 1434651"/>
                <a:gd name="connsiteX216" fmla="*/ 671391 w 1433216"/>
                <a:gd name="connsiteY216" fmla="*/ 1433303 h 1434651"/>
                <a:gd name="connsiteX217" fmla="*/ 686666 w 1433216"/>
                <a:gd name="connsiteY217" fmla="*/ 1433977 h 1434651"/>
                <a:gd name="connsiteX218" fmla="*/ 697223 w 1433216"/>
                <a:gd name="connsiteY218" fmla="*/ 1434426 h 1434651"/>
                <a:gd name="connsiteX219" fmla="*/ 708004 w 1433216"/>
                <a:gd name="connsiteY219" fmla="*/ 1434651 h 1434651"/>
                <a:gd name="connsiteX220" fmla="*/ 723054 w 1433216"/>
                <a:gd name="connsiteY220" fmla="*/ 1434651 h 1434651"/>
                <a:gd name="connsiteX221" fmla="*/ 729568 w 1433216"/>
                <a:gd name="connsiteY221" fmla="*/ 1434426 h 1434651"/>
                <a:gd name="connsiteX222" fmla="*/ 748885 w 1433216"/>
                <a:gd name="connsiteY222" fmla="*/ 1433753 h 1434651"/>
                <a:gd name="connsiteX223" fmla="*/ 751356 w 1433216"/>
                <a:gd name="connsiteY223" fmla="*/ 1433528 h 1434651"/>
                <a:gd name="connsiteX224" fmla="*/ 865913 w 1433216"/>
                <a:gd name="connsiteY224" fmla="*/ 1418703 h 1434651"/>
                <a:gd name="connsiteX225" fmla="*/ 871079 w 1433216"/>
                <a:gd name="connsiteY225" fmla="*/ 1417580 h 1434651"/>
                <a:gd name="connsiteX226" fmla="*/ 887252 w 1433216"/>
                <a:gd name="connsiteY226" fmla="*/ 1413761 h 1434651"/>
                <a:gd name="connsiteX227" fmla="*/ 895563 w 1433216"/>
                <a:gd name="connsiteY227" fmla="*/ 1411740 h 1434651"/>
                <a:gd name="connsiteX228" fmla="*/ 896236 w 1433216"/>
                <a:gd name="connsiteY228" fmla="*/ 1411515 h 1434651"/>
                <a:gd name="connsiteX229" fmla="*/ 909938 w 1433216"/>
                <a:gd name="connsiteY229" fmla="*/ 1407697 h 1434651"/>
                <a:gd name="connsiteX230" fmla="*/ 917576 w 1433216"/>
                <a:gd name="connsiteY230" fmla="*/ 1405450 h 1434651"/>
                <a:gd name="connsiteX231" fmla="*/ 921169 w 1433216"/>
                <a:gd name="connsiteY231" fmla="*/ 1404552 h 1434651"/>
                <a:gd name="connsiteX232" fmla="*/ 930603 w 1433216"/>
                <a:gd name="connsiteY232" fmla="*/ 1401632 h 1434651"/>
                <a:gd name="connsiteX233" fmla="*/ 935096 w 1433216"/>
                <a:gd name="connsiteY233" fmla="*/ 1400284 h 1434651"/>
                <a:gd name="connsiteX234" fmla="*/ 941610 w 1433216"/>
                <a:gd name="connsiteY234" fmla="*/ 1398263 h 1434651"/>
                <a:gd name="connsiteX235" fmla="*/ 952167 w 1433216"/>
                <a:gd name="connsiteY235" fmla="*/ 1394669 h 1434651"/>
                <a:gd name="connsiteX236" fmla="*/ 957783 w 1433216"/>
                <a:gd name="connsiteY236" fmla="*/ 1392647 h 1434651"/>
                <a:gd name="connsiteX237" fmla="*/ 966318 w 1433216"/>
                <a:gd name="connsiteY237" fmla="*/ 1389502 h 1434651"/>
                <a:gd name="connsiteX238" fmla="*/ 975528 w 1433216"/>
                <a:gd name="connsiteY238" fmla="*/ 1385908 h 1434651"/>
                <a:gd name="connsiteX239" fmla="*/ 981368 w 1433216"/>
                <a:gd name="connsiteY239" fmla="*/ 1383662 h 1434651"/>
                <a:gd name="connsiteX240" fmla="*/ 993273 w 1433216"/>
                <a:gd name="connsiteY240" fmla="*/ 1378721 h 1434651"/>
                <a:gd name="connsiteX241" fmla="*/ 997091 w 1433216"/>
                <a:gd name="connsiteY241" fmla="*/ 1377148 h 1434651"/>
                <a:gd name="connsiteX242" fmla="*/ 1009895 w 1433216"/>
                <a:gd name="connsiteY242" fmla="*/ 1371533 h 1434651"/>
                <a:gd name="connsiteX243" fmla="*/ 1011242 w 1433216"/>
                <a:gd name="connsiteY243" fmla="*/ 1370859 h 1434651"/>
                <a:gd name="connsiteX244" fmla="*/ 1013264 w 1433216"/>
                <a:gd name="connsiteY244" fmla="*/ 1369960 h 1434651"/>
                <a:gd name="connsiteX245" fmla="*/ 1023597 w 1433216"/>
                <a:gd name="connsiteY245" fmla="*/ 1365019 h 1434651"/>
                <a:gd name="connsiteX246" fmla="*/ 1029661 w 1433216"/>
                <a:gd name="connsiteY246" fmla="*/ 1362099 h 1434651"/>
                <a:gd name="connsiteX247" fmla="*/ 1034378 w 1433216"/>
                <a:gd name="connsiteY247" fmla="*/ 1359628 h 1434651"/>
                <a:gd name="connsiteX248" fmla="*/ 1059760 w 1433216"/>
                <a:gd name="connsiteY248" fmla="*/ 1346375 h 1434651"/>
                <a:gd name="connsiteX249" fmla="*/ 1061782 w 1433216"/>
                <a:gd name="connsiteY249" fmla="*/ 1345252 h 1434651"/>
                <a:gd name="connsiteX250" fmla="*/ 1073013 w 1433216"/>
                <a:gd name="connsiteY250" fmla="*/ 1338963 h 1434651"/>
                <a:gd name="connsiteX251" fmla="*/ 1081324 w 1433216"/>
                <a:gd name="connsiteY251" fmla="*/ 1334021 h 1434651"/>
                <a:gd name="connsiteX252" fmla="*/ 1089635 w 1433216"/>
                <a:gd name="connsiteY252" fmla="*/ 1329079 h 1434651"/>
                <a:gd name="connsiteX253" fmla="*/ 1104011 w 1433216"/>
                <a:gd name="connsiteY253" fmla="*/ 1320095 h 1434651"/>
                <a:gd name="connsiteX254" fmla="*/ 1110300 w 1433216"/>
                <a:gd name="connsiteY254" fmla="*/ 1316051 h 1434651"/>
                <a:gd name="connsiteX255" fmla="*/ 1124900 w 1433216"/>
                <a:gd name="connsiteY255" fmla="*/ 1306168 h 1434651"/>
                <a:gd name="connsiteX256" fmla="*/ 1130516 w 1433216"/>
                <a:gd name="connsiteY256" fmla="*/ 1302350 h 1434651"/>
                <a:gd name="connsiteX257" fmla="*/ 1145566 w 1433216"/>
                <a:gd name="connsiteY257" fmla="*/ 1291343 h 1434651"/>
                <a:gd name="connsiteX258" fmla="*/ 1150058 w 1433216"/>
                <a:gd name="connsiteY258" fmla="*/ 1287974 h 1434651"/>
                <a:gd name="connsiteX259" fmla="*/ 1254507 w 1433216"/>
                <a:gd name="connsiteY259" fmla="*/ 1190713 h 1434651"/>
                <a:gd name="connsiteX260" fmla="*/ 1261919 w 1433216"/>
                <a:gd name="connsiteY260" fmla="*/ 1181953 h 1434651"/>
                <a:gd name="connsiteX261" fmla="*/ 1269556 w 1433216"/>
                <a:gd name="connsiteY261" fmla="*/ 1172968 h 1434651"/>
                <a:gd name="connsiteX262" fmla="*/ 1349746 w 1433216"/>
                <a:gd name="connsiteY262" fmla="*/ 1052347 h 1434651"/>
                <a:gd name="connsiteX263" fmla="*/ 1350195 w 1433216"/>
                <a:gd name="connsiteY263" fmla="*/ 1051448 h 1434651"/>
                <a:gd name="connsiteX264" fmla="*/ 1369962 w 1433216"/>
                <a:gd name="connsiteY264" fmla="*/ 1010792 h 1434651"/>
                <a:gd name="connsiteX265" fmla="*/ 1371759 w 1433216"/>
                <a:gd name="connsiteY265" fmla="*/ 1006749 h 1434651"/>
                <a:gd name="connsiteX266" fmla="*/ 1379620 w 1433216"/>
                <a:gd name="connsiteY266" fmla="*/ 988105 h 1434651"/>
                <a:gd name="connsiteX267" fmla="*/ 1383439 w 1433216"/>
                <a:gd name="connsiteY267" fmla="*/ 978447 h 1434651"/>
                <a:gd name="connsiteX268" fmla="*/ 1387033 w 1433216"/>
                <a:gd name="connsiteY268" fmla="*/ 969237 h 1434651"/>
                <a:gd name="connsiteX269" fmla="*/ 1391750 w 1433216"/>
                <a:gd name="connsiteY269" fmla="*/ 956209 h 1434651"/>
                <a:gd name="connsiteX270" fmla="*/ 1393322 w 1433216"/>
                <a:gd name="connsiteY270" fmla="*/ 952391 h 143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1433216" h="1434651">
                  <a:moveTo>
                    <a:pt x="1393322" y="952391"/>
                  </a:moveTo>
                  <a:cubicBezTo>
                    <a:pt x="1394445" y="949022"/>
                    <a:pt x="1395568" y="945652"/>
                    <a:pt x="1396691" y="942283"/>
                  </a:cubicBezTo>
                  <a:cubicBezTo>
                    <a:pt x="1397141" y="940486"/>
                    <a:pt x="1397815" y="938914"/>
                    <a:pt x="1398488" y="937341"/>
                  </a:cubicBezTo>
                  <a:cubicBezTo>
                    <a:pt x="1399162" y="935095"/>
                    <a:pt x="1399836" y="933074"/>
                    <a:pt x="1400510" y="930827"/>
                  </a:cubicBezTo>
                  <a:cubicBezTo>
                    <a:pt x="1401633" y="927009"/>
                    <a:pt x="1402981" y="922966"/>
                    <a:pt x="1404104" y="919147"/>
                  </a:cubicBezTo>
                  <a:cubicBezTo>
                    <a:pt x="1404329" y="918249"/>
                    <a:pt x="1404553" y="917126"/>
                    <a:pt x="1405002" y="916227"/>
                  </a:cubicBezTo>
                  <a:cubicBezTo>
                    <a:pt x="1406575" y="911061"/>
                    <a:pt x="1407922" y="906119"/>
                    <a:pt x="1409270" y="900953"/>
                  </a:cubicBezTo>
                  <a:cubicBezTo>
                    <a:pt x="1409270" y="900503"/>
                    <a:pt x="1409495" y="900279"/>
                    <a:pt x="1409495" y="899830"/>
                  </a:cubicBezTo>
                  <a:cubicBezTo>
                    <a:pt x="1410843" y="894663"/>
                    <a:pt x="1412190" y="889272"/>
                    <a:pt x="1413538" y="884106"/>
                  </a:cubicBezTo>
                  <a:cubicBezTo>
                    <a:pt x="1413987" y="882534"/>
                    <a:pt x="1414212" y="881186"/>
                    <a:pt x="1414661" y="879614"/>
                  </a:cubicBezTo>
                  <a:cubicBezTo>
                    <a:pt x="1415560" y="875795"/>
                    <a:pt x="1416458" y="871752"/>
                    <a:pt x="1417357" y="867934"/>
                  </a:cubicBezTo>
                  <a:cubicBezTo>
                    <a:pt x="1418030" y="865014"/>
                    <a:pt x="1418480" y="862318"/>
                    <a:pt x="1419153" y="859398"/>
                  </a:cubicBezTo>
                  <a:cubicBezTo>
                    <a:pt x="1419603" y="856927"/>
                    <a:pt x="1420052" y="854456"/>
                    <a:pt x="1420726" y="851986"/>
                  </a:cubicBezTo>
                  <a:cubicBezTo>
                    <a:pt x="1421624" y="847942"/>
                    <a:pt x="1422298" y="843675"/>
                    <a:pt x="1422972" y="839631"/>
                  </a:cubicBezTo>
                  <a:cubicBezTo>
                    <a:pt x="1422972" y="839631"/>
                    <a:pt x="1422972" y="839407"/>
                    <a:pt x="1422972" y="839407"/>
                  </a:cubicBezTo>
                  <a:cubicBezTo>
                    <a:pt x="1423646" y="835588"/>
                    <a:pt x="1424320" y="831545"/>
                    <a:pt x="1424769" y="827726"/>
                  </a:cubicBezTo>
                  <a:cubicBezTo>
                    <a:pt x="1424769" y="827053"/>
                    <a:pt x="1424994" y="826379"/>
                    <a:pt x="1424994" y="825705"/>
                  </a:cubicBezTo>
                  <a:cubicBezTo>
                    <a:pt x="1425443" y="823234"/>
                    <a:pt x="1425667" y="820988"/>
                    <a:pt x="1426117" y="818517"/>
                  </a:cubicBezTo>
                  <a:cubicBezTo>
                    <a:pt x="1426117" y="817843"/>
                    <a:pt x="1426341" y="816945"/>
                    <a:pt x="1426341" y="816271"/>
                  </a:cubicBezTo>
                  <a:cubicBezTo>
                    <a:pt x="1427015" y="811329"/>
                    <a:pt x="1427689" y="806163"/>
                    <a:pt x="1428363" y="801221"/>
                  </a:cubicBezTo>
                  <a:cubicBezTo>
                    <a:pt x="1428588" y="798750"/>
                    <a:pt x="1429037" y="796055"/>
                    <a:pt x="1429261" y="793584"/>
                  </a:cubicBezTo>
                  <a:cubicBezTo>
                    <a:pt x="1429935" y="787744"/>
                    <a:pt x="1430384" y="781904"/>
                    <a:pt x="1430834" y="776064"/>
                  </a:cubicBezTo>
                  <a:cubicBezTo>
                    <a:pt x="1431058" y="773818"/>
                    <a:pt x="1431283" y="771571"/>
                    <a:pt x="1431283" y="769101"/>
                  </a:cubicBezTo>
                  <a:cubicBezTo>
                    <a:pt x="1431732" y="763036"/>
                    <a:pt x="1432181" y="756746"/>
                    <a:pt x="1432406" y="750682"/>
                  </a:cubicBezTo>
                  <a:cubicBezTo>
                    <a:pt x="1432406" y="748885"/>
                    <a:pt x="1432631" y="746863"/>
                    <a:pt x="1432631" y="745066"/>
                  </a:cubicBezTo>
                  <a:cubicBezTo>
                    <a:pt x="1434203" y="705982"/>
                    <a:pt x="1432631" y="667123"/>
                    <a:pt x="1427689" y="628264"/>
                  </a:cubicBezTo>
                  <a:cubicBezTo>
                    <a:pt x="1427689" y="627365"/>
                    <a:pt x="1427464" y="626691"/>
                    <a:pt x="1427464" y="625793"/>
                  </a:cubicBezTo>
                  <a:cubicBezTo>
                    <a:pt x="1426791" y="619728"/>
                    <a:pt x="1425892" y="613663"/>
                    <a:pt x="1424769" y="607598"/>
                  </a:cubicBezTo>
                  <a:cubicBezTo>
                    <a:pt x="1424320" y="605128"/>
                    <a:pt x="1424095" y="602657"/>
                    <a:pt x="1423646" y="600186"/>
                  </a:cubicBezTo>
                  <a:cubicBezTo>
                    <a:pt x="1422972" y="595918"/>
                    <a:pt x="1422074" y="591650"/>
                    <a:pt x="1421400" y="587383"/>
                  </a:cubicBezTo>
                  <a:cubicBezTo>
                    <a:pt x="1420726" y="583115"/>
                    <a:pt x="1419827" y="578847"/>
                    <a:pt x="1418929" y="574804"/>
                  </a:cubicBezTo>
                  <a:cubicBezTo>
                    <a:pt x="1418480" y="572333"/>
                    <a:pt x="1417806" y="569638"/>
                    <a:pt x="1417357" y="567167"/>
                  </a:cubicBezTo>
                  <a:cubicBezTo>
                    <a:pt x="1416009" y="561327"/>
                    <a:pt x="1414886" y="555262"/>
                    <a:pt x="1413313" y="549422"/>
                  </a:cubicBezTo>
                  <a:cubicBezTo>
                    <a:pt x="1413089" y="548523"/>
                    <a:pt x="1412864" y="547849"/>
                    <a:pt x="1412640" y="546951"/>
                  </a:cubicBezTo>
                  <a:cubicBezTo>
                    <a:pt x="1399387" y="492817"/>
                    <a:pt x="1380069" y="440481"/>
                    <a:pt x="1354912" y="390840"/>
                  </a:cubicBezTo>
                  <a:cubicBezTo>
                    <a:pt x="1354687" y="390166"/>
                    <a:pt x="1354238" y="389492"/>
                    <a:pt x="1354014" y="388818"/>
                  </a:cubicBezTo>
                  <a:cubicBezTo>
                    <a:pt x="1350869" y="382529"/>
                    <a:pt x="1347500" y="376464"/>
                    <a:pt x="1344130" y="370174"/>
                  </a:cubicBezTo>
                  <a:cubicBezTo>
                    <a:pt x="1342558" y="367254"/>
                    <a:pt x="1340986" y="364559"/>
                    <a:pt x="1339413" y="361639"/>
                  </a:cubicBezTo>
                  <a:cubicBezTo>
                    <a:pt x="1337841" y="358943"/>
                    <a:pt x="1336268" y="356023"/>
                    <a:pt x="1334696" y="353328"/>
                  </a:cubicBezTo>
                  <a:cubicBezTo>
                    <a:pt x="1329754" y="344792"/>
                    <a:pt x="1324588" y="336481"/>
                    <a:pt x="1319422" y="328395"/>
                  </a:cubicBezTo>
                  <a:cubicBezTo>
                    <a:pt x="1318748" y="327497"/>
                    <a:pt x="1318299" y="326598"/>
                    <a:pt x="1317625" y="325700"/>
                  </a:cubicBezTo>
                  <a:cubicBezTo>
                    <a:pt x="1315379" y="322106"/>
                    <a:pt x="1313133" y="318737"/>
                    <a:pt x="1310662" y="315367"/>
                  </a:cubicBezTo>
                  <a:cubicBezTo>
                    <a:pt x="1309314" y="313346"/>
                    <a:pt x="1307742" y="311324"/>
                    <a:pt x="1306394" y="309078"/>
                  </a:cubicBezTo>
                  <a:cubicBezTo>
                    <a:pt x="1304822" y="306607"/>
                    <a:pt x="1303025" y="304361"/>
                    <a:pt x="1301452" y="302114"/>
                  </a:cubicBezTo>
                  <a:cubicBezTo>
                    <a:pt x="1299206" y="298745"/>
                    <a:pt x="1296735" y="295600"/>
                    <a:pt x="1294489" y="292456"/>
                  </a:cubicBezTo>
                  <a:cubicBezTo>
                    <a:pt x="1293591" y="291108"/>
                    <a:pt x="1292692" y="289985"/>
                    <a:pt x="1291794" y="288862"/>
                  </a:cubicBezTo>
                  <a:cubicBezTo>
                    <a:pt x="1288424" y="284369"/>
                    <a:pt x="1285055" y="280102"/>
                    <a:pt x="1281686" y="275609"/>
                  </a:cubicBezTo>
                  <a:cubicBezTo>
                    <a:pt x="1281686" y="275385"/>
                    <a:pt x="1281461" y="275385"/>
                    <a:pt x="1281461" y="275160"/>
                  </a:cubicBezTo>
                  <a:cubicBezTo>
                    <a:pt x="1277867" y="270443"/>
                    <a:pt x="1274048" y="265726"/>
                    <a:pt x="1270230" y="261234"/>
                  </a:cubicBezTo>
                  <a:cubicBezTo>
                    <a:pt x="1269781" y="260784"/>
                    <a:pt x="1269556" y="260335"/>
                    <a:pt x="1269107" y="259886"/>
                  </a:cubicBezTo>
                  <a:cubicBezTo>
                    <a:pt x="1265962" y="256067"/>
                    <a:pt x="1262817" y="252473"/>
                    <a:pt x="1259673" y="248655"/>
                  </a:cubicBezTo>
                  <a:cubicBezTo>
                    <a:pt x="1259224" y="248206"/>
                    <a:pt x="1258999" y="247756"/>
                    <a:pt x="1258550" y="247307"/>
                  </a:cubicBezTo>
                  <a:cubicBezTo>
                    <a:pt x="1256079" y="244612"/>
                    <a:pt x="1253833" y="241916"/>
                    <a:pt x="1251362" y="238996"/>
                  </a:cubicBezTo>
                  <a:cubicBezTo>
                    <a:pt x="1250463" y="238098"/>
                    <a:pt x="1249790" y="237199"/>
                    <a:pt x="1248891" y="236301"/>
                  </a:cubicBezTo>
                  <a:cubicBezTo>
                    <a:pt x="1246869" y="234055"/>
                    <a:pt x="1244848" y="231808"/>
                    <a:pt x="1242826" y="229787"/>
                  </a:cubicBezTo>
                  <a:cubicBezTo>
                    <a:pt x="1241479" y="228214"/>
                    <a:pt x="1240131" y="226867"/>
                    <a:pt x="1238559" y="225294"/>
                  </a:cubicBezTo>
                  <a:cubicBezTo>
                    <a:pt x="1236537" y="223048"/>
                    <a:pt x="1234515" y="221026"/>
                    <a:pt x="1232494" y="219005"/>
                  </a:cubicBezTo>
                  <a:cubicBezTo>
                    <a:pt x="1229124" y="215411"/>
                    <a:pt x="1225530" y="211817"/>
                    <a:pt x="1222161" y="208448"/>
                  </a:cubicBezTo>
                  <a:cubicBezTo>
                    <a:pt x="1220140" y="206426"/>
                    <a:pt x="1217893" y="204405"/>
                    <a:pt x="1215872" y="202383"/>
                  </a:cubicBezTo>
                  <a:cubicBezTo>
                    <a:pt x="1211829" y="198564"/>
                    <a:pt x="1207785" y="194521"/>
                    <a:pt x="1203742" y="190703"/>
                  </a:cubicBezTo>
                  <a:cubicBezTo>
                    <a:pt x="1202395" y="189580"/>
                    <a:pt x="1201271" y="188457"/>
                    <a:pt x="1199924" y="187333"/>
                  </a:cubicBezTo>
                  <a:cubicBezTo>
                    <a:pt x="1159043" y="150046"/>
                    <a:pt x="1113894" y="117477"/>
                    <a:pt x="1065601" y="90522"/>
                  </a:cubicBezTo>
                  <a:cubicBezTo>
                    <a:pt x="1062905" y="88950"/>
                    <a:pt x="1060210" y="87602"/>
                    <a:pt x="1057514" y="86254"/>
                  </a:cubicBezTo>
                  <a:cubicBezTo>
                    <a:pt x="1053471" y="84008"/>
                    <a:pt x="1049203" y="81762"/>
                    <a:pt x="1045160" y="79516"/>
                  </a:cubicBezTo>
                  <a:cubicBezTo>
                    <a:pt x="996193" y="54358"/>
                    <a:pt x="944305" y="34816"/>
                    <a:pt x="890846" y="21339"/>
                  </a:cubicBezTo>
                  <a:cubicBezTo>
                    <a:pt x="888150" y="20665"/>
                    <a:pt x="885230" y="19991"/>
                    <a:pt x="882310" y="19317"/>
                  </a:cubicBezTo>
                  <a:cubicBezTo>
                    <a:pt x="877368" y="18194"/>
                    <a:pt x="872427" y="17071"/>
                    <a:pt x="867485" y="15948"/>
                  </a:cubicBezTo>
                  <a:cubicBezTo>
                    <a:pt x="863891" y="15274"/>
                    <a:pt x="860522" y="14376"/>
                    <a:pt x="856928" y="13702"/>
                  </a:cubicBezTo>
                  <a:cubicBezTo>
                    <a:pt x="852436" y="12803"/>
                    <a:pt x="847943" y="11905"/>
                    <a:pt x="843451" y="11231"/>
                  </a:cubicBezTo>
                  <a:cubicBezTo>
                    <a:pt x="839407" y="10557"/>
                    <a:pt x="835589" y="9883"/>
                    <a:pt x="831546" y="9209"/>
                  </a:cubicBezTo>
                  <a:cubicBezTo>
                    <a:pt x="827503" y="8536"/>
                    <a:pt x="823684" y="7862"/>
                    <a:pt x="819641" y="7412"/>
                  </a:cubicBezTo>
                  <a:cubicBezTo>
                    <a:pt x="814699" y="6739"/>
                    <a:pt x="809982" y="6065"/>
                    <a:pt x="805041" y="5391"/>
                  </a:cubicBezTo>
                  <a:cubicBezTo>
                    <a:pt x="804142" y="5391"/>
                    <a:pt x="803244" y="5166"/>
                    <a:pt x="802345" y="5166"/>
                  </a:cubicBezTo>
                  <a:cubicBezTo>
                    <a:pt x="797404" y="4492"/>
                    <a:pt x="792686" y="4043"/>
                    <a:pt x="787745" y="3594"/>
                  </a:cubicBezTo>
                  <a:cubicBezTo>
                    <a:pt x="787071" y="3594"/>
                    <a:pt x="786172" y="3369"/>
                    <a:pt x="785498" y="3369"/>
                  </a:cubicBezTo>
                  <a:cubicBezTo>
                    <a:pt x="780332" y="2920"/>
                    <a:pt x="774941" y="2471"/>
                    <a:pt x="769775" y="2022"/>
                  </a:cubicBezTo>
                  <a:cubicBezTo>
                    <a:pt x="757870" y="1123"/>
                    <a:pt x="746190" y="449"/>
                    <a:pt x="734060" y="225"/>
                  </a:cubicBezTo>
                  <a:cubicBezTo>
                    <a:pt x="728220" y="0"/>
                    <a:pt x="722380" y="0"/>
                    <a:pt x="716540" y="0"/>
                  </a:cubicBezTo>
                  <a:cubicBezTo>
                    <a:pt x="714294" y="0"/>
                    <a:pt x="711823" y="0"/>
                    <a:pt x="709577" y="0"/>
                  </a:cubicBezTo>
                  <a:cubicBezTo>
                    <a:pt x="706207" y="0"/>
                    <a:pt x="702838" y="0"/>
                    <a:pt x="699693" y="225"/>
                  </a:cubicBezTo>
                  <a:cubicBezTo>
                    <a:pt x="695650" y="225"/>
                    <a:pt x="691607" y="449"/>
                    <a:pt x="687564" y="674"/>
                  </a:cubicBezTo>
                  <a:cubicBezTo>
                    <a:pt x="685992" y="674"/>
                    <a:pt x="684419" y="674"/>
                    <a:pt x="683072" y="899"/>
                  </a:cubicBezTo>
                  <a:cubicBezTo>
                    <a:pt x="680151" y="1123"/>
                    <a:pt x="677456" y="1123"/>
                    <a:pt x="674536" y="1348"/>
                  </a:cubicBezTo>
                  <a:cubicBezTo>
                    <a:pt x="671167" y="1572"/>
                    <a:pt x="668022" y="1797"/>
                    <a:pt x="664653" y="2022"/>
                  </a:cubicBezTo>
                  <a:cubicBezTo>
                    <a:pt x="661733" y="2246"/>
                    <a:pt x="658588" y="2471"/>
                    <a:pt x="655668" y="2695"/>
                  </a:cubicBezTo>
                  <a:cubicBezTo>
                    <a:pt x="650052" y="3145"/>
                    <a:pt x="644437" y="3594"/>
                    <a:pt x="638821" y="4268"/>
                  </a:cubicBezTo>
                  <a:cubicBezTo>
                    <a:pt x="637698" y="4492"/>
                    <a:pt x="636575" y="4492"/>
                    <a:pt x="635452" y="4717"/>
                  </a:cubicBezTo>
                  <a:cubicBezTo>
                    <a:pt x="619953" y="6514"/>
                    <a:pt x="604454" y="8760"/>
                    <a:pt x="588955" y="11680"/>
                  </a:cubicBezTo>
                  <a:cubicBezTo>
                    <a:pt x="588731" y="11680"/>
                    <a:pt x="588282" y="11680"/>
                    <a:pt x="588057" y="11905"/>
                  </a:cubicBezTo>
                  <a:cubicBezTo>
                    <a:pt x="548748" y="19093"/>
                    <a:pt x="510114" y="29650"/>
                    <a:pt x="472602" y="43127"/>
                  </a:cubicBezTo>
                  <a:cubicBezTo>
                    <a:pt x="471254" y="43576"/>
                    <a:pt x="470131" y="44026"/>
                    <a:pt x="469008" y="44475"/>
                  </a:cubicBezTo>
                  <a:cubicBezTo>
                    <a:pt x="463168" y="46496"/>
                    <a:pt x="457552" y="48743"/>
                    <a:pt x="451712" y="50989"/>
                  </a:cubicBezTo>
                  <a:cubicBezTo>
                    <a:pt x="449017" y="52112"/>
                    <a:pt x="446321" y="53235"/>
                    <a:pt x="443626" y="54358"/>
                  </a:cubicBezTo>
                  <a:cubicBezTo>
                    <a:pt x="439358" y="56155"/>
                    <a:pt x="435315" y="57952"/>
                    <a:pt x="431047" y="59749"/>
                  </a:cubicBezTo>
                  <a:cubicBezTo>
                    <a:pt x="427004" y="61546"/>
                    <a:pt x="422736" y="63343"/>
                    <a:pt x="418693" y="65365"/>
                  </a:cubicBezTo>
                  <a:cubicBezTo>
                    <a:pt x="415998" y="66488"/>
                    <a:pt x="413302" y="67835"/>
                    <a:pt x="410831" y="68958"/>
                  </a:cubicBezTo>
                  <a:cubicBezTo>
                    <a:pt x="405216" y="71654"/>
                    <a:pt x="399825" y="74125"/>
                    <a:pt x="394434" y="77045"/>
                  </a:cubicBezTo>
                  <a:cubicBezTo>
                    <a:pt x="393311" y="77719"/>
                    <a:pt x="391963" y="78168"/>
                    <a:pt x="390840" y="78842"/>
                  </a:cubicBezTo>
                  <a:cubicBezTo>
                    <a:pt x="348611" y="100405"/>
                    <a:pt x="308629" y="126012"/>
                    <a:pt x="271342" y="155437"/>
                  </a:cubicBezTo>
                  <a:cubicBezTo>
                    <a:pt x="269096" y="157234"/>
                    <a:pt x="266849" y="159031"/>
                    <a:pt x="264603" y="161053"/>
                  </a:cubicBezTo>
                  <a:cubicBezTo>
                    <a:pt x="260560" y="164422"/>
                    <a:pt x="256517" y="167567"/>
                    <a:pt x="252474" y="170936"/>
                  </a:cubicBezTo>
                  <a:cubicBezTo>
                    <a:pt x="249554" y="173407"/>
                    <a:pt x="246633" y="176102"/>
                    <a:pt x="243489" y="178798"/>
                  </a:cubicBezTo>
                  <a:cubicBezTo>
                    <a:pt x="240344" y="181493"/>
                    <a:pt x="237199" y="184189"/>
                    <a:pt x="234279" y="186884"/>
                  </a:cubicBezTo>
                  <a:cubicBezTo>
                    <a:pt x="233381" y="187783"/>
                    <a:pt x="232482" y="188681"/>
                    <a:pt x="231584" y="189355"/>
                  </a:cubicBezTo>
                  <a:cubicBezTo>
                    <a:pt x="228439" y="192275"/>
                    <a:pt x="225519" y="194971"/>
                    <a:pt x="222375" y="197891"/>
                  </a:cubicBezTo>
                  <a:cubicBezTo>
                    <a:pt x="221701" y="198564"/>
                    <a:pt x="220802" y="199238"/>
                    <a:pt x="220128" y="200137"/>
                  </a:cubicBezTo>
                  <a:cubicBezTo>
                    <a:pt x="217208" y="202832"/>
                    <a:pt x="214513" y="205528"/>
                    <a:pt x="211817" y="208223"/>
                  </a:cubicBezTo>
                  <a:cubicBezTo>
                    <a:pt x="210020" y="210020"/>
                    <a:pt x="208448" y="211592"/>
                    <a:pt x="206651" y="213389"/>
                  </a:cubicBezTo>
                  <a:cubicBezTo>
                    <a:pt x="204180" y="215860"/>
                    <a:pt x="201485" y="218556"/>
                    <a:pt x="199014" y="221251"/>
                  </a:cubicBezTo>
                  <a:cubicBezTo>
                    <a:pt x="196768" y="223722"/>
                    <a:pt x="194522" y="225968"/>
                    <a:pt x="192275" y="228439"/>
                  </a:cubicBezTo>
                  <a:cubicBezTo>
                    <a:pt x="190703" y="230236"/>
                    <a:pt x="189131" y="231808"/>
                    <a:pt x="187558" y="233605"/>
                  </a:cubicBezTo>
                  <a:cubicBezTo>
                    <a:pt x="183740" y="237873"/>
                    <a:pt x="179697" y="242141"/>
                    <a:pt x="175878" y="246633"/>
                  </a:cubicBezTo>
                  <a:cubicBezTo>
                    <a:pt x="172059" y="251126"/>
                    <a:pt x="168241" y="255618"/>
                    <a:pt x="164422" y="260111"/>
                  </a:cubicBezTo>
                  <a:cubicBezTo>
                    <a:pt x="163299" y="261458"/>
                    <a:pt x="162401" y="262581"/>
                    <a:pt x="161278" y="263929"/>
                  </a:cubicBezTo>
                  <a:cubicBezTo>
                    <a:pt x="158807" y="267074"/>
                    <a:pt x="156336" y="270218"/>
                    <a:pt x="153865" y="273138"/>
                  </a:cubicBezTo>
                  <a:cubicBezTo>
                    <a:pt x="151619" y="276059"/>
                    <a:pt x="149373" y="278754"/>
                    <a:pt x="147351" y="281674"/>
                  </a:cubicBezTo>
                  <a:cubicBezTo>
                    <a:pt x="146228" y="283246"/>
                    <a:pt x="145105" y="284819"/>
                    <a:pt x="143757" y="286166"/>
                  </a:cubicBezTo>
                  <a:cubicBezTo>
                    <a:pt x="141062" y="289760"/>
                    <a:pt x="138366" y="293354"/>
                    <a:pt x="135671" y="297173"/>
                  </a:cubicBezTo>
                  <a:cubicBezTo>
                    <a:pt x="133649" y="299868"/>
                    <a:pt x="131852" y="302788"/>
                    <a:pt x="129831" y="305484"/>
                  </a:cubicBezTo>
                  <a:cubicBezTo>
                    <a:pt x="127809" y="308179"/>
                    <a:pt x="126012" y="310875"/>
                    <a:pt x="123991" y="313795"/>
                  </a:cubicBezTo>
                  <a:cubicBezTo>
                    <a:pt x="120172" y="319410"/>
                    <a:pt x="116354" y="325250"/>
                    <a:pt x="112760" y="330866"/>
                  </a:cubicBezTo>
                  <a:cubicBezTo>
                    <a:pt x="112086" y="331989"/>
                    <a:pt x="111187" y="333337"/>
                    <a:pt x="110513" y="334460"/>
                  </a:cubicBezTo>
                  <a:cubicBezTo>
                    <a:pt x="80639" y="381855"/>
                    <a:pt x="56604" y="432394"/>
                    <a:pt x="38410" y="485180"/>
                  </a:cubicBezTo>
                  <a:cubicBezTo>
                    <a:pt x="38410" y="485405"/>
                    <a:pt x="38186" y="485630"/>
                    <a:pt x="38186" y="485854"/>
                  </a:cubicBezTo>
                  <a:cubicBezTo>
                    <a:pt x="35939" y="492593"/>
                    <a:pt x="33693" y="499107"/>
                    <a:pt x="31672" y="505845"/>
                  </a:cubicBezTo>
                  <a:cubicBezTo>
                    <a:pt x="31222" y="507642"/>
                    <a:pt x="30548" y="509439"/>
                    <a:pt x="30099" y="511236"/>
                  </a:cubicBezTo>
                  <a:cubicBezTo>
                    <a:pt x="28527" y="516402"/>
                    <a:pt x="27179" y="521569"/>
                    <a:pt x="25607" y="526735"/>
                  </a:cubicBezTo>
                  <a:cubicBezTo>
                    <a:pt x="24708" y="530104"/>
                    <a:pt x="23810" y="533698"/>
                    <a:pt x="22911" y="537068"/>
                  </a:cubicBezTo>
                  <a:cubicBezTo>
                    <a:pt x="22013" y="540662"/>
                    <a:pt x="21114" y="544031"/>
                    <a:pt x="20216" y="547625"/>
                  </a:cubicBezTo>
                  <a:cubicBezTo>
                    <a:pt x="18868" y="552791"/>
                    <a:pt x="17745" y="557957"/>
                    <a:pt x="16622" y="563124"/>
                  </a:cubicBezTo>
                  <a:cubicBezTo>
                    <a:pt x="16173" y="564921"/>
                    <a:pt x="15723" y="566942"/>
                    <a:pt x="15499" y="568739"/>
                  </a:cubicBezTo>
                  <a:cubicBezTo>
                    <a:pt x="14151" y="575702"/>
                    <a:pt x="12579" y="582441"/>
                    <a:pt x="11456" y="589404"/>
                  </a:cubicBezTo>
                  <a:cubicBezTo>
                    <a:pt x="11456" y="589629"/>
                    <a:pt x="11456" y="589853"/>
                    <a:pt x="11231" y="590303"/>
                  </a:cubicBezTo>
                  <a:cubicBezTo>
                    <a:pt x="4268" y="629162"/>
                    <a:pt x="449" y="668695"/>
                    <a:pt x="0" y="708453"/>
                  </a:cubicBezTo>
                  <a:cubicBezTo>
                    <a:pt x="0" y="710475"/>
                    <a:pt x="0" y="712272"/>
                    <a:pt x="0" y="714293"/>
                  </a:cubicBezTo>
                  <a:cubicBezTo>
                    <a:pt x="0" y="720583"/>
                    <a:pt x="0" y="726647"/>
                    <a:pt x="225" y="732937"/>
                  </a:cubicBezTo>
                  <a:cubicBezTo>
                    <a:pt x="225" y="735183"/>
                    <a:pt x="449" y="737429"/>
                    <a:pt x="449" y="739900"/>
                  </a:cubicBezTo>
                  <a:cubicBezTo>
                    <a:pt x="674" y="745740"/>
                    <a:pt x="899" y="751355"/>
                    <a:pt x="1123" y="757196"/>
                  </a:cubicBezTo>
                  <a:cubicBezTo>
                    <a:pt x="1123" y="757645"/>
                    <a:pt x="1123" y="758094"/>
                    <a:pt x="1123" y="758319"/>
                  </a:cubicBezTo>
                  <a:cubicBezTo>
                    <a:pt x="1348" y="760565"/>
                    <a:pt x="1348" y="762811"/>
                    <a:pt x="1572" y="765057"/>
                  </a:cubicBezTo>
                  <a:cubicBezTo>
                    <a:pt x="1797" y="769774"/>
                    <a:pt x="2246" y="774716"/>
                    <a:pt x="2695" y="779433"/>
                  </a:cubicBezTo>
                  <a:cubicBezTo>
                    <a:pt x="2695" y="780556"/>
                    <a:pt x="2920" y="781679"/>
                    <a:pt x="2920" y="783027"/>
                  </a:cubicBezTo>
                  <a:cubicBezTo>
                    <a:pt x="3145" y="785273"/>
                    <a:pt x="3369" y="787519"/>
                    <a:pt x="3594" y="789766"/>
                  </a:cubicBezTo>
                  <a:cubicBezTo>
                    <a:pt x="3594" y="790215"/>
                    <a:pt x="3819" y="790889"/>
                    <a:pt x="3819" y="791338"/>
                  </a:cubicBezTo>
                  <a:cubicBezTo>
                    <a:pt x="4268" y="794932"/>
                    <a:pt x="4492" y="798526"/>
                    <a:pt x="4942" y="801895"/>
                  </a:cubicBezTo>
                  <a:cubicBezTo>
                    <a:pt x="5166" y="803243"/>
                    <a:pt x="5166" y="804366"/>
                    <a:pt x="5391" y="805714"/>
                  </a:cubicBezTo>
                  <a:cubicBezTo>
                    <a:pt x="5840" y="809308"/>
                    <a:pt x="6289" y="812902"/>
                    <a:pt x="6739" y="816271"/>
                  </a:cubicBezTo>
                  <a:cubicBezTo>
                    <a:pt x="6739" y="816271"/>
                    <a:pt x="6739" y="816495"/>
                    <a:pt x="6739" y="816495"/>
                  </a:cubicBezTo>
                  <a:cubicBezTo>
                    <a:pt x="7188" y="820314"/>
                    <a:pt x="7862" y="824357"/>
                    <a:pt x="8536" y="828176"/>
                  </a:cubicBezTo>
                  <a:cubicBezTo>
                    <a:pt x="8760" y="829523"/>
                    <a:pt x="8985" y="830646"/>
                    <a:pt x="9209" y="831994"/>
                  </a:cubicBezTo>
                  <a:cubicBezTo>
                    <a:pt x="9209" y="832668"/>
                    <a:pt x="9434" y="833342"/>
                    <a:pt x="9434" y="834016"/>
                  </a:cubicBezTo>
                  <a:cubicBezTo>
                    <a:pt x="10333" y="838733"/>
                    <a:pt x="11006" y="843675"/>
                    <a:pt x="11905" y="848392"/>
                  </a:cubicBezTo>
                  <a:cubicBezTo>
                    <a:pt x="12130" y="849739"/>
                    <a:pt x="12354" y="851087"/>
                    <a:pt x="12579" y="852435"/>
                  </a:cubicBezTo>
                  <a:cubicBezTo>
                    <a:pt x="13477" y="856703"/>
                    <a:pt x="14151" y="860970"/>
                    <a:pt x="15050" y="865014"/>
                  </a:cubicBezTo>
                  <a:cubicBezTo>
                    <a:pt x="15499" y="867035"/>
                    <a:pt x="15948" y="869057"/>
                    <a:pt x="16397" y="871078"/>
                  </a:cubicBezTo>
                  <a:cubicBezTo>
                    <a:pt x="17071" y="874223"/>
                    <a:pt x="17745" y="877592"/>
                    <a:pt x="18644" y="880737"/>
                  </a:cubicBezTo>
                  <a:cubicBezTo>
                    <a:pt x="19317" y="883657"/>
                    <a:pt x="19991" y="886577"/>
                    <a:pt x="20665" y="889722"/>
                  </a:cubicBezTo>
                  <a:cubicBezTo>
                    <a:pt x="21114" y="891519"/>
                    <a:pt x="21564" y="893316"/>
                    <a:pt x="22013" y="895337"/>
                  </a:cubicBezTo>
                  <a:cubicBezTo>
                    <a:pt x="22911" y="898931"/>
                    <a:pt x="23810" y="902750"/>
                    <a:pt x="24933" y="906344"/>
                  </a:cubicBezTo>
                  <a:cubicBezTo>
                    <a:pt x="25607" y="908590"/>
                    <a:pt x="26056" y="910611"/>
                    <a:pt x="26730" y="912858"/>
                  </a:cubicBezTo>
                  <a:cubicBezTo>
                    <a:pt x="27404" y="915553"/>
                    <a:pt x="28302" y="918249"/>
                    <a:pt x="29201" y="921169"/>
                  </a:cubicBezTo>
                  <a:cubicBezTo>
                    <a:pt x="30099" y="924313"/>
                    <a:pt x="30998" y="927233"/>
                    <a:pt x="31896" y="930378"/>
                  </a:cubicBezTo>
                  <a:cubicBezTo>
                    <a:pt x="31896" y="930603"/>
                    <a:pt x="32121" y="930827"/>
                    <a:pt x="32121" y="931052"/>
                  </a:cubicBezTo>
                  <a:cubicBezTo>
                    <a:pt x="33244" y="934646"/>
                    <a:pt x="34367" y="938464"/>
                    <a:pt x="35715" y="942058"/>
                  </a:cubicBezTo>
                  <a:cubicBezTo>
                    <a:pt x="37062" y="946326"/>
                    <a:pt x="38635" y="950819"/>
                    <a:pt x="40207" y="955086"/>
                  </a:cubicBezTo>
                  <a:cubicBezTo>
                    <a:pt x="41330" y="958456"/>
                    <a:pt x="42678" y="961825"/>
                    <a:pt x="43801" y="964970"/>
                  </a:cubicBezTo>
                  <a:cubicBezTo>
                    <a:pt x="45598" y="969687"/>
                    <a:pt x="47395" y="974628"/>
                    <a:pt x="49192" y="979345"/>
                  </a:cubicBezTo>
                  <a:cubicBezTo>
                    <a:pt x="50315" y="982041"/>
                    <a:pt x="51213" y="984736"/>
                    <a:pt x="52337" y="987207"/>
                  </a:cubicBezTo>
                  <a:cubicBezTo>
                    <a:pt x="69857" y="1030334"/>
                    <a:pt x="91645" y="1071889"/>
                    <a:pt x="117252" y="1110748"/>
                  </a:cubicBezTo>
                  <a:cubicBezTo>
                    <a:pt x="117926" y="1111871"/>
                    <a:pt x="118600" y="1112770"/>
                    <a:pt x="119274" y="1113893"/>
                  </a:cubicBezTo>
                  <a:cubicBezTo>
                    <a:pt x="122643" y="1119059"/>
                    <a:pt x="126237" y="1124225"/>
                    <a:pt x="129831" y="1129392"/>
                  </a:cubicBezTo>
                  <a:cubicBezTo>
                    <a:pt x="131403" y="1131638"/>
                    <a:pt x="133200" y="1134109"/>
                    <a:pt x="134772" y="1136355"/>
                  </a:cubicBezTo>
                  <a:cubicBezTo>
                    <a:pt x="137468" y="1140174"/>
                    <a:pt x="140163" y="1143768"/>
                    <a:pt x="142859" y="1147586"/>
                  </a:cubicBezTo>
                  <a:cubicBezTo>
                    <a:pt x="145554" y="1151180"/>
                    <a:pt x="148474" y="1154999"/>
                    <a:pt x="151170" y="1158593"/>
                  </a:cubicBezTo>
                  <a:cubicBezTo>
                    <a:pt x="152967" y="1160839"/>
                    <a:pt x="154764" y="1163085"/>
                    <a:pt x="156561" y="1165331"/>
                  </a:cubicBezTo>
                  <a:cubicBezTo>
                    <a:pt x="160379" y="1170273"/>
                    <a:pt x="164422" y="1174990"/>
                    <a:pt x="168466" y="1179931"/>
                  </a:cubicBezTo>
                  <a:cubicBezTo>
                    <a:pt x="169364" y="1180830"/>
                    <a:pt x="170038" y="1181728"/>
                    <a:pt x="170936" y="1182851"/>
                  </a:cubicBezTo>
                  <a:cubicBezTo>
                    <a:pt x="196319" y="1212501"/>
                    <a:pt x="224171" y="1240130"/>
                    <a:pt x="253821" y="1265512"/>
                  </a:cubicBezTo>
                  <a:cubicBezTo>
                    <a:pt x="255169" y="1266635"/>
                    <a:pt x="256741" y="1267983"/>
                    <a:pt x="258089" y="1269106"/>
                  </a:cubicBezTo>
                  <a:cubicBezTo>
                    <a:pt x="262806" y="1273149"/>
                    <a:pt x="267523" y="1276967"/>
                    <a:pt x="272465" y="1280786"/>
                  </a:cubicBezTo>
                  <a:cubicBezTo>
                    <a:pt x="274262" y="1282134"/>
                    <a:pt x="276059" y="1283706"/>
                    <a:pt x="277856" y="1285054"/>
                  </a:cubicBezTo>
                  <a:cubicBezTo>
                    <a:pt x="282573" y="1288648"/>
                    <a:pt x="287065" y="1292242"/>
                    <a:pt x="291782" y="1295611"/>
                  </a:cubicBezTo>
                  <a:cubicBezTo>
                    <a:pt x="293804" y="1297183"/>
                    <a:pt x="296050" y="1298756"/>
                    <a:pt x="298072" y="1300103"/>
                  </a:cubicBezTo>
                  <a:cubicBezTo>
                    <a:pt x="302564" y="1303473"/>
                    <a:pt x="307057" y="1306617"/>
                    <a:pt x="311774" y="1309762"/>
                  </a:cubicBezTo>
                  <a:cubicBezTo>
                    <a:pt x="313346" y="1310885"/>
                    <a:pt x="314694" y="1311784"/>
                    <a:pt x="316266" y="1312682"/>
                  </a:cubicBezTo>
                  <a:cubicBezTo>
                    <a:pt x="317614" y="1313581"/>
                    <a:pt x="319186" y="1314704"/>
                    <a:pt x="320534" y="1315602"/>
                  </a:cubicBezTo>
                  <a:cubicBezTo>
                    <a:pt x="323229" y="1317399"/>
                    <a:pt x="325925" y="1319196"/>
                    <a:pt x="328620" y="1320993"/>
                  </a:cubicBezTo>
                  <a:cubicBezTo>
                    <a:pt x="331540" y="1322790"/>
                    <a:pt x="334460" y="1324812"/>
                    <a:pt x="337380" y="1326609"/>
                  </a:cubicBezTo>
                  <a:cubicBezTo>
                    <a:pt x="338953" y="1327507"/>
                    <a:pt x="340525" y="1328630"/>
                    <a:pt x="342097" y="1329529"/>
                  </a:cubicBezTo>
                  <a:cubicBezTo>
                    <a:pt x="342097" y="1329529"/>
                    <a:pt x="342322" y="1329529"/>
                    <a:pt x="342322" y="1329753"/>
                  </a:cubicBezTo>
                  <a:cubicBezTo>
                    <a:pt x="344793" y="1331326"/>
                    <a:pt x="347488" y="1332898"/>
                    <a:pt x="349959" y="1334246"/>
                  </a:cubicBezTo>
                  <a:cubicBezTo>
                    <a:pt x="352879" y="1336043"/>
                    <a:pt x="355575" y="1337615"/>
                    <a:pt x="358495" y="1339187"/>
                  </a:cubicBezTo>
                  <a:cubicBezTo>
                    <a:pt x="360292" y="1340310"/>
                    <a:pt x="362089" y="1341209"/>
                    <a:pt x="363886" y="1342332"/>
                  </a:cubicBezTo>
                  <a:cubicBezTo>
                    <a:pt x="367479" y="1344354"/>
                    <a:pt x="371298" y="1346375"/>
                    <a:pt x="374892" y="1348397"/>
                  </a:cubicBezTo>
                  <a:cubicBezTo>
                    <a:pt x="375566" y="1348846"/>
                    <a:pt x="376240" y="1349071"/>
                    <a:pt x="377138" y="1349520"/>
                  </a:cubicBezTo>
                  <a:cubicBezTo>
                    <a:pt x="377812" y="1349744"/>
                    <a:pt x="378261" y="1350194"/>
                    <a:pt x="378935" y="1350418"/>
                  </a:cubicBezTo>
                  <a:cubicBezTo>
                    <a:pt x="382754" y="1352440"/>
                    <a:pt x="386348" y="1354237"/>
                    <a:pt x="390166" y="1356258"/>
                  </a:cubicBezTo>
                  <a:cubicBezTo>
                    <a:pt x="391963" y="1357157"/>
                    <a:pt x="393760" y="1358055"/>
                    <a:pt x="395782" y="1359179"/>
                  </a:cubicBezTo>
                  <a:cubicBezTo>
                    <a:pt x="398702" y="1360751"/>
                    <a:pt x="401846" y="1362099"/>
                    <a:pt x="404766" y="1363446"/>
                  </a:cubicBezTo>
                  <a:cubicBezTo>
                    <a:pt x="407462" y="1364794"/>
                    <a:pt x="410157" y="1366142"/>
                    <a:pt x="413077" y="1367490"/>
                  </a:cubicBezTo>
                  <a:cubicBezTo>
                    <a:pt x="414874" y="1368388"/>
                    <a:pt x="416671" y="1369062"/>
                    <a:pt x="418468" y="1369960"/>
                  </a:cubicBezTo>
                  <a:cubicBezTo>
                    <a:pt x="422512" y="1371757"/>
                    <a:pt x="426330" y="1373554"/>
                    <a:pt x="430373" y="1375351"/>
                  </a:cubicBezTo>
                  <a:cubicBezTo>
                    <a:pt x="430598" y="1375351"/>
                    <a:pt x="430598" y="1375576"/>
                    <a:pt x="430822" y="1375576"/>
                  </a:cubicBezTo>
                  <a:cubicBezTo>
                    <a:pt x="435090" y="1377373"/>
                    <a:pt x="439133" y="1379170"/>
                    <a:pt x="443401" y="1380967"/>
                  </a:cubicBezTo>
                  <a:cubicBezTo>
                    <a:pt x="445647" y="1381865"/>
                    <a:pt x="447669" y="1382764"/>
                    <a:pt x="449915" y="1383662"/>
                  </a:cubicBezTo>
                  <a:cubicBezTo>
                    <a:pt x="453734" y="1385235"/>
                    <a:pt x="457328" y="1386582"/>
                    <a:pt x="461146" y="1388155"/>
                  </a:cubicBezTo>
                  <a:cubicBezTo>
                    <a:pt x="462719" y="1388829"/>
                    <a:pt x="464291" y="1389278"/>
                    <a:pt x="466088" y="1389952"/>
                  </a:cubicBezTo>
                  <a:cubicBezTo>
                    <a:pt x="470805" y="1391749"/>
                    <a:pt x="475297" y="1393321"/>
                    <a:pt x="480014" y="1394893"/>
                  </a:cubicBezTo>
                  <a:cubicBezTo>
                    <a:pt x="480913" y="1395118"/>
                    <a:pt x="481811" y="1395567"/>
                    <a:pt x="482710" y="1395792"/>
                  </a:cubicBezTo>
                  <a:cubicBezTo>
                    <a:pt x="486079" y="1396915"/>
                    <a:pt x="489673" y="1398038"/>
                    <a:pt x="493042" y="1399161"/>
                  </a:cubicBezTo>
                  <a:cubicBezTo>
                    <a:pt x="496636" y="1400284"/>
                    <a:pt x="500455" y="1401632"/>
                    <a:pt x="504049" y="1402755"/>
                  </a:cubicBezTo>
                  <a:cubicBezTo>
                    <a:pt x="508990" y="1404327"/>
                    <a:pt x="514157" y="1405675"/>
                    <a:pt x="519098" y="1407247"/>
                  </a:cubicBezTo>
                  <a:cubicBezTo>
                    <a:pt x="521794" y="1408146"/>
                    <a:pt x="524714" y="1408820"/>
                    <a:pt x="527409" y="1409494"/>
                  </a:cubicBezTo>
                  <a:cubicBezTo>
                    <a:pt x="565370" y="1419826"/>
                    <a:pt x="604230" y="1427014"/>
                    <a:pt x="643538" y="1431057"/>
                  </a:cubicBezTo>
                  <a:cubicBezTo>
                    <a:pt x="644212" y="1431057"/>
                    <a:pt x="645111" y="1431282"/>
                    <a:pt x="645785" y="1431282"/>
                  </a:cubicBezTo>
                  <a:cubicBezTo>
                    <a:pt x="652298" y="1431956"/>
                    <a:pt x="658588" y="1432405"/>
                    <a:pt x="665102" y="1432854"/>
                  </a:cubicBezTo>
                  <a:cubicBezTo>
                    <a:pt x="667123" y="1433079"/>
                    <a:pt x="669370" y="1433079"/>
                    <a:pt x="671391" y="1433303"/>
                  </a:cubicBezTo>
                  <a:cubicBezTo>
                    <a:pt x="676333" y="1433528"/>
                    <a:pt x="681499" y="1433753"/>
                    <a:pt x="686666" y="1433977"/>
                  </a:cubicBezTo>
                  <a:cubicBezTo>
                    <a:pt x="690259" y="1434202"/>
                    <a:pt x="693853" y="1434202"/>
                    <a:pt x="697223" y="1434426"/>
                  </a:cubicBezTo>
                  <a:cubicBezTo>
                    <a:pt x="700817" y="1434426"/>
                    <a:pt x="704410" y="1434651"/>
                    <a:pt x="708004" y="1434651"/>
                  </a:cubicBezTo>
                  <a:cubicBezTo>
                    <a:pt x="712946" y="1434651"/>
                    <a:pt x="718112" y="1434651"/>
                    <a:pt x="723054" y="1434651"/>
                  </a:cubicBezTo>
                  <a:cubicBezTo>
                    <a:pt x="725300" y="1434651"/>
                    <a:pt x="727322" y="1434651"/>
                    <a:pt x="729568" y="1434426"/>
                  </a:cubicBezTo>
                  <a:cubicBezTo>
                    <a:pt x="736082" y="1434202"/>
                    <a:pt x="742371" y="1434202"/>
                    <a:pt x="748885" y="1433753"/>
                  </a:cubicBezTo>
                  <a:cubicBezTo>
                    <a:pt x="749559" y="1433753"/>
                    <a:pt x="750458" y="1433753"/>
                    <a:pt x="751356" y="1433528"/>
                  </a:cubicBezTo>
                  <a:cubicBezTo>
                    <a:pt x="789766" y="1431731"/>
                    <a:pt x="828176" y="1426565"/>
                    <a:pt x="865913" y="1418703"/>
                  </a:cubicBezTo>
                  <a:cubicBezTo>
                    <a:pt x="867710" y="1418254"/>
                    <a:pt x="869282" y="1418029"/>
                    <a:pt x="871079" y="1417580"/>
                  </a:cubicBezTo>
                  <a:cubicBezTo>
                    <a:pt x="876470" y="1416457"/>
                    <a:pt x="881861" y="1415109"/>
                    <a:pt x="887252" y="1413761"/>
                  </a:cubicBezTo>
                  <a:cubicBezTo>
                    <a:pt x="889947" y="1413087"/>
                    <a:pt x="892867" y="1412414"/>
                    <a:pt x="895563" y="1411740"/>
                  </a:cubicBezTo>
                  <a:cubicBezTo>
                    <a:pt x="895787" y="1411740"/>
                    <a:pt x="896012" y="1411740"/>
                    <a:pt x="896236" y="1411515"/>
                  </a:cubicBezTo>
                  <a:cubicBezTo>
                    <a:pt x="900953" y="1410392"/>
                    <a:pt x="905446" y="1409044"/>
                    <a:pt x="909938" y="1407697"/>
                  </a:cubicBezTo>
                  <a:cubicBezTo>
                    <a:pt x="912409" y="1407023"/>
                    <a:pt x="915105" y="1406349"/>
                    <a:pt x="917576" y="1405450"/>
                  </a:cubicBezTo>
                  <a:cubicBezTo>
                    <a:pt x="918699" y="1405001"/>
                    <a:pt x="919822" y="1404777"/>
                    <a:pt x="921169" y="1404552"/>
                  </a:cubicBezTo>
                  <a:cubicBezTo>
                    <a:pt x="924314" y="1403653"/>
                    <a:pt x="927459" y="1402530"/>
                    <a:pt x="930603" y="1401632"/>
                  </a:cubicBezTo>
                  <a:cubicBezTo>
                    <a:pt x="932176" y="1401183"/>
                    <a:pt x="933524" y="1400733"/>
                    <a:pt x="935096" y="1400284"/>
                  </a:cubicBezTo>
                  <a:cubicBezTo>
                    <a:pt x="937342" y="1399610"/>
                    <a:pt x="939588" y="1398936"/>
                    <a:pt x="941610" y="1398263"/>
                  </a:cubicBezTo>
                  <a:cubicBezTo>
                    <a:pt x="945204" y="1397139"/>
                    <a:pt x="948573" y="1395792"/>
                    <a:pt x="952167" y="1394669"/>
                  </a:cubicBezTo>
                  <a:cubicBezTo>
                    <a:pt x="953964" y="1393995"/>
                    <a:pt x="955986" y="1393321"/>
                    <a:pt x="957783" y="1392647"/>
                  </a:cubicBezTo>
                  <a:cubicBezTo>
                    <a:pt x="960703" y="1391524"/>
                    <a:pt x="963623" y="1390625"/>
                    <a:pt x="966318" y="1389502"/>
                  </a:cubicBezTo>
                  <a:cubicBezTo>
                    <a:pt x="969463" y="1388379"/>
                    <a:pt x="972608" y="1387256"/>
                    <a:pt x="975528" y="1385908"/>
                  </a:cubicBezTo>
                  <a:cubicBezTo>
                    <a:pt x="977549" y="1385235"/>
                    <a:pt x="979346" y="1384336"/>
                    <a:pt x="981368" y="1383662"/>
                  </a:cubicBezTo>
                  <a:cubicBezTo>
                    <a:pt x="985411" y="1382090"/>
                    <a:pt x="989454" y="1380518"/>
                    <a:pt x="993273" y="1378721"/>
                  </a:cubicBezTo>
                  <a:cubicBezTo>
                    <a:pt x="994620" y="1378271"/>
                    <a:pt x="995743" y="1377598"/>
                    <a:pt x="997091" y="1377148"/>
                  </a:cubicBezTo>
                  <a:cubicBezTo>
                    <a:pt x="1001359" y="1375351"/>
                    <a:pt x="1005627" y="1373554"/>
                    <a:pt x="1009895" y="1371533"/>
                  </a:cubicBezTo>
                  <a:cubicBezTo>
                    <a:pt x="1010344" y="1371308"/>
                    <a:pt x="1010793" y="1371084"/>
                    <a:pt x="1011242" y="1370859"/>
                  </a:cubicBezTo>
                  <a:cubicBezTo>
                    <a:pt x="1011916" y="1370634"/>
                    <a:pt x="1012590" y="1370185"/>
                    <a:pt x="1013264" y="1369960"/>
                  </a:cubicBezTo>
                  <a:cubicBezTo>
                    <a:pt x="1016858" y="1368388"/>
                    <a:pt x="1020227" y="1366816"/>
                    <a:pt x="1023597" y="1365019"/>
                  </a:cubicBezTo>
                  <a:cubicBezTo>
                    <a:pt x="1025618" y="1364120"/>
                    <a:pt x="1027640" y="1363222"/>
                    <a:pt x="1029661" y="1362099"/>
                  </a:cubicBezTo>
                  <a:cubicBezTo>
                    <a:pt x="1031234" y="1361425"/>
                    <a:pt x="1032806" y="1360526"/>
                    <a:pt x="1034378" y="1359628"/>
                  </a:cubicBezTo>
                  <a:cubicBezTo>
                    <a:pt x="1042914" y="1355360"/>
                    <a:pt x="1051449" y="1350868"/>
                    <a:pt x="1059760" y="1346375"/>
                  </a:cubicBezTo>
                  <a:cubicBezTo>
                    <a:pt x="1060434" y="1345926"/>
                    <a:pt x="1061108" y="1345701"/>
                    <a:pt x="1061782" y="1345252"/>
                  </a:cubicBezTo>
                  <a:cubicBezTo>
                    <a:pt x="1065601" y="1343230"/>
                    <a:pt x="1069195" y="1340984"/>
                    <a:pt x="1073013" y="1338963"/>
                  </a:cubicBezTo>
                  <a:cubicBezTo>
                    <a:pt x="1075933" y="1337390"/>
                    <a:pt x="1078629" y="1335593"/>
                    <a:pt x="1081324" y="1334021"/>
                  </a:cubicBezTo>
                  <a:cubicBezTo>
                    <a:pt x="1084019" y="1332449"/>
                    <a:pt x="1086940" y="1330652"/>
                    <a:pt x="1089635" y="1329079"/>
                  </a:cubicBezTo>
                  <a:cubicBezTo>
                    <a:pt x="1094352" y="1326159"/>
                    <a:pt x="1099069" y="1323015"/>
                    <a:pt x="1104011" y="1320095"/>
                  </a:cubicBezTo>
                  <a:cubicBezTo>
                    <a:pt x="1106032" y="1318747"/>
                    <a:pt x="1108278" y="1317399"/>
                    <a:pt x="1110300" y="1316051"/>
                  </a:cubicBezTo>
                  <a:cubicBezTo>
                    <a:pt x="1115242" y="1312682"/>
                    <a:pt x="1120183" y="1309537"/>
                    <a:pt x="1124900" y="1306168"/>
                  </a:cubicBezTo>
                  <a:cubicBezTo>
                    <a:pt x="1126697" y="1304820"/>
                    <a:pt x="1128719" y="1303473"/>
                    <a:pt x="1130516" y="1302350"/>
                  </a:cubicBezTo>
                  <a:cubicBezTo>
                    <a:pt x="1135682" y="1298756"/>
                    <a:pt x="1140624" y="1295162"/>
                    <a:pt x="1145566" y="1291343"/>
                  </a:cubicBezTo>
                  <a:cubicBezTo>
                    <a:pt x="1147138" y="1290220"/>
                    <a:pt x="1148486" y="1289097"/>
                    <a:pt x="1150058" y="1287974"/>
                  </a:cubicBezTo>
                  <a:cubicBezTo>
                    <a:pt x="1188019" y="1258998"/>
                    <a:pt x="1223060" y="1226428"/>
                    <a:pt x="1254507" y="1190713"/>
                  </a:cubicBezTo>
                  <a:cubicBezTo>
                    <a:pt x="1256977" y="1187793"/>
                    <a:pt x="1259448" y="1184873"/>
                    <a:pt x="1261919" y="1181953"/>
                  </a:cubicBezTo>
                  <a:cubicBezTo>
                    <a:pt x="1264390" y="1179033"/>
                    <a:pt x="1267085" y="1176113"/>
                    <a:pt x="1269556" y="1172968"/>
                  </a:cubicBezTo>
                  <a:cubicBezTo>
                    <a:pt x="1300329" y="1135681"/>
                    <a:pt x="1327284" y="1095250"/>
                    <a:pt x="1349746" y="1052347"/>
                  </a:cubicBezTo>
                  <a:cubicBezTo>
                    <a:pt x="1349970" y="1052122"/>
                    <a:pt x="1349970" y="1051673"/>
                    <a:pt x="1350195" y="1051448"/>
                  </a:cubicBezTo>
                  <a:cubicBezTo>
                    <a:pt x="1357158" y="1038196"/>
                    <a:pt x="1363897" y="1024494"/>
                    <a:pt x="1369962" y="1010792"/>
                  </a:cubicBezTo>
                  <a:cubicBezTo>
                    <a:pt x="1370635" y="1009445"/>
                    <a:pt x="1371085" y="1008097"/>
                    <a:pt x="1371759" y="1006749"/>
                  </a:cubicBezTo>
                  <a:cubicBezTo>
                    <a:pt x="1374454" y="1000460"/>
                    <a:pt x="1377149" y="994395"/>
                    <a:pt x="1379620" y="988105"/>
                  </a:cubicBezTo>
                  <a:cubicBezTo>
                    <a:pt x="1380968" y="984961"/>
                    <a:pt x="1382091" y="981816"/>
                    <a:pt x="1383439" y="978447"/>
                  </a:cubicBezTo>
                  <a:cubicBezTo>
                    <a:pt x="1384562" y="975302"/>
                    <a:pt x="1385910" y="972157"/>
                    <a:pt x="1387033" y="969237"/>
                  </a:cubicBezTo>
                  <a:cubicBezTo>
                    <a:pt x="1388605" y="964970"/>
                    <a:pt x="1390177" y="960477"/>
                    <a:pt x="1391750" y="956209"/>
                  </a:cubicBezTo>
                  <a:cubicBezTo>
                    <a:pt x="1392648" y="954412"/>
                    <a:pt x="1392873" y="953514"/>
                    <a:pt x="1393322" y="952391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49232FF6-A684-4FCB-96B6-347B1AB36A44}"/>
                </a:ext>
              </a:extLst>
            </p:cNvPr>
            <p:cNvSpPr/>
            <p:nvPr/>
          </p:nvSpPr>
          <p:spPr>
            <a:xfrm>
              <a:off x="4970650" y="1827107"/>
              <a:ext cx="842327" cy="842326"/>
            </a:xfrm>
            <a:custGeom>
              <a:avLst/>
              <a:gdLst>
                <a:gd name="connsiteX0" fmla="*/ 842328 w 842327"/>
                <a:gd name="connsiteY0" fmla="*/ 421163 h 842326"/>
                <a:gd name="connsiteX1" fmla="*/ 421164 w 842327"/>
                <a:gd name="connsiteY1" fmla="*/ 842327 h 842326"/>
                <a:gd name="connsiteX2" fmla="*/ 0 w 842327"/>
                <a:gd name="connsiteY2" fmla="*/ 421163 h 842326"/>
                <a:gd name="connsiteX3" fmla="*/ 421164 w 842327"/>
                <a:gd name="connsiteY3" fmla="*/ 0 h 842326"/>
                <a:gd name="connsiteX4" fmla="*/ 842328 w 842327"/>
                <a:gd name="connsiteY4" fmla="*/ 421163 h 84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327" h="842326">
                  <a:moveTo>
                    <a:pt x="842328" y="421163"/>
                  </a:moveTo>
                  <a:cubicBezTo>
                    <a:pt x="842328" y="653766"/>
                    <a:pt x="653766" y="842327"/>
                    <a:pt x="421164" y="842327"/>
                  </a:cubicBezTo>
                  <a:cubicBezTo>
                    <a:pt x="188561" y="842327"/>
                    <a:pt x="0" y="653766"/>
                    <a:pt x="0" y="421163"/>
                  </a:cubicBezTo>
                  <a:cubicBezTo>
                    <a:pt x="0" y="188561"/>
                    <a:pt x="188561" y="0"/>
                    <a:pt x="421164" y="0"/>
                  </a:cubicBezTo>
                  <a:cubicBezTo>
                    <a:pt x="653766" y="0"/>
                    <a:pt x="842328" y="188561"/>
                    <a:pt x="842328" y="421163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4DE23069-CDAF-4F6C-BF58-AFD85F495E54}"/>
                </a:ext>
              </a:extLst>
            </p:cNvPr>
            <p:cNvSpPr/>
            <p:nvPr/>
          </p:nvSpPr>
          <p:spPr>
            <a:xfrm>
              <a:off x="6753464" y="4315453"/>
              <a:ext cx="842327" cy="842326"/>
            </a:xfrm>
            <a:custGeom>
              <a:avLst/>
              <a:gdLst>
                <a:gd name="connsiteX0" fmla="*/ 842328 w 842327"/>
                <a:gd name="connsiteY0" fmla="*/ 421163 h 842326"/>
                <a:gd name="connsiteX1" fmla="*/ 421164 w 842327"/>
                <a:gd name="connsiteY1" fmla="*/ 842327 h 842326"/>
                <a:gd name="connsiteX2" fmla="*/ 0 w 842327"/>
                <a:gd name="connsiteY2" fmla="*/ 421163 h 842326"/>
                <a:gd name="connsiteX3" fmla="*/ 421164 w 842327"/>
                <a:gd name="connsiteY3" fmla="*/ 0 h 842326"/>
                <a:gd name="connsiteX4" fmla="*/ 842328 w 842327"/>
                <a:gd name="connsiteY4" fmla="*/ 421163 h 84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327" h="842326">
                  <a:moveTo>
                    <a:pt x="842328" y="421163"/>
                  </a:moveTo>
                  <a:cubicBezTo>
                    <a:pt x="842328" y="653766"/>
                    <a:pt x="653766" y="842327"/>
                    <a:pt x="421164" y="842327"/>
                  </a:cubicBezTo>
                  <a:cubicBezTo>
                    <a:pt x="188562" y="842327"/>
                    <a:pt x="0" y="653766"/>
                    <a:pt x="0" y="421163"/>
                  </a:cubicBezTo>
                  <a:cubicBezTo>
                    <a:pt x="0" y="188561"/>
                    <a:pt x="188562" y="0"/>
                    <a:pt x="421164" y="0"/>
                  </a:cubicBezTo>
                  <a:cubicBezTo>
                    <a:pt x="653766" y="0"/>
                    <a:pt x="842328" y="188561"/>
                    <a:pt x="842328" y="421163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CC92E699-7806-46CD-AE06-54FFCCE36D17}"/>
                </a:ext>
              </a:extLst>
            </p:cNvPr>
            <p:cNvSpPr/>
            <p:nvPr/>
          </p:nvSpPr>
          <p:spPr>
            <a:xfrm>
              <a:off x="4576216" y="4250762"/>
              <a:ext cx="710699" cy="710699"/>
            </a:xfrm>
            <a:custGeom>
              <a:avLst/>
              <a:gdLst>
                <a:gd name="connsiteX0" fmla="*/ 710700 w 710699"/>
                <a:gd name="connsiteY0" fmla="*/ 355350 h 710699"/>
                <a:gd name="connsiteX1" fmla="*/ 355350 w 710699"/>
                <a:gd name="connsiteY1" fmla="*/ 710699 h 710699"/>
                <a:gd name="connsiteX2" fmla="*/ 0 w 710699"/>
                <a:gd name="connsiteY2" fmla="*/ 355350 h 710699"/>
                <a:gd name="connsiteX3" fmla="*/ 355350 w 710699"/>
                <a:gd name="connsiteY3" fmla="*/ 0 h 710699"/>
                <a:gd name="connsiteX4" fmla="*/ 710700 w 710699"/>
                <a:gd name="connsiteY4" fmla="*/ 355350 h 71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99" h="710699">
                  <a:moveTo>
                    <a:pt x="710700" y="355350"/>
                  </a:moveTo>
                  <a:cubicBezTo>
                    <a:pt x="710700" y="551604"/>
                    <a:pt x="551604" y="710699"/>
                    <a:pt x="355350" y="710699"/>
                  </a:cubicBezTo>
                  <a:cubicBezTo>
                    <a:pt x="159096" y="710699"/>
                    <a:pt x="0" y="551604"/>
                    <a:pt x="0" y="355350"/>
                  </a:cubicBezTo>
                  <a:cubicBezTo>
                    <a:pt x="0" y="159096"/>
                    <a:pt x="159096" y="0"/>
                    <a:pt x="355350" y="0"/>
                  </a:cubicBezTo>
                  <a:cubicBezTo>
                    <a:pt x="551604" y="0"/>
                    <a:pt x="710700" y="159096"/>
                    <a:pt x="710700" y="355350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F8619697-8317-40A6-8EDD-B32563121158}"/>
                </a:ext>
              </a:extLst>
            </p:cNvPr>
            <p:cNvSpPr/>
            <p:nvPr/>
          </p:nvSpPr>
          <p:spPr>
            <a:xfrm>
              <a:off x="6342184" y="2155278"/>
              <a:ext cx="710699" cy="710699"/>
            </a:xfrm>
            <a:custGeom>
              <a:avLst/>
              <a:gdLst>
                <a:gd name="connsiteX0" fmla="*/ 710700 w 710699"/>
                <a:gd name="connsiteY0" fmla="*/ 355350 h 710699"/>
                <a:gd name="connsiteX1" fmla="*/ 355350 w 710699"/>
                <a:gd name="connsiteY1" fmla="*/ 710699 h 710699"/>
                <a:gd name="connsiteX2" fmla="*/ 0 w 710699"/>
                <a:gd name="connsiteY2" fmla="*/ 355350 h 710699"/>
                <a:gd name="connsiteX3" fmla="*/ 355350 w 710699"/>
                <a:gd name="connsiteY3" fmla="*/ 0 h 710699"/>
                <a:gd name="connsiteX4" fmla="*/ 710700 w 710699"/>
                <a:gd name="connsiteY4" fmla="*/ 355350 h 71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99" h="710699">
                  <a:moveTo>
                    <a:pt x="710700" y="355350"/>
                  </a:moveTo>
                  <a:cubicBezTo>
                    <a:pt x="710700" y="551604"/>
                    <a:pt x="551604" y="710699"/>
                    <a:pt x="355350" y="710699"/>
                  </a:cubicBezTo>
                  <a:cubicBezTo>
                    <a:pt x="159096" y="710699"/>
                    <a:pt x="0" y="551604"/>
                    <a:pt x="0" y="355350"/>
                  </a:cubicBezTo>
                  <a:cubicBezTo>
                    <a:pt x="0" y="159095"/>
                    <a:pt x="159096" y="0"/>
                    <a:pt x="355350" y="0"/>
                  </a:cubicBezTo>
                  <a:cubicBezTo>
                    <a:pt x="551604" y="0"/>
                    <a:pt x="710700" y="159095"/>
                    <a:pt x="710700" y="355350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531DF4EB-02C5-4A48-B0DD-B5AA2976F196}"/>
                </a:ext>
              </a:extLst>
            </p:cNvPr>
            <p:cNvSpPr/>
            <p:nvPr/>
          </p:nvSpPr>
          <p:spPr>
            <a:xfrm>
              <a:off x="7106343" y="3221776"/>
              <a:ext cx="532351" cy="532350"/>
            </a:xfrm>
            <a:custGeom>
              <a:avLst/>
              <a:gdLst>
                <a:gd name="connsiteX0" fmla="*/ 532351 w 532351"/>
                <a:gd name="connsiteY0" fmla="*/ 266175 h 532350"/>
                <a:gd name="connsiteX1" fmla="*/ 266175 w 532351"/>
                <a:gd name="connsiteY1" fmla="*/ 532351 h 532350"/>
                <a:gd name="connsiteX2" fmla="*/ 0 w 532351"/>
                <a:gd name="connsiteY2" fmla="*/ 266175 h 532350"/>
                <a:gd name="connsiteX3" fmla="*/ 266175 w 532351"/>
                <a:gd name="connsiteY3" fmla="*/ 0 h 532350"/>
                <a:gd name="connsiteX4" fmla="*/ 532351 w 532351"/>
                <a:gd name="connsiteY4" fmla="*/ 266175 h 5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351" h="532350">
                  <a:moveTo>
                    <a:pt x="532351" y="266175"/>
                  </a:moveTo>
                  <a:cubicBezTo>
                    <a:pt x="532351" y="413180"/>
                    <a:pt x="413180" y="532351"/>
                    <a:pt x="266175" y="532351"/>
                  </a:cubicBezTo>
                  <a:cubicBezTo>
                    <a:pt x="119171" y="532351"/>
                    <a:pt x="0" y="413180"/>
                    <a:pt x="0" y="266175"/>
                  </a:cubicBezTo>
                  <a:cubicBezTo>
                    <a:pt x="0" y="119171"/>
                    <a:pt x="119171" y="0"/>
                    <a:pt x="266175" y="0"/>
                  </a:cubicBezTo>
                  <a:cubicBezTo>
                    <a:pt x="413180" y="0"/>
                    <a:pt x="532351" y="119171"/>
                    <a:pt x="532351" y="266175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72480BBF-5E36-43F9-AE3D-4C5E440D8C1F}"/>
                </a:ext>
              </a:extLst>
            </p:cNvPr>
            <p:cNvSpPr/>
            <p:nvPr/>
          </p:nvSpPr>
          <p:spPr>
            <a:xfrm>
              <a:off x="4533089" y="3149897"/>
              <a:ext cx="532351" cy="532350"/>
            </a:xfrm>
            <a:custGeom>
              <a:avLst/>
              <a:gdLst>
                <a:gd name="connsiteX0" fmla="*/ 532351 w 532351"/>
                <a:gd name="connsiteY0" fmla="*/ 266175 h 532350"/>
                <a:gd name="connsiteX1" fmla="*/ 266176 w 532351"/>
                <a:gd name="connsiteY1" fmla="*/ 532351 h 532350"/>
                <a:gd name="connsiteX2" fmla="*/ 0 w 532351"/>
                <a:gd name="connsiteY2" fmla="*/ 266175 h 532350"/>
                <a:gd name="connsiteX3" fmla="*/ 266176 w 532351"/>
                <a:gd name="connsiteY3" fmla="*/ 0 h 532350"/>
                <a:gd name="connsiteX4" fmla="*/ 532351 w 532351"/>
                <a:gd name="connsiteY4" fmla="*/ 266175 h 53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351" h="532350">
                  <a:moveTo>
                    <a:pt x="532351" y="266175"/>
                  </a:moveTo>
                  <a:cubicBezTo>
                    <a:pt x="532351" y="413180"/>
                    <a:pt x="413180" y="532351"/>
                    <a:pt x="266176" y="532351"/>
                  </a:cubicBezTo>
                  <a:cubicBezTo>
                    <a:pt x="119171" y="532351"/>
                    <a:pt x="0" y="413180"/>
                    <a:pt x="0" y="266175"/>
                  </a:cubicBezTo>
                  <a:cubicBezTo>
                    <a:pt x="0" y="119171"/>
                    <a:pt x="119171" y="0"/>
                    <a:pt x="266176" y="0"/>
                  </a:cubicBezTo>
                  <a:cubicBezTo>
                    <a:pt x="413180" y="0"/>
                    <a:pt x="532351" y="119171"/>
                    <a:pt x="532351" y="266175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FC34B034-8D00-4161-ACBA-DA0733A3C4A7}"/>
                </a:ext>
              </a:extLst>
            </p:cNvPr>
            <p:cNvSpPr/>
            <p:nvPr/>
          </p:nvSpPr>
          <p:spPr>
            <a:xfrm>
              <a:off x="5736974" y="4707998"/>
              <a:ext cx="532074" cy="532084"/>
            </a:xfrm>
            <a:custGeom>
              <a:avLst/>
              <a:gdLst>
                <a:gd name="connsiteX0" fmla="*/ 81 w 532074"/>
                <a:gd name="connsiteY0" fmla="*/ 259303 h 532084"/>
                <a:gd name="connsiteX1" fmla="*/ 272771 w 532074"/>
                <a:gd name="connsiteY1" fmla="*/ 92 h 532084"/>
                <a:gd name="connsiteX2" fmla="*/ 531983 w 532074"/>
                <a:gd name="connsiteY2" fmla="*/ 272781 h 532084"/>
                <a:gd name="connsiteX3" fmla="*/ 259293 w 532074"/>
                <a:gd name="connsiteY3" fmla="*/ 531993 h 532084"/>
                <a:gd name="connsiteX4" fmla="*/ 81 w 532074"/>
                <a:gd name="connsiteY4" fmla="*/ 259303 h 53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074" h="532084">
                  <a:moveTo>
                    <a:pt x="81" y="259303"/>
                  </a:moveTo>
                  <a:cubicBezTo>
                    <a:pt x="3675" y="112402"/>
                    <a:pt x="125869" y="-3727"/>
                    <a:pt x="272771" y="92"/>
                  </a:cubicBezTo>
                  <a:cubicBezTo>
                    <a:pt x="419673" y="3910"/>
                    <a:pt x="535802" y="125879"/>
                    <a:pt x="531983" y="272781"/>
                  </a:cubicBezTo>
                  <a:cubicBezTo>
                    <a:pt x="528389" y="419682"/>
                    <a:pt x="406195" y="535811"/>
                    <a:pt x="259293" y="531993"/>
                  </a:cubicBezTo>
                  <a:cubicBezTo>
                    <a:pt x="112616" y="528399"/>
                    <a:pt x="-3513" y="406205"/>
                    <a:pt x="81" y="259303"/>
                  </a:cubicBezTo>
                  <a:close/>
                </a:path>
              </a:pathLst>
            </a:custGeom>
            <a:solidFill>
              <a:schemeClr val="bg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D462F1AC-02E8-442F-B617-9D2135006FD2}"/>
                </a:ext>
              </a:extLst>
            </p:cNvPr>
            <p:cNvSpPr/>
            <p:nvPr/>
          </p:nvSpPr>
          <p:spPr>
            <a:xfrm>
              <a:off x="5389792" y="3098908"/>
              <a:ext cx="1290670" cy="1290669"/>
            </a:xfrm>
            <a:custGeom>
              <a:avLst/>
              <a:gdLst>
                <a:gd name="connsiteX0" fmla="*/ 1290670 w 1290670"/>
                <a:gd name="connsiteY0" fmla="*/ 645335 h 1290669"/>
                <a:gd name="connsiteX1" fmla="*/ 645335 w 1290670"/>
                <a:gd name="connsiteY1" fmla="*/ 1290669 h 1290669"/>
                <a:gd name="connsiteX2" fmla="*/ 0 w 1290670"/>
                <a:gd name="connsiteY2" fmla="*/ 645335 h 1290669"/>
                <a:gd name="connsiteX3" fmla="*/ 645335 w 1290670"/>
                <a:gd name="connsiteY3" fmla="*/ 0 h 1290669"/>
                <a:gd name="connsiteX4" fmla="*/ 1290670 w 1290670"/>
                <a:gd name="connsiteY4" fmla="*/ 645335 h 129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670" h="1290669">
                  <a:moveTo>
                    <a:pt x="1290670" y="645335"/>
                  </a:moveTo>
                  <a:cubicBezTo>
                    <a:pt x="1290670" y="1001743"/>
                    <a:pt x="1001744" y="1290669"/>
                    <a:pt x="645335" y="1290669"/>
                  </a:cubicBezTo>
                  <a:cubicBezTo>
                    <a:pt x="288926" y="1290669"/>
                    <a:pt x="0" y="1001743"/>
                    <a:pt x="0" y="645335"/>
                  </a:cubicBezTo>
                  <a:cubicBezTo>
                    <a:pt x="0" y="288926"/>
                    <a:pt x="288926" y="0"/>
                    <a:pt x="645335" y="0"/>
                  </a:cubicBezTo>
                  <a:cubicBezTo>
                    <a:pt x="1001744" y="0"/>
                    <a:pt x="1290670" y="288926"/>
                    <a:pt x="1290670" y="645335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2"/>
                </a:solidFill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E0EFB11A-587D-49FA-8620-393EC49CC31D}"/>
                </a:ext>
              </a:extLst>
            </p:cNvPr>
            <p:cNvSpPr/>
            <p:nvPr/>
          </p:nvSpPr>
          <p:spPr>
            <a:xfrm>
              <a:off x="5161487" y="2841031"/>
              <a:ext cx="164167" cy="245393"/>
            </a:xfrm>
            <a:custGeom>
              <a:avLst/>
              <a:gdLst>
                <a:gd name="connsiteX0" fmla="*/ 91286 w 164167"/>
                <a:gd name="connsiteY0" fmla="*/ 44713 h 245393"/>
                <a:gd name="connsiteX1" fmla="*/ 72643 w 164167"/>
                <a:gd name="connsiteY1" fmla="*/ 5404 h 245393"/>
                <a:gd name="connsiteX2" fmla="*/ 31313 w 164167"/>
                <a:gd name="connsiteY2" fmla="*/ 22475 h 245393"/>
                <a:gd name="connsiteX3" fmla="*/ 3684 w 164167"/>
                <a:gd name="connsiteY3" fmla="*/ 171848 h 245393"/>
                <a:gd name="connsiteX4" fmla="*/ 100271 w 164167"/>
                <a:gd name="connsiteY4" fmla="*/ 244400 h 245393"/>
                <a:gd name="connsiteX5" fmla="*/ 148116 w 164167"/>
                <a:gd name="connsiteY5" fmla="*/ 130518 h 245393"/>
                <a:gd name="connsiteX6" fmla="*/ 102293 w 164167"/>
                <a:gd name="connsiteY6" fmla="*/ 73464 h 245393"/>
                <a:gd name="connsiteX7" fmla="*/ 91286 w 164167"/>
                <a:gd name="connsiteY7" fmla="*/ 44713 h 245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167" h="245393">
                  <a:moveTo>
                    <a:pt x="91286" y="44713"/>
                  </a:moveTo>
                  <a:cubicBezTo>
                    <a:pt x="86794" y="29439"/>
                    <a:pt x="82302" y="13940"/>
                    <a:pt x="72643" y="5404"/>
                  </a:cubicBezTo>
                  <a:cubicBezTo>
                    <a:pt x="56021" y="-8971"/>
                    <a:pt x="39174" y="8324"/>
                    <a:pt x="31313" y="22475"/>
                  </a:cubicBezTo>
                  <a:cubicBezTo>
                    <a:pt x="6155" y="67175"/>
                    <a:pt x="-6873" y="121084"/>
                    <a:pt x="3684" y="171848"/>
                  </a:cubicBezTo>
                  <a:cubicBezTo>
                    <a:pt x="13118" y="216772"/>
                    <a:pt x="52427" y="251813"/>
                    <a:pt x="100271" y="244400"/>
                  </a:cubicBezTo>
                  <a:cubicBezTo>
                    <a:pt x="155977" y="235640"/>
                    <a:pt x="184055" y="176116"/>
                    <a:pt x="148116" y="130518"/>
                  </a:cubicBezTo>
                  <a:cubicBezTo>
                    <a:pt x="133515" y="112099"/>
                    <a:pt x="115321" y="93905"/>
                    <a:pt x="102293" y="73464"/>
                  </a:cubicBezTo>
                  <a:cubicBezTo>
                    <a:pt x="97576" y="65603"/>
                    <a:pt x="94431" y="55270"/>
                    <a:pt x="91286" y="44713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D5E4DB5C-9538-48DA-8D8C-7FE1510BB464}"/>
                </a:ext>
              </a:extLst>
            </p:cNvPr>
            <p:cNvSpPr/>
            <p:nvPr/>
          </p:nvSpPr>
          <p:spPr>
            <a:xfrm>
              <a:off x="4783370" y="2639840"/>
              <a:ext cx="62642" cy="123531"/>
            </a:xfrm>
            <a:custGeom>
              <a:avLst/>
              <a:gdLst>
                <a:gd name="connsiteX0" fmla="*/ 4663 w 62642"/>
                <a:gd name="connsiteY0" fmla="*/ 101697 h 123531"/>
                <a:gd name="connsiteX1" fmla="*/ 23756 w 62642"/>
                <a:gd name="connsiteY1" fmla="*/ 123036 h 123531"/>
                <a:gd name="connsiteX2" fmla="*/ 57449 w 62642"/>
                <a:gd name="connsiteY2" fmla="*/ 27797 h 123531"/>
                <a:gd name="connsiteX3" fmla="*/ 33864 w 62642"/>
                <a:gd name="connsiteY3" fmla="*/ 393 h 123531"/>
                <a:gd name="connsiteX4" fmla="*/ 4663 w 62642"/>
                <a:gd name="connsiteY4" fmla="*/ 101697 h 1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42" h="123531">
                  <a:moveTo>
                    <a:pt x="4663" y="101697"/>
                  </a:moveTo>
                  <a:cubicBezTo>
                    <a:pt x="8482" y="113152"/>
                    <a:pt x="14771" y="121463"/>
                    <a:pt x="23756" y="123036"/>
                  </a:cubicBezTo>
                  <a:cubicBezTo>
                    <a:pt x="69354" y="130448"/>
                    <a:pt x="65985" y="52729"/>
                    <a:pt x="57449" y="27797"/>
                  </a:cubicBezTo>
                  <a:cubicBezTo>
                    <a:pt x="53406" y="15892"/>
                    <a:pt x="47341" y="3313"/>
                    <a:pt x="33864" y="393"/>
                  </a:cubicBezTo>
                  <a:cubicBezTo>
                    <a:pt x="5337" y="-5896"/>
                    <a:pt x="-7691" y="64859"/>
                    <a:pt x="4663" y="101697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2CF1410B-FD51-4FAB-96EE-170851C3F7F3}"/>
                </a:ext>
              </a:extLst>
            </p:cNvPr>
            <p:cNvSpPr/>
            <p:nvPr/>
          </p:nvSpPr>
          <p:spPr>
            <a:xfrm>
              <a:off x="4433969" y="3595662"/>
              <a:ext cx="68097" cy="58173"/>
            </a:xfrm>
            <a:custGeom>
              <a:avLst/>
              <a:gdLst>
                <a:gd name="connsiteX0" fmla="*/ 28813 w 68097"/>
                <a:gd name="connsiteY0" fmla="*/ 556 h 58173"/>
                <a:gd name="connsiteX1" fmla="*/ 17582 w 68097"/>
                <a:gd name="connsiteY1" fmla="*/ 9541 h 58173"/>
                <a:gd name="connsiteX2" fmla="*/ 6351 w 68097"/>
                <a:gd name="connsiteY2" fmla="*/ 23468 h 58173"/>
                <a:gd name="connsiteX3" fmla="*/ 12641 w 68097"/>
                <a:gd name="connsiteY3" fmla="*/ 57385 h 58173"/>
                <a:gd name="connsiteX4" fmla="*/ 24096 w 68097"/>
                <a:gd name="connsiteY4" fmla="*/ 52893 h 58173"/>
                <a:gd name="connsiteX5" fmla="*/ 50152 w 68097"/>
                <a:gd name="connsiteY5" fmla="*/ 57835 h 58173"/>
                <a:gd name="connsiteX6" fmla="*/ 67897 w 68097"/>
                <a:gd name="connsiteY6" fmla="*/ 39191 h 58173"/>
                <a:gd name="connsiteX7" fmla="*/ 53746 w 68097"/>
                <a:gd name="connsiteY7" fmla="*/ 11787 h 58173"/>
                <a:gd name="connsiteX8" fmla="*/ 28813 w 68097"/>
                <a:gd name="connsiteY8" fmla="*/ 556 h 5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97" h="58173">
                  <a:moveTo>
                    <a:pt x="28813" y="556"/>
                  </a:moveTo>
                  <a:cubicBezTo>
                    <a:pt x="24321" y="1680"/>
                    <a:pt x="20502" y="4375"/>
                    <a:pt x="17582" y="9541"/>
                  </a:cubicBezTo>
                  <a:cubicBezTo>
                    <a:pt x="14213" y="15381"/>
                    <a:pt x="11068" y="18751"/>
                    <a:pt x="6351" y="23468"/>
                  </a:cubicBezTo>
                  <a:cubicBezTo>
                    <a:pt x="-1960" y="31554"/>
                    <a:pt x="-4206" y="59182"/>
                    <a:pt x="12641" y="57385"/>
                  </a:cubicBezTo>
                  <a:cubicBezTo>
                    <a:pt x="16684" y="56936"/>
                    <a:pt x="20278" y="54690"/>
                    <a:pt x="24096" y="52893"/>
                  </a:cubicBezTo>
                  <a:cubicBezTo>
                    <a:pt x="32856" y="48850"/>
                    <a:pt x="41841" y="56262"/>
                    <a:pt x="50152" y="57835"/>
                  </a:cubicBezTo>
                  <a:cubicBezTo>
                    <a:pt x="61608" y="60081"/>
                    <a:pt x="69470" y="50871"/>
                    <a:pt x="67897" y="39191"/>
                  </a:cubicBezTo>
                  <a:cubicBezTo>
                    <a:pt x="66550" y="29532"/>
                    <a:pt x="59137" y="19649"/>
                    <a:pt x="53746" y="11787"/>
                  </a:cubicBezTo>
                  <a:cubicBezTo>
                    <a:pt x="47457" y="3027"/>
                    <a:pt x="37349" y="-1690"/>
                    <a:pt x="28813" y="55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8E26CC72-497A-4DF2-9F81-BD70B7FB90CF}"/>
                </a:ext>
              </a:extLst>
            </p:cNvPr>
            <p:cNvSpPr/>
            <p:nvPr/>
          </p:nvSpPr>
          <p:spPr>
            <a:xfrm>
              <a:off x="4670626" y="3772698"/>
              <a:ext cx="174921" cy="349365"/>
            </a:xfrm>
            <a:custGeom>
              <a:avLst/>
              <a:gdLst>
                <a:gd name="connsiteX0" fmla="*/ 58332 w 174921"/>
                <a:gd name="connsiteY0" fmla="*/ 102948 h 349365"/>
                <a:gd name="connsiteX1" fmla="*/ 155 w 174921"/>
                <a:gd name="connsiteY1" fmla="*/ 263776 h 349365"/>
                <a:gd name="connsiteX2" fmla="*/ 87532 w 174921"/>
                <a:gd name="connsiteY2" fmla="*/ 349356 h 349365"/>
                <a:gd name="connsiteX3" fmla="*/ 170417 w 174921"/>
                <a:gd name="connsiteY3" fmla="*/ 285564 h 349365"/>
                <a:gd name="connsiteX4" fmla="*/ 157389 w 174921"/>
                <a:gd name="connsiteY4" fmla="*/ 168986 h 349365"/>
                <a:gd name="connsiteX5" fmla="*/ 121899 w 174921"/>
                <a:gd name="connsiteY5" fmla="*/ 22758 h 349365"/>
                <a:gd name="connsiteX6" fmla="*/ 61252 w 174921"/>
                <a:gd name="connsiteY6" fmla="*/ 42749 h 349365"/>
                <a:gd name="connsiteX7" fmla="*/ 58332 w 174921"/>
                <a:gd name="connsiteY7" fmla="*/ 102948 h 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921" h="349365">
                  <a:moveTo>
                    <a:pt x="58332" y="102948"/>
                  </a:moveTo>
                  <a:cubicBezTo>
                    <a:pt x="42608" y="160001"/>
                    <a:pt x="-2990" y="201331"/>
                    <a:pt x="155" y="263776"/>
                  </a:cubicBezTo>
                  <a:cubicBezTo>
                    <a:pt x="2626" y="314315"/>
                    <a:pt x="35420" y="350030"/>
                    <a:pt x="87532" y="349356"/>
                  </a:cubicBezTo>
                  <a:cubicBezTo>
                    <a:pt x="127964" y="348907"/>
                    <a:pt x="158962" y="323750"/>
                    <a:pt x="170417" y="285564"/>
                  </a:cubicBezTo>
                  <a:cubicBezTo>
                    <a:pt x="182996" y="243785"/>
                    <a:pt x="166150" y="208969"/>
                    <a:pt x="157389" y="168986"/>
                  </a:cubicBezTo>
                  <a:cubicBezTo>
                    <a:pt x="147281" y="123613"/>
                    <a:pt x="153122" y="59596"/>
                    <a:pt x="121899" y="22758"/>
                  </a:cubicBezTo>
                  <a:cubicBezTo>
                    <a:pt x="92923" y="-11609"/>
                    <a:pt x="51368" y="-8689"/>
                    <a:pt x="61252" y="42749"/>
                  </a:cubicBezTo>
                  <a:cubicBezTo>
                    <a:pt x="65295" y="64313"/>
                    <a:pt x="63723" y="84079"/>
                    <a:pt x="58332" y="10294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E8EC5F1C-4C73-4ABC-BF20-AC450AB1BDD5}"/>
                </a:ext>
              </a:extLst>
            </p:cNvPr>
            <p:cNvSpPr/>
            <p:nvPr/>
          </p:nvSpPr>
          <p:spPr>
            <a:xfrm>
              <a:off x="5458326" y="4603102"/>
              <a:ext cx="188163" cy="131731"/>
            </a:xfrm>
            <a:custGeom>
              <a:avLst/>
              <a:gdLst>
                <a:gd name="connsiteX0" fmla="*/ 124416 w 188163"/>
                <a:gd name="connsiteY0" fmla="*/ 1886 h 131731"/>
                <a:gd name="connsiteX1" fmla="*/ 91621 w 188163"/>
                <a:gd name="connsiteY1" fmla="*/ 19631 h 131731"/>
                <a:gd name="connsiteX2" fmla="*/ 31423 w 188163"/>
                <a:gd name="connsiteY2" fmla="*/ 36029 h 131731"/>
                <a:gd name="connsiteX3" fmla="*/ 1773 w 188163"/>
                <a:gd name="connsiteY3" fmla="*/ 101618 h 131731"/>
                <a:gd name="connsiteX4" fmla="*/ 49168 w 188163"/>
                <a:gd name="connsiteY4" fmla="*/ 128348 h 131731"/>
                <a:gd name="connsiteX5" fmla="*/ 77695 w 188163"/>
                <a:gd name="connsiteY5" fmla="*/ 100495 h 131731"/>
                <a:gd name="connsiteX6" fmla="*/ 181020 w 188163"/>
                <a:gd name="connsiteY6" fmla="*/ 86119 h 131731"/>
                <a:gd name="connsiteX7" fmla="*/ 124416 w 188163"/>
                <a:gd name="connsiteY7" fmla="*/ 1886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63" h="131731">
                  <a:moveTo>
                    <a:pt x="124416" y="1886"/>
                  </a:moveTo>
                  <a:cubicBezTo>
                    <a:pt x="113185" y="5930"/>
                    <a:pt x="103975" y="14690"/>
                    <a:pt x="91621" y="19631"/>
                  </a:cubicBezTo>
                  <a:cubicBezTo>
                    <a:pt x="72079" y="27493"/>
                    <a:pt x="50066" y="26819"/>
                    <a:pt x="31423" y="36029"/>
                  </a:cubicBezTo>
                  <a:cubicBezTo>
                    <a:pt x="8062" y="47484"/>
                    <a:pt x="-4966" y="76685"/>
                    <a:pt x="1773" y="101618"/>
                  </a:cubicBezTo>
                  <a:cubicBezTo>
                    <a:pt x="7388" y="122508"/>
                    <a:pt x="27380" y="139129"/>
                    <a:pt x="49168" y="128348"/>
                  </a:cubicBezTo>
                  <a:cubicBezTo>
                    <a:pt x="61522" y="122283"/>
                    <a:pt x="65790" y="107683"/>
                    <a:pt x="77695" y="100495"/>
                  </a:cubicBezTo>
                  <a:cubicBezTo>
                    <a:pt x="108018" y="82300"/>
                    <a:pt x="157884" y="115994"/>
                    <a:pt x="181020" y="86119"/>
                  </a:cubicBezTo>
                  <a:cubicBezTo>
                    <a:pt x="205055" y="54672"/>
                    <a:pt x="163949" y="-12040"/>
                    <a:pt x="124416" y="1886"/>
                  </a:cubicBezTo>
                  <a:close/>
                </a:path>
              </a:pathLst>
            </a:custGeom>
            <a:solidFill>
              <a:schemeClr val="accent6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D51F1858-A44F-427F-9FA7-5A87B91D5E81}"/>
                </a:ext>
              </a:extLst>
            </p:cNvPr>
            <p:cNvSpPr/>
            <p:nvPr/>
          </p:nvSpPr>
          <p:spPr>
            <a:xfrm>
              <a:off x="5873216" y="2504436"/>
              <a:ext cx="78015" cy="110466"/>
            </a:xfrm>
            <a:custGeom>
              <a:avLst/>
              <a:gdLst>
                <a:gd name="connsiteX0" fmla="*/ 59934 w 78015"/>
                <a:gd name="connsiteY0" fmla="*/ 95141 h 110466"/>
                <a:gd name="connsiteX1" fmla="*/ 63528 w 78015"/>
                <a:gd name="connsiteY1" fmla="*/ 73577 h 110466"/>
                <a:gd name="connsiteX2" fmla="*/ 77454 w 78015"/>
                <a:gd name="connsiteY2" fmla="*/ 39660 h 110466"/>
                <a:gd name="connsiteX3" fmla="*/ 57688 w 78015"/>
                <a:gd name="connsiteY3" fmla="*/ 2148 h 110466"/>
                <a:gd name="connsiteX4" fmla="*/ 28262 w 78015"/>
                <a:gd name="connsiteY4" fmla="*/ 14502 h 110466"/>
                <a:gd name="connsiteX5" fmla="*/ 30958 w 78015"/>
                <a:gd name="connsiteY5" fmla="*/ 37863 h 110466"/>
                <a:gd name="connsiteX6" fmla="*/ 634 w 78015"/>
                <a:gd name="connsiteY6" fmla="*/ 91098 h 110466"/>
                <a:gd name="connsiteX7" fmla="*/ 59934 w 78015"/>
                <a:gd name="connsiteY7" fmla="*/ 95141 h 1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15" h="110466">
                  <a:moveTo>
                    <a:pt x="59934" y="95141"/>
                  </a:moveTo>
                  <a:cubicBezTo>
                    <a:pt x="62180" y="88402"/>
                    <a:pt x="61282" y="80990"/>
                    <a:pt x="63528" y="73577"/>
                  </a:cubicBezTo>
                  <a:cubicBezTo>
                    <a:pt x="66897" y="61672"/>
                    <a:pt x="74983" y="51565"/>
                    <a:pt x="77454" y="39660"/>
                  </a:cubicBezTo>
                  <a:cubicBezTo>
                    <a:pt x="80374" y="24610"/>
                    <a:pt x="71614" y="8213"/>
                    <a:pt x="57688" y="2148"/>
                  </a:cubicBezTo>
                  <a:cubicBezTo>
                    <a:pt x="46007" y="-2794"/>
                    <a:pt x="31182" y="576"/>
                    <a:pt x="28262" y="14502"/>
                  </a:cubicBezTo>
                  <a:cubicBezTo>
                    <a:pt x="26690" y="22364"/>
                    <a:pt x="32081" y="29552"/>
                    <a:pt x="30958" y="37863"/>
                  </a:cubicBezTo>
                  <a:cubicBezTo>
                    <a:pt x="28487" y="58528"/>
                    <a:pt x="-4982" y="69534"/>
                    <a:pt x="634" y="91098"/>
                  </a:cubicBezTo>
                  <a:cubicBezTo>
                    <a:pt x="6250" y="113560"/>
                    <a:pt x="52072" y="118501"/>
                    <a:pt x="59934" y="95141"/>
                  </a:cubicBezTo>
                  <a:close/>
                </a:path>
              </a:pathLst>
            </a:custGeom>
            <a:solidFill>
              <a:schemeClr val="accent1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28490D3B-A8EE-46FF-A8C1-99AAB5D92266}"/>
                </a:ext>
              </a:extLst>
            </p:cNvPr>
            <p:cNvSpPr/>
            <p:nvPr/>
          </p:nvSpPr>
          <p:spPr>
            <a:xfrm>
              <a:off x="4868857" y="5107108"/>
              <a:ext cx="159843" cy="160590"/>
            </a:xfrm>
            <a:custGeom>
              <a:avLst/>
              <a:gdLst>
                <a:gd name="connsiteX0" fmla="*/ 38450 w 159843"/>
                <a:gd name="connsiteY0" fmla="*/ 8892 h 160590"/>
                <a:gd name="connsiteX1" fmla="*/ 5430 w 159843"/>
                <a:gd name="connsiteY1" fmla="*/ 107501 h 160590"/>
                <a:gd name="connsiteX2" fmla="*/ 139080 w 159843"/>
                <a:gd name="connsiteY2" fmla="*/ 137825 h 160590"/>
                <a:gd name="connsiteX3" fmla="*/ 138855 w 159843"/>
                <a:gd name="connsiteY3" fmla="*/ 23044 h 160590"/>
                <a:gd name="connsiteX4" fmla="*/ 38450 w 159843"/>
                <a:gd name="connsiteY4" fmla="*/ 8892 h 1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843" h="160590">
                  <a:moveTo>
                    <a:pt x="38450" y="8892"/>
                  </a:moveTo>
                  <a:cubicBezTo>
                    <a:pt x="5655" y="27761"/>
                    <a:pt x="-8721" y="72460"/>
                    <a:pt x="5430" y="107501"/>
                  </a:cubicBezTo>
                  <a:cubicBezTo>
                    <a:pt x="24523" y="155121"/>
                    <a:pt x="102691" y="182749"/>
                    <a:pt x="139080" y="137825"/>
                  </a:cubicBezTo>
                  <a:cubicBezTo>
                    <a:pt x="163339" y="107726"/>
                    <a:pt x="170077" y="49998"/>
                    <a:pt x="138855" y="23044"/>
                  </a:cubicBezTo>
                  <a:cubicBezTo>
                    <a:pt x="113697" y="1255"/>
                    <a:pt x="68549" y="-8403"/>
                    <a:pt x="38450" y="8892"/>
                  </a:cubicBezTo>
                  <a:close/>
                </a:path>
              </a:pathLst>
            </a:custGeom>
            <a:solidFill>
              <a:schemeClr val="accent6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0FB53BED-E891-48CB-87F3-D58B25555EBC}"/>
                </a:ext>
              </a:extLst>
            </p:cNvPr>
            <p:cNvSpPr/>
            <p:nvPr/>
          </p:nvSpPr>
          <p:spPr>
            <a:xfrm>
              <a:off x="5891234" y="5362440"/>
              <a:ext cx="160665" cy="131949"/>
            </a:xfrm>
            <a:custGeom>
              <a:avLst/>
              <a:gdLst>
                <a:gd name="connsiteX0" fmla="*/ 76282 w 160665"/>
                <a:gd name="connsiteY0" fmla="*/ 868 h 131949"/>
                <a:gd name="connsiteX1" fmla="*/ 60334 w 160665"/>
                <a:gd name="connsiteY1" fmla="*/ 5360 h 131949"/>
                <a:gd name="connsiteX2" fmla="*/ 1259 w 160665"/>
                <a:gd name="connsiteY2" fmla="*/ 66906 h 131949"/>
                <a:gd name="connsiteX3" fmla="*/ 59211 w 160665"/>
                <a:gd name="connsiteY3" fmla="*/ 131822 h 131949"/>
                <a:gd name="connsiteX4" fmla="*/ 120533 w 160665"/>
                <a:gd name="connsiteY4" fmla="*/ 101722 h 131949"/>
                <a:gd name="connsiteX5" fmla="*/ 147487 w 160665"/>
                <a:gd name="connsiteY5" fmla="*/ 88470 h 131949"/>
                <a:gd name="connsiteX6" fmla="*/ 154675 w 160665"/>
                <a:gd name="connsiteY6" fmla="*/ 37706 h 131949"/>
                <a:gd name="connsiteX7" fmla="*/ 76282 w 160665"/>
                <a:gd name="connsiteY7" fmla="*/ 868 h 13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665" h="131949">
                  <a:moveTo>
                    <a:pt x="76282" y="868"/>
                  </a:moveTo>
                  <a:cubicBezTo>
                    <a:pt x="70892" y="1766"/>
                    <a:pt x="65501" y="3114"/>
                    <a:pt x="60334" y="5360"/>
                  </a:cubicBezTo>
                  <a:cubicBezTo>
                    <a:pt x="34952" y="16142"/>
                    <a:pt x="7998" y="38829"/>
                    <a:pt x="1259" y="66906"/>
                  </a:cubicBezTo>
                  <a:cubicBezTo>
                    <a:pt x="-7052" y="101273"/>
                    <a:pt x="27315" y="129351"/>
                    <a:pt x="59211" y="131822"/>
                  </a:cubicBezTo>
                  <a:cubicBezTo>
                    <a:pt x="85043" y="133843"/>
                    <a:pt x="98744" y="111381"/>
                    <a:pt x="120533" y="101722"/>
                  </a:cubicBezTo>
                  <a:cubicBezTo>
                    <a:pt x="129742" y="97679"/>
                    <a:pt x="139401" y="94535"/>
                    <a:pt x="147487" y="88470"/>
                  </a:cubicBezTo>
                  <a:cubicBezTo>
                    <a:pt x="163211" y="76565"/>
                    <a:pt x="163884" y="53878"/>
                    <a:pt x="154675" y="37706"/>
                  </a:cubicBezTo>
                  <a:cubicBezTo>
                    <a:pt x="139401" y="10976"/>
                    <a:pt x="106157" y="-3849"/>
                    <a:pt x="76282" y="868"/>
                  </a:cubicBezTo>
                  <a:close/>
                </a:path>
              </a:pathLst>
            </a:custGeom>
            <a:solidFill>
              <a:schemeClr val="accent5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D6F867AA-C017-44A9-8A8C-6951B09060D0}"/>
                </a:ext>
              </a:extLst>
            </p:cNvPr>
            <p:cNvSpPr/>
            <p:nvPr/>
          </p:nvSpPr>
          <p:spPr>
            <a:xfrm>
              <a:off x="6285798" y="5203752"/>
              <a:ext cx="69221" cy="72552"/>
            </a:xfrm>
            <a:custGeom>
              <a:avLst/>
              <a:gdLst>
                <a:gd name="connsiteX0" fmla="*/ 38416 w 69221"/>
                <a:gd name="connsiteY0" fmla="*/ 75 h 72552"/>
                <a:gd name="connsiteX1" fmla="*/ 5 w 69221"/>
                <a:gd name="connsiteY1" fmla="*/ 40283 h 72552"/>
                <a:gd name="connsiteX2" fmla="*/ 21344 w 69221"/>
                <a:gd name="connsiteY2" fmla="*/ 72403 h 72552"/>
                <a:gd name="connsiteX3" fmla="*/ 35271 w 69221"/>
                <a:gd name="connsiteY3" fmla="*/ 64092 h 72552"/>
                <a:gd name="connsiteX4" fmla="*/ 68290 w 69221"/>
                <a:gd name="connsiteY4" fmla="*/ 27928 h 72552"/>
                <a:gd name="connsiteX5" fmla="*/ 38416 w 69221"/>
                <a:gd name="connsiteY5" fmla="*/ 75 h 72552"/>
                <a:gd name="connsiteX6" fmla="*/ 38416 w 69221"/>
                <a:gd name="connsiteY6" fmla="*/ 75 h 72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21" h="72552">
                  <a:moveTo>
                    <a:pt x="38416" y="75"/>
                  </a:moveTo>
                  <a:cubicBezTo>
                    <a:pt x="18649" y="-1497"/>
                    <a:pt x="455" y="21864"/>
                    <a:pt x="5" y="40283"/>
                  </a:cubicBezTo>
                  <a:cubicBezTo>
                    <a:pt x="-219" y="51064"/>
                    <a:pt x="6519" y="74649"/>
                    <a:pt x="21344" y="72403"/>
                  </a:cubicBezTo>
                  <a:cubicBezTo>
                    <a:pt x="26735" y="71505"/>
                    <a:pt x="31228" y="67911"/>
                    <a:pt x="35271" y="64092"/>
                  </a:cubicBezTo>
                  <a:cubicBezTo>
                    <a:pt x="47400" y="53086"/>
                    <a:pt x="74579" y="49267"/>
                    <a:pt x="68290" y="27928"/>
                  </a:cubicBezTo>
                  <a:cubicBezTo>
                    <a:pt x="64472" y="15125"/>
                    <a:pt x="52791" y="1423"/>
                    <a:pt x="38416" y="75"/>
                  </a:cubicBezTo>
                  <a:cubicBezTo>
                    <a:pt x="38640" y="75"/>
                    <a:pt x="38640" y="75"/>
                    <a:pt x="38416" y="75"/>
                  </a:cubicBezTo>
                  <a:close/>
                </a:path>
              </a:pathLst>
            </a:custGeom>
            <a:solidFill>
              <a:schemeClr val="accent5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34C7CA6A-0172-4F28-BEB0-BF43D912CF1B}"/>
                </a:ext>
              </a:extLst>
            </p:cNvPr>
            <p:cNvSpPr/>
            <p:nvPr/>
          </p:nvSpPr>
          <p:spPr>
            <a:xfrm>
              <a:off x="6708190" y="5187373"/>
              <a:ext cx="185283" cy="177778"/>
            </a:xfrm>
            <a:custGeom>
              <a:avLst/>
              <a:gdLst>
                <a:gd name="connsiteX0" fmla="*/ 79417 w 185283"/>
                <a:gd name="connsiteY0" fmla="*/ 2078 h 177778"/>
                <a:gd name="connsiteX1" fmla="*/ 50440 w 185283"/>
                <a:gd name="connsiteY1" fmla="*/ 22294 h 177778"/>
                <a:gd name="connsiteX2" fmla="*/ 10458 w 185283"/>
                <a:gd name="connsiteY2" fmla="*/ 68117 h 177778"/>
                <a:gd name="connsiteX3" fmla="*/ 1473 w 185283"/>
                <a:gd name="connsiteY3" fmla="*/ 123149 h 177778"/>
                <a:gd name="connsiteX4" fmla="*/ 33594 w 185283"/>
                <a:gd name="connsiteY4" fmla="*/ 168073 h 177778"/>
                <a:gd name="connsiteX5" fmla="*/ 96263 w 185283"/>
                <a:gd name="connsiteY5" fmla="*/ 177507 h 177778"/>
                <a:gd name="connsiteX6" fmla="*/ 149274 w 185283"/>
                <a:gd name="connsiteY6" fmla="*/ 170094 h 177778"/>
                <a:gd name="connsiteX7" fmla="*/ 184539 w 185283"/>
                <a:gd name="connsiteY7" fmla="*/ 132583 h 177778"/>
                <a:gd name="connsiteX8" fmla="*/ 173308 w 185283"/>
                <a:gd name="connsiteY8" fmla="*/ 88782 h 177778"/>
                <a:gd name="connsiteX9" fmla="*/ 148375 w 185283"/>
                <a:gd name="connsiteY9" fmla="*/ 49698 h 177778"/>
                <a:gd name="connsiteX10" fmla="*/ 135122 w 185283"/>
                <a:gd name="connsiteY10" fmla="*/ 20272 h 177778"/>
                <a:gd name="connsiteX11" fmla="*/ 79417 w 185283"/>
                <a:gd name="connsiteY11" fmla="*/ 2078 h 17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283" h="177778">
                  <a:moveTo>
                    <a:pt x="79417" y="2078"/>
                  </a:moveTo>
                  <a:cubicBezTo>
                    <a:pt x="68185" y="6122"/>
                    <a:pt x="59201" y="14208"/>
                    <a:pt x="50440" y="22294"/>
                  </a:cubicBezTo>
                  <a:cubicBezTo>
                    <a:pt x="35391" y="35996"/>
                    <a:pt x="20117" y="50147"/>
                    <a:pt x="10458" y="68117"/>
                  </a:cubicBezTo>
                  <a:cubicBezTo>
                    <a:pt x="1473" y="84739"/>
                    <a:pt x="-2345" y="104730"/>
                    <a:pt x="1473" y="123149"/>
                  </a:cubicBezTo>
                  <a:cubicBezTo>
                    <a:pt x="5292" y="141792"/>
                    <a:pt x="16972" y="158863"/>
                    <a:pt x="33594" y="168073"/>
                  </a:cubicBezTo>
                  <a:cubicBezTo>
                    <a:pt x="52237" y="178405"/>
                    <a:pt x="74924" y="178181"/>
                    <a:pt x="96263" y="177507"/>
                  </a:cubicBezTo>
                  <a:cubicBezTo>
                    <a:pt x="114233" y="177058"/>
                    <a:pt x="132652" y="176384"/>
                    <a:pt x="149274" y="170094"/>
                  </a:cubicBezTo>
                  <a:cubicBezTo>
                    <a:pt x="166120" y="163580"/>
                    <a:pt x="181170" y="150103"/>
                    <a:pt x="184539" y="132583"/>
                  </a:cubicBezTo>
                  <a:cubicBezTo>
                    <a:pt x="187459" y="117309"/>
                    <a:pt x="181394" y="101810"/>
                    <a:pt x="173308" y="88782"/>
                  </a:cubicBezTo>
                  <a:cubicBezTo>
                    <a:pt x="165222" y="75529"/>
                    <a:pt x="155114" y="63624"/>
                    <a:pt x="148375" y="49698"/>
                  </a:cubicBezTo>
                  <a:cubicBezTo>
                    <a:pt x="143883" y="40039"/>
                    <a:pt x="140963" y="29257"/>
                    <a:pt x="135122" y="20272"/>
                  </a:cubicBezTo>
                  <a:cubicBezTo>
                    <a:pt x="125014" y="4325"/>
                    <a:pt x="97162" y="-4211"/>
                    <a:pt x="79417" y="2078"/>
                  </a:cubicBezTo>
                  <a:close/>
                </a:path>
              </a:pathLst>
            </a:custGeom>
            <a:solidFill>
              <a:schemeClr val="accent4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3D6E822A-A100-46D2-8138-1515B1C52404}"/>
                </a:ext>
              </a:extLst>
            </p:cNvPr>
            <p:cNvSpPr/>
            <p:nvPr/>
          </p:nvSpPr>
          <p:spPr>
            <a:xfrm>
              <a:off x="7669998" y="4392466"/>
              <a:ext cx="62845" cy="68980"/>
            </a:xfrm>
            <a:custGeom>
              <a:avLst/>
              <a:gdLst>
                <a:gd name="connsiteX0" fmla="*/ 11374 w 62845"/>
                <a:gd name="connsiteY0" fmla="*/ 7894 h 68980"/>
                <a:gd name="connsiteX1" fmla="*/ 1940 w 62845"/>
                <a:gd name="connsiteY1" fmla="*/ 51245 h 68980"/>
                <a:gd name="connsiteX2" fmla="*/ 22380 w 62845"/>
                <a:gd name="connsiteY2" fmla="*/ 67643 h 68980"/>
                <a:gd name="connsiteX3" fmla="*/ 47313 w 62845"/>
                <a:gd name="connsiteY3" fmla="*/ 65396 h 68980"/>
                <a:gd name="connsiteX4" fmla="*/ 62812 w 62845"/>
                <a:gd name="connsiteY4" fmla="*/ 33276 h 68980"/>
                <a:gd name="connsiteX5" fmla="*/ 11374 w 62845"/>
                <a:gd name="connsiteY5" fmla="*/ 7894 h 6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45" h="68980">
                  <a:moveTo>
                    <a:pt x="11374" y="7894"/>
                  </a:moveTo>
                  <a:cubicBezTo>
                    <a:pt x="2614" y="15755"/>
                    <a:pt x="-3227" y="36420"/>
                    <a:pt x="1940" y="51245"/>
                  </a:cubicBezTo>
                  <a:cubicBezTo>
                    <a:pt x="5983" y="63150"/>
                    <a:pt x="14743" y="66070"/>
                    <a:pt x="22380" y="67643"/>
                  </a:cubicBezTo>
                  <a:cubicBezTo>
                    <a:pt x="30691" y="69215"/>
                    <a:pt x="39227" y="70338"/>
                    <a:pt x="47313" y="65396"/>
                  </a:cubicBezTo>
                  <a:cubicBezTo>
                    <a:pt x="55175" y="60455"/>
                    <a:pt x="62363" y="48325"/>
                    <a:pt x="62812" y="33276"/>
                  </a:cubicBezTo>
                  <a:cubicBezTo>
                    <a:pt x="64160" y="-7605"/>
                    <a:pt x="24402" y="-3787"/>
                    <a:pt x="11374" y="7894"/>
                  </a:cubicBezTo>
                  <a:close/>
                </a:path>
              </a:pathLst>
            </a:custGeom>
            <a:solidFill>
              <a:schemeClr val="accent4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EE24A39C-DCD8-46D8-926D-9FBDA5879863}"/>
                </a:ext>
              </a:extLst>
            </p:cNvPr>
            <p:cNvSpPr/>
            <p:nvPr/>
          </p:nvSpPr>
          <p:spPr>
            <a:xfrm>
              <a:off x="7276707" y="3921217"/>
              <a:ext cx="191093" cy="185713"/>
            </a:xfrm>
            <a:custGeom>
              <a:avLst/>
              <a:gdLst>
                <a:gd name="connsiteX0" fmla="*/ 38983 w 191093"/>
                <a:gd name="connsiteY0" fmla="*/ 20917 h 185713"/>
                <a:gd name="connsiteX1" fmla="*/ 5290 w 191093"/>
                <a:gd name="connsiteY1" fmla="*/ 78869 h 185713"/>
                <a:gd name="connsiteX2" fmla="*/ 11579 w 191093"/>
                <a:gd name="connsiteY2" fmla="*/ 155016 h 185713"/>
                <a:gd name="connsiteX3" fmla="*/ 99630 w 191093"/>
                <a:gd name="connsiteY3" fmla="*/ 185339 h 185713"/>
                <a:gd name="connsiteX4" fmla="*/ 150619 w 191093"/>
                <a:gd name="connsiteY4" fmla="*/ 174108 h 185713"/>
                <a:gd name="connsiteX5" fmla="*/ 187008 w 191093"/>
                <a:gd name="connsiteY5" fmla="*/ 137944 h 185713"/>
                <a:gd name="connsiteX6" fmla="*/ 184986 w 191093"/>
                <a:gd name="connsiteY6" fmla="*/ 84709 h 185713"/>
                <a:gd name="connsiteX7" fmla="*/ 38983 w 191093"/>
                <a:gd name="connsiteY7" fmla="*/ 20917 h 18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093" h="185713">
                  <a:moveTo>
                    <a:pt x="38983" y="20917"/>
                  </a:moveTo>
                  <a:cubicBezTo>
                    <a:pt x="21687" y="35517"/>
                    <a:pt x="11355" y="57081"/>
                    <a:pt x="5290" y="78869"/>
                  </a:cubicBezTo>
                  <a:cubicBezTo>
                    <a:pt x="-1898" y="104251"/>
                    <a:pt x="-3470" y="133227"/>
                    <a:pt x="11579" y="155016"/>
                  </a:cubicBezTo>
                  <a:cubicBezTo>
                    <a:pt x="30223" y="181745"/>
                    <a:pt x="67285" y="187361"/>
                    <a:pt x="99630" y="185339"/>
                  </a:cubicBezTo>
                  <a:cubicBezTo>
                    <a:pt x="117151" y="184216"/>
                    <a:pt x="134671" y="181521"/>
                    <a:pt x="150619" y="174108"/>
                  </a:cubicBezTo>
                  <a:cubicBezTo>
                    <a:pt x="166567" y="166696"/>
                    <a:pt x="180494" y="154117"/>
                    <a:pt x="187008" y="137944"/>
                  </a:cubicBezTo>
                  <a:cubicBezTo>
                    <a:pt x="193747" y="121098"/>
                    <a:pt x="191500" y="101556"/>
                    <a:pt x="184986" y="84709"/>
                  </a:cubicBezTo>
                  <a:cubicBezTo>
                    <a:pt x="161851" y="24286"/>
                    <a:pt x="101427" y="-31644"/>
                    <a:pt x="38983" y="20917"/>
                  </a:cubicBezTo>
                  <a:close/>
                </a:path>
              </a:pathLst>
            </a:custGeom>
            <a:solidFill>
              <a:schemeClr val="accent3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C458C5C7-FD6C-4A6E-AB0A-253AD5E008DD}"/>
                </a:ext>
              </a:extLst>
            </p:cNvPr>
            <p:cNvSpPr/>
            <p:nvPr/>
          </p:nvSpPr>
          <p:spPr>
            <a:xfrm>
              <a:off x="6932460" y="3796174"/>
              <a:ext cx="85547" cy="74889"/>
            </a:xfrm>
            <a:custGeom>
              <a:avLst/>
              <a:gdLst>
                <a:gd name="connsiteX0" fmla="*/ 27880 w 85547"/>
                <a:gd name="connsiteY0" fmla="*/ 63973 h 74889"/>
                <a:gd name="connsiteX1" fmla="*/ 52363 w 85547"/>
                <a:gd name="connsiteY1" fmla="*/ 74755 h 74889"/>
                <a:gd name="connsiteX2" fmla="*/ 73702 w 85547"/>
                <a:gd name="connsiteY2" fmla="*/ 8716 h 74889"/>
                <a:gd name="connsiteX3" fmla="*/ 15076 w 85547"/>
                <a:gd name="connsiteY3" fmla="*/ 7144 h 74889"/>
                <a:gd name="connsiteX4" fmla="*/ 2947 w 85547"/>
                <a:gd name="connsiteY4" fmla="*/ 25787 h 74889"/>
                <a:gd name="connsiteX5" fmla="*/ 23837 w 85547"/>
                <a:gd name="connsiteY5" fmla="*/ 31852 h 74889"/>
                <a:gd name="connsiteX6" fmla="*/ 25409 w 85547"/>
                <a:gd name="connsiteY6" fmla="*/ 54988 h 74889"/>
                <a:gd name="connsiteX7" fmla="*/ 27880 w 85547"/>
                <a:gd name="connsiteY7" fmla="*/ 63973 h 74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547" h="74889">
                  <a:moveTo>
                    <a:pt x="27880" y="63973"/>
                  </a:moveTo>
                  <a:cubicBezTo>
                    <a:pt x="32148" y="72059"/>
                    <a:pt x="41806" y="75653"/>
                    <a:pt x="52363" y="74755"/>
                  </a:cubicBezTo>
                  <a:cubicBezTo>
                    <a:pt x="82463" y="72509"/>
                    <a:pt x="97737" y="27809"/>
                    <a:pt x="73702" y="8716"/>
                  </a:cubicBezTo>
                  <a:cubicBezTo>
                    <a:pt x="55508" y="-5659"/>
                    <a:pt x="34843" y="630"/>
                    <a:pt x="15076" y="7144"/>
                  </a:cubicBezTo>
                  <a:cubicBezTo>
                    <a:pt x="9236" y="9166"/>
                    <a:pt x="-6487" y="17701"/>
                    <a:pt x="2947" y="25787"/>
                  </a:cubicBezTo>
                  <a:cubicBezTo>
                    <a:pt x="8787" y="30729"/>
                    <a:pt x="18446" y="26686"/>
                    <a:pt x="23837" y="31852"/>
                  </a:cubicBezTo>
                  <a:cubicBezTo>
                    <a:pt x="30126" y="37692"/>
                    <a:pt x="25184" y="47576"/>
                    <a:pt x="25409" y="54988"/>
                  </a:cubicBezTo>
                  <a:cubicBezTo>
                    <a:pt x="25858" y="58357"/>
                    <a:pt x="26532" y="61502"/>
                    <a:pt x="27880" y="63973"/>
                  </a:cubicBezTo>
                  <a:close/>
                </a:path>
              </a:pathLst>
            </a:custGeom>
            <a:solidFill>
              <a:schemeClr val="accent3"/>
            </a:solidFill>
            <a:ln w="2246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2D795A70-F619-4ADF-B9CE-62B289FCCE5B}"/>
                </a:ext>
              </a:extLst>
            </p:cNvPr>
            <p:cNvSpPr/>
            <p:nvPr/>
          </p:nvSpPr>
          <p:spPr>
            <a:xfrm>
              <a:off x="6975676" y="3027184"/>
              <a:ext cx="150099" cy="170493"/>
            </a:xfrm>
            <a:custGeom>
              <a:avLst/>
              <a:gdLst>
                <a:gd name="connsiteX0" fmla="*/ 39022 w 150099"/>
                <a:gd name="connsiteY0" fmla="*/ 9954 h 170493"/>
                <a:gd name="connsiteX1" fmla="*/ 17683 w 150099"/>
                <a:gd name="connsiteY1" fmla="*/ 43197 h 170493"/>
                <a:gd name="connsiteX2" fmla="*/ 163 w 150099"/>
                <a:gd name="connsiteY2" fmla="*/ 104743 h 170493"/>
                <a:gd name="connsiteX3" fmla="*/ 22850 w 150099"/>
                <a:gd name="connsiteY3" fmla="*/ 162022 h 170493"/>
                <a:gd name="connsiteX4" fmla="*/ 79679 w 150099"/>
                <a:gd name="connsiteY4" fmla="*/ 155508 h 170493"/>
                <a:gd name="connsiteX5" fmla="*/ 94054 w 150099"/>
                <a:gd name="connsiteY5" fmla="*/ 123387 h 170493"/>
                <a:gd name="connsiteX6" fmla="*/ 128646 w 150099"/>
                <a:gd name="connsiteY6" fmla="*/ 99802 h 170493"/>
                <a:gd name="connsiteX7" fmla="*/ 147065 w 150099"/>
                <a:gd name="connsiteY7" fmla="*/ 38705 h 170493"/>
                <a:gd name="connsiteX8" fmla="*/ 39022 w 150099"/>
                <a:gd name="connsiteY8" fmla="*/ 9954 h 17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099" h="170493">
                  <a:moveTo>
                    <a:pt x="39022" y="9954"/>
                  </a:moveTo>
                  <a:cubicBezTo>
                    <a:pt x="28241" y="17815"/>
                    <a:pt x="22850" y="30843"/>
                    <a:pt x="17683" y="43197"/>
                  </a:cubicBezTo>
                  <a:cubicBezTo>
                    <a:pt x="9597" y="62964"/>
                    <a:pt x="1511" y="83405"/>
                    <a:pt x="163" y="104743"/>
                  </a:cubicBezTo>
                  <a:cubicBezTo>
                    <a:pt x="-1185" y="126082"/>
                    <a:pt x="5778" y="149218"/>
                    <a:pt x="22850" y="162022"/>
                  </a:cubicBezTo>
                  <a:cubicBezTo>
                    <a:pt x="39921" y="174825"/>
                    <a:pt x="67998" y="173477"/>
                    <a:pt x="79679" y="155508"/>
                  </a:cubicBezTo>
                  <a:cubicBezTo>
                    <a:pt x="86193" y="145624"/>
                    <a:pt x="87091" y="132821"/>
                    <a:pt x="94054" y="123387"/>
                  </a:cubicBezTo>
                  <a:cubicBezTo>
                    <a:pt x="102365" y="112156"/>
                    <a:pt x="117415" y="108113"/>
                    <a:pt x="128646" y="99802"/>
                  </a:cubicBezTo>
                  <a:cubicBezTo>
                    <a:pt x="147065" y="86325"/>
                    <a:pt x="154927" y="60044"/>
                    <a:pt x="147065" y="38705"/>
                  </a:cubicBezTo>
                  <a:cubicBezTo>
                    <a:pt x="134037" y="4114"/>
                    <a:pt x="68672" y="-11835"/>
                    <a:pt x="39022" y="9954"/>
                  </a:cubicBezTo>
                  <a:close/>
                </a:path>
              </a:pathLst>
            </a:custGeom>
            <a:solidFill>
              <a:schemeClr val="accent2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DEF5CB64-58E2-40A3-BFEC-EC5B235EB42D}"/>
                </a:ext>
              </a:extLst>
            </p:cNvPr>
            <p:cNvSpPr/>
            <p:nvPr/>
          </p:nvSpPr>
          <p:spPr>
            <a:xfrm>
              <a:off x="6718848" y="3027076"/>
              <a:ext cx="99731" cy="67488"/>
            </a:xfrm>
            <a:custGeom>
              <a:avLst/>
              <a:gdLst>
                <a:gd name="connsiteX0" fmla="*/ 38210 w 99731"/>
                <a:gd name="connsiteY0" fmla="*/ 179 h 67488"/>
                <a:gd name="connsiteX1" fmla="*/ 2046 w 99731"/>
                <a:gd name="connsiteY1" fmla="*/ 18598 h 67488"/>
                <a:gd name="connsiteX2" fmla="*/ 12603 w 99731"/>
                <a:gd name="connsiteY2" fmla="*/ 58805 h 67488"/>
                <a:gd name="connsiteX3" fmla="*/ 31022 w 99731"/>
                <a:gd name="connsiteY3" fmla="*/ 66666 h 67488"/>
                <a:gd name="connsiteX4" fmla="*/ 46297 w 99731"/>
                <a:gd name="connsiteY4" fmla="*/ 45103 h 67488"/>
                <a:gd name="connsiteX5" fmla="*/ 59998 w 99731"/>
                <a:gd name="connsiteY5" fmla="*/ 44654 h 67488"/>
                <a:gd name="connsiteX6" fmla="*/ 73026 w 99731"/>
                <a:gd name="connsiteY6" fmla="*/ 49820 h 67488"/>
                <a:gd name="connsiteX7" fmla="*/ 93467 w 99731"/>
                <a:gd name="connsiteY7" fmla="*/ 45327 h 67488"/>
                <a:gd name="connsiteX8" fmla="*/ 98633 w 99731"/>
                <a:gd name="connsiteY8" fmla="*/ 25785 h 67488"/>
                <a:gd name="connsiteX9" fmla="*/ 73925 w 99731"/>
                <a:gd name="connsiteY9" fmla="*/ 13207 h 67488"/>
                <a:gd name="connsiteX10" fmla="*/ 38210 w 99731"/>
                <a:gd name="connsiteY10" fmla="*/ 179 h 6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731" h="67488">
                  <a:moveTo>
                    <a:pt x="38210" y="179"/>
                  </a:moveTo>
                  <a:cubicBezTo>
                    <a:pt x="23835" y="-1169"/>
                    <a:pt x="7662" y="5120"/>
                    <a:pt x="2046" y="18598"/>
                  </a:cubicBezTo>
                  <a:cubicBezTo>
                    <a:pt x="-3569" y="32075"/>
                    <a:pt x="3169" y="47574"/>
                    <a:pt x="12603" y="58805"/>
                  </a:cubicBezTo>
                  <a:cubicBezTo>
                    <a:pt x="17320" y="64195"/>
                    <a:pt x="24508" y="69586"/>
                    <a:pt x="31022" y="66666"/>
                  </a:cubicBezTo>
                  <a:cubicBezTo>
                    <a:pt x="39333" y="63072"/>
                    <a:pt x="38659" y="50044"/>
                    <a:pt x="46297" y="45103"/>
                  </a:cubicBezTo>
                  <a:cubicBezTo>
                    <a:pt x="50340" y="42632"/>
                    <a:pt x="55506" y="43081"/>
                    <a:pt x="59998" y="44654"/>
                  </a:cubicBezTo>
                  <a:cubicBezTo>
                    <a:pt x="64491" y="46226"/>
                    <a:pt x="68534" y="48697"/>
                    <a:pt x="73026" y="49820"/>
                  </a:cubicBezTo>
                  <a:cubicBezTo>
                    <a:pt x="79990" y="51617"/>
                    <a:pt x="87851" y="50269"/>
                    <a:pt x="93467" y="45327"/>
                  </a:cubicBezTo>
                  <a:cubicBezTo>
                    <a:pt x="98858" y="40610"/>
                    <a:pt x="101329" y="32524"/>
                    <a:pt x="98633" y="25785"/>
                  </a:cubicBezTo>
                  <a:cubicBezTo>
                    <a:pt x="94590" y="15004"/>
                    <a:pt x="82910" y="16127"/>
                    <a:pt x="73925" y="13207"/>
                  </a:cubicBezTo>
                  <a:cubicBezTo>
                    <a:pt x="61795" y="9163"/>
                    <a:pt x="51687" y="1526"/>
                    <a:pt x="38210" y="179"/>
                  </a:cubicBezTo>
                  <a:close/>
                </a:path>
              </a:pathLst>
            </a:custGeom>
            <a:solidFill>
              <a:schemeClr val="accent2"/>
            </a:solidFill>
            <a:ln w="224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487882-684F-4BF4-B30F-17BB5BB9BD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Seven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BF4B86-F6EB-42DB-A9CA-5F270C2C82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F01F79-A1F0-410F-8E14-F08D3E8DD4B7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5F7DE3E-68C6-46A9-8D2C-2F3AAE49B87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1C2E1CF-6BFD-42B2-9A20-ACD58CA4429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4C20F7A-8F42-418E-BBAE-B73730BB0D33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0C2E275-249A-4EF7-8C0C-33689E41995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8355D92-27F9-4C67-83BB-76ED6903954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622144E-B06E-4538-A7A3-27E4F26C4FD9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94D4CB0-EF45-4A7A-ABE8-9D2BCCC2574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E62103D-FC69-4776-BA7D-B9902B864CD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8E64339-36D9-4CF6-8F57-86F58FCDE67B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B0F0370-6A48-4694-9D51-315D05E1F45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0546232-97C6-4450-9AEC-4B65460F6B7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0422B4E-925D-48C7-B48D-85DFC8664854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CADC9DD-C9C1-444F-8690-FD6548F29D2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6948079-72A2-438A-82A6-BBC85BDA382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1449AA1-022D-4F8D-B982-E16E1650AF20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6F5CE5C-0455-4356-8138-CFC639861E2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524DB9A-DEC0-4838-B714-8E29EE5E1B5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5E19533-FAF7-4044-9766-AB5F0EB08BAF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198A676-4131-4D6A-B062-04B9767887D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D297C80-FA73-4AE4-9B54-3FF61F8812D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7" name="Graphic 56">
            <a:extLst>
              <a:ext uri="{FF2B5EF4-FFF2-40B4-BE49-F238E27FC236}">
                <a16:creationId xmlns:a16="http://schemas.microsoft.com/office/drawing/2014/main" id="{8CEF3832-D741-4749-8849-4CA0B85E8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20941" y="2147993"/>
            <a:ext cx="287638" cy="287638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3CE8024B-EB1E-4F15-9288-54E2DF5CC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83854" y="3634141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694E44A-3F61-412D-BACA-DD21B59E13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16412" y="5077838"/>
            <a:ext cx="328756" cy="32875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45B4358-BD40-4F3C-863C-52CB9438B3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92677" y="5401003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B2CEBEA5-E43A-449D-86D2-C21440325E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05951" y="4968430"/>
            <a:ext cx="228600" cy="2286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99C6AD6D-F540-4DA0-84BF-2E6D72C144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70962" y="3554312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18D03307-19A3-4E5A-B647-2A9F58B9A6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99236" y="249642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01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1FCDEB0-7AF6-488E-8FE4-437408F7017A}"/>
              </a:ext>
            </a:extLst>
          </p:cNvPr>
          <p:cNvGrpSpPr/>
          <p:nvPr/>
        </p:nvGrpSpPr>
        <p:grpSpPr>
          <a:xfrm>
            <a:off x="4192871" y="2189618"/>
            <a:ext cx="3806258" cy="3338084"/>
            <a:chOff x="4192871" y="2262897"/>
            <a:chExt cx="3806258" cy="333808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BF33D91-4A86-409A-BBFD-77DAEBCD2B21}"/>
                </a:ext>
              </a:extLst>
            </p:cNvPr>
            <p:cNvSpPr/>
            <p:nvPr/>
          </p:nvSpPr>
          <p:spPr>
            <a:xfrm>
              <a:off x="4701329" y="2548818"/>
              <a:ext cx="2747624" cy="2747624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8" name="Round Diagonal Corner Rectangle 20">
              <a:extLst>
                <a:ext uri="{FF2B5EF4-FFF2-40B4-BE49-F238E27FC236}">
                  <a16:creationId xmlns:a16="http://schemas.microsoft.com/office/drawing/2014/main" id="{7CD8903E-136E-4F7D-BC40-074C9933C0BD}"/>
                </a:ext>
              </a:extLst>
            </p:cNvPr>
            <p:cNvSpPr/>
            <p:nvPr/>
          </p:nvSpPr>
          <p:spPr>
            <a:xfrm rot="8100000" flipH="1">
              <a:off x="6880092" y="3381913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ound Diagonal Corner Rectangle 21">
              <a:extLst>
                <a:ext uri="{FF2B5EF4-FFF2-40B4-BE49-F238E27FC236}">
                  <a16:creationId xmlns:a16="http://schemas.microsoft.com/office/drawing/2014/main" id="{0AA9F2F2-A170-42C1-A6A2-8F8D216C65C0}"/>
                </a:ext>
              </a:extLst>
            </p:cNvPr>
            <p:cNvSpPr/>
            <p:nvPr/>
          </p:nvSpPr>
          <p:spPr>
            <a:xfrm rot="11700000" flipH="1">
              <a:off x="6225802" y="4451768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Round Diagonal Corner Rectangle 22">
              <a:extLst>
                <a:ext uri="{FF2B5EF4-FFF2-40B4-BE49-F238E27FC236}">
                  <a16:creationId xmlns:a16="http://schemas.microsoft.com/office/drawing/2014/main" id="{2AF9D29C-DEAA-414C-954D-D91405B08887}"/>
                </a:ext>
              </a:extLst>
            </p:cNvPr>
            <p:cNvSpPr/>
            <p:nvPr/>
          </p:nvSpPr>
          <p:spPr>
            <a:xfrm rot="9900000">
              <a:off x="6215065" y="2305231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ound Diagonal Corner Rectangle 23">
              <a:extLst>
                <a:ext uri="{FF2B5EF4-FFF2-40B4-BE49-F238E27FC236}">
                  <a16:creationId xmlns:a16="http://schemas.microsoft.com/office/drawing/2014/main" id="{421ED9B0-BA8C-4F18-8B03-870F2DFEE6F1}"/>
                </a:ext>
              </a:extLst>
            </p:cNvPr>
            <p:cNvSpPr/>
            <p:nvPr/>
          </p:nvSpPr>
          <p:spPr>
            <a:xfrm rot="18900000" flipH="1">
              <a:off x="4281154" y="3375086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Round Diagonal Corner Rectangle 24">
              <a:extLst>
                <a:ext uri="{FF2B5EF4-FFF2-40B4-BE49-F238E27FC236}">
                  <a16:creationId xmlns:a16="http://schemas.microsoft.com/office/drawing/2014/main" id="{F844E94E-7CC3-44C5-94A2-2BC38B175893}"/>
                </a:ext>
              </a:extLst>
            </p:cNvPr>
            <p:cNvSpPr/>
            <p:nvPr/>
          </p:nvSpPr>
          <p:spPr>
            <a:xfrm rot="900000" flipH="1">
              <a:off x="4935444" y="2305231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ound Diagonal Corner Rectangle 25">
              <a:extLst>
                <a:ext uri="{FF2B5EF4-FFF2-40B4-BE49-F238E27FC236}">
                  <a16:creationId xmlns:a16="http://schemas.microsoft.com/office/drawing/2014/main" id="{E5CE79CE-B201-4C5A-9175-28C6291EC92C}"/>
                </a:ext>
              </a:extLst>
            </p:cNvPr>
            <p:cNvSpPr/>
            <p:nvPr/>
          </p:nvSpPr>
          <p:spPr>
            <a:xfrm rot="20700000">
              <a:off x="4946182" y="4451768"/>
              <a:ext cx="1063146" cy="1088260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ound Diagonal Corner Rectangle 26">
              <a:extLst>
                <a:ext uri="{FF2B5EF4-FFF2-40B4-BE49-F238E27FC236}">
                  <a16:creationId xmlns:a16="http://schemas.microsoft.com/office/drawing/2014/main" id="{9C6C2860-9949-48A2-8EA0-B1041BA89D91}"/>
                </a:ext>
              </a:extLst>
            </p:cNvPr>
            <p:cNvSpPr/>
            <p:nvPr/>
          </p:nvSpPr>
          <p:spPr>
            <a:xfrm rot="8100000" flipH="1">
              <a:off x="7122829" y="3470715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ound Diagonal Corner Rectangle 27">
              <a:extLst>
                <a:ext uri="{FF2B5EF4-FFF2-40B4-BE49-F238E27FC236}">
                  <a16:creationId xmlns:a16="http://schemas.microsoft.com/office/drawing/2014/main" id="{FF57C0C6-29C1-49D2-B16A-D5D28FA88DB0}"/>
                </a:ext>
              </a:extLst>
            </p:cNvPr>
            <p:cNvSpPr/>
            <p:nvPr/>
          </p:nvSpPr>
          <p:spPr>
            <a:xfrm rot="4500000" flipH="1">
              <a:off x="6397422" y="2252547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Round Diagonal Corner Rectangle 28">
              <a:extLst>
                <a:ext uri="{FF2B5EF4-FFF2-40B4-BE49-F238E27FC236}">
                  <a16:creationId xmlns:a16="http://schemas.microsoft.com/office/drawing/2014/main" id="{477BA72D-131B-48C1-9E38-349690C746CD}"/>
                </a:ext>
              </a:extLst>
            </p:cNvPr>
            <p:cNvSpPr/>
            <p:nvPr/>
          </p:nvSpPr>
          <p:spPr>
            <a:xfrm rot="11700000" flipH="1">
              <a:off x="6397423" y="4703982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Round Diagonal Corner Rectangle 29">
              <a:extLst>
                <a:ext uri="{FF2B5EF4-FFF2-40B4-BE49-F238E27FC236}">
                  <a16:creationId xmlns:a16="http://schemas.microsoft.com/office/drawing/2014/main" id="{8ABFF914-BEBA-45DC-9F45-217C83870065}"/>
                </a:ext>
              </a:extLst>
            </p:cNvPr>
            <p:cNvSpPr/>
            <p:nvPr/>
          </p:nvSpPr>
          <p:spPr>
            <a:xfrm rot="9900000">
              <a:off x="4954620" y="4703982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Round Diagonal Corner Rectangle 30">
              <a:extLst>
                <a:ext uri="{FF2B5EF4-FFF2-40B4-BE49-F238E27FC236}">
                  <a16:creationId xmlns:a16="http://schemas.microsoft.com/office/drawing/2014/main" id="{4E76725D-8562-42D7-B01E-772F6890F9F6}"/>
                </a:ext>
              </a:extLst>
            </p:cNvPr>
            <p:cNvSpPr/>
            <p:nvPr/>
          </p:nvSpPr>
          <p:spPr>
            <a:xfrm rot="8100000" flipH="1">
              <a:off x="4192871" y="3470715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ound Diagonal Corner Rectangle 31">
              <a:extLst>
                <a:ext uri="{FF2B5EF4-FFF2-40B4-BE49-F238E27FC236}">
                  <a16:creationId xmlns:a16="http://schemas.microsoft.com/office/drawing/2014/main" id="{15C291AE-8B55-416E-B2EF-11092B4FA23A}"/>
                </a:ext>
              </a:extLst>
            </p:cNvPr>
            <p:cNvSpPr/>
            <p:nvPr/>
          </p:nvSpPr>
          <p:spPr>
            <a:xfrm rot="17100000">
              <a:off x="4947303" y="2252548"/>
              <a:ext cx="876300" cy="896999"/>
            </a:xfrm>
            <a:prstGeom prst="round2DiagRect">
              <a:avLst>
                <a:gd name="adj1" fmla="val 28088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FF02FD6-B760-4CC3-8721-27F926F1CB6C}"/>
                </a:ext>
              </a:extLst>
            </p:cNvPr>
            <p:cNvSpPr/>
            <p:nvPr/>
          </p:nvSpPr>
          <p:spPr>
            <a:xfrm>
              <a:off x="4979197" y="2862470"/>
              <a:ext cx="2233804" cy="22338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16C8F81C-F547-490F-91F3-85317199FC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F93D82F-34D1-43BA-8628-973A7EA42F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4B1A548-9F02-4C00-A3D6-553FEA657276}"/>
              </a:ext>
            </a:extLst>
          </p:cNvPr>
          <p:cNvGrpSpPr/>
          <p:nvPr/>
        </p:nvGrpSpPr>
        <p:grpSpPr>
          <a:xfrm flipH="1">
            <a:off x="595955" y="1777485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8D49D2B-6665-4D90-B8F8-F7A092D48FC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8DDF1ED-F996-4548-8047-775625D583C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5455B7D-4747-4EB5-8AE8-46DDDAC4FF9C}"/>
              </a:ext>
            </a:extLst>
          </p:cNvPr>
          <p:cNvGrpSpPr/>
          <p:nvPr/>
        </p:nvGrpSpPr>
        <p:grpSpPr>
          <a:xfrm flipH="1">
            <a:off x="595955" y="3359260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FFC167-AB2E-400B-AF32-AD2BA77D30B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C5CD5A9-A776-465E-801D-861908A6039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8944A88-FDCF-4608-A5A7-942ED4AE2055}"/>
              </a:ext>
            </a:extLst>
          </p:cNvPr>
          <p:cNvGrpSpPr/>
          <p:nvPr/>
        </p:nvGrpSpPr>
        <p:grpSpPr>
          <a:xfrm flipH="1">
            <a:off x="595955" y="4941035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D88A465-6930-47DD-AEBF-DF07AD8BA00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7253988-6B79-4E26-9678-AD54639763F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307C069-7833-4CF1-AE20-CCE82B499DCA}"/>
              </a:ext>
            </a:extLst>
          </p:cNvPr>
          <p:cNvGrpSpPr/>
          <p:nvPr/>
        </p:nvGrpSpPr>
        <p:grpSpPr>
          <a:xfrm>
            <a:off x="8960645" y="1777485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75570AB-ADCD-4700-BFE1-C9E03A830FA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444ACB6-C2F6-4465-A3C6-8F66EECB8E3B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79811DA-5928-4552-B197-5303C566C767}"/>
              </a:ext>
            </a:extLst>
          </p:cNvPr>
          <p:cNvGrpSpPr/>
          <p:nvPr/>
        </p:nvGrpSpPr>
        <p:grpSpPr>
          <a:xfrm>
            <a:off x="8960645" y="3359260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17E813A-EE05-43DC-947B-BB29393F100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DD0BD4C-FC25-49A4-8A11-451B596EEB9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04587EA-2C61-414B-863C-58F6B3F9B181}"/>
              </a:ext>
            </a:extLst>
          </p:cNvPr>
          <p:cNvGrpSpPr/>
          <p:nvPr/>
        </p:nvGrpSpPr>
        <p:grpSpPr>
          <a:xfrm>
            <a:off x="8960645" y="4941035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7B3FA9E-E185-4328-AABC-533B4A7D09E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5158F62-6912-41D1-A301-12E70FFAF62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4" name="Graphic 53">
            <a:extLst>
              <a:ext uri="{FF2B5EF4-FFF2-40B4-BE49-F238E27FC236}">
                <a16:creationId xmlns:a16="http://schemas.microsoft.com/office/drawing/2014/main" id="{B57AC554-B3BD-4074-9A84-825A411F1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20219" y="2513181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2DCB5BC9-5EC6-404D-B0A4-A57251AC6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1028" y="2533587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27EF0000-7C3F-4921-AF91-7B9849243C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0930" y="3687581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75FD789-D202-47C8-BD9E-B4C970962E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42064" y="4981360"/>
            <a:ext cx="228600" cy="2286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C1BFB2A3-FA8E-42C6-9403-87AD3FB4CA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40278" y="3730620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470A137C-77E9-4F0A-B649-33F6036F4A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46638" y="4975708"/>
            <a:ext cx="228600" cy="228600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038B38FC-BBBD-4B6E-A6E6-1EF5C5FC7187}"/>
              </a:ext>
            </a:extLst>
          </p:cNvPr>
          <p:cNvGrpSpPr/>
          <p:nvPr/>
        </p:nvGrpSpPr>
        <p:grpSpPr>
          <a:xfrm>
            <a:off x="4778300" y="3359260"/>
            <a:ext cx="2635401" cy="998801"/>
            <a:chOff x="3704744" y="1669905"/>
            <a:chExt cx="2635401" cy="99880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83DCEC8-6B95-4805-8543-37161AD66AA8}"/>
                </a:ext>
              </a:extLst>
            </p:cNvPr>
            <p:cNvSpPr txBox="1"/>
            <p:nvPr/>
          </p:nvSpPr>
          <p:spPr>
            <a:xfrm flipH="1">
              <a:off x="3704744" y="2051870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331B32A-4139-4A5A-BFB8-357193F623AB}"/>
                </a:ext>
              </a:extLst>
            </p:cNvPr>
            <p:cNvSpPr txBox="1"/>
            <p:nvPr/>
          </p:nvSpPr>
          <p:spPr>
            <a:xfrm flipH="1">
              <a:off x="4171485" y="1669905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519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D90BC94-7B48-4FF3-84A7-104EC80398AB}"/>
              </a:ext>
            </a:extLst>
          </p:cNvPr>
          <p:cNvGrpSpPr/>
          <p:nvPr/>
        </p:nvGrpSpPr>
        <p:grpSpPr>
          <a:xfrm>
            <a:off x="4101548" y="2045938"/>
            <a:ext cx="3988904" cy="3625444"/>
            <a:chOff x="4101548" y="2037969"/>
            <a:chExt cx="3988904" cy="3625444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A0AAFAC7-4335-4240-9A7A-82038BCE7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37" y="2383719"/>
              <a:ext cx="2961886" cy="281436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903016D-1A38-4CBB-AC1A-57B00FC4BD61}"/>
                </a:ext>
              </a:extLst>
            </p:cNvPr>
            <p:cNvGrpSpPr/>
            <p:nvPr/>
          </p:nvGrpSpPr>
          <p:grpSpPr>
            <a:xfrm>
              <a:off x="4101548" y="2037969"/>
              <a:ext cx="3988904" cy="3625444"/>
              <a:chOff x="2146980" y="792695"/>
              <a:chExt cx="7651383" cy="6954203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0ED14B71-5DF1-4BB1-A476-04025A7D273C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98607">
                <a:off x="3362040" y="792695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B0DFCA6E-A44F-46A7-BAB8-EF1B92CF47AB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1393" flipH="1">
                <a:off x="6047547" y="817668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B4061F92-C13D-49AD-886A-BD788EB045F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398052">
                <a:off x="2083700" y="3021181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C5B88005-15C5-43A4-828A-A9354BF7BDE4}"/>
                  </a:ext>
                </a:extLst>
              </p:cNvPr>
              <p:cNvSpPr>
                <a:spLocks/>
              </p:cNvSpPr>
              <p:nvPr/>
            </p:nvSpPr>
            <p:spPr bwMode="auto">
              <a:xfrm rot="5201948" flipH="1">
                <a:off x="7320702" y="3021183"/>
                <a:ext cx="2540941" cy="2414381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8417CCC3-80CF-478D-85D8-4BFA025226B2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1393" flipV="1">
                <a:off x="3362041" y="5332518"/>
                <a:ext cx="2540941" cy="2414380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36C04FAB-629F-4A97-B6AF-F0E57CBFFD1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98607" flipH="1" flipV="1">
                <a:off x="6047548" y="5307544"/>
                <a:ext cx="2540941" cy="2414380"/>
              </a:xfrm>
              <a:custGeom>
                <a:avLst/>
                <a:gdLst>
                  <a:gd name="T0" fmla="*/ 380 w 975"/>
                  <a:gd name="T1" fmla="*/ 47 h 927"/>
                  <a:gd name="T2" fmla="*/ 92 w 975"/>
                  <a:gd name="T3" fmla="*/ 256 h 927"/>
                  <a:gd name="T4" fmla="*/ 25 w 975"/>
                  <a:gd name="T5" fmla="*/ 461 h 927"/>
                  <a:gd name="T6" fmla="*/ 135 w 975"/>
                  <a:gd name="T7" fmla="*/ 800 h 927"/>
                  <a:gd name="T8" fmla="*/ 310 w 975"/>
                  <a:gd name="T9" fmla="*/ 927 h 927"/>
                  <a:gd name="T10" fmla="*/ 666 w 975"/>
                  <a:gd name="T11" fmla="*/ 927 h 927"/>
                  <a:gd name="T12" fmla="*/ 841 w 975"/>
                  <a:gd name="T13" fmla="*/ 800 h 927"/>
                  <a:gd name="T14" fmla="*/ 951 w 975"/>
                  <a:gd name="T15" fmla="*/ 461 h 927"/>
                  <a:gd name="T16" fmla="*/ 884 w 975"/>
                  <a:gd name="T17" fmla="*/ 256 h 927"/>
                  <a:gd name="T18" fmla="*/ 596 w 975"/>
                  <a:gd name="T19" fmla="*/ 47 h 927"/>
                  <a:gd name="T20" fmla="*/ 380 w 975"/>
                  <a:gd name="T21" fmla="*/ 47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5" h="927">
                    <a:moveTo>
                      <a:pt x="380" y="47"/>
                    </a:moveTo>
                    <a:cubicBezTo>
                      <a:pt x="92" y="256"/>
                      <a:pt x="92" y="256"/>
                      <a:pt x="92" y="256"/>
                    </a:cubicBezTo>
                    <a:cubicBezTo>
                      <a:pt x="27" y="303"/>
                      <a:pt x="0" y="386"/>
                      <a:pt x="25" y="461"/>
                    </a:cubicBezTo>
                    <a:cubicBezTo>
                      <a:pt x="135" y="800"/>
                      <a:pt x="135" y="800"/>
                      <a:pt x="135" y="800"/>
                    </a:cubicBezTo>
                    <a:cubicBezTo>
                      <a:pt x="160" y="876"/>
                      <a:pt x="230" y="927"/>
                      <a:pt x="310" y="927"/>
                    </a:cubicBezTo>
                    <a:cubicBezTo>
                      <a:pt x="666" y="927"/>
                      <a:pt x="666" y="927"/>
                      <a:pt x="666" y="927"/>
                    </a:cubicBezTo>
                    <a:cubicBezTo>
                      <a:pt x="746" y="927"/>
                      <a:pt x="816" y="876"/>
                      <a:pt x="841" y="800"/>
                    </a:cubicBezTo>
                    <a:cubicBezTo>
                      <a:pt x="951" y="461"/>
                      <a:pt x="951" y="461"/>
                      <a:pt x="951" y="461"/>
                    </a:cubicBezTo>
                    <a:cubicBezTo>
                      <a:pt x="975" y="386"/>
                      <a:pt x="948" y="303"/>
                      <a:pt x="884" y="256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31" y="0"/>
                      <a:pt x="444" y="0"/>
                      <a:pt x="380" y="4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43BB52C-5793-4E82-99BF-171E374A625D}"/>
                </a:ext>
              </a:extLst>
            </p:cNvPr>
            <p:cNvSpPr/>
            <p:nvPr/>
          </p:nvSpPr>
          <p:spPr>
            <a:xfrm>
              <a:off x="5541322" y="3277833"/>
              <a:ext cx="1109356" cy="1109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C7F19C5-DD8E-402E-84FE-22078FC904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D35D6F7-ECF1-4826-9F35-0AB8847711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BBF9C3-A65B-4FCF-B68F-D6111B4E8EEE}"/>
              </a:ext>
            </a:extLst>
          </p:cNvPr>
          <p:cNvGrpSpPr/>
          <p:nvPr/>
        </p:nvGrpSpPr>
        <p:grpSpPr>
          <a:xfrm>
            <a:off x="595955" y="1777485"/>
            <a:ext cx="11000091" cy="4162351"/>
            <a:chOff x="595955" y="1777485"/>
            <a:chExt cx="11000091" cy="416235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69FD7CC-BD4C-450B-B286-ACFCAA93D0C8}"/>
                </a:ext>
              </a:extLst>
            </p:cNvPr>
            <p:cNvGrpSpPr/>
            <p:nvPr/>
          </p:nvGrpSpPr>
          <p:grpSpPr>
            <a:xfrm flipH="1">
              <a:off x="595955" y="1777485"/>
              <a:ext cx="2635401" cy="998801"/>
              <a:chOff x="1249625" y="1970611"/>
              <a:chExt cx="2635401" cy="99880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9EB62D9-D18E-4C0D-8EB4-68A027F6EBCA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CE6970B-8796-4304-AA74-19BE91DFA116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7DBC8C3-79F1-4BF6-869C-AA1ACB02BE65}"/>
                </a:ext>
              </a:extLst>
            </p:cNvPr>
            <p:cNvGrpSpPr/>
            <p:nvPr/>
          </p:nvGrpSpPr>
          <p:grpSpPr>
            <a:xfrm flipH="1">
              <a:off x="595955" y="3359260"/>
              <a:ext cx="2635401" cy="998801"/>
              <a:chOff x="1249625" y="1970611"/>
              <a:chExt cx="2635401" cy="998801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A2DF1ED-7A18-4879-9463-A37C80F05553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E5D8A99-67AE-46DA-8BD3-395EA2A25AFC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1A7B580-92DC-4F7A-A707-619028A7E0C5}"/>
                </a:ext>
              </a:extLst>
            </p:cNvPr>
            <p:cNvGrpSpPr/>
            <p:nvPr/>
          </p:nvGrpSpPr>
          <p:grpSpPr>
            <a:xfrm flipH="1">
              <a:off x="595955" y="4941035"/>
              <a:ext cx="2635401" cy="998801"/>
              <a:chOff x="1249625" y="1970611"/>
              <a:chExt cx="2635401" cy="99880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4886035-E718-4450-9C8C-039AFDE00BE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2738B39-DC06-4E38-B34E-B014D84575DD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CBE49E8-7290-4F9D-B8EE-9DE5B9A8E041}"/>
                </a:ext>
              </a:extLst>
            </p:cNvPr>
            <p:cNvGrpSpPr/>
            <p:nvPr/>
          </p:nvGrpSpPr>
          <p:grpSpPr>
            <a:xfrm>
              <a:off x="8960645" y="1777485"/>
              <a:ext cx="2635401" cy="998801"/>
              <a:chOff x="1249625" y="1970611"/>
              <a:chExt cx="2635401" cy="99880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1D381F0-65E1-48D7-B924-8BCF70E0EC78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F3A48BB-0316-443E-8883-4CBF2C8A95C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B611E86-8D88-4104-85C5-DCE284E14993}"/>
                </a:ext>
              </a:extLst>
            </p:cNvPr>
            <p:cNvGrpSpPr/>
            <p:nvPr/>
          </p:nvGrpSpPr>
          <p:grpSpPr>
            <a:xfrm>
              <a:off x="8960645" y="3359260"/>
              <a:ext cx="2635401" cy="998801"/>
              <a:chOff x="1249625" y="1970611"/>
              <a:chExt cx="2635401" cy="998801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D051F1C-0D3D-4027-8D13-4C4943DFB7AE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6D22C20-771F-4318-A4A7-53683C6E49A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2C7E59B-3744-49B0-ADB6-2EAED729303E}"/>
                </a:ext>
              </a:extLst>
            </p:cNvPr>
            <p:cNvGrpSpPr/>
            <p:nvPr/>
          </p:nvGrpSpPr>
          <p:grpSpPr>
            <a:xfrm>
              <a:off x="8960645" y="4941035"/>
              <a:ext cx="2635401" cy="998801"/>
              <a:chOff x="1249625" y="1970611"/>
              <a:chExt cx="2635401" cy="998801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A869547-5877-400A-B7EC-EAB83CD7CB7F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59E69F7-433F-42AE-8C07-C38274A222EB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38EB9997-EC37-4B8A-A64D-365E63E48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4817" y="2597480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2676B38-9502-4891-B800-C255584E1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08218" y="3705969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72EB8850-8272-49ED-9887-CC8E09D61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53975" y="4924288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8C76BE2E-39F1-4A83-81B7-8394A17E17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94077" y="4883431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3F968559-394C-4FC0-B2E7-6F2C9B3CD8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89577" y="3699460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E668A6FB-BFD9-430D-B219-E048F46B4D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53723" y="2639773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87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92A841F-DC1D-4DE0-8F98-B44BC06B44CF}"/>
              </a:ext>
            </a:extLst>
          </p:cNvPr>
          <p:cNvGrpSpPr/>
          <p:nvPr/>
        </p:nvGrpSpPr>
        <p:grpSpPr>
          <a:xfrm>
            <a:off x="4310270" y="1834149"/>
            <a:ext cx="3571460" cy="4049022"/>
            <a:chOff x="4117411" y="1882916"/>
            <a:chExt cx="3957179" cy="448632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F2E43F8-81A5-4F43-B1EB-94A33A1277DC}"/>
                </a:ext>
              </a:extLst>
            </p:cNvPr>
            <p:cNvGrpSpPr/>
            <p:nvPr/>
          </p:nvGrpSpPr>
          <p:grpSpPr>
            <a:xfrm rot="1706287">
              <a:off x="4117411" y="1882916"/>
              <a:ext cx="3957179" cy="4486321"/>
              <a:chOff x="3573920" y="831332"/>
              <a:chExt cx="5031460" cy="5704251"/>
            </a:xfrm>
          </p:grpSpPr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C34BDE6D-141F-43EE-A272-8065C6D452D2}"/>
                  </a:ext>
                </a:extLst>
              </p:cNvPr>
              <p:cNvSpPr>
                <a:spLocks/>
              </p:cNvSpPr>
              <p:nvPr/>
            </p:nvSpPr>
            <p:spPr bwMode="auto">
              <a:xfrm rot="6935487">
                <a:off x="3447158" y="3418551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F5D51995-A0AB-42FC-BE0A-A16AD4BC5E50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01967">
                <a:off x="6276266" y="3639995"/>
                <a:ext cx="2329114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47C49026-B9F0-4E54-AA18-CC165EA3AC39}"/>
                  </a:ext>
                </a:extLst>
              </p:cNvPr>
              <p:cNvSpPr>
                <a:spLocks/>
              </p:cNvSpPr>
              <p:nvPr/>
            </p:nvSpPr>
            <p:spPr bwMode="auto">
              <a:xfrm rot="3204699">
                <a:off x="4818915" y="4385866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0983ACC2-BCD7-46E5-BE2E-11506083EF03}"/>
                  </a:ext>
                </a:extLst>
              </p:cNvPr>
              <p:cNvSpPr>
                <a:spLocks/>
              </p:cNvSpPr>
              <p:nvPr/>
            </p:nvSpPr>
            <p:spPr bwMode="auto">
              <a:xfrm rot="17753655">
                <a:off x="6428429" y="1990743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9C9F9638-A3E4-431F-B83D-08092C793C7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492598">
                <a:off x="3573920" y="1769300"/>
                <a:ext cx="2329114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3F9F6E48-2E5A-4A70-B450-BA54CF2074AC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04699">
                <a:off x="5056672" y="1010728"/>
                <a:ext cx="2329113" cy="1970322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4D809CD-0A59-4553-9ECE-F12E6BA8923D}"/>
                </a:ext>
              </a:extLst>
            </p:cNvPr>
            <p:cNvSpPr/>
            <p:nvPr/>
          </p:nvSpPr>
          <p:spPr>
            <a:xfrm rot="1706287">
              <a:off x="5402570" y="3437484"/>
              <a:ext cx="1464206" cy="14642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6A42531-385E-4D99-B24C-92A3AA27C751}"/>
                </a:ext>
              </a:extLst>
            </p:cNvPr>
            <p:cNvSpPr/>
            <p:nvPr/>
          </p:nvSpPr>
          <p:spPr>
            <a:xfrm rot="1706287">
              <a:off x="5559241" y="3593334"/>
              <a:ext cx="1151442" cy="1151442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8F041AE-D08C-41C3-A50D-CA05A6B7E8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1CD5203-ED07-49C4-A4D9-A56E23225C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5728AE-86CC-4B65-81C9-96A3DBC8E8F3}"/>
              </a:ext>
            </a:extLst>
          </p:cNvPr>
          <p:cNvGrpSpPr/>
          <p:nvPr/>
        </p:nvGrpSpPr>
        <p:grpSpPr>
          <a:xfrm flipH="1">
            <a:off x="595955" y="1777485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5BBE29A-CF71-46FD-A6EF-A238C43C017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EFD9D43-429E-4A9A-9F9C-DCBC6EF431A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CE2E8B-2558-4909-8009-831A8F3E9BD3}"/>
              </a:ext>
            </a:extLst>
          </p:cNvPr>
          <p:cNvGrpSpPr/>
          <p:nvPr/>
        </p:nvGrpSpPr>
        <p:grpSpPr>
          <a:xfrm flipH="1">
            <a:off x="595955" y="3359260"/>
            <a:ext cx="2635401" cy="998801"/>
            <a:chOff x="1249625" y="1970611"/>
            <a:chExt cx="2635401" cy="99880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5A1FBB8-B8D4-42FA-BB15-D10206EA5E2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FF7E6A2-FCD3-460C-B49C-081F1043EE5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D426A5B-95C9-4D83-967E-43D0D96E3B14}"/>
              </a:ext>
            </a:extLst>
          </p:cNvPr>
          <p:cNvGrpSpPr/>
          <p:nvPr/>
        </p:nvGrpSpPr>
        <p:grpSpPr>
          <a:xfrm flipH="1">
            <a:off x="595955" y="4941035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9BB0EA9-81DF-4407-80FD-F19604CFB39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B4A4901-F796-4DA8-AEF5-F5B8A4DE7FF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9CB07E4-9B85-4CE4-8535-68261234D0E4}"/>
              </a:ext>
            </a:extLst>
          </p:cNvPr>
          <p:cNvGrpSpPr/>
          <p:nvPr/>
        </p:nvGrpSpPr>
        <p:grpSpPr>
          <a:xfrm>
            <a:off x="8960645" y="1777485"/>
            <a:ext cx="2635401" cy="998801"/>
            <a:chOff x="1249625" y="1970611"/>
            <a:chExt cx="2635401" cy="99880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173FBD5-0893-419F-9CF1-1BBAA0186A1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637AECC-1974-40FC-A6AB-2253AD0CC6A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7F2B486-B2A3-4167-A9C1-77E8CF254463}"/>
              </a:ext>
            </a:extLst>
          </p:cNvPr>
          <p:cNvGrpSpPr/>
          <p:nvPr/>
        </p:nvGrpSpPr>
        <p:grpSpPr>
          <a:xfrm>
            <a:off x="8960645" y="3359260"/>
            <a:ext cx="2635401" cy="998801"/>
            <a:chOff x="1249625" y="1970611"/>
            <a:chExt cx="2635401" cy="99880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9CAA962-5DAE-4D0F-BF74-7F8209AE022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381D526-D621-4A0F-BE8F-340F9CE755B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63E60A5-65CE-4031-9AB5-E3C15FF2DEB3}"/>
              </a:ext>
            </a:extLst>
          </p:cNvPr>
          <p:cNvGrpSpPr/>
          <p:nvPr/>
        </p:nvGrpSpPr>
        <p:grpSpPr>
          <a:xfrm>
            <a:off x="8960645" y="4941035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7BBC2C4-A438-4EDB-A46C-4742D22228D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2049B1D-2A46-436B-982D-AD693B2230A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0" name="Graphic 39">
            <a:extLst>
              <a:ext uri="{FF2B5EF4-FFF2-40B4-BE49-F238E27FC236}">
                <a16:creationId xmlns:a16="http://schemas.microsoft.com/office/drawing/2014/main" id="{9E8EAA70-DE55-4FC1-A20F-80CD62536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1110" y="3626925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76D949D6-292B-49C8-B80E-5FF6C8610C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2215" y="2846686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FC6AA238-133F-4038-B642-09C8E42452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8832" y="3821043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EA8F064F-3366-4761-AB17-C4E8AB5C21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44328" y="4713698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B5F3E845-110C-4D58-9152-AA9FBBCDD3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44984" y="4725334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0FAE7521-A2A9-4B31-B0C5-15707B945B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26819" y="2732386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60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75FB352-1AA3-413D-A4AC-0010DC87A268}"/>
              </a:ext>
            </a:extLst>
          </p:cNvPr>
          <p:cNvGrpSpPr/>
          <p:nvPr/>
        </p:nvGrpSpPr>
        <p:grpSpPr>
          <a:xfrm>
            <a:off x="4171035" y="2152893"/>
            <a:ext cx="3849930" cy="3411534"/>
            <a:chOff x="5296478" y="779420"/>
            <a:chExt cx="5980122" cy="5299160"/>
          </a:xfrm>
        </p:grpSpPr>
        <p:sp>
          <p:nvSpPr>
            <p:cNvPr id="22" name="Freeform 2">
              <a:extLst>
                <a:ext uri="{FF2B5EF4-FFF2-40B4-BE49-F238E27FC236}">
                  <a16:creationId xmlns:a16="http://schemas.microsoft.com/office/drawing/2014/main" id="{7C71FCF6-A29A-4DCF-901C-7AAFC261E172}"/>
                </a:ext>
              </a:extLst>
            </p:cNvPr>
            <p:cNvSpPr/>
            <p:nvPr/>
          </p:nvSpPr>
          <p:spPr>
            <a:xfrm rot="9000000">
              <a:off x="8357785" y="77942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1A59BE3E-C9B1-4FB7-9D27-7688F4194F30}"/>
                </a:ext>
              </a:extLst>
            </p:cNvPr>
            <p:cNvSpPr/>
            <p:nvPr/>
          </p:nvSpPr>
          <p:spPr>
            <a:xfrm rot="12760843">
              <a:off x="9402813" y="2492105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41C1AE8C-F8E0-4502-B680-7E00A95FCB7F}"/>
                </a:ext>
              </a:extLst>
            </p:cNvPr>
            <p:cNvSpPr/>
            <p:nvPr/>
          </p:nvSpPr>
          <p:spPr>
            <a:xfrm rot="12600000" flipH="1">
              <a:off x="6325788" y="77942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51A646EB-C136-421A-A68C-D86F65CA7E83}"/>
                </a:ext>
              </a:extLst>
            </p:cNvPr>
            <p:cNvSpPr/>
            <p:nvPr/>
          </p:nvSpPr>
          <p:spPr>
            <a:xfrm rot="9010755" flipH="1">
              <a:off x="5296478" y="2492105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D8025DF2-18A6-42F0-AF53-57068FD264F1}"/>
                </a:ext>
              </a:extLst>
            </p:cNvPr>
            <p:cNvSpPr/>
            <p:nvPr/>
          </p:nvSpPr>
          <p:spPr>
            <a:xfrm rot="12600000" flipV="1">
              <a:off x="8357786" y="420479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7EBA998-3493-4F65-93FA-0AAB3528011C}"/>
                </a:ext>
              </a:extLst>
            </p:cNvPr>
            <p:cNvSpPr/>
            <p:nvPr/>
          </p:nvSpPr>
          <p:spPr>
            <a:xfrm rot="9000000" flipH="1" flipV="1">
              <a:off x="6325789" y="4204790"/>
              <a:ext cx="1873787" cy="1873790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3D2EF8B-A978-4B87-A17F-6C17404F2A44}"/>
                </a:ext>
              </a:extLst>
            </p:cNvPr>
            <p:cNvSpPr/>
            <p:nvPr/>
          </p:nvSpPr>
          <p:spPr>
            <a:xfrm>
              <a:off x="7081133" y="2231452"/>
              <a:ext cx="2395096" cy="2395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7B16A946-4CE0-49A6-B9C1-6A833800CF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Six Point Infographic</a:t>
            </a:r>
            <a:endParaRPr lang="en-ID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84639B2-3A5A-4980-A9DD-742B0AE3C8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419522-5698-487E-8EAC-050A6A2E53B7}"/>
              </a:ext>
            </a:extLst>
          </p:cNvPr>
          <p:cNvGrpSpPr/>
          <p:nvPr/>
        </p:nvGrpSpPr>
        <p:grpSpPr>
          <a:xfrm>
            <a:off x="595955" y="1777485"/>
            <a:ext cx="11000091" cy="4162351"/>
            <a:chOff x="595955" y="1777485"/>
            <a:chExt cx="11000091" cy="416235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C3F1FE1-B6E9-4513-90FE-9853112CD70E}"/>
                </a:ext>
              </a:extLst>
            </p:cNvPr>
            <p:cNvGrpSpPr/>
            <p:nvPr/>
          </p:nvGrpSpPr>
          <p:grpSpPr>
            <a:xfrm flipH="1">
              <a:off x="595955" y="1777485"/>
              <a:ext cx="2635401" cy="998801"/>
              <a:chOff x="1249625" y="1970611"/>
              <a:chExt cx="2635401" cy="998801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5DB6560-0EC2-424A-89B7-5D65BB11CF6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1891900-5D37-4311-BF95-958ACBB6CAE2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33B6F29-9A1E-4E63-9EB4-D7E004FDD49D}"/>
                </a:ext>
              </a:extLst>
            </p:cNvPr>
            <p:cNvGrpSpPr/>
            <p:nvPr/>
          </p:nvGrpSpPr>
          <p:grpSpPr>
            <a:xfrm flipH="1">
              <a:off x="595955" y="3359260"/>
              <a:ext cx="2635401" cy="998801"/>
              <a:chOff x="1249625" y="1970611"/>
              <a:chExt cx="2635401" cy="99880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2132884-255B-4C99-9B13-1BE377FEE97D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B730998-4781-4555-B492-7B6A16C48476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6D5667F-BEAB-418B-94A6-CFBFC45E42A2}"/>
                </a:ext>
              </a:extLst>
            </p:cNvPr>
            <p:cNvGrpSpPr/>
            <p:nvPr/>
          </p:nvGrpSpPr>
          <p:grpSpPr>
            <a:xfrm flipH="1">
              <a:off x="595955" y="4941035"/>
              <a:ext cx="2635401" cy="998801"/>
              <a:chOff x="1249625" y="1970611"/>
              <a:chExt cx="2635401" cy="998801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0DFE3F6-D5CF-4B98-9305-5DD56BE0FCC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F8D337B-CFD2-4989-8AA2-0CD5A2E32420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1FDA6A-7575-43EF-8C72-031655B740F6}"/>
                </a:ext>
              </a:extLst>
            </p:cNvPr>
            <p:cNvGrpSpPr/>
            <p:nvPr/>
          </p:nvGrpSpPr>
          <p:grpSpPr>
            <a:xfrm>
              <a:off x="8960645" y="1777485"/>
              <a:ext cx="2635401" cy="998801"/>
              <a:chOff x="1249625" y="1970611"/>
              <a:chExt cx="2635401" cy="99880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C93414C-1B31-41B1-B657-0F796158924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BEDEFDF-AAD8-4F2A-9B90-BF0E94191F39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2FDC2F5-B87B-4113-AA0F-2A6E0D6BC2A4}"/>
                </a:ext>
              </a:extLst>
            </p:cNvPr>
            <p:cNvGrpSpPr/>
            <p:nvPr/>
          </p:nvGrpSpPr>
          <p:grpSpPr>
            <a:xfrm>
              <a:off x="8960645" y="3359260"/>
              <a:ext cx="2635401" cy="998801"/>
              <a:chOff x="1249625" y="1970611"/>
              <a:chExt cx="2635401" cy="998801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5549FFD-276D-4A47-B135-7C9EAD538EA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42C04BE-6F86-4C0B-99F7-DA279F20044E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3F6691B-78A6-4970-936A-4D30F835E206}"/>
                </a:ext>
              </a:extLst>
            </p:cNvPr>
            <p:cNvGrpSpPr/>
            <p:nvPr/>
          </p:nvGrpSpPr>
          <p:grpSpPr>
            <a:xfrm>
              <a:off x="8960645" y="4941035"/>
              <a:ext cx="2635401" cy="998801"/>
              <a:chOff x="1249625" y="1970611"/>
              <a:chExt cx="2635401" cy="998801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529B3FA-403B-49A6-A19E-477FB4127F1A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5878613-1DC5-4ECF-A8C2-1E66C953459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1A8A7770-B979-4262-932A-602A8869A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4817" y="2597480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E54A70C-13F6-4C1A-8D50-6F4B080B7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5798" y="3783678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3FC1D03E-B537-49E7-9C8C-DDA6938EFF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14235" y="4945480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AA437A15-CAF2-4293-BE79-D560411945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08252" y="4961265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A7638BEB-B0C3-4CCF-89F7-E64AB85BA6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86073" y="3744359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A70F98-6E57-4BEC-90F3-D41A1AE76B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27292" y="2559459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79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C3EDEE5-8421-44D9-8863-A22CDA097913}"/>
              </a:ext>
            </a:extLst>
          </p:cNvPr>
          <p:cNvGrpSpPr/>
          <p:nvPr/>
        </p:nvGrpSpPr>
        <p:grpSpPr>
          <a:xfrm>
            <a:off x="4260574" y="2223797"/>
            <a:ext cx="3670852" cy="3269726"/>
            <a:chOff x="3645408" y="1338346"/>
            <a:chExt cx="5003950" cy="445715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5BBA7E-9E68-4109-A031-D0B8B84E0968}"/>
                </a:ext>
              </a:extLst>
            </p:cNvPr>
            <p:cNvSpPr/>
            <p:nvPr/>
          </p:nvSpPr>
          <p:spPr>
            <a:xfrm>
              <a:off x="5595614" y="2982421"/>
              <a:ext cx="1150147" cy="115014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7527E6D-FE1B-465A-8C4E-C60466179FD3}"/>
                </a:ext>
              </a:extLst>
            </p:cNvPr>
            <p:cNvGrpSpPr/>
            <p:nvPr/>
          </p:nvGrpSpPr>
          <p:grpSpPr>
            <a:xfrm>
              <a:off x="6099732" y="1338346"/>
              <a:ext cx="1781525" cy="1781528"/>
              <a:chOff x="6216080" y="1660254"/>
              <a:chExt cx="1429168" cy="1429171"/>
            </a:xfrm>
          </p:grpSpPr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id="{353DD2F9-3F59-43C7-BF2D-906800CF07E5}"/>
                  </a:ext>
                </a:extLst>
              </p:cNvPr>
              <p:cNvSpPr/>
              <p:nvPr/>
            </p:nvSpPr>
            <p:spPr>
              <a:xfrm rot="19819811">
                <a:off x="6216080" y="1660254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FB12F8CA-61C6-467A-BD0E-A22FCBE335B4}"/>
                  </a:ext>
                </a:extLst>
              </p:cNvPr>
              <p:cNvSpPr/>
              <p:nvPr/>
            </p:nvSpPr>
            <p:spPr>
              <a:xfrm rot="1026055">
                <a:off x="6446293" y="189901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B25CB09-79B4-4D5A-8AA9-3C1AE149B16A}"/>
                </a:ext>
              </a:extLst>
            </p:cNvPr>
            <p:cNvGrpSpPr/>
            <p:nvPr/>
          </p:nvGrpSpPr>
          <p:grpSpPr>
            <a:xfrm>
              <a:off x="6867833" y="2751470"/>
              <a:ext cx="1781525" cy="1781528"/>
              <a:chOff x="6974256" y="3058065"/>
              <a:chExt cx="1429168" cy="1429171"/>
            </a:xfrm>
          </p:grpSpPr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id="{12599B40-6100-47C2-B210-6A9D74603539}"/>
                  </a:ext>
                </a:extLst>
              </p:cNvPr>
              <p:cNvSpPr/>
              <p:nvPr/>
            </p:nvSpPr>
            <p:spPr>
              <a:xfrm>
                <a:off x="6974256" y="3058065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6F4F0BD-74A7-48DC-ACB6-5E18CA8FD536}"/>
                  </a:ext>
                </a:extLst>
              </p:cNvPr>
              <p:cNvSpPr/>
              <p:nvPr/>
            </p:nvSpPr>
            <p:spPr>
              <a:xfrm>
                <a:off x="7216817" y="330062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90B9419-1AB6-487C-836F-4BA859C17B0A}"/>
                </a:ext>
              </a:extLst>
            </p:cNvPr>
            <p:cNvGrpSpPr/>
            <p:nvPr/>
          </p:nvGrpSpPr>
          <p:grpSpPr>
            <a:xfrm>
              <a:off x="6114895" y="4013973"/>
              <a:ext cx="1781525" cy="1781528"/>
              <a:chOff x="6231243" y="4475750"/>
              <a:chExt cx="1429168" cy="1429171"/>
            </a:xfrm>
          </p:grpSpPr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D8C4048F-D071-4D33-A681-067686B73F5A}"/>
                  </a:ext>
                </a:extLst>
              </p:cNvPr>
              <p:cNvSpPr/>
              <p:nvPr/>
            </p:nvSpPr>
            <p:spPr>
              <a:xfrm rot="716560" flipV="1">
                <a:off x="6231243" y="4475750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5FABD0D-9C99-43CB-A4DB-C8FACD9351C6}"/>
                  </a:ext>
                </a:extLst>
              </p:cNvPr>
              <p:cNvSpPr/>
              <p:nvPr/>
            </p:nvSpPr>
            <p:spPr>
              <a:xfrm rot="21380513">
                <a:off x="6467976" y="4713158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C356C27-2A17-4AB3-A545-12F88D98DB02}"/>
                </a:ext>
              </a:extLst>
            </p:cNvPr>
            <p:cNvGrpSpPr/>
            <p:nvPr/>
          </p:nvGrpSpPr>
          <p:grpSpPr>
            <a:xfrm>
              <a:off x="4459665" y="1338346"/>
              <a:ext cx="1781525" cy="1781528"/>
              <a:chOff x="4576013" y="1660254"/>
              <a:chExt cx="1429168" cy="1429171"/>
            </a:xfrm>
          </p:grpSpPr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C3AF036B-6738-4A1A-B587-41AB0BAECD39}"/>
                  </a:ext>
                </a:extLst>
              </p:cNvPr>
              <p:cNvSpPr/>
              <p:nvPr/>
            </p:nvSpPr>
            <p:spPr>
              <a:xfrm rot="1780189" flipH="1">
                <a:off x="4576013" y="1660254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2C2C75D-5BDE-4D3E-9A4A-9A3194C57C28}"/>
                  </a:ext>
                </a:extLst>
              </p:cNvPr>
              <p:cNvSpPr/>
              <p:nvPr/>
            </p:nvSpPr>
            <p:spPr>
              <a:xfrm rot="20573945" flipH="1">
                <a:off x="4830922" y="189901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6FD9E27-81F3-4A05-802A-CBA2848940C8}"/>
                </a:ext>
              </a:extLst>
            </p:cNvPr>
            <p:cNvGrpSpPr/>
            <p:nvPr/>
          </p:nvGrpSpPr>
          <p:grpSpPr>
            <a:xfrm>
              <a:off x="3645408" y="2721354"/>
              <a:ext cx="1781525" cy="1781528"/>
              <a:chOff x="3817837" y="3058065"/>
              <a:chExt cx="1429168" cy="1429171"/>
            </a:xfrm>
          </p:grpSpPr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6483C56E-1609-4F83-8904-DC456A964EE7}"/>
                  </a:ext>
                </a:extLst>
              </p:cNvPr>
              <p:cNvSpPr/>
              <p:nvPr/>
            </p:nvSpPr>
            <p:spPr>
              <a:xfrm flipH="1">
                <a:off x="3817837" y="3058065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17782F2-0A37-4802-B946-7D5C89832D32}"/>
                  </a:ext>
                </a:extLst>
              </p:cNvPr>
              <p:cNvSpPr/>
              <p:nvPr/>
            </p:nvSpPr>
            <p:spPr>
              <a:xfrm flipH="1">
                <a:off x="4060399" y="330062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80839D5-CEE9-4EED-B9EE-F1890B5381E1}"/>
                </a:ext>
              </a:extLst>
            </p:cNvPr>
            <p:cNvGrpSpPr/>
            <p:nvPr/>
          </p:nvGrpSpPr>
          <p:grpSpPr>
            <a:xfrm>
              <a:off x="4444501" y="4013973"/>
              <a:ext cx="1781525" cy="1781528"/>
              <a:chOff x="4560849" y="4475750"/>
              <a:chExt cx="1429168" cy="1429171"/>
            </a:xfrm>
          </p:grpSpPr>
          <p:sp>
            <p:nvSpPr>
              <p:cNvPr id="18" name="Freeform 39">
                <a:extLst>
                  <a:ext uri="{FF2B5EF4-FFF2-40B4-BE49-F238E27FC236}">
                    <a16:creationId xmlns:a16="http://schemas.microsoft.com/office/drawing/2014/main" id="{6B31B6B8-7C57-467B-AE23-EF06F6AE076D}"/>
                  </a:ext>
                </a:extLst>
              </p:cNvPr>
              <p:cNvSpPr/>
              <p:nvPr/>
            </p:nvSpPr>
            <p:spPr>
              <a:xfrm rot="20663953" flipH="1" flipV="1">
                <a:off x="4560849" y="4475750"/>
                <a:ext cx="1429168" cy="1429171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49A9D05-6119-4DE4-96FF-798662499E0E}"/>
                  </a:ext>
                </a:extLst>
              </p:cNvPr>
              <p:cNvSpPr/>
              <p:nvPr/>
            </p:nvSpPr>
            <p:spPr>
              <a:xfrm flipH="1">
                <a:off x="4808897" y="4712797"/>
                <a:ext cx="944046" cy="944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685D9D4-10CC-4DCE-BA23-9C41A09581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Six Point Infographic</a:t>
            </a:r>
            <a:endParaRPr lang="en-ID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3C8F547B-8BB1-4C0A-A933-011D8A129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08B1E93-10FE-4278-9014-4C453FF93E4F}"/>
              </a:ext>
            </a:extLst>
          </p:cNvPr>
          <p:cNvGrpSpPr/>
          <p:nvPr/>
        </p:nvGrpSpPr>
        <p:grpSpPr>
          <a:xfrm flipH="1">
            <a:off x="595955" y="1777485"/>
            <a:ext cx="2635401" cy="998801"/>
            <a:chOff x="1249625" y="1970611"/>
            <a:chExt cx="2635401" cy="998801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25475E9-6222-451B-85B0-E0E01A7E3D1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D2AC8B3-E212-450A-ADFF-BB64AA355BE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E549539-7104-4A42-9F09-EEB6B933A3BE}"/>
              </a:ext>
            </a:extLst>
          </p:cNvPr>
          <p:cNvGrpSpPr/>
          <p:nvPr/>
        </p:nvGrpSpPr>
        <p:grpSpPr>
          <a:xfrm flipH="1">
            <a:off x="595955" y="3359260"/>
            <a:ext cx="2635401" cy="998801"/>
            <a:chOff x="1249625" y="1970611"/>
            <a:chExt cx="2635401" cy="99880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075DE11-7469-4843-A3A9-62655C418B9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64F5AE8-5614-4F75-8B51-B8E8D1BB5A1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7A317E0-6100-4118-AFE8-98A288DA3F21}"/>
              </a:ext>
            </a:extLst>
          </p:cNvPr>
          <p:cNvGrpSpPr/>
          <p:nvPr/>
        </p:nvGrpSpPr>
        <p:grpSpPr>
          <a:xfrm flipH="1">
            <a:off x="595955" y="4941035"/>
            <a:ext cx="2635401" cy="998801"/>
            <a:chOff x="1249625" y="1970611"/>
            <a:chExt cx="2635401" cy="998801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7F928FE-AA6B-401A-AE9C-F5226172A47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595466B-8C53-47C8-9833-F85B372C37B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D3351B1-0C89-42A0-BBF7-76C1EEB177EB}"/>
              </a:ext>
            </a:extLst>
          </p:cNvPr>
          <p:cNvGrpSpPr/>
          <p:nvPr/>
        </p:nvGrpSpPr>
        <p:grpSpPr>
          <a:xfrm>
            <a:off x="8960645" y="1777485"/>
            <a:ext cx="2635401" cy="998801"/>
            <a:chOff x="1249625" y="1970611"/>
            <a:chExt cx="2635401" cy="99880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0CB2F0C-B81E-440E-A6FB-FD4B1395CB5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B265F99-316F-42B0-99F0-1F80ADD1598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1E9B31A-C3E5-4506-BB12-6A627C53539E}"/>
              </a:ext>
            </a:extLst>
          </p:cNvPr>
          <p:cNvGrpSpPr/>
          <p:nvPr/>
        </p:nvGrpSpPr>
        <p:grpSpPr>
          <a:xfrm>
            <a:off x="8960645" y="3359260"/>
            <a:ext cx="2635401" cy="998801"/>
            <a:chOff x="1249625" y="1970611"/>
            <a:chExt cx="2635401" cy="998801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84D45E2-4DF1-4017-A388-78FF6E67CDC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1A29EB3-6D51-404F-963D-32A99AD2CD2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DD21679-3BC0-4D01-B32E-42FDF11319BF}"/>
              </a:ext>
            </a:extLst>
          </p:cNvPr>
          <p:cNvGrpSpPr/>
          <p:nvPr/>
        </p:nvGrpSpPr>
        <p:grpSpPr>
          <a:xfrm>
            <a:off x="8960645" y="4941035"/>
            <a:ext cx="2635401" cy="998801"/>
            <a:chOff x="1249625" y="1970611"/>
            <a:chExt cx="2635401" cy="99880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317773B-C6DF-4159-AFEB-08C3C28D47E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F3D3C71-36EB-48AF-89A4-F5735EDB4CB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1B5B06F4-F757-4D14-9674-C49937CAC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91807" y="2740236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49477390-BB27-48AB-ABEA-EA42A93F0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05452" y="2759478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D762077-6BDE-4C65-8314-C4B8EBE31C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99729" y="3786295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B6AF999-75FB-4FB1-A56E-12746F773E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90582" y="4744354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49BDB853-8D02-4E7B-98F0-EA960B8B4F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88907" y="4744678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EF46D762-C814-4E4A-9221-CAEE0AB40D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59142" y="3803096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83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88088EE-5A8A-48AC-879B-F7262B8DB043}"/>
              </a:ext>
            </a:extLst>
          </p:cNvPr>
          <p:cNvGrpSpPr/>
          <p:nvPr/>
        </p:nvGrpSpPr>
        <p:grpSpPr>
          <a:xfrm>
            <a:off x="4453394" y="2484481"/>
            <a:ext cx="3285212" cy="3131864"/>
            <a:chOff x="3883336" y="1201071"/>
            <a:chExt cx="4500906" cy="4290813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19A9F63-9E27-4D0D-8C26-646F1765DC62}"/>
                </a:ext>
              </a:extLst>
            </p:cNvPr>
            <p:cNvSpPr/>
            <p:nvPr/>
          </p:nvSpPr>
          <p:spPr>
            <a:xfrm>
              <a:off x="4672784" y="2074527"/>
              <a:ext cx="2860269" cy="286026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D463CBC7-ABD0-4F12-8E61-A1C274569C1D}"/>
                </a:ext>
              </a:extLst>
            </p:cNvPr>
            <p:cNvSpPr/>
            <p:nvPr/>
          </p:nvSpPr>
          <p:spPr>
            <a:xfrm rot="20663953" flipH="1" flipV="1">
              <a:off x="4363846" y="4018284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3">
              <a:extLst>
                <a:ext uri="{FF2B5EF4-FFF2-40B4-BE49-F238E27FC236}">
                  <a16:creationId xmlns:a16="http://schemas.microsoft.com/office/drawing/2014/main" id="{16ED7846-039E-446D-A3B7-220FAD487DB5}"/>
                </a:ext>
              </a:extLst>
            </p:cNvPr>
            <p:cNvSpPr/>
            <p:nvPr/>
          </p:nvSpPr>
          <p:spPr>
            <a:xfrm rot="18793756">
              <a:off x="5396991" y="1201069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4">
              <a:extLst>
                <a:ext uri="{FF2B5EF4-FFF2-40B4-BE49-F238E27FC236}">
                  <a16:creationId xmlns:a16="http://schemas.microsoft.com/office/drawing/2014/main" id="{741F2BB4-705C-4C41-8766-5A10CA720A92}"/>
                </a:ext>
              </a:extLst>
            </p:cNvPr>
            <p:cNvSpPr/>
            <p:nvPr/>
          </p:nvSpPr>
          <p:spPr>
            <a:xfrm>
              <a:off x="6910646" y="2329435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A1C7CFA8-00BC-4461-9659-89900662FBAB}"/>
                </a:ext>
              </a:extLst>
            </p:cNvPr>
            <p:cNvSpPr/>
            <p:nvPr/>
          </p:nvSpPr>
          <p:spPr>
            <a:xfrm rot="936047" flipV="1">
              <a:off x="6350347" y="4018285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68BAAEB5-2CFB-4A86-A044-BBA48DC6D257}"/>
                </a:ext>
              </a:extLst>
            </p:cNvPr>
            <p:cNvSpPr/>
            <p:nvPr/>
          </p:nvSpPr>
          <p:spPr>
            <a:xfrm flipH="1">
              <a:off x="3883336" y="2329435"/>
              <a:ext cx="1473596" cy="1473599"/>
            </a:xfrm>
            <a:custGeom>
              <a:avLst/>
              <a:gdLst>
                <a:gd name="connsiteX0" fmla="*/ 1255017 w 2656282"/>
                <a:gd name="connsiteY0" fmla="*/ 2654255 h 2656286"/>
                <a:gd name="connsiteX1" fmla="*/ 383413 w 2656282"/>
                <a:gd name="connsiteY1" fmla="*/ 2261593 h 2656286"/>
                <a:gd name="connsiteX2" fmla="*/ 105761 w 2656282"/>
                <a:gd name="connsiteY2" fmla="*/ 808843 h 2656286"/>
                <a:gd name="connsiteX3" fmla="*/ 1243757 w 2656282"/>
                <a:gd name="connsiteY3" fmla="*/ 2667 h 2656286"/>
                <a:gd name="connsiteX4" fmla="*/ 1324844 w 2656282"/>
                <a:gd name="connsiteY4" fmla="*/ 590 h 2656286"/>
                <a:gd name="connsiteX5" fmla="*/ 1324853 w 2656282"/>
                <a:gd name="connsiteY5" fmla="*/ 0 h 2656286"/>
                <a:gd name="connsiteX6" fmla="*/ 2656282 w 2656282"/>
                <a:gd name="connsiteY6" fmla="*/ 0 h 2656286"/>
                <a:gd name="connsiteX7" fmla="*/ 2260819 w 2656282"/>
                <a:gd name="connsiteY7" fmla="*/ 949924 h 2656286"/>
                <a:gd name="connsiteX8" fmla="*/ 1569396 w 2656282"/>
                <a:gd name="connsiteY8" fmla="*/ 1312927 h 2656286"/>
                <a:gd name="connsiteX9" fmla="*/ 1457874 w 2656282"/>
                <a:gd name="connsiteY9" fmla="*/ 1328123 h 2656286"/>
                <a:gd name="connsiteX10" fmla="*/ 2656282 w 2656282"/>
                <a:gd name="connsiteY10" fmla="*/ 1328123 h 2656286"/>
                <a:gd name="connsiteX11" fmla="*/ 1832724 w 2656282"/>
                <a:gd name="connsiteY11" fmla="*/ 2556669 h 2656286"/>
                <a:gd name="connsiteX12" fmla="*/ 1255017 w 2656282"/>
                <a:gd name="connsiteY12" fmla="*/ 2654255 h 265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6282" h="2656286">
                  <a:moveTo>
                    <a:pt x="1255017" y="2654255"/>
                  </a:moveTo>
                  <a:cubicBezTo>
                    <a:pt x="932380" y="2636390"/>
                    <a:pt x="620021" y="2501059"/>
                    <a:pt x="383413" y="2261593"/>
                  </a:cubicBezTo>
                  <a:cubicBezTo>
                    <a:pt x="4840" y="1878446"/>
                    <a:pt x="-104836" y="1304593"/>
                    <a:pt x="105761" y="808843"/>
                  </a:cubicBezTo>
                  <a:cubicBezTo>
                    <a:pt x="303196" y="344077"/>
                    <a:pt x="745462" y="34251"/>
                    <a:pt x="1243757" y="2667"/>
                  </a:cubicBezTo>
                  <a:lnTo>
                    <a:pt x="1324844" y="590"/>
                  </a:lnTo>
                  <a:lnTo>
                    <a:pt x="1324853" y="0"/>
                  </a:lnTo>
                  <a:lnTo>
                    <a:pt x="2656282" y="0"/>
                  </a:lnTo>
                  <a:cubicBezTo>
                    <a:pt x="2656282" y="356930"/>
                    <a:pt x="2513871" y="699010"/>
                    <a:pt x="2260819" y="949924"/>
                  </a:cubicBezTo>
                  <a:cubicBezTo>
                    <a:pt x="2070241" y="1138893"/>
                    <a:pt x="1828879" y="1264286"/>
                    <a:pt x="1569396" y="1312927"/>
                  </a:cubicBezTo>
                  <a:lnTo>
                    <a:pt x="1457874" y="1328123"/>
                  </a:lnTo>
                  <a:lnTo>
                    <a:pt x="2656282" y="1328123"/>
                  </a:lnTo>
                  <a:cubicBezTo>
                    <a:pt x="2656282" y="1866750"/>
                    <a:pt x="2330967" y="2352040"/>
                    <a:pt x="1832724" y="2556669"/>
                  </a:cubicBezTo>
                  <a:cubicBezTo>
                    <a:pt x="1645883" y="2633405"/>
                    <a:pt x="1448600" y="2664974"/>
                    <a:pt x="1255017" y="265425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B442469-5E93-4276-97DE-9EDFCD14B064}"/>
                </a:ext>
              </a:extLst>
            </p:cNvPr>
            <p:cNvSpPr/>
            <p:nvPr/>
          </p:nvSpPr>
          <p:spPr>
            <a:xfrm>
              <a:off x="5633771" y="1451171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AA05D0B-9B95-459F-8124-FD1319D50599}"/>
                </a:ext>
              </a:extLst>
            </p:cNvPr>
            <p:cNvSpPr/>
            <p:nvPr/>
          </p:nvSpPr>
          <p:spPr>
            <a:xfrm>
              <a:off x="7160747" y="2579537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7A4F32B3-AD80-4730-A6E7-F5B0E64FA238}"/>
                </a:ext>
              </a:extLst>
            </p:cNvPr>
            <p:cNvSpPr/>
            <p:nvPr/>
          </p:nvSpPr>
          <p:spPr>
            <a:xfrm>
              <a:off x="4133437" y="2579537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C877709-71BB-4814-BCAD-AF62E2B32FB9}"/>
                </a:ext>
              </a:extLst>
            </p:cNvPr>
            <p:cNvSpPr/>
            <p:nvPr/>
          </p:nvSpPr>
          <p:spPr>
            <a:xfrm>
              <a:off x="4620133" y="4262701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002FBBA-ABF7-4395-A5EF-0685B2C853F5}"/>
                </a:ext>
              </a:extLst>
            </p:cNvPr>
            <p:cNvSpPr/>
            <p:nvPr/>
          </p:nvSpPr>
          <p:spPr>
            <a:xfrm>
              <a:off x="6594791" y="4262701"/>
              <a:ext cx="973393" cy="97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2680080-1F7C-418A-8F70-FBD70524D887}"/>
                </a:ext>
              </a:extLst>
            </p:cNvPr>
            <p:cNvSpPr/>
            <p:nvPr/>
          </p:nvSpPr>
          <p:spPr>
            <a:xfrm>
              <a:off x="5123956" y="2525895"/>
              <a:ext cx="1957531" cy="19575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E5CA9E-C610-4E1B-B0C3-6C929750F8FE}"/>
                </a:ext>
              </a:extLst>
            </p:cNvPr>
            <p:cNvSpPr/>
            <p:nvPr/>
          </p:nvSpPr>
          <p:spPr>
            <a:xfrm>
              <a:off x="5388530" y="2782957"/>
              <a:ext cx="1443408" cy="14434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6B39ED86-BAAE-490A-9933-87D8938EFC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Five Point Infographic</a:t>
            </a:r>
            <a:endParaRPr lang="en-ID" dirty="0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0D4D5DCE-C8BF-47BC-9042-12B6DE5BBB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19CC7E0-981E-48D1-A166-1D8D36ABDB46}"/>
              </a:ext>
            </a:extLst>
          </p:cNvPr>
          <p:cNvGrpSpPr/>
          <p:nvPr/>
        </p:nvGrpSpPr>
        <p:grpSpPr>
          <a:xfrm>
            <a:off x="8401087" y="1841917"/>
            <a:ext cx="2635401" cy="998801"/>
            <a:chOff x="1249625" y="1970611"/>
            <a:chExt cx="2635401" cy="99880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A031FE4-FAE6-4F73-B2FF-9AE7D5EB8B4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03D9E7C-12A9-4C95-B1B9-1726F522B5C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B70F2FF-E374-4C1A-B20A-909B4D609741}"/>
              </a:ext>
            </a:extLst>
          </p:cNvPr>
          <p:cNvGrpSpPr/>
          <p:nvPr/>
        </p:nvGrpSpPr>
        <p:grpSpPr>
          <a:xfrm>
            <a:off x="9283506" y="3423692"/>
            <a:ext cx="2635401" cy="998801"/>
            <a:chOff x="1249625" y="1970611"/>
            <a:chExt cx="2635401" cy="9988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89F0266-EBB5-428E-8CBE-FC8040A2040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D1A797-4413-445A-BE16-2770569192A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558AADE-2115-448F-AE77-56158E26DA64}"/>
              </a:ext>
            </a:extLst>
          </p:cNvPr>
          <p:cNvGrpSpPr/>
          <p:nvPr/>
        </p:nvGrpSpPr>
        <p:grpSpPr>
          <a:xfrm>
            <a:off x="8401087" y="5005467"/>
            <a:ext cx="2635401" cy="998801"/>
            <a:chOff x="1249625" y="1970611"/>
            <a:chExt cx="2635401" cy="9988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CA088E9-3119-4E39-BF5B-930A62F3C4B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940F514-E112-49D9-8CEA-DB88F46E26D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253098A-F704-4DF9-A20E-FF8617BE13CE}"/>
              </a:ext>
            </a:extLst>
          </p:cNvPr>
          <p:cNvGrpSpPr/>
          <p:nvPr/>
        </p:nvGrpSpPr>
        <p:grpSpPr>
          <a:xfrm flipH="1">
            <a:off x="659935" y="2150496"/>
            <a:ext cx="2635401" cy="998801"/>
            <a:chOff x="1249625" y="1970611"/>
            <a:chExt cx="2635401" cy="9988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E1E2667-17AF-4162-8B8B-7A33EC76AF2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CDC4C70-1C1E-45B0-A663-85903BAFC7B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AD1C087-7FF2-4359-A48F-ECB160F0442F}"/>
              </a:ext>
            </a:extLst>
          </p:cNvPr>
          <p:cNvGrpSpPr/>
          <p:nvPr/>
        </p:nvGrpSpPr>
        <p:grpSpPr>
          <a:xfrm flipH="1">
            <a:off x="654380" y="4845923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AC0A5B0-9C27-412F-A95C-29A3BF750DF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DEFE244-8BAE-452C-B543-2184C7AFEC1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51" name="Arc 50">
            <a:extLst>
              <a:ext uri="{FF2B5EF4-FFF2-40B4-BE49-F238E27FC236}">
                <a16:creationId xmlns:a16="http://schemas.microsoft.com/office/drawing/2014/main" id="{E9292568-69AE-4916-B269-78A37FAFE0E6}"/>
              </a:ext>
            </a:extLst>
          </p:cNvPr>
          <p:cNvSpPr/>
          <p:nvPr/>
        </p:nvSpPr>
        <p:spPr>
          <a:xfrm rot="20661102">
            <a:off x="6180572" y="1803803"/>
            <a:ext cx="2679814" cy="2679814"/>
          </a:xfrm>
          <a:prstGeom prst="arc">
            <a:avLst>
              <a:gd name="adj1" fmla="val 13707795"/>
              <a:gd name="adj2" fmla="val 18877046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756524C3-8409-4F5F-9B0E-C20FA4394D09}"/>
              </a:ext>
            </a:extLst>
          </p:cNvPr>
          <p:cNvSpPr/>
          <p:nvPr/>
        </p:nvSpPr>
        <p:spPr>
          <a:xfrm rot="1901060" flipV="1">
            <a:off x="6716110" y="3065425"/>
            <a:ext cx="2527346" cy="2527346"/>
          </a:xfrm>
          <a:prstGeom prst="arc">
            <a:avLst>
              <a:gd name="adj1" fmla="val 15734556"/>
              <a:gd name="adj2" fmla="val 1897836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3CF418D9-B89C-4F7E-B071-FE79F40965B6}"/>
              </a:ext>
            </a:extLst>
          </p:cNvPr>
          <p:cNvSpPr/>
          <p:nvPr/>
        </p:nvSpPr>
        <p:spPr>
          <a:xfrm rot="1901060" flipV="1">
            <a:off x="7270586" y="1489544"/>
            <a:ext cx="2527346" cy="2527346"/>
          </a:xfrm>
          <a:prstGeom prst="arc">
            <a:avLst>
              <a:gd name="adj1" fmla="val 15734556"/>
              <a:gd name="adj2" fmla="val 1897836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Arc 53">
            <a:extLst>
              <a:ext uri="{FF2B5EF4-FFF2-40B4-BE49-F238E27FC236}">
                <a16:creationId xmlns:a16="http://schemas.microsoft.com/office/drawing/2014/main" id="{545E6A79-C5E3-489A-89BE-62C57DDACC3A}"/>
              </a:ext>
            </a:extLst>
          </p:cNvPr>
          <p:cNvSpPr/>
          <p:nvPr/>
        </p:nvSpPr>
        <p:spPr>
          <a:xfrm rot="2132085" flipH="1">
            <a:off x="1847048" y="2679791"/>
            <a:ext cx="2679814" cy="2679814"/>
          </a:xfrm>
          <a:prstGeom prst="arc">
            <a:avLst>
              <a:gd name="adj1" fmla="val 13707795"/>
              <a:gd name="adj2" fmla="val 17320877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Arc 54">
            <a:extLst>
              <a:ext uri="{FF2B5EF4-FFF2-40B4-BE49-F238E27FC236}">
                <a16:creationId xmlns:a16="http://schemas.microsoft.com/office/drawing/2014/main" id="{2B28148B-9980-43F0-8545-134A851DF6D0}"/>
              </a:ext>
            </a:extLst>
          </p:cNvPr>
          <p:cNvSpPr/>
          <p:nvPr/>
        </p:nvSpPr>
        <p:spPr>
          <a:xfrm flipH="1" flipV="1">
            <a:off x="2942915" y="3301114"/>
            <a:ext cx="2354274" cy="2354274"/>
          </a:xfrm>
          <a:prstGeom prst="arc">
            <a:avLst>
              <a:gd name="adj1" fmla="val 13707795"/>
              <a:gd name="adj2" fmla="val 17860966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D783F0E7-0397-4269-AD7D-B69F10C74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9863" y="3709494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8557FF9D-ECE0-4F72-8EEB-85FA9EDF97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8330" y="4964255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6991EAF8-3A8B-4730-9455-2A80470EDF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28338" y="4954888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3557E339-BD63-409E-B85D-B5DEC17CB4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87769" y="3728950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48E7F13-E1DA-4314-AA83-A94D0E5AC1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49633" y="289237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58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A6B31ED-10A1-4CEA-8E65-E5AD1532DE27}"/>
              </a:ext>
            </a:extLst>
          </p:cNvPr>
          <p:cNvGrpSpPr/>
          <p:nvPr/>
        </p:nvGrpSpPr>
        <p:grpSpPr>
          <a:xfrm>
            <a:off x="4399281" y="2050425"/>
            <a:ext cx="3393438" cy="3567772"/>
            <a:chOff x="3561037" y="727294"/>
            <a:chExt cx="5069925" cy="5330387"/>
          </a:xfrm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EC562D9C-6872-4E66-BBD3-558A4A8D84DB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3528841" y="2157138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DD151A5E-3EC8-4F91-90BD-ADD213787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2883" y="727294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3E72234D-BA39-47BC-A3CC-6CD97D5348A3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4279900" y="1199019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2231ABD6-DFE4-4A57-8753-A64941490A19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6643460" y="1167634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EF96DD69-E9A1-4AF0-AE58-8742F92CA372}"/>
                </a:ext>
              </a:extLst>
            </p:cNvPr>
            <p:cNvSpPr>
              <a:spLocks/>
            </p:cNvSpPr>
            <p:nvPr/>
          </p:nvSpPr>
          <p:spPr bwMode="auto">
            <a:xfrm rot="17180549" flipV="1">
              <a:off x="3548196" y="3421062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136E4CB6-35A6-42D1-B243-E7D5B000CAE9}"/>
                </a:ext>
              </a:extLst>
            </p:cNvPr>
            <p:cNvSpPr>
              <a:spLocks/>
            </p:cNvSpPr>
            <p:nvPr/>
          </p:nvSpPr>
          <p:spPr bwMode="auto">
            <a:xfrm rot="17180549" flipV="1">
              <a:off x="7370396" y="3421062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8C70C33B-3A40-4211-9441-1904F68933BB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7362611" y="2157138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9E54071F-FD97-4C25-B4DB-47F1E1D8081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412883" y="4829311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140250B5-3CD4-4924-AB3D-FF829D6D6260}"/>
                </a:ext>
              </a:extLst>
            </p:cNvPr>
            <p:cNvSpPr>
              <a:spLocks/>
            </p:cNvSpPr>
            <p:nvPr/>
          </p:nvSpPr>
          <p:spPr bwMode="auto">
            <a:xfrm rot="15097086" flipV="1">
              <a:off x="4279900" y="4357586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E29B283A-52CB-4C47-B53B-6143FF2D368F}"/>
                </a:ext>
              </a:extLst>
            </p:cNvPr>
            <p:cNvSpPr>
              <a:spLocks/>
            </p:cNvSpPr>
            <p:nvPr/>
          </p:nvSpPr>
          <p:spPr bwMode="auto">
            <a:xfrm rot="15097086" flipV="1">
              <a:off x="6643460" y="4388971"/>
              <a:ext cx="1292761" cy="122837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9050DFC-9791-40DD-8417-AA7914883E26}"/>
                </a:ext>
              </a:extLst>
            </p:cNvPr>
            <p:cNvSpPr/>
            <p:nvPr/>
          </p:nvSpPr>
          <p:spPr>
            <a:xfrm>
              <a:off x="4761761" y="2085535"/>
              <a:ext cx="2613905" cy="2613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57B3A1-79A2-41AD-9B9B-007EB86B8A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A8A125-D817-4EBB-BCE3-059EC01F94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9ED8F1-0CD5-4B7D-927A-8FD24381A317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99D9044-6BAF-47DE-A991-C586E41F80E4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A6DE257-1556-4757-9E4F-9E52237DEC6E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98B09C-7C5F-4BC4-A83D-BA010ECB7A60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A5BCE6-9EBA-42E0-A44C-556E5C94AEBD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C6DA53D-9832-4A31-9B9A-2331F1BDA3A5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88AF37F-3C8D-4DEF-904B-9A01BDED2088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FEB3CDA-D034-4521-83AA-BAD2BE8C2D72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D18A672-36CC-4004-8125-0F2A64A09329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239DF53-90C2-484C-AF91-133E1D39F9E8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8D47BDA-8BCD-4058-BCB8-83C23CF09A92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A1E51C-F225-44D9-8EC4-F624CF4BABFE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FC0D8C9-991D-4F8F-991F-E09CBE6B8CF2}"/>
              </a:ext>
            </a:extLst>
          </p:cNvPr>
          <p:cNvSpPr txBox="1"/>
          <p:nvPr/>
        </p:nvSpPr>
        <p:spPr>
          <a:xfrm flipH="1">
            <a:off x="830697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C94824D-FEC9-4F73-9F9B-00343F2683AF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6C742C-6F79-461F-819B-1C1B3F659A18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097CBAC-35B6-4047-A16B-92A1738411C6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BD7ADED-8BD4-438F-A913-634F7E7B7467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2161FA9-FD1E-47EA-857D-A85640711A50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D5AD7CA-BA56-4288-BA08-59011EB68C57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A6AFF8B-62EC-4BAF-89DC-8087C73E822D}"/>
              </a:ext>
            </a:extLst>
          </p:cNvPr>
          <p:cNvSpPr/>
          <p:nvPr/>
        </p:nvSpPr>
        <p:spPr>
          <a:xfrm flipH="1">
            <a:off x="11039085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7FA27242-7259-4A3A-A472-859734B30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915" y="3341398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26C9C4E3-E2E6-4E56-8B0F-EAE58FBA0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597" y="4784219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1A1AE683-DC3C-4BA0-9AE9-8977C07386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63436" y="2432107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9EF757A2-3CE3-4B2F-9763-19E087E546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48373" y="2639633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9A6F88A9-D2C5-417F-B78F-DAA72D30FC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52814" y="3341398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EDB9DBA2-C605-40D1-9B0A-8A6FD84377B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52814" y="4153429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4F538BC7-2422-4BF3-AE5F-2EC4E52380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47358" y="4806616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CAE5CDF-8D67-4856-B8EC-11646D6308C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55506" y="5035216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21EAA85-2011-43C4-AF4E-D41417CB96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682214" y="4153429"/>
            <a:ext cx="228600" cy="2286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D3EBD9E5-6374-41FE-8AFF-1D1421FA3FE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193991" y="2638411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5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B0CFB5-AF04-424C-A0EF-B353015269DD}"/>
              </a:ext>
            </a:extLst>
          </p:cNvPr>
          <p:cNvGrpSpPr/>
          <p:nvPr/>
        </p:nvGrpSpPr>
        <p:grpSpPr>
          <a:xfrm>
            <a:off x="4274551" y="2027583"/>
            <a:ext cx="3642898" cy="3697072"/>
            <a:chOff x="4274551" y="2027583"/>
            <a:chExt cx="3642898" cy="3697072"/>
          </a:xfrm>
        </p:grpSpPr>
        <p:grpSp>
          <p:nvGrpSpPr>
            <p:cNvPr id="3" name="Google Shape;5891;p52">
              <a:extLst>
                <a:ext uri="{FF2B5EF4-FFF2-40B4-BE49-F238E27FC236}">
                  <a16:creationId xmlns:a16="http://schemas.microsoft.com/office/drawing/2014/main" id="{91EBE536-E215-43A1-AE63-9B49E6B7C59A}"/>
                </a:ext>
              </a:extLst>
            </p:cNvPr>
            <p:cNvGrpSpPr/>
            <p:nvPr/>
          </p:nvGrpSpPr>
          <p:grpSpPr>
            <a:xfrm>
              <a:off x="4274551" y="2027583"/>
              <a:ext cx="3642898" cy="3456769"/>
              <a:chOff x="2496269" y="1171698"/>
              <a:chExt cx="761953" cy="723022"/>
            </a:xfrm>
          </p:grpSpPr>
          <p:sp>
            <p:nvSpPr>
              <p:cNvPr id="10" name="Google Shape;5892;p52">
                <a:extLst>
                  <a:ext uri="{FF2B5EF4-FFF2-40B4-BE49-F238E27FC236}">
                    <a16:creationId xmlns:a16="http://schemas.microsoft.com/office/drawing/2014/main" id="{68A3183F-532F-48CB-B12B-56D9D5D21B6E}"/>
                  </a:ext>
                </a:extLst>
              </p:cNvPr>
              <p:cNvSpPr/>
              <p:nvPr/>
            </p:nvSpPr>
            <p:spPr>
              <a:xfrm>
                <a:off x="2727495" y="1360642"/>
                <a:ext cx="175877" cy="207414"/>
              </a:xfrm>
              <a:custGeom>
                <a:avLst/>
                <a:gdLst/>
                <a:ahLst/>
                <a:cxnLst/>
                <a:rect l="l" t="t" r="r" b="b"/>
                <a:pathLst>
                  <a:path w="27928" h="32936" extrusionOk="0">
                    <a:moveTo>
                      <a:pt x="23" y="1"/>
                    </a:moveTo>
                    <a:cubicBezTo>
                      <a:pt x="8" y="305"/>
                      <a:pt x="0" y="607"/>
                      <a:pt x="0" y="910"/>
                    </a:cubicBezTo>
                    <a:cubicBezTo>
                      <a:pt x="0" y="18582"/>
                      <a:pt x="10658" y="32913"/>
                      <a:pt x="23811" y="32936"/>
                    </a:cubicBezTo>
                    <a:cubicBezTo>
                      <a:pt x="23827" y="32889"/>
                      <a:pt x="23841" y="32840"/>
                      <a:pt x="23857" y="32793"/>
                    </a:cubicBezTo>
                    <a:cubicBezTo>
                      <a:pt x="27927" y="20274"/>
                      <a:pt x="17588" y="5690"/>
                      <a:pt x="767" y="228"/>
                    </a:cubicBezTo>
                    <a:cubicBezTo>
                      <a:pt x="522" y="146"/>
                      <a:pt x="273" y="70"/>
                      <a:pt x="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5893;p52">
                <a:extLst>
                  <a:ext uri="{FF2B5EF4-FFF2-40B4-BE49-F238E27FC236}">
                    <a16:creationId xmlns:a16="http://schemas.microsoft.com/office/drawing/2014/main" id="{91810D11-6B61-48D0-B64C-C2701018E5D3}"/>
                  </a:ext>
                </a:extLst>
              </p:cNvPr>
              <p:cNvSpPr/>
              <p:nvPr/>
            </p:nvSpPr>
            <p:spPr>
              <a:xfrm>
                <a:off x="2730750" y="1408371"/>
                <a:ext cx="108720" cy="144761"/>
              </a:xfrm>
              <a:custGeom>
                <a:avLst/>
                <a:gdLst/>
                <a:ahLst/>
                <a:cxnLst/>
                <a:rect l="l" t="t" r="r" b="b"/>
                <a:pathLst>
                  <a:path w="17264" h="22987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651" y="10456"/>
                      <a:pt x="7099" y="19031"/>
                      <a:pt x="14312" y="22986"/>
                    </a:cubicBezTo>
                    <a:cubicBezTo>
                      <a:pt x="14397" y="22780"/>
                      <a:pt x="14469" y="22572"/>
                      <a:pt x="14539" y="22357"/>
                    </a:cubicBezTo>
                    <a:cubicBezTo>
                      <a:pt x="17263" y="13961"/>
                      <a:pt x="10821" y="4262"/>
                      <a:pt x="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" name="Google Shape;5894;p52">
                <a:extLst>
                  <a:ext uri="{FF2B5EF4-FFF2-40B4-BE49-F238E27FC236}">
                    <a16:creationId xmlns:a16="http://schemas.microsoft.com/office/drawing/2014/main" id="{9A0C3797-D438-4803-AE18-C89518052B83}"/>
                  </a:ext>
                </a:extLst>
              </p:cNvPr>
              <p:cNvGrpSpPr/>
              <p:nvPr/>
            </p:nvGrpSpPr>
            <p:grpSpPr>
              <a:xfrm>
                <a:off x="2496269" y="1171698"/>
                <a:ext cx="761953" cy="723022"/>
                <a:chOff x="2496269" y="1120652"/>
                <a:chExt cx="761953" cy="723022"/>
              </a:xfrm>
            </p:grpSpPr>
            <p:grpSp>
              <p:nvGrpSpPr>
                <p:cNvPr id="13" name="Google Shape;5895;p52">
                  <a:extLst>
                    <a:ext uri="{FF2B5EF4-FFF2-40B4-BE49-F238E27FC236}">
                      <a16:creationId xmlns:a16="http://schemas.microsoft.com/office/drawing/2014/main" id="{50353250-505B-49EA-9B4C-3B17F2B8135B}"/>
                    </a:ext>
                  </a:extLst>
                </p:cNvPr>
                <p:cNvGrpSpPr/>
                <p:nvPr/>
              </p:nvGrpSpPr>
              <p:grpSpPr>
                <a:xfrm>
                  <a:off x="2496269" y="1120652"/>
                  <a:ext cx="761953" cy="723022"/>
                  <a:chOff x="2496269" y="1120652"/>
                  <a:chExt cx="761953" cy="723022"/>
                </a:xfrm>
              </p:grpSpPr>
              <p:grpSp>
                <p:nvGrpSpPr>
                  <p:cNvPr id="22" name="Google Shape;5896;p52">
                    <a:extLst>
                      <a:ext uri="{FF2B5EF4-FFF2-40B4-BE49-F238E27FC236}">
                        <a16:creationId xmlns:a16="http://schemas.microsoft.com/office/drawing/2014/main" id="{6DF1C983-37A6-4D45-BB9B-3426A68893B5}"/>
                      </a:ext>
                    </a:extLst>
                  </p:cNvPr>
                  <p:cNvGrpSpPr/>
                  <p:nvPr/>
                </p:nvGrpSpPr>
                <p:grpSpPr>
                  <a:xfrm>
                    <a:off x="2496269" y="1304589"/>
                    <a:ext cx="407089" cy="305057"/>
                    <a:chOff x="2496269" y="1304589"/>
                    <a:chExt cx="407089" cy="305057"/>
                  </a:xfrm>
                </p:grpSpPr>
                <p:sp>
                  <p:nvSpPr>
                    <p:cNvPr id="35" name="Google Shape;5897;p52">
                      <a:extLst>
                        <a:ext uri="{FF2B5EF4-FFF2-40B4-BE49-F238E27FC236}">
                          <a16:creationId xmlns:a16="http://schemas.microsoft.com/office/drawing/2014/main" id="{3FE06AFF-6E5C-4BA0-8EAE-23B8BF3910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96269" y="1304589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0753" y="1"/>
                          </a:moveTo>
                          <a:cubicBezTo>
                            <a:pt x="19553" y="1"/>
                            <a:pt x="7984" y="7486"/>
                            <a:pt x="2667" y="11431"/>
                          </a:cubicBezTo>
                          <a:cubicBezTo>
                            <a:pt x="790" y="12823"/>
                            <a:pt x="1" y="15251"/>
                            <a:pt x="700" y="17481"/>
                          </a:cubicBezTo>
                          <a:cubicBezTo>
                            <a:pt x="3088" y="25083"/>
                            <a:pt x="9784" y="42156"/>
                            <a:pt x="22752" y="46368"/>
                          </a:cubicBezTo>
                          <a:cubicBezTo>
                            <a:pt x="27079" y="47774"/>
                            <a:pt x="31415" y="48440"/>
                            <a:pt x="35536" y="48440"/>
                          </a:cubicBezTo>
                          <a:cubicBezTo>
                            <a:pt x="47434" y="48440"/>
                            <a:pt x="57553" y="42892"/>
                            <a:pt x="60574" y="33591"/>
                          </a:cubicBezTo>
                          <a:cubicBezTo>
                            <a:pt x="64643" y="21069"/>
                            <a:pt x="54305" y="6487"/>
                            <a:pt x="37486" y="1023"/>
                          </a:cubicBezTo>
                          <a:cubicBezTo>
                            <a:pt x="35294" y="311"/>
                            <a:pt x="33031" y="1"/>
                            <a:pt x="30753" y="1"/>
                          </a:cubicBezTo>
                          <a:close/>
                        </a:path>
                      </a:pathLst>
                    </a:custGeom>
                    <a:solidFill>
                      <a:schemeClr val="accent5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6" name="Google Shape;5898;p52">
                      <a:extLst>
                        <a:ext uri="{FF2B5EF4-FFF2-40B4-BE49-F238E27FC236}">
                          <a16:creationId xmlns:a16="http://schemas.microsoft.com/office/drawing/2014/main" id="{69746DA1-392D-42FE-80F7-B015FC0B2E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3035" y="1348798"/>
                      <a:ext cx="287349" cy="2153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1" extrusionOk="0">
                          <a:moveTo>
                            <a:pt x="21708" y="1"/>
                          </a:moveTo>
                          <a:cubicBezTo>
                            <a:pt x="13802" y="1"/>
                            <a:pt x="5636" y="5284"/>
                            <a:pt x="1883" y="8068"/>
                          </a:cubicBezTo>
                          <a:cubicBezTo>
                            <a:pt x="558" y="9051"/>
                            <a:pt x="1" y="10765"/>
                            <a:pt x="495" y="12338"/>
                          </a:cubicBezTo>
                          <a:cubicBezTo>
                            <a:pt x="2180" y="17705"/>
                            <a:pt x="6907" y="29755"/>
                            <a:pt x="16060" y="32728"/>
                          </a:cubicBezTo>
                          <a:cubicBezTo>
                            <a:pt x="19114" y="33721"/>
                            <a:pt x="22174" y="34191"/>
                            <a:pt x="25083" y="34191"/>
                          </a:cubicBezTo>
                          <a:cubicBezTo>
                            <a:pt x="33482" y="34191"/>
                            <a:pt x="40624" y="30275"/>
                            <a:pt x="42758" y="23710"/>
                          </a:cubicBezTo>
                          <a:cubicBezTo>
                            <a:pt x="45629" y="14872"/>
                            <a:pt x="38332" y="4579"/>
                            <a:pt x="26460" y="722"/>
                          </a:cubicBezTo>
                          <a:cubicBezTo>
                            <a:pt x="24913" y="219"/>
                            <a:pt x="23316" y="1"/>
                            <a:pt x="21708" y="1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3" name="Google Shape;5899;p52">
                    <a:extLst>
                      <a:ext uri="{FF2B5EF4-FFF2-40B4-BE49-F238E27FC236}">
                        <a16:creationId xmlns:a16="http://schemas.microsoft.com/office/drawing/2014/main" id="{FB7C9C3D-762A-4097-BBB3-542ED3AE0AEA}"/>
                      </a:ext>
                    </a:extLst>
                  </p:cNvPr>
                  <p:cNvGrpSpPr/>
                  <p:nvPr/>
                </p:nvGrpSpPr>
                <p:grpSpPr>
                  <a:xfrm>
                    <a:off x="2586468" y="1493376"/>
                    <a:ext cx="358850" cy="349656"/>
                    <a:chOff x="2586468" y="1493376"/>
                    <a:chExt cx="358850" cy="349656"/>
                  </a:xfrm>
                </p:grpSpPr>
                <p:sp>
                  <p:nvSpPr>
                    <p:cNvPr id="33" name="Google Shape;5900;p52">
                      <a:extLst>
                        <a:ext uri="{FF2B5EF4-FFF2-40B4-BE49-F238E27FC236}">
                          <a16:creationId xmlns:a16="http://schemas.microsoft.com/office/drawing/2014/main" id="{AFBC71CF-C5EF-4D93-A90B-0D11B2F794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6468" y="1493376"/>
                      <a:ext cx="358850" cy="3496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3" h="55523" extrusionOk="0">
                          <a:moveTo>
                            <a:pt x="34707" y="1"/>
                          </a:moveTo>
                          <a:cubicBezTo>
                            <a:pt x="25495" y="1"/>
                            <a:pt x="15173" y="5595"/>
                            <a:pt x="8014" y="15449"/>
                          </a:cubicBezTo>
                          <a:cubicBezTo>
                            <a:pt x="0" y="26478"/>
                            <a:pt x="4618" y="44227"/>
                            <a:pt x="7155" y="51780"/>
                          </a:cubicBezTo>
                          <a:cubicBezTo>
                            <a:pt x="7899" y="53993"/>
                            <a:pt x="9963" y="55495"/>
                            <a:pt x="12300" y="55519"/>
                          </a:cubicBezTo>
                          <a:cubicBezTo>
                            <a:pt x="12540" y="55521"/>
                            <a:pt x="12789" y="55522"/>
                            <a:pt x="13047" y="55522"/>
                          </a:cubicBezTo>
                          <a:cubicBezTo>
                            <a:pt x="21360" y="55522"/>
                            <a:pt x="38815" y="54172"/>
                            <a:pt x="46588" y="43473"/>
                          </a:cubicBezTo>
                          <a:cubicBezTo>
                            <a:pt x="56983" y="29165"/>
                            <a:pt x="56776" y="11292"/>
                            <a:pt x="46123" y="3553"/>
                          </a:cubicBezTo>
                          <a:cubicBezTo>
                            <a:pt x="42808" y="1144"/>
                            <a:pt x="38871" y="1"/>
                            <a:pt x="34707" y="1"/>
                          </a:cubicBez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4" name="Google Shape;5901;p52">
                      <a:extLst>
                        <a:ext uri="{FF2B5EF4-FFF2-40B4-BE49-F238E27FC236}">
                          <a16:creationId xmlns:a16="http://schemas.microsoft.com/office/drawing/2014/main" id="{37147FDB-0DFA-44FB-BE90-AF2A96FB4E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7642" y="1547125"/>
                      <a:ext cx="253304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3" h="39191" extrusionOk="0">
                          <a:moveTo>
                            <a:pt x="24498" y="0"/>
                          </a:moveTo>
                          <a:cubicBezTo>
                            <a:pt x="17996" y="0"/>
                            <a:pt x="10711" y="3949"/>
                            <a:pt x="5658" y="10904"/>
                          </a:cubicBezTo>
                          <a:cubicBezTo>
                            <a:pt x="0" y="18689"/>
                            <a:pt x="3260" y="31216"/>
                            <a:pt x="5050" y="36549"/>
                          </a:cubicBezTo>
                          <a:cubicBezTo>
                            <a:pt x="5576" y="38112"/>
                            <a:pt x="7034" y="39172"/>
                            <a:pt x="8683" y="39188"/>
                          </a:cubicBezTo>
                          <a:cubicBezTo>
                            <a:pt x="8850" y="39189"/>
                            <a:pt x="9023" y="39190"/>
                            <a:pt x="9202" y="39190"/>
                          </a:cubicBezTo>
                          <a:cubicBezTo>
                            <a:pt x="15067" y="39190"/>
                            <a:pt x="27395" y="38240"/>
                            <a:pt x="32884" y="30686"/>
                          </a:cubicBezTo>
                          <a:cubicBezTo>
                            <a:pt x="40222" y="20587"/>
                            <a:pt x="40075" y="7970"/>
                            <a:pt x="32557" y="2508"/>
                          </a:cubicBezTo>
                          <a:cubicBezTo>
                            <a:pt x="30217" y="807"/>
                            <a:pt x="27437" y="0"/>
                            <a:pt x="24498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4" name="Google Shape;5902;p52">
                    <a:extLst>
                      <a:ext uri="{FF2B5EF4-FFF2-40B4-BE49-F238E27FC236}">
                        <a16:creationId xmlns:a16="http://schemas.microsoft.com/office/drawing/2014/main" id="{80165D96-DCED-4B27-AD7C-72D9F3A34408}"/>
                      </a:ext>
                    </a:extLst>
                  </p:cNvPr>
                  <p:cNvGrpSpPr/>
                  <p:nvPr/>
                </p:nvGrpSpPr>
                <p:grpSpPr>
                  <a:xfrm>
                    <a:off x="2807939" y="1494024"/>
                    <a:ext cx="358857" cy="349650"/>
                    <a:chOff x="2807939" y="1494024"/>
                    <a:chExt cx="358857" cy="349650"/>
                  </a:xfrm>
                </p:grpSpPr>
                <p:sp>
                  <p:nvSpPr>
                    <p:cNvPr id="31" name="Google Shape;5903;p52">
                      <a:extLst>
                        <a:ext uri="{FF2B5EF4-FFF2-40B4-BE49-F238E27FC236}">
                          <a16:creationId xmlns:a16="http://schemas.microsoft.com/office/drawing/2014/main" id="{9EBE450A-CA08-4E60-9B5C-BE680FA6F4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07939" y="1494024"/>
                      <a:ext cx="358857" cy="349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4" h="55522" extrusionOk="0">
                          <a:moveTo>
                            <a:pt x="22278" y="1"/>
                          </a:moveTo>
                          <a:cubicBezTo>
                            <a:pt x="18114" y="1"/>
                            <a:pt x="14176" y="1144"/>
                            <a:pt x="10859" y="3554"/>
                          </a:cubicBezTo>
                          <a:cubicBezTo>
                            <a:pt x="208" y="11292"/>
                            <a:pt x="0" y="29166"/>
                            <a:pt x="10397" y="43474"/>
                          </a:cubicBezTo>
                          <a:cubicBezTo>
                            <a:pt x="18169" y="54172"/>
                            <a:pt x="35625" y="55522"/>
                            <a:pt x="43938" y="55522"/>
                          </a:cubicBezTo>
                          <a:cubicBezTo>
                            <a:pt x="44195" y="55522"/>
                            <a:pt x="44444" y="55521"/>
                            <a:pt x="44684" y="55518"/>
                          </a:cubicBezTo>
                          <a:cubicBezTo>
                            <a:pt x="47019" y="55494"/>
                            <a:pt x="49085" y="53995"/>
                            <a:pt x="49830" y="51779"/>
                          </a:cubicBezTo>
                          <a:cubicBezTo>
                            <a:pt x="52366" y="44227"/>
                            <a:pt x="56984" y="26479"/>
                            <a:pt x="48970" y="15448"/>
                          </a:cubicBezTo>
                          <a:cubicBezTo>
                            <a:pt x="41810" y="5595"/>
                            <a:pt x="31490" y="1"/>
                            <a:pt x="22278" y="1"/>
                          </a:cubicBezTo>
                          <a:close/>
                        </a:path>
                      </a:pathLst>
                    </a:cu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2" name="Google Shape;5904;p52">
                      <a:extLst>
                        <a:ext uri="{FF2B5EF4-FFF2-40B4-BE49-F238E27FC236}">
                          <a16:creationId xmlns:a16="http://schemas.microsoft.com/office/drawing/2014/main" id="{7B35D843-990B-466F-86C7-F96CC0D479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62324" y="1547767"/>
                      <a:ext cx="253292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1" h="39191" extrusionOk="0">
                          <a:moveTo>
                            <a:pt x="15724" y="1"/>
                          </a:moveTo>
                          <a:cubicBezTo>
                            <a:pt x="12785" y="1"/>
                            <a:pt x="10006" y="808"/>
                            <a:pt x="7665" y="2508"/>
                          </a:cubicBezTo>
                          <a:cubicBezTo>
                            <a:pt x="146" y="7971"/>
                            <a:pt x="0" y="20586"/>
                            <a:pt x="7339" y="30686"/>
                          </a:cubicBezTo>
                          <a:cubicBezTo>
                            <a:pt x="12827" y="38240"/>
                            <a:pt x="25156" y="39191"/>
                            <a:pt x="31020" y="39191"/>
                          </a:cubicBezTo>
                          <a:cubicBezTo>
                            <a:pt x="31200" y="39191"/>
                            <a:pt x="31373" y="39190"/>
                            <a:pt x="31540" y="39188"/>
                          </a:cubicBezTo>
                          <a:cubicBezTo>
                            <a:pt x="33188" y="39171"/>
                            <a:pt x="34646" y="38111"/>
                            <a:pt x="35173" y="36549"/>
                          </a:cubicBezTo>
                          <a:cubicBezTo>
                            <a:pt x="36962" y="31218"/>
                            <a:pt x="40221" y="18689"/>
                            <a:pt x="34564" y="10904"/>
                          </a:cubicBezTo>
                          <a:cubicBezTo>
                            <a:pt x="29511" y="3949"/>
                            <a:pt x="22226" y="1"/>
                            <a:pt x="15724" y="1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5" name="Google Shape;5905;p52">
                    <a:extLst>
                      <a:ext uri="{FF2B5EF4-FFF2-40B4-BE49-F238E27FC236}">
                        <a16:creationId xmlns:a16="http://schemas.microsoft.com/office/drawing/2014/main" id="{3641DE75-205B-4BE5-8B41-E5170A766C2A}"/>
                      </a:ext>
                    </a:extLst>
                  </p:cNvPr>
                  <p:cNvGrpSpPr/>
                  <p:nvPr/>
                </p:nvGrpSpPr>
                <p:grpSpPr>
                  <a:xfrm>
                    <a:off x="2851133" y="1305635"/>
                    <a:ext cx="407089" cy="305057"/>
                    <a:chOff x="2851133" y="1305635"/>
                    <a:chExt cx="407089" cy="305057"/>
                  </a:xfrm>
                </p:grpSpPr>
                <p:sp>
                  <p:nvSpPr>
                    <p:cNvPr id="29" name="Google Shape;5906;p52">
                      <a:extLst>
                        <a:ext uri="{FF2B5EF4-FFF2-40B4-BE49-F238E27FC236}">
                          <a16:creationId xmlns:a16="http://schemas.microsoft.com/office/drawing/2014/main" id="{707594B8-3574-44EB-B73D-B4349362C8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51133" y="1305635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3890" y="0"/>
                          </a:moveTo>
                          <a:cubicBezTo>
                            <a:pt x="31613" y="0"/>
                            <a:pt x="29351" y="310"/>
                            <a:pt x="27159" y="1022"/>
                          </a:cubicBezTo>
                          <a:cubicBezTo>
                            <a:pt x="10340" y="6488"/>
                            <a:pt x="1" y="21070"/>
                            <a:pt x="4069" y="33592"/>
                          </a:cubicBezTo>
                          <a:cubicBezTo>
                            <a:pt x="7091" y="42892"/>
                            <a:pt x="17210" y="48440"/>
                            <a:pt x="29109" y="48440"/>
                          </a:cubicBezTo>
                          <a:cubicBezTo>
                            <a:pt x="33230" y="48440"/>
                            <a:pt x="37566" y="47775"/>
                            <a:pt x="41894" y="46368"/>
                          </a:cubicBezTo>
                          <a:cubicBezTo>
                            <a:pt x="54859" y="42156"/>
                            <a:pt x="61556" y="25084"/>
                            <a:pt x="63944" y="17481"/>
                          </a:cubicBezTo>
                          <a:cubicBezTo>
                            <a:pt x="64643" y="15252"/>
                            <a:pt x="63854" y="12824"/>
                            <a:pt x="61978" y="11431"/>
                          </a:cubicBezTo>
                          <a:cubicBezTo>
                            <a:pt x="56659" y="7487"/>
                            <a:pt x="45090" y="0"/>
                            <a:pt x="33890" y="0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30" name="Google Shape;5907;p52">
                      <a:extLst>
                        <a:ext uri="{FF2B5EF4-FFF2-40B4-BE49-F238E27FC236}">
                          <a16:creationId xmlns:a16="http://schemas.microsoft.com/office/drawing/2014/main" id="{BF37DE11-D636-4D84-B1C8-74B45C7323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14108" y="1349849"/>
                      <a:ext cx="287349" cy="2153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2" extrusionOk="0">
                          <a:moveTo>
                            <a:pt x="23922" y="0"/>
                          </a:moveTo>
                          <a:cubicBezTo>
                            <a:pt x="22315" y="0"/>
                            <a:pt x="20718" y="219"/>
                            <a:pt x="19171" y="721"/>
                          </a:cubicBezTo>
                          <a:cubicBezTo>
                            <a:pt x="7297" y="4578"/>
                            <a:pt x="1" y="14871"/>
                            <a:pt x="2873" y="23711"/>
                          </a:cubicBezTo>
                          <a:cubicBezTo>
                            <a:pt x="5006" y="30275"/>
                            <a:pt x="12149" y="34191"/>
                            <a:pt x="20548" y="34191"/>
                          </a:cubicBezTo>
                          <a:cubicBezTo>
                            <a:pt x="23457" y="34191"/>
                            <a:pt x="26517" y="33722"/>
                            <a:pt x="29571" y="32729"/>
                          </a:cubicBezTo>
                          <a:cubicBezTo>
                            <a:pt x="38723" y="29754"/>
                            <a:pt x="43449" y="17704"/>
                            <a:pt x="45134" y="12339"/>
                          </a:cubicBezTo>
                          <a:cubicBezTo>
                            <a:pt x="45629" y="10764"/>
                            <a:pt x="45072" y="9052"/>
                            <a:pt x="43747" y="8069"/>
                          </a:cubicBezTo>
                          <a:cubicBezTo>
                            <a:pt x="39994" y="5284"/>
                            <a:pt x="31827" y="0"/>
                            <a:pt x="23922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26" name="Google Shape;5908;p52">
                    <a:extLst>
                      <a:ext uri="{FF2B5EF4-FFF2-40B4-BE49-F238E27FC236}">
                        <a16:creationId xmlns:a16="http://schemas.microsoft.com/office/drawing/2014/main" id="{CF444390-18CD-4333-B6E2-5BFC51270CC5}"/>
                      </a:ext>
                    </a:extLst>
                  </p:cNvPr>
                  <p:cNvGrpSpPr/>
                  <p:nvPr/>
                </p:nvGrpSpPr>
                <p:grpSpPr>
                  <a:xfrm>
                    <a:off x="2727495" y="1120652"/>
                    <a:ext cx="300271" cy="396358"/>
                    <a:chOff x="2727495" y="1120652"/>
                    <a:chExt cx="300271" cy="396358"/>
                  </a:xfrm>
                </p:grpSpPr>
                <p:sp>
                  <p:nvSpPr>
                    <p:cNvPr id="27" name="Google Shape;5909;p52">
                      <a:extLst>
                        <a:ext uri="{FF2B5EF4-FFF2-40B4-BE49-F238E27FC236}">
                          <a16:creationId xmlns:a16="http://schemas.microsoft.com/office/drawing/2014/main" id="{B951E595-F664-4E6D-9D38-5FC8621B87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27495" y="1120652"/>
                      <a:ext cx="300271" cy="3963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681" h="62939" extrusionOk="0">
                          <a:moveTo>
                            <a:pt x="23841" y="1"/>
                          </a:moveTo>
                          <a:cubicBezTo>
                            <a:pt x="22726" y="1"/>
                            <a:pt x="21612" y="340"/>
                            <a:pt x="20660" y="1017"/>
                          </a:cubicBezTo>
                          <a:cubicBezTo>
                            <a:pt x="14168" y="5636"/>
                            <a:pt x="0" y="17280"/>
                            <a:pt x="0" y="30914"/>
                          </a:cubicBezTo>
                          <a:cubicBezTo>
                            <a:pt x="0" y="48601"/>
                            <a:pt x="10674" y="62939"/>
                            <a:pt x="23841" y="62939"/>
                          </a:cubicBezTo>
                          <a:cubicBezTo>
                            <a:pt x="37007" y="62939"/>
                            <a:pt x="47681" y="48600"/>
                            <a:pt x="47681" y="30914"/>
                          </a:cubicBezTo>
                          <a:cubicBezTo>
                            <a:pt x="47681" y="17280"/>
                            <a:pt x="33513" y="5636"/>
                            <a:pt x="27022" y="1017"/>
                          </a:cubicBezTo>
                          <a:cubicBezTo>
                            <a:pt x="26069" y="340"/>
                            <a:pt x="24955" y="1"/>
                            <a:pt x="23841" y="1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8" name="Google Shape;5910;p52">
                      <a:extLst>
                        <a:ext uri="{FF2B5EF4-FFF2-40B4-BE49-F238E27FC236}">
                          <a16:creationId xmlns:a16="http://schemas.microsoft.com/office/drawing/2014/main" id="{34DC8556-57E6-4E2A-914B-80BA5C3A6B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71659" y="1178948"/>
                      <a:ext cx="211942" cy="2797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655" h="44425" extrusionOk="0">
                          <a:moveTo>
                            <a:pt x="16828" y="0"/>
                          </a:moveTo>
                          <a:cubicBezTo>
                            <a:pt x="16042" y="0"/>
                            <a:pt x="15255" y="240"/>
                            <a:pt x="14583" y="718"/>
                          </a:cubicBezTo>
                          <a:cubicBezTo>
                            <a:pt x="10001" y="3978"/>
                            <a:pt x="1" y="12199"/>
                            <a:pt x="1" y="21821"/>
                          </a:cubicBezTo>
                          <a:cubicBezTo>
                            <a:pt x="1" y="34304"/>
                            <a:pt x="7534" y="44424"/>
                            <a:pt x="16828" y="44424"/>
                          </a:cubicBezTo>
                          <a:cubicBezTo>
                            <a:pt x="26121" y="44424"/>
                            <a:pt x="33654" y="34304"/>
                            <a:pt x="33654" y="21821"/>
                          </a:cubicBezTo>
                          <a:cubicBezTo>
                            <a:pt x="33654" y="12197"/>
                            <a:pt x="23654" y="3978"/>
                            <a:pt x="19072" y="718"/>
                          </a:cubicBezTo>
                          <a:cubicBezTo>
                            <a:pt x="18401" y="240"/>
                            <a:pt x="17615" y="0"/>
                            <a:pt x="16828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  <p:grpSp>
              <p:nvGrpSpPr>
                <p:cNvPr id="14" name="Google Shape;5911;p52">
                  <a:extLst>
                    <a:ext uri="{FF2B5EF4-FFF2-40B4-BE49-F238E27FC236}">
                      <a16:creationId xmlns:a16="http://schemas.microsoft.com/office/drawing/2014/main" id="{8F7B969F-FFC7-4D20-A265-E5AD40135322}"/>
                    </a:ext>
                  </a:extLst>
                </p:cNvPr>
                <p:cNvGrpSpPr/>
                <p:nvPr/>
              </p:nvGrpSpPr>
              <p:grpSpPr>
                <a:xfrm>
                  <a:off x="2722305" y="1350460"/>
                  <a:ext cx="308357" cy="308344"/>
                  <a:chOff x="2722305" y="1350460"/>
                  <a:chExt cx="308357" cy="308344"/>
                </a:xfrm>
              </p:grpSpPr>
              <p:sp>
                <p:nvSpPr>
                  <p:cNvPr id="15" name="Google Shape;5912;p52">
                    <a:extLst>
                      <a:ext uri="{FF2B5EF4-FFF2-40B4-BE49-F238E27FC236}">
                        <a16:creationId xmlns:a16="http://schemas.microsoft.com/office/drawing/2014/main" id="{BBEE9535-9AC6-4EF4-B4FE-DFB39B5C844C}"/>
                      </a:ext>
                    </a:extLst>
                  </p:cNvPr>
                  <p:cNvSpPr/>
                  <p:nvPr/>
                </p:nvSpPr>
                <p:spPr>
                  <a:xfrm>
                    <a:off x="2722305" y="1350460"/>
                    <a:ext cx="308357" cy="308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965" h="48963" extrusionOk="0">
                        <a:moveTo>
                          <a:pt x="24483" y="0"/>
                        </a:moveTo>
                        <a:cubicBezTo>
                          <a:pt x="17990" y="0"/>
                          <a:pt x="11762" y="2578"/>
                          <a:pt x="7172" y="7170"/>
                        </a:cubicBezTo>
                        <a:cubicBezTo>
                          <a:pt x="2580" y="11762"/>
                          <a:pt x="0" y="17988"/>
                          <a:pt x="0" y="24481"/>
                        </a:cubicBezTo>
                        <a:cubicBezTo>
                          <a:pt x="0" y="30974"/>
                          <a:pt x="2580" y="37202"/>
                          <a:pt x="7172" y="41792"/>
                        </a:cubicBezTo>
                        <a:cubicBezTo>
                          <a:pt x="11762" y="46384"/>
                          <a:pt x="17990" y="48962"/>
                          <a:pt x="24483" y="48962"/>
                        </a:cubicBezTo>
                        <a:cubicBezTo>
                          <a:pt x="30976" y="48962"/>
                          <a:pt x="37202" y="46384"/>
                          <a:pt x="41794" y="41792"/>
                        </a:cubicBezTo>
                        <a:cubicBezTo>
                          <a:pt x="46386" y="37202"/>
                          <a:pt x="48964" y="30974"/>
                          <a:pt x="48964" y="24481"/>
                        </a:cubicBezTo>
                        <a:cubicBezTo>
                          <a:pt x="48964" y="17988"/>
                          <a:pt x="46386" y="11762"/>
                          <a:pt x="41794" y="7170"/>
                        </a:cubicBezTo>
                        <a:cubicBezTo>
                          <a:pt x="37202" y="2578"/>
                          <a:pt x="30976" y="0"/>
                          <a:pt x="2448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6" name="Google Shape;5913;p52">
                    <a:extLst>
                      <a:ext uri="{FF2B5EF4-FFF2-40B4-BE49-F238E27FC236}">
                        <a16:creationId xmlns:a16="http://schemas.microsoft.com/office/drawing/2014/main" id="{5D2A2FE6-C133-4C83-892A-0B7F8F75E548}"/>
                      </a:ext>
                    </a:extLst>
                  </p:cNvPr>
                  <p:cNvGrpSpPr/>
                  <p:nvPr/>
                </p:nvGrpSpPr>
                <p:grpSpPr>
                  <a:xfrm>
                    <a:off x="2725064" y="1364529"/>
                    <a:ext cx="297954" cy="280182"/>
                    <a:chOff x="2725064" y="1364529"/>
                    <a:chExt cx="297954" cy="280182"/>
                  </a:xfrm>
                </p:grpSpPr>
                <p:sp>
                  <p:nvSpPr>
                    <p:cNvPr id="17" name="Google Shape;5914;p52">
                      <a:extLst>
                        <a:ext uri="{FF2B5EF4-FFF2-40B4-BE49-F238E27FC236}">
                          <a16:creationId xmlns:a16="http://schemas.microsoft.com/office/drawing/2014/main" id="{19721CA0-3A13-4F8D-B459-265D43586D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43100" y="1541306"/>
                      <a:ext cx="133551" cy="1034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207" h="16420" extrusionOk="0">
                          <a:moveTo>
                            <a:pt x="3036" y="0"/>
                          </a:moveTo>
                          <a:lnTo>
                            <a:pt x="0" y="986"/>
                          </a:lnTo>
                          <a:cubicBezTo>
                            <a:pt x="722" y="3230"/>
                            <a:pt x="1796" y="5346"/>
                            <a:pt x="3182" y="7254"/>
                          </a:cubicBezTo>
                          <a:cubicBezTo>
                            <a:pt x="7535" y="13245"/>
                            <a:pt x="14318" y="16420"/>
                            <a:pt x="21196" y="16420"/>
                          </a:cubicBezTo>
                          <a:cubicBezTo>
                            <a:pt x="21200" y="16420"/>
                            <a:pt x="21203" y="16420"/>
                            <a:pt x="21207" y="16420"/>
                          </a:cubicBezTo>
                          <a:lnTo>
                            <a:pt x="21207" y="13228"/>
                          </a:lnTo>
                          <a:cubicBezTo>
                            <a:pt x="21203" y="13228"/>
                            <a:pt x="21200" y="13228"/>
                            <a:pt x="21196" y="13228"/>
                          </a:cubicBezTo>
                          <a:cubicBezTo>
                            <a:pt x="15304" y="13228"/>
                            <a:pt x="9492" y="10509"/>
                            <a:pt x="5763" y="5378"/>
                          </a:cubicBezTo>
                          <a:cubicBezTo>
                            <a:pt x="4574" y="3741"/>
                            <a:pt x="3654" y="1926"/>
                            <a:pt x="3036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" name="Google Shape;5915;p52">
                      <a:extLst>
                        <a:ext uri="{FF2B5EF4-FFF2-40B4-BE49-F238E27FC236}">
                          <a16:creationId xmlns:a16="http://schemas.microsoft.com/office/drawing/2014/main" id="{6F4916F6-4410-4A59-9E9C-3D38F4D49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46887" y="1391180"/>
                      <a:ext cx="76130" cy="1562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089" h="24810" extrusionOk="0">
                          <a:moveTo>
                            <a:pt x="1876" y="0"/>
                          </a:moveTo>
                          <a:lnTo>
                            <a:pt x="0" y="2583"/>
                          </a:lnTo>
                          <a:cubicBezTo>
                            <a:pt x="1626" y="3761"/>
                            <a:pt x="3057" y="5189"/>
                            <a:pt x="4237" y="6815"/>
                          </a:cubicBezTo>
                          <a:cubicBezTo>
                            <a:pt x="7945" y="11917"/>
                            <a:pt x="8749" y="18242"/>
                            <a:pt x="6967" y="23823"/>
                          </a:cubicBezTo>
                          <a:lnTo>
                            <a:pt x="10002" y="24809"/>
                          </a:lnTo>
                          <a:cubicBezTo>
                            <a:pt x="12089" y="18290"/>
                            <a:pt x="11151" y="10899"/>
                            <a:pt x="6820" y="4938"/>
                          </a:cubicBezTo>
                          <a:cubicBezTo>
                            <a:pt x="5442" y="3041"/>
                            <a:pt x="3774" y="1375"/>
                            <a:pt x="1876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" name="Google Shape;5916;p52">
                      <a:extLst>
                        <a:ext uri="{FF2B5EF4-FFF2-40B4-BE49-F238E27FC236}">
                          <a16:creationId xmlns:a16="http://schemas.microsoft.com/office/drawing/2014/main" id="{49820FC5-722C-408F-86A0-CC5B4F0CF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4481" y="1364529"/>
                      <a:ext cx="164226" cy="429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078" h="6816" extrusionOk="0">
                          <a:moveTo>
                            <a:pt x="12998" y="1"/>
                          </a:moveTo>
                          <a:cubicBezTo>
                            <a:pt x="8487" y="1"/>
                            <a:pt x="3935" y="1369"/>
                            <a:pt x="0" y="4210"/>
                          </a:cubicBezTo>
                          <a:lnTo>
                            <a:pt x="1876" y="6793"/>
                          </a:lnTo>
                          <a:cubicBezTo>
                            <a:pt x="5245" y="4363"/>
                            <a:pt x="9141" y="3193"/>
                            <a:pt x="13002" y="3193"/>
                          </a:cubicBezTo>
                          <a:cubicBezTo>
                            <a:pt x="16976" y="3193"/>
                            <a:pt x="20914" y="4433"/>
                            <a:pt x="24201" y="6815"/>
                          </a:cubicBezTo>
                          <a:lnTo>
                            <a:pt x="26077" y="4232"/>
                          </a:lnTo>
                          <a:cubicBezTo>
                            <a:pt x="22239" y="1449"/>
                            <a:pt x="17641" y="1"/>
                            <a:pt x="12998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0" name="Google Shape;5917;p52">
                      <a:extLst>
                        <a:ext uri="{FF2B5EF4-FFF2-40B4-BE49-F238E27FC236}">
                          <a16:creationId xmlns:a16="http://schemas.microsoft.com/office/drawing/2014/main" id="{3D29CE3B-5FFF-4AD4-A2B2-4FC4427C96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76645" y="1541193"/>
                      <a:ext cx="133243" cy="1035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158" h="16438" extrusionOk="0">
                          <a:moveTo>
                            <a:pt x="18123" y="1"/>
                          </a:moveTo>
                          <a:cubicBezTo>
                            <a:pt x="16894" y="3864"/>
                            <a:pt x="14459" y="7233"/>
                            <a:pt x="11175" y="9612"/>
                          </a:cubicBezTo>
                          <a:cubicBezTo>
                            <a:pt x="7931" y="11974"/>
                            <a:pt x="4021" y="13246"/>
                            <a:pt x="8" y="13246"/>
                          </a:cubicBezTo>
                          <a:cubicBezTo>
                            <a:pt x="6" y="13246"/>
                            <a:pt x="3" y="13246"/>
                            <a:pt x="1" y="13246"/>
                          </a:cubicBezTo>
                          <a:lnTo>
                            <a:pt x="1" y="16438"/>
                          </a:lnTo>
                          <a:cubicBezTo>
                            <a:pt x="4532" y="16436"/>
                            <a:pt x="9106" y="15060"/>
                            <a:pt x="13053" y="12192"/>
                          </a:cubicBezTo>
                          <a:cubicBezTo>
                            <a:pt x="17030" y="9301"/>
                            <a:pt x="19767" y="5338"/>
                            <a:pt x="21157" y="988"/>
                          </a:cubicBezTo>
                          <a:lnTo>
                            <a:pt x="18123" y="1"/>
                          </a:ln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1" name="Google Shape;5918;p52">
                      <a:extLst>
                        <a:ext uri="{FF2B5EF4-FFF2-40B4-BE49-F238E27FC236}">
                          <a16:creationId xmlns:a16="http://schemas.microsoft.com/office/drawing/2014/main" id="{EEC33E94-7B47-40F1-A6D2-FFA9D633DD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25064" y="1391035"/>
                      <a:ext cx="81238" cy="1564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900" h="24849" extrusionOk="0">
                          <a:moveTo>
                            <a:pt x="11023" y="1"/>
                          </a:moveTo>
                          <a:cubicBezTo>
                            <a:pt x="11006" y="13"/>
                            <a:pt x="10987" y="26"/>
                            <a:pt x="10967" y="39"/>
                          </a:cubicBezTo>
                          <a:cubicBezTo>
                            <a:pt x="2989" y="5836"/>
                            <a:pt x="1" y="15945"/>
                            <a:pt x="2866" y="24848"/>
                          </a:cubicBezTo>
                          <a:lnTo>
                            <a:pt x="5900" y="23861"/>
                          </a:lnTo>
                          <a:cubicBezTo>
                            <a:pt x="3451" y="16238"/>
                            <a:pt x="6012" y="7585"/>
                            <a:pt x="12845" y="2622"/>
                          </a:cubicBezTo>
                          <a:cubicBezTo>
                            <a:pt x="12862" y="2608"/>
                            <a:pt x="12882" y="2597"/>
                            <a:pt x="12899" y="2584"/>
                          </a:cubicBezTo>
                          <a:lnTo>
                            <a:pt x="11023" y="1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</p:grpSp>
        </p:grpSp>
        <p:sp>
          <p:nvSpPr>
            <p:cNvPr id="4" name="Google Shape;5919;p52">
              <a:extLst>
                <a:ext uri="{FF2B5EF4-FFF2-40B4-BE49-F238E27FC236}">
                  <a16:creationId xmlns:a16="http://schemas.microsoft.com/office/drawing/2014/main" id="{AEEABB3B-076D-4F63-929F-C1A9E020D4D5}"/>
                </a:ext>
              </a:extLst>
            </p:cNvPr>
            <p:cNvSpPr/>
            <p:nvPr/>
          </p:nvSpPr>
          <p:spPr>
            <a:xfrm>
              <a:off x="4875509" y="2382228"/>
              <a:ext cx="549012" cy="411878"/>
            </a:xfrm>
            <a:custGeom>
              <a:avLst/>
              <a:gdLst/>
              <a:ahLst/>
              <a:cxnLst/>
              <a:rect l="l" t="t" r="r" b="b"/>
              <a:pathLst>
                <a:path w="10285" h="7716" extrusionOk="0">
                  <a:moveTo>
                    <a:pt x="10284" y="1"/>
                  </a:moveTo>
                  <a:lnTo>
                    <a:pt x="7413" y="282"/>
                  </a:lnTo>
                  <a:lnTo>
                    <a:pt x="7949" y="1144"/>
                  </a:lnTo>
                  <a:cubicBezTo>
                    <a:pt x="4966" y="2788"/>
                    <a:pt x="2280" y="4920"/>
                    <a:pt x="0" y="7451"/>
                  </a:cubicBezTo>
                  <a:lnTo>
                    <a:pt x="294" y="7716"/>
                  </a:lnTo>
                  <a:cubicBezTo>
                    <a:pt x="2547" y="5212"/>
                    <a:pt x="5206" y="3102"/>
                    <a:pt x="8156" y="1479"/>
                  </a:cubicBezTo>
                  <a:lnTo>
                    <a:pt x="8760" y="24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920;p52">
              <a:extLst>
                <a:ext uri="{FF2B5EF4-FFF2-40B4-BE49-F238E27FC236}">
                  <a16:creationId xmlns:a16="http://schemas.microsoft.com/office/drawing/2014/main" id="{4EB3D84D-2674-4C26-B870-3EE50F35C76A}"/>
                </a:ext>
              </a:extLst>
            </p:cNvPr>
            <p:cNvSpPr/>
            <p:nvPr/>
          </p:nvSpPr>
          <p:spPr>
            <a:xfrm>
              <a:off x="4378012" y="4077476"/>
              <a:ext cx="260068" cy="645201"/>
            </a:xfrm>
            <a:custGeom>
              <a:avLst/>
              <a:gdLst/>
              <a:ahLst/>
              <a:cxnLst/>
              <a:rect l="l" t="t" r="r" b="b"/>
              <a:pathLst>
                <a:path w="4872" h="12087" extrusionOk="0">
                  <a:moveTo>
                    <a:pt x="4871" y="11889"/>
                  </a:moveTo>
                  <a:cubicBezTo>
                    <a:pt x="3186" y="8971"/>
                    <a:pt x="2004" y="5793"/>
                    <a:pt x="1370" y="2482"/>
                  </a:cubicBezTo>
                  <a:lnTo>
                    <a:pt x="2481" y="2209"/>
                  </a:lnTo>
                  <a:lnTo>
                    <a:pt x="620" y="0"/>
                  </a:lnTo>
                  <a:lnTo>
                    <a:pt x="1" y="2820"/>
                  </a:lnTo>
                  <a:lnTo>
                    <a:pt x="987" y="2578"/>
                  </a:lnTo>
                  <a:cubicBezTo>
                    <a:pt x="1629" y="5923"/>
                    <a:pt x="2827" y="9136"/>
                    <a:pt x="4530" y="120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921;p52">
              <a:extLst>
                <a:ext uri="{FF2B5EF4-FFF2-40B4-BE49-F238E27FC236}">
                  <a16:creationId xmlns:a16="http://schemas.microsoft.com/office/drawing/2014/main" id="{5D33363F-B152-4316-820A-272021FB0277}"/>
                </a:ext>
              </a:extLst>
            </p:cNvPr>
            <p:cNvSpPr/>
            <p:nvPr/>
          </p:nvSpPr>
          <p:spPr>
            <a:xfrm>
              <a:off x="7516051" y="4142440"/>
              <a:ext cx="221580" cy="646750"/>
            </a:xfrm>
            <a:custGeom>
              <a:avLst/>
              <a:gdLst/>
              <a:ahLst/>
              <a:cxnLst/>
              <a:rect l="l" t="t" r="r" b="b"/>
              <a:pathLst>
                <a:path w="4151" h="12116" extrusionOk="0">
                  <a:moveTo>
                    <a:pt x="4150" y="41"/>
                  </a:moveTo>
                  <a:lnTo>
                    <a:pt x="3759" y="0"/>
                  </a:lnTo>
                  <a:cubicBezTo>
                    <a:pt x="3405" y="3350"/>
                    <a:pt x="2494" y="6618"/>
                    <a:pt x="1059" y="9668"/>
                  </a:cubicBezTo>
                  <a:lnTo>
                    <a:pt x="0" y="9237"/>
                  </a:lnTo>
                  <a:lnTo>
                    <a:pt x="208" y="12116"/>
                  </a:lnTo>
                  <a:lnTo>
                    <a:pt x="2367" y="10200"/>
                  </a:lnTo>
                  <a:lnTo>
                    <a:pt x="1426" y="9817"/>
                  </a:lnTo>
                  <a:cubicBezTo>
                    <a:pt x="2873" y="6733"/>
                    <a:pt x="3793" y="3429"/>
                    <a:pt x="4150" y="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922;p52">
              <a:extLst>
                <a:ext uri="{FF2B5EF4-FFF2-40B4-BE49-F238E27FC236}">
                  <a16:creationId xmlns:a16="http://schemas.microsoft.com/office/drawing/2014/main" id="{699872F4-CF45-4825-A08E-4C53A4F9C7CC}"/>
                </a:ext>
              </a:extLst>
            </p:cNvPr>
            <p:cNvSpPr/>
            <p:nvPr/>
          </p:nvSpPr>
          <p:spPr>
            <a:xfrm>
              <a:off x="6793780" y="2422743"/>
              <a:ext cx="556590" cy="399333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923;p52">
              <a:extLst>
                <a:ext uri="{FF2B5EF4-FFF2-40B4-BE49-F238E27FC236}">
                  <a16:creationId xmlns:a16="http://schemas.microsoft.com/office/drawing/2014/main" id="{37CEFD45-AFF8-443E-980E-8F35ECA5946F}"/>
                </a:ext>
              </a:extLst>
            </p:cNvPr>
            <p:cNvSpPr/>
            <p:nvPr/>
          </p:nvSpPr>
          <p:spPr>
            <a:xfrm rot="8660313">
              <a:off x="5814010" y="5325269"/>
              <a:ext cx="556666" cy="399386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3189930-770C-42A5-9FA8-702731694A05}"/>
                </a:ext>
              </a:extLst>
            </p:cNvPr>
            <p:cNvSpPr/>
            <p:nvPr/>
          </p:nvSpPr>
          <p:spPr>
            <a:xfrm>
              <a:off x="5608577" y="3378399"/>
              <a:ext cx="964143" cy="964143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</p:grp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B424E926-7624-485F-A69C-1B87B32D75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8761" y="420733"/>
            <a:ext cx="10874478" cy="560388"/>
          </a:xfrm>
        </p:spPr>
        <p:txBody>
          <a:bodyPr/>
          <a:lstStyle/>
          <a:p>
            <a:r>
              <a:rPr lang="en-US" dirty="0"/>
              <a:t>Five Point Infographic</a:t>
            </a:r>
            <a:endParaRPr lang="en-ID" dirty="0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8B46B965-34A5-4564-9ADE-45BDFB39DF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711" y="969186"/>
            <a:ext cx="10874477" cy="259846"/>
          </a:xfrm>
        </p:spPr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168C788-D503-4619-AD40-059ED602E511}"/>
              </a:ext>
            </a:extLst>
          </p:cNvPr>
          <p:cNvGrpSpPr/>
          <p:nvPr/>
        </p:nvGrpSpPr>
        <p:grpSpPr>
          <a:xfrm>
            <a:off x="8189660" y="1738509"/>
            <a:ext cx="2635401" cy="998801"/>
            <a:chOff x="1249625" y="1970611"/>
            <a:chExt cx="2635401" cy="99880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CD4C4EB-65F1-44F6-A9A3-24033CB6FD4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A660632-173B-4023-87D8-D1B748A93FD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CCE5F03-2F14-4ED4-A573-E21CA0099DB0}"/>
              </a:ext>
            </a:extLst>
          </p:cNvPr>
          <p:cNvGrpSpPr/>
          <p:nvPr/>
        </p:nvGrpSpPr>
        <p:grpSpPr>
          <a:xfrm>
            <a:off x="9072079" y="3320284"/>
            <a:ext cx="2635401" cy="998801"/>
            <a:chOff x="1249625" y="1970611"/>
            <a:chExt cx="2635401" cy="99880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7E18606-7068-41D3-BA2E-510462BC44A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69A0B28-CD86-4BCE-9779-46CD84B621C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6DA26D0-9A91-4FB3-A49A-17387D1E4846}"/>
              </a:ext>
            </a:extLst>
          </p:cNvPr>
          <p:cNvGrpSpPr/>
          <p:nvPr/>
        </p:nvGrpSpPr>
        <p:grpSpPr>
          <a:xfrm>
            <a:off x="8189660" y="4902059"/>
            <a:ext cx="2635401" cy="998801"/>
            <a:chOff x="1249625" y="1970611"/>
            <a:chExt cx="2635401" cy="99880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9193DE5-5DEB-42A3-A90B-C7D82F3396C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FEF1477-8CFC-4611-87AC-C9C8C261199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DB58BD1-9381-42C4-B734-80D1B793B293}"/>
              </a:ext>
            </a:extLst>
          </p:cNvPr>
          <p:cNvGrpSpPr/>
          <p:nvPr/>
        </p:nvGrpSpPr>
        <p:grpSpPr>
          <a:xfrm flipH="1">
            <a:off x="1023435" y="1972570"/>
            <a:ext cx="2635401" cy="998801"/>
            <a:chOff x="1249625" y="1970611"/>
            <a:chExt cx="2635401" cy="99880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077AB46-0A4B-4E97-9BB3-4122AAB5DE6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008D651-4FAD-4ECF-A2ED-C37DFD1F9B3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B31ADAE-14AF-4551-93FF-B79EF16E6EF9}"/>
              </a:ext>
            </a:extLst>
          </p:cNvPr>
          <p:cNvGrpSpPr/>
          <p:nvPr/>
        </p:nvGrpSpPr>
        <p:grpSpPr>
          <a:xfrm flipH="1">
            <a:off x="1017880" y="4667997"/>
            <a:ext cx="2635401" cy="998801"/>
            <a:chOff x="1249625" y="1970611"/>
            <a:chExt cx="2635401" cy="998801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A4B92A3-95A6-491B-AA98-B270623B845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660CEE6-C297-4DA5-A63D-396677DB457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60" name="Graphic 59">
            <a:extLst>
              <a:ext uri="{FF2B5EF4-FFF2-40B4-BE49-F238E27FC236}">
                <a16:creationId xmlns:a16="http://schemas.microsoft.com/office/drawing/2014/main" id="{B411CA01-2867-4813-9C1D-1B54BCF0F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81393" y="2714136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E69F0E51-4EF5-41BB-89DF-3E7FD126F6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68420" y="4590959"/>
            <a:ext cx="228600" cy="2286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93160F63-1D89-4FD0-B45E-937538352E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97628" y="4581430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82209564-E6F1-4B22-B2DC-8D60214A66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42185" y="3424368"/>
            <a:ext cx="228600" cy="22860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623C8E03-1C75-4204-B22E-1D81E37B22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31075" y="3499667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52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21C04E89-10AA-4B46-AE82-A4567AE8D2F9}"/>
              </a:ext>
            </a:extLst>
          </p:cNvPr>
          <p:cNvGrpSpPr/>
          <p:nvPr/>
        </p:nvGrpSpPr>
        <p:grpSpPr>
          <a:xfrm>
            <a:off x="2743198" y="3405357"/>
            <a:ext cx="6705602" cy="3563872"/>
            <a:chOff x="2558284" y="3200400"/>
            <a:chExt cx="7075430" cy="3760426"/>
          </a:xfrm>
        </p:grpSpPr>
        <p:sp>
          <p:nvSpPr>
            <p:cNvPr id="3" name="Freeform 51">
              <a:extLst>
                <a:ext uri="{FF2B5EF4-FFF2-40B4-BE49-F238E27FC236}">
                  <a16:creationId xmlns:a16="http://schemas.microsoft.com/office/drawing/2014/main" id="{4D5462E4-1A47-4A47-AA5B-3614FFEC4B04}"/>
                </a:ext>
              </a:extLst>
            </p:cNvPr>
            <p:cNvSpPr/>
            <p:nvPr/>
          </p:nvSpPr>
          <p:spPr>
            <a:xfrm>
              <a:off x="4199032" y="5104450"/>
              <a:ext cx="3715006" cy="1746405"/>
            </a:xfrm>
            <a:custGeom>
              <a:avLst/>
              <a:gdLst>
                <a:gd name="connsiteX0" fmla="*/ 1992930 w 3985860"/>
                <a:gd name="connsiteY0" fmla="*/ 0 h 1873732"/>
                <a:gd name="connsiteX1" fmla="*/ 3981877 w 3985860"/>
                <a:gd name="connsiteY1" fmla="*/ 1794856 h 1873732"/>
                <a:gd name="connsiteX2" fmla="*/ 3985860 w 3985860"/>
                <a:gd name="connsiteY2" fmla="*/ 1873732 h 1873732"/>
                <a:gd name="connsiteX3" fmla="*/ 0 w 3985860"/>
                <a:gd name="connsiteY3" fmla="*/ 1873732 h 1873732"/>
                <a:gd name="connsiteX4" fmla="*/ 3983 w 3985860"/>
                <a:gd name="connsiteY4" fmla="*/ 1794856 h 1873732"/>
                <a:gd name="connsiteX5" fmla="*/ 1992930 w 3985860"/>
                <a:gd name="connsiteY5" fmla="*/ 0 h 187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5860" h="1873732">
                  <a:moveTo>
                    <a:pt x="1992930" y="0"/>
                  </a:moveTo>
                  <a:cubicBezTo>
                    <a:pt x="3028086" y="0"/>
                    <a:pt x="3879495" y="786712"/>
                    <a:pt x="3981877" y="1794856"/>
                  </a:cubicBezTo>
                  <a:lnTo>
                    <a:pt x="3985860" y="1873732"/>
                  </a:lnTo>
                  <a:lnTo>
                    <a:pt x="0" y="1873732"/>
                  </a:lnTo>
                  <a:lnTo>
                    <a:pt x="3983" y="1794856"/>
                  </a:lnTo>
                  <a:cubicBezTo>
                    <a:pt x="106366" y="786712"/>
                    <a:pt x="957775" y="0"/>
                    <a:pt x="1992930" y="0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43">
              <a:extLst>
                <a:ext uri="{FF2B5EF4-FFF2-40B4-BE49-F238E27FC236}">
                  <a16:creationId xmlns:a16="http://schemas.microsoft.com/office/drawing/2014/main" id="{79E0E3FB-E62F-4B51-9899-3276D3FF9B67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2513284" y="5198915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0137F7AC-73F6-4A67-B500-B6181B9E7D50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3563051" y="3859737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id="{755D4070-3DDC-474C-85C3-48ADAAE83E03}"/>
                </a:ext>
              </a:extLst>
            </p:cNvPr>
            <p:cNvSpPr>
              <a:spLocks/>
            </p:cNvSpPr>
            <p:nvPr/>
          </p:nvSpPr>
          <p:spPr bwMode="auto">
            <a:xfrm rot="6502914">
              <a:off x="6866635" y="3815870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C67E22E2-807B-48BE-A1A8-D3A45FE29D95}"/>
                </a:ext>
              </a:extLst>
            </p:cNvPr>
            <p:cNvSpPr>
              <a:spLocks/>
            </p:cNvSpPr>
            <p:nvPr/>
          </p:nvSpPr>
          <p:spPr bwMode="auto">
            <a:xfrm rot="4217310">
              <a:off x="7871803" y="5198915"/>
              <a:ext cx="1806911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0" name="Freeform 44">
              <a:extLst>
                <a:ext uri="{FF2B5EF4-FFF2-40B4-BE49-F238E27FC236}">
                  <a16:creationId xmlns:a16="http://schemas.microsoft.com/office/drawing/2014/main" id="{66DAB6DB-B2E0-4E8E-9FC8-EC4FA71B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638" y="3200400"/>
              <a:ext cx="1806912" cy="17169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60D2F6C-EFA2-4C7F-8EAA-167D1EC065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Five Point Infographic</a:t>
            </a:r>
            <a:endParaRPr lang="en-ID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7B74E91-ED44-4AC5-A209-CAE74C2F3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37400E5-09A2-47E5-BA84-A09A4E3E4BAC}"/>
              </a:ext>
            </a:extLst>
          </p:cNvPr>
          <p:cNvGrpSpPr/>
          <p:nvPr/>
        </p:nvGrpSpPr>
        <p:grpSpPr>
          <a:xfrm flipH="1">
            <a:off x="66599" y="4487666"/>
            <a:ext cx="2635401" cy="998801"/>
            <a:chOff x="1249625" y="1970611"/>
            <a:chExt cx="2635401" cy="99880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E023CA-544D-4D9F-B4C0-B7AF982C10F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FDBAFD-FF81-43FB-810E-1DE33432BD0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7B1C77D-FBA2-4769-80A0-4E7EF69DDFE5}"/>
              </a:ext>
            </a:extLst>
          </p:cNvPr>
          <p:cNvGrpSpPr/>
          <p:nvPr/>
        </p:nvGrpSpPr>
        <p:grpSpPr>
          <a:xfrm flipH="1">
            <a:off x="1739757" y="2641604"/>
            <a:ext cx="2635401" cy="998801"/>
            <a:chOff x="1249625" y="1970611"/>
            <a:chExt cx="2635401" cy="99880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B076291-F063-4FEF-8FF7-9E11876A72C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0CC503-BF73-432D-B05D-37BBCBDCEB4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EC63852-6F7D-42D0-9A5A-C4BF040A6D5A}"/>
              </a:ext>
            </a:extLst>
          </p:cNvPr>
          <p:cNvGrpSpPr/>
          <p:nvPr/>
        </p:nvGrpSpPr>
        <p:grpSpPr>
          <a:xfrm>
            <a:off x="9490001" y="4487666"/>
            <a:ext cx="2635401" cy="998801"/>
            <a:chOff x="1249625" y="1970611"/>
            <a:chExt cx="2635401" cy="99880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B83FF16-E160-4A48-92E9-B32DFE93E5F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23E37F-9221-4FB8-AE32-3A77160D77E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C6B47E8-F5DA-4596-AFE5-83CCF14202BA}"/>
              </a:ext>
            </a:extLst>
          </p:cNvPr>
          <p:cNvGrpSpPr/>
          <p:nvPr/>
        </p:nvGrpSpPr>
        <p:grpSpPr>
          <a:xfrm>
            <a:off x="7816843" y="2641604"/>
            <a:ext cx="2635401" cy="998801"/>
            <a:chOff x="1249625" y="1970611"/>
            <a:chExt cx="2635401" cy="9988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11FE5A8-1D42-4003-8F04-438580389CE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B960307-44FA-442C-A116-96B57063418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962864-B24A-46B8-BDFF-AC3E3D390174}"/>
              </a:ext>
            </a:extLst>
          </p:cNvPr>
          <p:cNvGrpSpPr/>
          <p:nvPr/>
        </p:nvGrpSpPr>
        <p:grpSpPr>
          <a:xfrm>
            <a:off x="4778300" y="1872011"/>
            <a:ext cx="2635401" cy="998801"/>
            <a:chOff x="3704744" y="1669905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5308747-27EE-4544-B484-32BF26120D9B}"/>
                </a:ext>
              </a:extLst>
            </p:cNvPr>
            <p:cNvSpPr txBox="1"/>
            <p:nvPr/>
          </p:nvSpPr>
          <p:spPr>
            <a:xfrm flipH="1">
              <a:off x="3704744" y="2051870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279453E-4782-467B-9A3B-34FDE0CC49E3}"/>
                </a:ext>
              </a:extLst>
            </p:cNvPr>
            <p:cNvSpPr txBox="1"/>
            <p:nvPr/>
          </p:nvSpPr>
          <p:spPr>
            <a:xfrm flipH="1">
              <a:off x="4171485" y="1669905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6729D5AB-7D92-4E5E-811B-74C26665A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0059" y="5943599"/>
            <a:ext cx="394618" cy="394618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57069D2-70B5-4FE1-BA57-4D695DF99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2225" y="4608958"/>
            <a:ext cx="394618" cy="394618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2E37F96E-C9BC-4BF5-BEEB-F1699DC2F2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64401" y="5943599"/>
            <a:ext cx="394618" cy="394618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22D34C21-3BED-4D52-BF8F-122283AB85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50512" y="4076891"/>
            <a:ext cx="394618" cy="394618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5175C4D3-7768-470B-A982-9AC2A991F1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27166" y="4604932"/>
            <a:ext cx="394618" cy="39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0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B167DB3-1949-4FF8-A9E9-255A1706DB66}"/>
              </a:ext>
            </a:extLst>
          </p:cNvPr>
          <p:cNvGrpSpPr/>
          <p:nvPr/>
        </p:nvGrpSpPr>
        <p:grpSpPr>
          <a:xfrm>
            <a:off x="4422287" y="2490281"/>
            <a:ext cx="3347426" cy="3254738"/>
            <a:chOff x="4400345" y="2343552"/>
            <a:chExt cx="3649242" cy="35481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B187B76-5209-493D-AC00-B9948E072DDD}"/>
                </a:ext>
              </a:extLst>
            </p:cNvPr>
            <p:cNvSpPr/>
            <p:nvPr/>
          </p:nvSpPr>
          <p:spPr>
            <a:xfrm rot="19973150">
              <a:off x="4806810" y="2894714"/>
              <a:ext cx="2658300" cy="2658298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DCB518F6-043D-4A85-BC15-C3815EF10592}"/>
                </a:ext>
              </a:extLst>
            </p:cNvPr>
            <p:cNvSpPr>
              <a:spLocks/>
            </p:cNvSpPr>
            <p:nvPr/>
          </p:nvSpPr>
          <p:spPr bwMode="auto">
            <a:xfrm rot="9214598">
              <a:off x="5918592" y="4580416"/>
              <a:ext cx="1550124" cy="1311332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94DB0030-3AD3-4AD0-8902-90B43EB1D316}"/>
                </a:ext>
              </a:extLst>
            </p:cNvPr>
            <p:cNvSpPr>
              <a:spLocks/>
            </p:cNvSpPr>
            <p:nvPr/>
          </p:nvSpPr>
          <p:spPr bwMode="auto">
            <a:xfrm rot="4737269">
              <a:off x="6618859" y="3353045"/>
              <a:ext cx="1550124" cy="1311332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EE5B265-59B2-4B72-B557-690EDB850910}"/>
                </a:ext>
              </a:extLst>
            </p:cNvPr>
            <p:cNvSpPr>
              <a:spLocks/>
            </p:cNvSpPr>
            <p:nvPr/>
          </p:nvSpPr>
          <p:spPr bwMode="auto">
            <a:xfrm rot="13457779">
              <a:off x="4517915" y="4439902"/>
              <a:ext cx="1550119" cy="1311334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F99F28E9-39FC-41C8-9717-5D59491EC958}"/>
                </a:ext>
              </a:extLst>
            </p:cNvPr>
            <p:cNvSpPr>
              <a:spLocks/>
            </p:cNvSpPr>
            <p:nvPr/>
          </p:nvSpPr>
          <p:spPr bwMode="auto">
            <a:xfrm rot="1114598">
              <a:off x="5591932" y="2343552"/>
              <a:ext cx="1550126" cy="1311336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08BF642-8416-46B4-8DCC-7C0DA0A116EE}"/>
                </a:ext>
              </a:extLst>
            </p:cNvPr>
            <p:cNvSpPr>
              <a:spLocks/>
            </p:cNvSpPr>
            <p:nvPr/>
          </p:nvSpPr>
          <p:spPr bwMode="auto">
            <a:xfrm rot="17692113">
              <a:off x="4280949" y="3047048"/>
              <a:ext cx="1550124" cy="1311332"/>
            </a:xfrm>
            <a:custGeom>
              <a:avLst/>
              <a:gdLst>
                <a:gd name="T0" fmla="*/ 1585 w 3129"/>
                <a:gd name="T1" fmla="*/ 489 h 2647"/>
                <a:gd name="T2" fmla="*/ 152 w 3129"/>
                <a:gd name="T3" fmla="*/ 39 h 2647"/>
                <a:gd name="T4" fmla="*/ 31 w 3129"/>
                <a:gd name="T5" fmla="*/ 76 h 2647"/>
                <a:gd name="T6" fmla="*/ 0 w 3129"/>
                <a:gd name="T7" fmla="*/ 379 h 2647"/>
                <a:gd name="T8" fmla="*/ 1572 w 3129"/>
                <a:gd name="T9" fmla="*/ 2647 h 2647"/>
                <a:gd name="T10" fmla="*/ 3129 w 3129"/>
                <a:gd name="T11" fmla="*/ 379 h 2647"/>
                <a:gd name="T12" fmla="*/ 3106 w 3129"/>
                <a:gd name="T13" fmla="*/ 124 h 2647"/>
                <a:gd name="T14" fmla="*/ 2983 w 3129"/>
                <a:gd name="T15" fmla="*/ 87 h 2647"/>
                <a:gd name="T16" fmla="*/ 1585 w 3129"/>
                <a:gd name="T17" fmla="*/ 489 h 2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9" h="2647">
                  <a:moveTo>
                    <a:pt x="1585" y="489"/>
                  </a:moveTo>
                  <a:cubicBezTo>
                    <a:pt x="1024" y="489"/>
                    <a:pt x="413" y="293"/>
                    <a:pt x="152" y="39"/>
                  </a:cubicBezTo>
                  <a:cubicBezTo>
                    <a:pt x="111" y="0"/>
                    <a:pt x="43" y="21"/>
                    <a:pt x="31" y="76"/>
                  </a:cubicBezTo>
                  <a:cubicBezTo>
                    <a:pt x="11" y="174"/>
                    <a:pt x="0" y="275"/>
                    <a:pt x="0" y="379"/>
                  </a:cubicBezTo>
                  <a:cubicBezTo>
                    <a:pt x="0" y="1185"/>
                    <a:pt x="1150" y="2647"/>
                    <a:pt x="1572" y="2647"/>
                  </a:cubicBezTo>
                  <a:cubicBezTo>
                    <a:pt x="2075" y="2647"/>
                    <a:pt x="3129" y="1185"/>
                    <a:pt x="3129" y="379"/>
                  </a:cubicBezTo>
                  <a:cubicBezTo>
                    <a:pt x="3129" y="292"/>
                    <a:pt x="3121" y="206"/>
                    <a:pt x="3106" y="124"/>
                  </a:cubicBezTo>
                  <a:cubicBezTo>
                    <a:pt x="3096" y="65"/>
                    <a:pt x="3024" y="44"/>
                    <a:pt x="2983" y="87"/>
                  </a:cubicBezTo>
                  <a:cubicBezTo>
                    <a:pt x="2712" y="368"/>
                    <a:pt x="2136" y="489"/>
                    <a:pt x="1585" y="48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CBBB99F-0C01-4784-B586-2BE8BDB9E5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Five Point Infographic</a:t>
            </a:r>
            <a:endParaRPr lang="en-ID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FD23D31-1AA6-420F-9D6F-53C1596F7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46BFF8E-00DD-4BD7-AE3D-87161CC59837}"/>
              </a:ext>
            </a:extLst>
          </p:cNvPr>
          <p:cNvGrpSpPr/>
          <p:nvPr/>
        </p:nvGrpSpPr>
        <p:grpSpPr>
          <a:xfrm>
            <a:off x="8345302" y="1738509"/>
            <a:ext cx="2635401" cy="998801"/>
            <a:chOff x="1249625" y="1970611"/>
            <a:chExt cx="2635401" cy="9988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1CCB4FC-2D2A-4156-A977-9F6BD9EE9FC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9BF83ED-17F8-458D-BC93-F252402D410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19AFBF6-608C-4197-B990-602A2996D9EC}"/>
              </a:ext>
            </a:extLst>
          </p:cNvPr>
          <p:cNvGrpSpPr/>
          <p:nvPr/>
        </p:nvGrpSpPr>
        <p:grpSpPr>
          <a:xfrm>
            <a:off x="9227721" y="3320284"/>
            <a:ext cx="2635401" cy="998801"/>
            <a:chOff x="1249625" y="1970611"/>
            <a:chExt cx="2635401" cy="9988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7CC6C93-9C66-4035-AF94-F7A4AF978F1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5B0347-5AD0-4109-964E-DB52F5F4361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5F0305-08E6-4220-8BB8-5B41A5869447}"/>
              </a:ext>
            </a:extLst>
          </p:cNvPr>
          <p:cNvGrpSpPr/>
          <p:nvPr/>
        </p:nvGrpSpPr>
        <p:grpSpPr>
          <a:xfrm>
            <a:off x="8345302" y="4902059"/>
            <a:ext cx="2635401" cy="998801"/>
            <a:chOff x="1249625" y="1970611"/>
            <a:chExt cx="2635401" cy="99880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0251EB5-B583-4DDB-9DCA-06AFDD6C86A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D0FA7C0-AF15-421D-A91B-9C5D27BDE79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BEBDE5D-2456-47B4-8346-13413F0ED82D}"/>
              </a:ext>
            </a:extLst>
          </p:cNvPr>
          <p:cNvGrpSpPr/>
          <p:nvPr/>
        </p:nvGrpSpPr>
        <p:grpSpPr>
          <a:xfrm flipH="1">
            <a:off x="659935" y="2150496"/>
            <a:ext cx="2635401" cy="998801"/>
            <a:chOff x="1249625" y="1970611"/>
            <a:chExt cx="2635401" cy="99880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A4541B5-8064-4A70-BE62-97205021FF3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66A9379-BE38-4D97-B3DA-2B3FAD733EE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724FC45-63EF-47C7-B3D4-C567516323C8}"/>
              </a:ext>
            </a:extLst>
          </p:cNvPr>
          <p:cNvGrpSpPr/>
          <p:nvPr/>
        </p:nvGrpSpPr>
        <p:grpSpPr>
          <a:xfrm flipH="1">
            <a:off x="654380" y="4972563"/>
            <a:ext cx="2635401" cy="998801"/>
            <a:chOff x="1249625" y="1970611"/>
            <a:chExt cx="2635401" cy="99880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7E3B3AB-8B1C-4E94-8AF2-58A2EE1D93B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21FCEA-E0DA-4BDB-AA2F-8D532D6F942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44" name="Arc 43">
            <a:extLst>
              <a:ext uri="{FF2B5EF4-FFF2-40B4-BE49-F238E27FC236}">
                <a16:creationId xmlns:a16="http://schemas.microsoft.com/office/drawing/2014/main" id="{ADE8AE71-E5F3-4403-A2E4-659C72A5706F}"/>
              </a:ext>
            </a:extLst>
          </p:cNvPr>
          <p:cNvSpPr/>
          <p:nvPr/>
        </p:nvSpPr>
        <p:spPr>
          <a:xfrm rot="20661102">
            <a:off x="6180572" y="1803803"/>
            <a:ext cx="2679814" cy="2679814"/>
          </a:xfrm>
          <a:prstGeom prst="arc">
            <a:avLst>
              <a:gd name="adj1" fmla="val 13026374"/>
              <a:gd name="adj2" fmla="val 18877046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1E86A0DF-C021-4514-BE5C-5DB0D0F0E636}"/>
              </a:ext>
            </a:extLst>
          </p:cNvPr>
          <p:cNvSpPr/>
          <p:nvPr/>
        </p:nvSpPr>
        <p:spPr>
          <a:xfrm rot="19005041">
            <a:off x="7297046" y="3505695"/>
            <a:ext cx="2679814" cy="2679814"/>
          </a:xfrm>
          <a:prstGeom prst="arc">
            <a:avLst>
              <a:gd name="adj1" fmla="val 15773095"/>
              <a:gd name="adj2" fmla="val 1963988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B3EEC350-785D-4784-8ABE-3343CA740161}"/>
              </a:ext>
            </a:extLst>
          </p:cNvPr>
          <p:cNvSpPr/>
          <p:nvPr/>
        </p:nvSpPr>
        <p:spPr>
          <a:xfrm rot="2594959" flipV="1">
            <a:off x="6382646" y="3359780"/>
            <a:ext cx="2679814" cy="2679814"/>
          </a:xfrm>
          <a:prstGeom prst="arc">
            <a:avLst>
              <a:gd name="adj1" fmla="val 15773095"/>
              <a:gd name="adj2" fmla="val 1996583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BEAC6B05-A645-466C-8675-BBB159BFFFEB}"/>
              </a:ext>
            </a:extLst>
          </p:cNvPr>
          <p:cNvSpPr/>
          <p:nvPr/>
        </p:nvSpPr>
        <p:spPr>
          <a:xfrm rot="3017876" flipH="1">
            <a:off x="2103066" y="2842035"/>
            <a:ext cx="2679814" cy="2679814"/>
          </a:xfrm>
          <a:prstGeom prst="arc">
            <a:avLst>
              <a:gd name="adj1" fmla="val 15584049"/>
              <a:gd name="adj2" fmla="val 19160008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Arc 47">
            <a:extLst>
              <a:ext uri="{FF2B5EF4-FFF2-40B4-BE49-F238E27FC236}">
                <a16:creationId xmlns:a16="http://schemas.microsoft.com/office/drawing/2014/main" id="{3867A20D-F8EE-483C-B2F9-43DF796D872F}"/>
              </a:ext>
            </a:extLst>
          </p:cNvPr>
          <p:cNvSpPr/>
          <p:nvPr/>
        </p:nvSpPr>
        <p:spPr>
          <a:xfrm rot="19349058" flipH="1" flipV="1">
            <a:off x="2609193" y="3129131"/>
            <a:ext cx="2679814" cy="2679814"/>
          </a:xfrm>
          <a:prstGeom prst="arc">
            <a:avLst>
              <a:gd name="adj1" fmla="val 15584049"/>
              <a:gd name="adj2" fmla="val 19600924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E3FD4707-DF3F-443C-96D0-6C3004454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172" y="3677008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529C738A-B522-47B0-A41E-560D34D40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82295" y="4769498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F740F765-E485-4E0B-996B-76206698A3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93466" y="4832350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394533A-3BA5-4AC5-BA5C-C280DEFE0A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84416" y="3939351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5D30C977-5C53-4778-A886-AFD9F5874E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62588" y="316033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94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17D9171-EC78-4514-B3C4-8924BDA240FF}"/>
              </a:ext>
            </a:extLst>
          </p:cNvPr>
          <p:cNvGrpSpPr/>
          <p:nvPr/>
        </p:nvGrpSpPr>
        <p:grpSpPr>
          <a:xfrm>
            <a:off x="4361242" y="2130357"/>
            <a:ext cx="3469516" cy="3522648"/>
            <a:chOff x="3753224" y="1476694"/>
            <a:chExt cx="4625635" cy="4696471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1FB0863D-0D61-45A2-A248-75A8CED5E719}"/>
                </a:ext>
              </a:extLst>
            </p:cNvPr>
            <p:cNvSpPr/>
            <p:nvPr/>
          </p:nvSpPr>
          <p:spPr>
            <a:xfrm rot="2700000">
              <a:off x="5357770" y="1880433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0FD5CCD3-FD72-4AE3-971E-E5E4B5BEE13B}"/>
                </a:ext>
              </a:extLst>
            </p:cNvPr>
            <p:cNvSpPr/>
            <p:nvPr/>
          </p:nvSpPr>
          <p:spPr>
            <a:xfrm rot="13500000">
              <a:off x="5357770" y="4304319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BE580CC-BFBA-4443-8D51-1A2C7FDD80A3}"/>
                </a:ext>
              </a:extLst>
            </p:cNvPr>
            <p:cNvSpPr/>
            <p:nvPr/>
          </p:nvSpPr>
          <p:spPr>
            <a:xfrm rot="8100000">
              <a:off x="6533427" y="3087168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7B37539D-3ADE-4398-876C-AC4F1BC7B962}"/>
                </a:ext>
              </a:extLst>
            </p:cNvPr>
            <p:cNvSpPr/>
            <p:nvPr/>
          </p:nvSpPr>
          <p:spPr>
            <a:xfrm rot="13500000" flipH="1">
              <a:off x="4182114" y="3087169"/>
              <a:ext cx="1476462" cy="1475521"/>
            </a:xfrm>
            <a:custGeom>
              <a:avLst/>
              <a:gdLst>
                <a:gd name="connsiteX0" fmla="*/ 0 w 1476462"/>
                <a:gd name="connsiteY0" fmla="*/ 952102 h 1475521"/>
                <a:gd name="connsiteX1" fmla="*/ 707115 w 1476462"/>
                <a:gd name="connsiteY1" fmla="*/ 952102 h 1475521"/>
                <a:gd name="connsiteX2" fmla="*/ 953040 w 1476462"/>
                <a:gd name="connsiteY2" fmla="*/ 706177 h 1475521"/>
                <a:gd name="connsiteX3" fmla="*/ 953040 w 1476462"/>
                <a:gd name="connsiteY3" fmla="*/ 0 h 1475521"/>
                <a:gd name="connsiteX4" fmla="*/ 1230537 w 1476462"/>
                <a:gd name="connsiteY4" fmla="*/ 0 h 1475521"/>
                <a:gd name="connsiteX5" fmla="*/ 1476462 w 1476462"/>
                <a:gd name="connsiteY5" fmla="*/ 245925 h 1475521"/>
                <a:gd name="connsiteX6" fmla="*/ 1476462 w 1476462"/>
                <a:gd name="connsiteY6" fmla="*/ 1229596 h 1475521"/>
                <a:gd name="connsiteX7" fmla="*/ 1230537 w 1476462"/>
                <a:gd name="connsiteY7" fmla="*/ 1475521 h 1475521"/>
                <a:gd name="connsiteX8" fmla="*/ 245925 w 1476462"/>
                <a:gd name="connsiteY8" fmla="*/ 1475521 h 1475521"/>
                <a:gd name="connsiteX9" fmla="*/ 0 w 1476462"/>
                <a:gd name="connsiteY9" fmla="*/ 1229596 h 147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462" h="1475521">
                  <a:moveTo>
                    <a:pt x="0" y="952102"/>
                  </a:moveTo>
                  <a:lnTo>
                    <a:pt x="707115" y="952102"/>
                  </a:lnTo>
                  <a:cubicBezTo>
                    <a:pt x="842936" y="952102"/>
                    <a:pt x="953040" y="841998"/>
                    <a:pt x="953040" y="706177"/>
                  </a:cubicBezTo>
                  <a:lnTo>
                    <a:pt x="953040" y="0"/>
                  </a:lnTo>
                  <a:lnTo>
                    <a:pt x="1230537" y="0"/>
                  </a:lnTo>
                  <a:cubicBezTo>
                    <a:pt x="1366358" y="0"/>
                    <a:pt x="1476462" y="110104"/>
                    <a:pt x="1476462" y="245925"/>
                  </a:cubicBezTo>
                  <a:lnTo>
                    <a:pt x="1476462" y="1229596"/>
                  </a:lnTo>
                  <a:cubicBezTo>
                    <a:pt x="1476462" y="1365417"/>
                    <a:pt x="1366358" y="1475521"/>
                    <a:pt x="1230537" y="1475521"/>
                  </a:cubicBezTo>
                  <a:lnTo>
                    <a:pt x="245925" y="1475521"/>
                  </a:lnTo>
                  <a:cubicBezTo>
                    <a:pt x="110104" y="1475521"/>
                    <a:pt x="0" y="1365417"/>
                    <a:pt x="0" y="12295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Rounded Rectangle 7">
              <a:extLst>
                <a:ext uri="{FF2B5EF4-FFF2-40B4-BE49-F238E27FC236}">
                  <a16:creationId xmlns:a16="http://schemas.microsoft.com/office/drawing/2014/main" id="{784AB165-7E9B-48A5-AB0E-065F89674F76}"/>
                </a:ext>
              </a:extLst>
            </p:cNvPr>
            <p:cNvSpPr/>
            <p:nvPr/>
          </p:nvSpPr>
          <p:spPr>
            <a:xfrm rot="2700000">
              <a:off x="5612344" y="1477002"/>
              <a:ext cx="967310" cy="9666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Rounded Rectangle 8">
              <a:extLst>
                <a:ext uri="{FF2B5EF4-FFF2-40B4-BE49-F238E27FC236}">
                  <a16:creationId xmlns:a16="http://schemas.microsoft.com/office/drawing/2014/main" id="{E7B55730-FEBB-49BD-B244-9F49D2025289}"/>
                </a:ext>
              </a:extLst>
            </p:cNvPr>
            <p:cNvSpPr/>
            <p:nvPr/>
          </p:nvSpPr>
          <p:spPr>
            <a:xfrm rot="2700000">
              <a:off x="7411858" y="3341581"/>
              <a:ext cx="967310" cy="9666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Rounded Rectangle 9">
              <a:extLst>
                <a:ext uri="{FF2B5EF4-FFF2-40B4-BE49-F238E27FC236}">
                  <a16:creationId xmlns:a16="http://schemas.microsoft.com/office/drawing/2014/main" id="{A348194B-12E9-499B-A66D-DDCB1338D74C}"/>
                </a:ext>
              </a:extLst>
            </p:cNvPr>
            <p:cNvSpPr/>
            <p:nvPr/>
          </p:nvSpPr>
          <p:spPr>
            <a:xfrm rot="2700000">
              <a:off x="5612343" y="5206163"/>
              <a:ext cx="967310" cy="96669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Rounded Rectangle 10">
              <a:extLst>
                <a:ext uri="{FF2B5EF4-FFF2-40B4-BE49-F238E27FC236}">
                  <a16:creationId xmlns:a16="http://schemas.microsoft.com/office/drawing/2014/main" id="{2C11B0DD-DA8B-415D-B0D6-37130B2EA2F2}"/>
                </a:ext>
              </a:extLst>
            </p:cNvPr>
            <p:cNvSpPr/>
            <p:nvPr/>
          </p:nvSpPr>
          <p:spPr>
            <a:xfrm rot="2700000">
              <a:off x="3752916" y="3341581"/>
              <a:ext cx="967310" cy="96669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54E042-C7F9-44C8-B1EF-0E419DCB6B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57C16-C17B-4089-BF1A-677D40ECF0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C8EB95F-7ACA-4AED-AB4D-5F1796F6B41F}"/>
              </a:ext>
            </a:extLst>
          </p:cNvPr>
          <p:cNvGrpSpPr/>
          <p:nvPr/>
        </p:nvGrpSpPr>
        <p:grpSpPr>
          <a:xfrm>
            <a:off x="995411" y="2044567"/>
            <a:ext cx="2640956" cy="3694228"/>
            <a:chOff x="1017880" y="1972570"/>
            <a:chExt cx="2640956" cy="369422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EF35271-34C6-4EE8-8878-C89B2FB0BFAA}"/>
                </a:ext>
              </a:extLst>
            </p:cNvPr>
            <p:cNvGrpSpPr/>
            <p:nvPr/>
          </p:nvGrpSpPr>
          <p:grpSpPr>
            <a:xfrm flipH="1">
              <a:off x="1023435" y="1972570"/>
              <a:ext cx="2635401" cy="998801"/>
              <a:chOff x="1249625" y="1970611"/>
              <a:chExt cx="2635401" cy="998801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12F9E16-749F-4348-A14B-69015BCCC0B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A73A79F-1CDA-4519-B350-7100D7CB6AD0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83E0B37-BE4E-4B6E-B98B-A74A29B08C49}"/>
                </a:ext>
              </a:extLst>
            </p:cNvPr>
            <p:cNvGrpSpPr/>
            <p:nvPr/>
          </p:nvGrpSpPr>
          <p:grpSpPr>
            <a:xfrm flipH="1">
              <a:off x="1017880" y="4667997"/>
              <a:ext cx="2635401" cy="998801"/>
              <a:chOff x="1249625" y="1970611"/>
              <a:chExt cx="2635401" cy="99880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EE4EA16-BAAF-4202-BC67-CEB8761BA6DE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FDF4B2F-A86F-424B-B377-6A6E0A7271FF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A8D6AC-492A-4E7B-8680-140F9C59FE99}"/>
              </a:ext>
            </a:extLst>
          </p:cNvPr>
          <p:cNvGrpSpPr/>
          <p:nvPr/>
        </p:nvGrpSpPr>
        <p:grpSpPr>
          <a:xfrm flipH="1">
            <a:off x="8555634" y="2044567"/>
            <a:ext cx="2640956" cy="3694228"/>
            <a:chOff x="1017880" y="1972570"/>
            <a:chExt cx="2640956" cy="369422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BAE57C7-06C8-459C-B322-A070A84CB2F0}"/>
                </a:ext>
              </a:extLst>
            </p:cNvPr>
            <p:cNvGrpSpPr/>
            <p:nvPr/>
          </p:nvGrpSpPr>
          <p:grpSpPr>
            <a:xfrm flipH="1">
              <a:off x="1023435" y="1972570"/>
              <a:ext cx="2635401" cy="998801"/>
              <a:chOff x="1249625" y="1970611"/>
              <a:chExt cx="2635401" cy="998801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D80C01-4F5E-4F4E-9772-EB8FA16FD9D7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9E125EF-19F4-4FAB-B1D2-D18FB11B9F36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23AA9AB-A70D-4BDE-B9EF-7A77B86954F7}"/>
                </a:ext>
              </a:extLst>
            </p:cNvPr>
            <p:cNvGrpSpPr/>
            <p:nvPr/>
          </p:nvGrpSpPr>
          <p:grpSpPr>
            <a:xfrm flipH="1">
              <a:off x="1017880" y="4667997"/>
              <a:ext cx="2635401" cy="998801"/>
              <a:chOff x="1249625" y="1970611"/>
              <a:chExt cx="2635401" cy="99880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6BDB109-3339-41B1-881E-A8F74FFFCB48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6683BBD-BEAF-48BC-AE7E-D5B019CE2220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9D6E41C-4FA5-4561-9F2B-FECE6DAF6A29}"/>
              </a:ext>
            </a:extLst>
          </p:cNvPr>
          <p:cNvCxnSpPr/>
          <p:nvPr/>
        </p:nvCxnSpPr>
        <p:spPr>
          <a:xfrm>
            <a:off x="4042845" y="5290233"/>
            <a:ext cx="1507788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227F808-1112-4F67-9B57-ED3EA707F428}"/>
              </a:ext>
            </a:extLst>
          </p:cNvPr>
          <p:cNvCxnSpPr/>
          <p:nvPr/>
        </p:nvCxnSpPr>
        <p:spPr>
          <a:xfrm>
            <a:off x="6731540" y="2459485"/>
            <a:ext cx="1507788" cy="0"/>
          </a:xfrm>
          <a:prstGeom prst="line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E5A0E448-8FF5-449F-BE45-B8609265B42B}"/>
              </a:ext>
            </a:extLst>
          </p:cNvPr>
          <p:cNvCxnSpPr>
            <a:stCxn id="17" idx="2"/>
            <a:endCxn id="19" idx="2"/>
          </p:cNvCxnSpPr>
          <p:nvPr/>
        </p:nvCxnSpPr>
        <p:spPr>
          <a:xfrm rot="10800000">
            <a:off x="2318666" y="3043368"/>
            <a:ext cx="2148762" cy="1104666"/>
          </a:xfrm>
          <a:prstGeom prst="bentConnector2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40C8489F-696E-41EF-838A-090D64B86D87}"/>
              </a:ext>
            </a:extLst>
          </p:cNvPr>
          <p:cNvCxnSpPr>
            <a:stCxn id="15" idx="0"/>
            <a:endCxn id="28" idx="0"/>
          </p:cNvCxnSpPr>
          <p:nvPr/>
        </p:nvCxnSpPr>
        <p:spPr>
          <a:xfrm>
            <a:off x="7724573" y="3635325"/>
            <a:ext cx="1687576" cy="1104669"/>
          </a:xfrm>
          <a:prstGeom prst="bentConnector2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Graphic 30">
            <a:extLst>
              <a:ext uri="{FF2B5EF4-FFF2-40B4-BE49-F238E27FC236}">
                <a16:creationId xmlns:a16="http://schemas.microsoft.com/office/drawing/2014/main" id="{6FE7E59E-C77D-472A-9A7C-0557A0A94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96046" y="3777381"/>
            <a:ext cx="228600" cy="2286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3D71A835-10E8-49D2-9B65-1BC0EDC32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06328" y="5175933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64BE6A45-1555-4940-BF96-505C59CBB1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04169" y="2345185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F2CCF75-EDB5-403F-8250-9799AE2083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31051" y="3777381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72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AAFED3A-9A4A-4B7D-BBDE-587D079C6B75}"/>
              </a:ext>
            </a:extLst>
          </p:cNvPr>
          <p:cNvGrpSpPr/>
          <p:nvPr/>
        </p:nvGrpSpPr>
        <p:grpSpPr>
          <a:xfrm>
            <a:off x="4411238" y="2225896"/>
            <a:ext cx="3369524" cy="3331570"/>
            <a:chOff x="4060323" y="2254288"/>
            <a:chExt cx="3922670" cy="3878487"/>
          </a:xfrm>
        </p:grpSpPr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C4C07B29-0620-4F25-86F4-373142DFCE11}"/>
                </a:ext>
              </a:extLst>
            </p:cNvPr>
            <p:cNvSpPr/>
            <p:nvPr/>
          </p:nvSpPr>
          <p:spPr>
            <a:xfrm rot="4330420">
              <a:off x="4400980" y="2492547"/>
              <a:ext cx="3300282" cy="3300282"/>
            </a:xfrm>
            <a:custGeom>
              <a:avLst/>
              <a:gdLst>
                <a:gd name="connsiteX0" fmla="*/ 3307361 w 7541236"/>
                <a:gd name="connsiteY0" fmla="*/ 3735460 h 7541236"/>
                <a:gd name="connsiteX1" fmla="*/ 3307598 w 7541236"/>
                <a:gd name="connsiteY1" fmla="*/ 3735917 h 7541236"/>
                <a:gd name="connsiteX2" fmla="*/ 3586573 w 7541236"/>
                <a:gd name="connsiteY2" fmla="*/ 4091637 h 7541236"/>
                <a:gd name="connsiteX3" fmla="*/ 3680407 w 7541236"/>
                <a:gd name="connsiteY3" fmla="*/ 4174085 h 7541236"/>
                <a:gd name="connsiteX4" fmla="*/ 3780728 w 7541236"/>
                <a:gd name="connsiteY4" fmla="*/ 4104944 h 7541236"/>
                <a:gd name="connsiteX5" fmla="*/ 4098995 w 7541236"/>
                <a:gd name="connsiteY5" fmla="*/ 3784770 h 7541236"/>
                <a:gd name="connsiteX6" fmla="*/ 4114166 w 7541236"/>
                <a:gd name="connsiteY6" fmla="*/ 3762472 h 7541236"/>
                <a:gd name="connsiteX7" fmla="*/ 4104943 w 7541236"/>
                <a:gd name="connsiteY7" fmla="*/ 3749089 h 7541236"/>
                <a:gd name="connsiteX8" fmla="*/ 3784769 w 7541236"/>
                <a:gd name="connsiteY8" fmla="*/ 3430822 h 7541236"/>
                <a:gd name="connsiteX9" fmla="*/ 3699392 w 7541236"/>
                <a:gd name="connsiteY9" fmla="*/ 3372734 h 7541236"/>
                <a:gd name="connsiteX10" fmla="*/ 3607169 w 7541236"/>
                <a:gd name="connsiteY10" fmla="*/ 3436294 h 7541236"/>
                <a:gd name="connsiteX11" fmla="*/ 3438181 w 7541236"/>
                <a:gd name="connsiteY11" fmla="*/ 3586573 h 7541236"/>
                <a:gd name="connsiteX12" fmla="*/ 0 w 7541236"/>
                <a:gd name="connsiteY12" fmla="*/ 4851400 h 7541236"/>
                <a:gd name="connsiteX13" fmla="*/ 12487 w 7541236"/>
                <a:gd name="connsiteY13" fmla="*/ 4604115 h 7541236"/>
                <a:gd name="connsiteX14" fmla="*/ 2665718 w 7541236"/>
                <a:gd name="connsiteY14" fmla="*/ 2209800 h 7541236"/>
                <a:gd name="connsiteX15" fmla="*/ 3586550 w 7541236"/>
                <a:gd name="connsiteY15" fmla="*/ 2373038 h 7541236"/>
                <a:gd name="connsiteX16" fmla="*/ 3698472 w 7541236"/>
                <a:gd name="connsiteY16" fmla="*/ 2419785 h 7541236"/>
                <a:gd name="connsiteX17" fmla="*/ 3770224 w 7541236"/>
                <a:gd name="connsiteY17" fmla="*/ 2388321 h 7541236"/>
                <a:gd name="connsiteX18" fmla="*/ 4213681 w 7541236"/>
                <a:gd name="connsiteY18" fmla="*/ 2259421 h 7541236"/>
                <a:gd name="connsiteX19" fmla="*/ 4426506 w 7541236"/>
                <a:gd name="connsiteY19" fmla="*/ 2227620 h 7541236"/>
                <a:gd name="connsiteX20" fmla="*/ 4408881 w 7541236"/>
                <a:gd name="connsiteY20" fmla="*/ 2154356 h 7541236"/>
                <a:gd name="connsiteX21" fmla="*/ 2839954 w 7541236"/>
                <a:gd name="connsiteY21" fmla="*/ 846822 h 7541236"/>
                <a:gd name="connsiteX22" fmla="*/ 2678417 w 7541236"/>
                <a:gd name="connsiteY22" fmla="*/ 838664 h 7541236"/>
                <a:gd name="connsiteX23" fmla="*/ 2678417 w 7541236"/>
                <a:gd name="connsiteY23" fmla="*/ 0 h 7541236"/>
                <a:gd name="connsiteX24" fmla="*/ 2925702 w 7541236"/>
                <a:gd name="connsiteY24" fmla="*/ 12486 h 7541236"/>
                <a:gd name="connsiteX25" fmla="*/ 5320018 w 7541236"/>
                <a:gd name="connsiteY25" fmla="*/ 2665719 h 7541236"/>
                <a:gd name="connsiteX26" fmla="*/ 5156780 w 7541236"/>
                <a:gd name="connsiteY26" fmla="*/ 3586550 h 7541236"/>
                <a:gd name="connsiteX27" fmla="*/ 5085244 w 7541236"/>
                <a:gd name="connsiteY27" fmla="*/ 3757823 h 7541236"/>
                <a:gd name="connsiteX28" fmla="*/ 5152915 w 7541236"/>
                <a:gd name="connsiteY28" fmla="*/ 3912143 h 7541236"/>
                <a:gd name="connsiteX29" fmla="*/ 5281815 w 7541236"/>
                <a:gd name="connsiteY29" fmla="*/ 4355601 h 7541236"/>
                <a:gd name="connsiteX30" fmla="*/ 5313616 w 7541236"/>
                <a:gd name="connsiteY30" fmla="*/ 4568426 h 7541236"/>
                <a:gd name="connsiteX31" fmla="*/ 5386879 w 7541236"/>
                <a:gd name="connsiteY31" fmla="*/ 4550800 h 7541236"/>
                <a:gd name="connsiteX32" fmla="*/ 6694414 w 7541236"/>
                <a:gd name="connsiteY32" fmla="*/ 2981874 h 7541236"/>
                <a:gd name="connsiteX33" fmla="*/ 6702571 w 7541236"/>
                <a:gd name="connsiteY33" fmla="*/ 2820337 h 7541236"/>
                <a:gd name="connsiteX34" fmla="*/ 7541236 w 7541236"/>
                <a:gd name="connsiteY34" fmla="*/ 2820337 h 7541236"/>
                <a:gd name="connsiteX35" fmla="*/ 7528749 w 7541236"/>
                <a:gd name="connsiteY35" fmla="*/ 3067622 h 7541236"/>
                <a:gd name="connsiteX36" fmla="*/ 4875518 w 7541236"/>
                <a:gd name="connsiteY36" fmla="*/ 5461937 h 7541236"/>
                <a:gd name="connsiteX37" fmla="*/ 3743927 w 7541236"/>
                <a:gd name="connsiteY37" fmla="*/ 5210670 h 7541236"/>
                <a:gd name="connsiteX38" fmla="*/ 3626214 w 7541236"/>
                <a:gd name="connsiteY38" fmla="*/ 5149170 h 7541236"/>
                <a:gd name="connsiteX39" fmla="*/ 3617674 w 7541236"/>
                <a:gd name="connsiteY39" fmla="*/ 5152915 h 7541236"/>
                <a:gd name="connsiteX40" fmla="*/ 3174216 w 7541236"/>
                <a:gd name="connsiteY40" fmla="*/ 5281815 h 7541236"/>
                <a:gd name="connsiteX41" fmla="*/ 2961391 w 7541236"/>
                <a:gd name="connsiteY41" fmla="*/ 5313616 h 7541236"/>
                <a:gd name="connsiteX42" fmla="*/ 2979017 w 7541236"/>
                <a:gd name="connsiteY42" fmla="*/ 5386880 h 7541236"/>
                <a:gd name="connsiteX43" fmla="*/ 4547943 w 7541236"/>
                <a:gd name="connsiteY43" fmla="*/ 6694414 h 7541236"/>
                <a:gd name="connsiteX44" fmla="*/ 4709480 w 7541236"/>
                <a:gd name="connsiteY44" fmla="*/ 6702571 h 7541236"/>
                <a:gd name="connsiteX45" fmla="*/ 4709480 w 7541236"/>
                <a:gd name="connsiteY45" fmla="*/ 7541236 h 7541236"/>
                <a:gd name="connsiteX46" fmla="*/ 4462195 w 7541236"/>
                <a:gd name="connsiteY46" fmla="*/ 7528749 h 7541236"/>
                <a:gd name="connsiteX47" fmla="*/ 2067880 w 7541236"/>
                <a:gd name="connsiteY47" fmla="*/ 4875518 h 7541236"/>
                <a:gd name="connsiteX48" fmla="*/ 2319147 w 7541236"/>
                <a:gd name="connsiteY48" fmla="*/ 3743928 h 7541236"/>
                <a:gd name="connsiteX49" fmla="*/ 2357882 w 7541236"/>
                <a:gd name="connsiteY49" fmla="*/ 3669788 h 7541236"/>
                <a:gd name="connsiteX50" fmla="*/ 2314519 w 7541236"/>
                <a:gd name="connsiteY50" fmla="*/ 3541848 h 7541236"/>
                <a:gd name="connsiteX51" fmla="*/ 2259420 w 7541236"/>
                <a:gd name="connsiteY51" fmla="*/ 3316136 h 7541236"/>
                <a:gd name="connsiteX52" fmla="*/ 2227620 w 7541236"/>
                <a:gd name="connsiteY52" fmla="*/ 3103311 h 7541236"/>
                <a:gd name="connsiteX53" fmla="*/ 2154356 w 7541236"/>
                <a:gd name="connsiteY53" fmla="*/ 3120937 h 7541236"/>
                <a:gd name="connsiteX54" fmla="*/ 846822 w 7541236"/>
                <a:gd name="connsiteY54" fmla="*/ 4689863 h 7541236"/>
                <a:gd name="connsiteX55" fmla="*/ 838665 w 7541236"/>
                <a:gd name="connsiteY55" fmla="*/ 4851400 h 7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7541236" h="7541236">
                  <a:moveTo>
                    <a:pt x="3307361" y="3735460"/>
                  </a:moveTo>
                  <a:lnTo>
                    <a:pt x="3307598" y="3735917"/>
                  </a:lnTo>
                  <a:cubicBezTo>
                    <a:pt x="3385763" y="3865881"/>
                    <a:pt x="3479630" y="3985329"/>
                    <a:pt x="3586573" y="4091637"/>
                  </a:cubicBezTo>
                  <a:lnTo>
                    <a:pt x="3680407" y="4174085"/>
                  </a:lnTo>
                  <a:lnTo>
                    <a:pt x="3780728" y="4104944"/>
                  </a:lnTo>
                  <a:cubicBezTo>
                    <a:pt x="3899520" y="4011733"/>
                    <a:pt x="4006484" y="3904133"/>
                    <a:pt x="4098995" y="3784770"/>
                  </a:cubicBezTo>
                  <a:lnTo>
                    <a:pt x="4114166" y="3762472"/>
                  </a:lnTo>
                  <a:lnTo>
                    <a:pt x="4104943" y="3749089"/>
                  </a:lnTo>
                  <a:cubicBezTo>
                    <a:pt x="4011733" y="3630297"/>
                    <a:pt x="3904133" y="3523333"/>
                    <a:pt x="3784769" y="3430822"/>
                  </a:cubicBezTo>
                  <a:lnTo>
                    <a:pt x="3699392" y="3372734"/>
                  </a:lnTo>
                  <a:lnTo>
                    <a:pt x="3607169" y="3436294"/>
                  </a:lnTo>
                  <a:cubicBezTo>
                    <a:pt x="3547773" y="3482899"/>
                    <a:pt x="3491334" y="3533102"/>
                    <a:pt x="3438181" y="3586573"/>
                  </a:cubicBezTo>
                  <a:close/>
                  <a:moveTo>
                    <a:pt x="0" y="4851400"/>
                  </a:moveTo>
                  <a:lnTo>
                    <a:pt x="12487" y="4604115"/>
                  </a:lnTo>
                  <a:cubicBezTo>
                    <a:pt x="149064" y="3259264"/>
                    <a:pt x="1284834" y="2209800"/>
                    <a:pt x="2665718" y="2209800"/>
                  </a:cubicBezTo>
                  <a:cubicBezTo>
                    <a:pt x="2989363" y="2209800"/>
                    <a:pt x="3299543" y="2267449"/>
                    <a:pt x="3586550" y="2373038"/>
                  </a:cubicBezTo>
                  <a:lnTo>
                    <a:pt x="3698472" y="2419785"/>
                  </a:lnTo>
                  <a:lnTo>
                    <a:pt x="3770224" y="2388321"/>
                  </a:lnTo>
                  <a:cubicBezTo>
                    <a:pt x="3912530" y="2333089"/>
                    <a:pt x="4060754" y="2289718"/>
                    <a:pt x="4213681" y="2259421"/>
                  </a:cubicBezTo>
                  <a:lnTo>
                    <a:pt x="4426506" y="2227620"/>
                  </a:lnTo>
                  <a:lnTo>
                    <a:pt x="4408881" y="2154356"/>
                  </a:lnTo>
                  <a:cubicBezTo>
                    <a:pt x="4204440" y="1451167"/>
                    <a:pt x="3589038" y="922895"/>
                    <a:pt x="2839954" y="846822"/>
                  </a:cubicBezTo>
                  <a:lnTo>
                    <a:pt x="2678417" y="838664"/>
                  </a:lnTo>
                  <a:lnTo>
                    <a:pt x="2678417" y="0"/>
                  </a:lnTo>
                  <a:lnTo>
                    <a:pt x="2925702" y="12486"/>
                  </a:lnTo>
                  <a:cubicBezTo>
                    <a:pt x="4270553" y="149064"/>
                    <a:pt x="5320018" y="1284834"/>
                    <a:pt x="5320018" y="2665719"/>
                  </a:cubicBezTo>
                  <a:cubicBezTo>
                    <a:pt x="5320018" y="2989363"/>
                    <a:pt x="5262369" y="3299543"/>
                    <a:pt x="5156780" y="3586550"/>
                  </a:cubicBezTo>
                  <a:lnTo>
                    <a:pt x="5085244" y="3757823"/>
                  </a:lnTo>
                  <a:lnTo>
                    <a:pt x="5152915" y="3912143"/>
                  </a:lnTo>
                  <a:cubicBezTo>
                    <a:pt x="5208147" y="4054450"/>
                    <a:pt x="5251518" y="4202673"/>
                    <a:pt x="5281815" y="4355601"/>
                  </a:cubicBezTo>
                  <a:lnTo>
                    <a:pt x="5313616" y="4568426"/>
                  </a:lnTo>
                  <a:lnTo>
                    <a:pt x="5386879" y="4550800"/>
                  </a:lnTo>
                  <a:cubicBezTo>
                    <a:pt x="6090069" y="4346360"/>
                    <a:pt x="6618340" y="3730958"/>
                    <a:pt x="6694414" y="2981874"/>
                  </a:cubicBezTo>
                  <a:lnTo>
                    <a:pt x="6702571" y="2820337"/>
                  </a:lnTo>
                  <a:lnTo>
                    <a:pt x="7541236" y="2820337"/>
                  </a:lnTo>
                  <a:lnTo>
                    <a:pt x="7528749" y="3067622"/>
                  </a:lnTo>
                  <a:cubicBezTo>
                    <a:pt x="7392172" y="4412473"/>
                    <a:pt x="6256402" y="5461937"/>
                    <a:pt x="4875518" y="5461937"/>
                  </a:cubicBezTo>
                  <a:cubicBezTo>
                    <a:pt x="4470962" y="5461937"/>
                    <a:pt x="4087445" y="5371861"/>
                    <a:pt x="3743927" y="5210670"/>
                  </a:cubicBezTo>
                  <a:lnTo>
                    <a:pt x="3626214" y="5149170"/>
                  </a:lnTo>
                  <a:lnTo>
                    <a:pt x="3617674" y="5152915"/>
                  </a:lnTo>
                  <a:cubicBezTo>
                    <a:pt x="3475368" y="5208147"/>
                    <a:pt x="3327144" y="5251519"/>
                    <a:pt x="3174216" y="5281815"/>
                  </a:cubicBezTo>
                  <a:lnTo>
                    <a:pt x="2961391" y="5313616"/>
                  </a:lnTo>
                  <a:lnTo>
                    <a:pt x="2979017" y="5386880"/>
                  </a:lnTo>
                  <a:cubicBezTo>
                    <a:pt x="3183458" y="6090069"/>
                    <a:pt x="3798860" y="6618341"/>
                    <a:pt x="4547943" y="6694414"/>
                  </a:cubicBezTo>
                  <a:lnTo>
                    <a:pt x="4709480" y="6702571"/>
                  </a:lnTo>
                  <a:lnTo>
                    <a:pt x="4709480" y="7541236"/>
                  </a:lnTo>
                  <a:lnTo>
                    <a:pt x="4462195" y="7528749"/>
                  </a:lnTo>
                  <a:cubicBezTo>
                    <a:pt x="3117344" y="7392172"/>
                    <a:pt x="2067880" y="6256402"/>
                    <a:pt x="2067880" y="4875518"/>
                  </a:cubicBezTo>
                  <a:cubicBezTo>
                    <a:pt x="2067880" y="4470963"/>
                    <a:pt x="2157957" y="4087445"/>
                    <a:pt x="2319147" y="3743928"/>
                  </a:cubicBezTo>
                  <a:lnTo>
                    <a:pt x="2357882" y="3669788"/>
                  </a:lnTo>
                  <a:lnTo>
                    <a:pt x="2314519" y="3541848"/>
                  </a:lnTo>
                  <a:cubicBezTo>
                    <a:pt x="2292986" y="3467888"/>
                    <a:pt x="2274569" y="3392600"/>
                    <a:pt x="2259420" y="3316136"/>
                  </a:cubicBezTo>
                  <a:lnTo>
                    <a:pt x="2227620" y="3103311"/>
                  </a:lnTo>
                  <a:lnTo>
                    <a:pt x="2154356" y="3120937"/>
                  </a:lnTo>
                  <a:cubicBezTo>
                    <a:pt x="1451167" y="3325378"/>
                    <a:pt x="922895" y="3940779"/>
                    <a:pt x="846822" y="4689863"/>
                  </a:cubicBezTo>
                  <a:lnTo>
                    <a:pt x="838665" y="485140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31D5EA20-7968-41EB-AC5A-88F31353E48E}"/>
                </a:ext>
              </a:extLst>
            </p:cNvPr>
            <p:cNvSpPr/>
            <p:nvPr/>
          </p:nvSpPr>
          <p:spPr>
            <a:xfrm rot="16200000">
              <a:off x="4220752" y="2176159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E89426B3-88C2-4F55-983A-771416707FD4}"/>
                </a:ext>
              </a:extLst>
            </p:cNvPr>
            <p:cNvSpPr/>
            <p:nvPr/>
          </p:nvSpPr>
          <p:spPr>
            <a:xfrm>
              <a:off x="6346795" y="2254288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53028AE4-AFF3-4461-BB2E-9AD12184BCB0}"/>
                </a:ext>
              </a:extLst>
            </p:cNvPr>
            <p:cNvSpPr/>
            <p:nvPr/>
          </p:nvSpPr>
          <p:spPr>
            <a:xfrm rot="9900000">
              <a:off x="4382392" y="4349091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E4306BBC-1A5B-48CA-8A18-5A829BCBFC35}"/>
                </a:ext>
              </a:extLst>
            </p:cNvPr>
            <p:cNvSpPr/>
            <p:nvPr/>
          </p:nvSpPr>
          <p:spPr>
            <a:xfrm rot="5400000">
              <a:off x="6359738" y="4236528"/>
              <a:ext cx="1462825" cy="1783684"/>
            </a:xfrm>
            <a:custGeom>
              <a:avLst/>
              <a:gdLst>
                <a:gd name="connsiteX0" fmla="*/ 1017955 w 2920285"/>
                <a:gd name="connsiteY0" fmla="*/ 0 h 4727421"/>
                <a:gd name="connsiteX1" fmla="*/ 2220536 w 2920285"/>
                <a:gd name="connsiteY1" fmla="*/ 1250843 h 4727421"/>
                <a:gd name="connsiteX2" fmla="*/ 2913312 w 2920285"/>
                <a:gd name="connsiteY2" fmla="*/ 2915544 h 4727421"/>
                <a:gd name="connsiteX3" fmla="*/ 2793383 w 2920285"/>
                <a:gd name="connsiteY3" fmla="*/ 3829089 h 4727421"/>
                <a:gd name="connsiteX4" fmla="*/ 1997794 w 2920285"/>
                <a:gd name="connsiteY4" fmla="*/ 4644102 h 4727421"/>
                <a:gd name="connsiteX5" fmla="*/ 1550391 w 2920285"/>
                <a:gd name="connsiteY5" fmla="*/ 4727288 h 4727421"/>
                <a:gd name="connsiteX6" fmla="*/ 760 w 2920285"/>
                <a:gd name="connsiteY6" fmla="*/ 3031774 h 4727421"/>
                <a:gd name="connsiteX7" fmla="*/ 308084 w 2920285"/>
                <a:gd name="connsiteY7" fmla="*/ 2018125 h 4727421"/>
                <a:gd name="connsiteX8" fmla="*/ 811542 w 2920285"/>
                <a:gd name="connsiteY8" fmla="*/ 937649 h 4727421"/>
                <a:gd name="connsiteX9" fmla="*/ 1017955 w 2920285"/>
                <a:gd name="connsiteY9" fmla="*/ 0 h 472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0285" h="4727421">
                  <a:moveTo>
                    <a:pt x="1017955" y="0"/>
                  </a:moveTo>
                  <a:cubicBezTo>
                    <a:pt x="1482852" y="364438"/>
                    <a:pt x="1885288" y="786601"/>
                    <a:pt x="2220536" y="1250843"/>
                  </a:cubicBezTo>
                  <a:cubicBezTo>
                    <a:pt x="2572663" y="1738936"/>
                    <a:pt x="2864013" y="2293230"/>
                    <a:pt x="2913312" y="2915544"/>
                  </a:cubicBezTo>
                  <a:cubicBezTo>
                    <a:pt x="2937975" y="3225019"/>
                    <a:pt x="2897033" y="3536455"/>
                    <a:pt x="2793383" y="3829089"/>
                  </a:cubicBezTo>
                  <a:cubicBezTo>
                    <a:pt x="2650336" y="4228460"/>
                    <a:pt x="2353740" y="4511734"/>
                    <a:pt x="1997794" y="4644102"/>
                  </a:cubicBezTo>
                  <a:cubicBezTo>
                    <a:pt x="1854806" y="4697504"/>
                    <a:pt x="1702798" y="4725395"/>
                    <a:pt x="1550391" y="4727288"/>
                  </a:cubicBezTo>
                  <a:cubicBezTo>
                    <a:pt x="692951" y="4738754"/>
                    <a:pt x="-26681" y="4009712"/>
                    <a:pt x="760" y="3031774"/>
                  </a:cubicBezTo>
                  <a:cubicBezTo>
                    <a:pt x="10682" y="2674076"/>
                    <a:pt x="150865" y="2339318"/>
                    <a:pt x="308084" y="2018125"/>
                  </a:cubicBezTo>
                  <a:cubicBezTo>
                    <a:pt x="481449" y="1664088"/>
                    <a:pt x="676634" y="1308707"/>
                    <a:pt x="811542" y="937649"/>
                  </a:cubicBezTo>
                  <a:cubicBezTo>
                    <a:pt x="921414" y="635569"/>
                    <a:pt x="990738" y="320210"/>
                    <a:pt x="10179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77E5AFD-F0AC-424F-AC66-5F3A3D3D0C3D}"/>
                </a:ext>
              </a:extLst>
            </p:cNvPr>
            <p:cNvSpPr/>
            <p:nvPr/>
          </p:nvSpPr>
          <p:spPr>
            <a:xfrm>
              <a:off x="5246398" y="3334436"/>
              <a:ext cx="1603734" cy="16037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A51871-738D-4714-A54B-A6EDC1CD83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5F0F1-3114-453C-B09E-C7007E10AD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0D49C23-DF3B-4DAC-AF8D-CE7C6EF776B3}"/>
              </a:ext>
            </a:extLst>
          </p:cNvPr>
          <p:cNvGrpSpPr/>
          <p:nvPr/>
        </p:nvGrpSpPr>
        <p:grpSpPr>
          <a:xfrm>
            <a:off x="995411" y="2044567"/>
            <a:ext cx="2640956" cy="3694228"/>
            <a:chOff x="995411" y="2044567"/>
            <a:chExt cx="2640956" cy="369422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17AB7F3-B830-4408-A546-A7094A22507D}"/>
                </a:ext>
              </a:extLst>
            </p:cNvPr>
            <p:cNvGrpSpPr/>
            <p:nvPr/>
          </p:nvGrpSpPr>
          <p:grpSpPr>
            <a:xfrm flipH="1">
              <a:off x="1000966" y="2044567"/>
              <a:ext cx="2635401" cy="998801"/>
              <a:chOff x="1249625" y="1970611"/>
              <a:chExt cx="2635401" cy="99880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84D62A5-F128-4BDD-AFD1-1CBDB72C944D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F3D92A9-C57B-4059-8D44-3AD6CD5E443A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6C8A701-2A86-440E-BC82-0B2A88C93C68}"/>
                </a:ext>
              </a:extLst>
            </p:cNvPr>
            <p:cNvGrpSpPr/>
            <p:nvPr/>
          </p:nvGrpSpPr>
          <p:grpSpPr>
            <a:xfrm flipH="1">
              <a:off x="995411" y="4739994"/>
              <a:ext cx="2635401" cy="998801"/>
              <a:chOff x="1249625" y="1970611"/>
              <a:chExt cx="2635401" cy="998801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D10E33E-3DAB-419F-8A52-103F2EAF3360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7F0E1DC-8360-4264-A61A-C4CEB415AFB7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934B8F-681F-452C-8950-02DE7D070E5C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6044F59-0674-4C94-BF89-8D389A28CF5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43AC0BA-EE61-459A-BD81-A0F111BFAC3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C25B9F4-25C5-45EE-97ED-4277B12F85B5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48AA94-0FDA-4218-A257-54AE03B6224A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A03DDC2-A007-495F-868C-A271E04A494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2" name="Arc 31">
            <a:extLst>
              <a:ext uri="{FF2B5EF4-FFF2-40B4-BE49-F238E27FC236}">
                <a16:creationId xmlns:a16="http://schemas.microsoft.com/office/drawing/2014/main" id="{FDB21F19-87A6-4180-940E-A0F535D0B5BD}"/>
              </a:ext>
            </a:extLst>
          </p:cNvPr>
          <p:cNvSpPr/>
          <p:nvPr/>
        </p:nvSpPr>
        <p:spPr>
          <a:xfrm flipH="1">
            <a:off x="2882800" y="2037171"/>
            <a:ext cx="2376235" cy="2376235"/>
          </a:xfrm>
          <a:prstGeom prst="arc">
            <a:avLst>
              <a:gd name="adj1" fmla="val 13584895"/>
              <a:gd name="adj2" fmla="val 1742624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Arc 34">
            <a:extLst>
              <a:ext uri="{FF2B5EF4-FFF2-40B4-BE49-F238E27FC236}">
                <a16:creationId xmlns:a16="http://schemas.microsoft.com/office/drawing/2014/main" id="{7F052C82-7058-4CAB-9515-4CFE0DD3145B}"/>
              </a:ext>
            </a:extLst>
          </p:cNvPr>
          <p:cNvSpPr/>
          <p:nvPr/>
        </p:nvSpPr>
        <p:spPr>
          <a:xfrm flipH="1" flipV="1">
            <a:off x="3317168" y="3820271"/>
            <a:ext cx="1860738" cy="1860738"/>
          </a:xfrm>
          <a:prstGeom prst="arc">
            <a:avLst>
              <a:gd name="adj1" fmla="val 12947411"/>
              <a:gd name="adj2" fmla="val 18369954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04FB55A5-2CAA-41F6-A868-F55E0B5EBE11}"/>
              </a:ext>
            </a:extLst>
          </p:cNvPr>
          <p:cNvSpPr/>
          <p:nvPr/>
        </p:nvSpPr>
        <p:spPr>
          <a:xfrm>
            <a:off x="6764137" y="2037171"/>
            <a:ext cx="2376235" cy="2376235"/>
          </a:xfrm>
          <a:prstGeom prst="arc">
            <a:avLst>
              <a:gd name="adj1" fmla="val 13584895"/>
              <a:gd name="adj2" fmla="val 17426249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6AF35B24-74ED-420E-BBAF-B18A0FAB9822}"/>
              </a:ext>
            </a:extLst>
          </p:cNvPr>
          <p:cNvSpPr/>
          <p:nvPr/>
        </p:nvSpPr>
        <p:spPr>
          <a:xfrm flipV="1">
            <a:off x="6935559" y="3820271"/>
            <a:ext cx="1860738" cy="1860738"/>
          </a:xfrm>
          <a:prstGeom prst="arc">
            <a:avLst>
              <a:gd name="adj1" fmla="val 12947411"/>
              <a:gd name="adj2" fmla="val 18369954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267274F5-ADD3-4DA7-BC1F-165DB0330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95189" y="4579954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2E603231-C97B-44F6-B07D-8729FCC7A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7325" y="3007887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E65F204-88A4-4BFB-8DE8-CBC7EA7BE3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95189" y="2749050"/>
            <a:ext cx="228600" cy="2286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BB21F40D-78FD-4855-92A6-24DD18808B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53735" y="460747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12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DC50868B-3F9E-4B98-8DA8-6F25A79BF532}"/>
              </a:ext>
            </a:extLst>
          </p:cNvPr>
          <p:cNvCxnSpPr>
            <a:stCxn id="24" idx="5"/>
            <a:endCxn id="37" idx="0"/>
          </p:cNvCxnSpPr>
          <p:nvPr/>
        </p:nvCxnSpPr>
        <p:spPr>
          <a:xfrm rot="16200000" flipH="1">
            <a:off x="7762695" y="3090539"/>
            <a:ext cx="365677" cy="2933232"/>
          </a:xfrm>
          <a:prstGeom prst="bentConnector3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E832F3AE-81CC-4CC6-B2AA-7326AA34D617}"/>
              </a:ext>
            </a:extLst>
          </p:cNvPr>
          <p:cNvCxnSpPr>
            <a:stCxn id="24" idx="1"/>
            <a:endCxn id="31" idx="2"/>
          </p:cNvCxnSpPr>
          <p:nvPr/>
        </p:nvCxnSpPr>
        <p:spPr>
          <a:xfrm rot="16200000" flipV="1">
            <a:off x="3733318" y="1628717"/>
            <a:ext cx="412685" cy="3241987"/>
          </a:xfrm>
          <a:prstGeom prst="bentConnector3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FE07F7D-2F1E-4616-B755-3586184BBDDA}"/>
              </a:ext>
            </a:extLst>
          </p:cNvPr>
          <p:cNvCxnSpPr>
            <a:cxnSpLocks/>
            <a:stCxn id="24" idx="7"/>
            <a:endCxn id="38" idx="2"/>
          </p:cNvCxnSpPr>
          <p:nvPr/>
        </p:nvCxnSpPr>
        <p:spPr>
          <a:xfrm rot="5400000" flipH="1" flipV="1">
            <a:off x="7969784" y="1552502"/>
            <a:ext cx="412685" cy="3394418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41B9B00-D5C8-41F7-9762-5CC2D37B7ADF}"/>
              </a:ext>
            </a:extLst>
          </p:cNvPr>
          <p:cNvCxnSpPr>
            <a:stCxn id="24" idx="3"/>
            <a:endCxn id="30" idx="0"/>
          </p:cNvCxnSpPr>
          <p:nvPr/>
        </p:nvCxnSpPr>
        <p:spPr>
          <a:xfrm rot="5400000">
            <a:off x="3987415" y="3166755"/>
            <a:ext cx="365677" cy="2780801"/>
          </a:xfrm>
          <a:prstGeom prst="bentConnector3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2B987AB-94D3-4DA8-9E5F-E184C7372F93}"/>
              </a:ext>
            </a:extLst>
          </p:cNvPr>
          <p:cNvGrpSpPr/>
          <p:nvPr/>
        </p:nvGrpSpPr>
        <p:grpSpPr>
          <a:xfrm>
            <a:off x="4487694" y="2474215"/>
            <a:ext cx="3216612" cy="2834932"/>
            <a:chOff x="4152635" y="2362837"/>
            <a:chExt cx="3886731" cy="342553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3F6DF5-9E51-49D4-9FEC-3B46D48F02C7}"/>
                </a:ext>
              </a:extLst>
            </p:cNvPr>
            <p:cNvSpPr/>
            <p:nvPr/>
          </p:nvSpPr>
          <p:spPr>
            <a:xfrm>
              <a:off x="4490160" y="2542549"/>
              <a:ext cx="3088768" cy="3088768"/>
            </a:xfrm>
            <a:prstGeom prst="ellipse">
              <a:avLst/>
            </a:prstGeom>
            <a:noFill/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244E670-AFB3-468D-938E-3A426304B75D}"/>
                </a:ext>
              </a:extLst>
            </p:cNvPr>
            <p:cNvSpPr/>
            <p:nvPr/>
          </p:nvSpPr>
          <p:spPr>
            <a:xfrm>
              <a:off x="4776436" y="2828825"/>
              <a:ext cx="2516217" cy="251621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2"/>
                </a:solidFill>
              </a:endParaRPr>
            </a:p>
          </p:txBody>
        </p:sp>
        <p:sp>
          <p:nvSpPr>
            <p:cNvPr id="27" name="Shape 14551">
              <a:extLst>
                <a:ext uri="{FF2B5EF4-FFF2-40B4-BE49-F238E27FC236}">
                  <a16:creationId xmlns:a16="http://schemas.microsoft.com/office/drawing/2014/main" id="{432CF644-D512-4BAD-9D64-9318F99FCBBF}"/>
                </a:ext>
              </a:extLst>
            </p:cNvPr>
            <p:cNvSpPr/>
            <p:nvPr/>
          </p:nvSpPr>
          <p:spPr>
            <a:xfrm rot="9900000">
              <a:off x="5849350" y="2362838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Shape 14551">
              <a:extLst>
                <a:ext uri="{FF2B5EF4-FFF2-40B4-BE49-F238E27FC236}">
                  <a16:creationId xmlns:a16="http://schemas.microsoft.com/office/drawing/2014/main" id="{59666B55-8E4B-4320-9271-118D04EDF5AE}"/>
                </a:ext>
              </a:extLst>
            </p:cNvPr>
            <p:cNvSpPr/>
            <p:nvPr/>
          </p:nvSpPr>
          <p:spPr>
            <a:xfrm rot="11700000" flipH="1">
              <a:off x="4152635" y="2362837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Shape 14551">
              <a:extLst>
                <a:ext uri="{FF2B5EF4-FFF2-40B4-BE49-F238E27FC236}">
                  <a16:creationId xmlns:a16="http://schemas.microsoft.com/office/drawing/2014/main" id="{90004985-9D7A-4439-A335-E8B8DCCCB3ED}"/>
                </a:ext>
              </a:extLst>
            </p:cNvPr>
            <p:cNvSpPr/>
            <p:nvPr/>
          </p:nvSpPr>
          <p:spPr>
            <a:xfrm rot="11700000" flipV="1">
              <a:off x="5849350" y="4290398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Shape 14551">
              <a:extLst>
                <a:ext uri="{FF2B5EF4-FFF2-40B4-BE49-F238E27FC236}">
                  <a16:creationId xmlns:a16="http://schemas.microsoft.com/office/drawing/2014/main" id="{66AE2940-D463-41CA-B188-503E51A9FC67}"/>
                </a:ext>
              </a:extLst>
            </p:cNvPr>
            <p:cNvSpPr/>
            <p:nvPr/>
          </p:nvSpPr>
          <p:spPr>
            <a:xfrm rot="9900000" flipH="1" flipV="1">
              <a:off x="4152635" y="4290399"/>
              <a:ext cx="2190016" cy="1497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98" extrusionOk="0">
                  <a:moveTo>
                    <a:pt x="20618" y="92"/>
                  </a:moveTo>
                  <a:cubicBezTo>
                    <a:pt x="19743" y="4117"/>
                    <a:pt x="18511" y="7861"/>
                    <a:pt x="16984" y="11254"/>
                  </a:cubicBezTo>
                  <a:cubicBezTo>
                    <a:pt x="15378" y="14819"/>
                    <a:pt x="13380" y="18135"/>
                    <a:pt x="10691" y="19983"/>
                  </a:cubicBezTo>
                  <a:cubicBezTo>
                    <a:pt x="9354" y="20903"/>
                    <a:pt x="7903" y="21385"/>
                    <a:pt x="6435" y="21398"/>
                  </a:cubicBezTo>
                  <a:cubicBezTo>
                    <a:pt x="4429" y="21405"/>
                    <a:pt x="2693" y="20093"/>
                    <a:pt x="1533" y="18013"/>
                  </a:cubicBezTo>
                  <a:cubicBezTo>
                    <a:pt x="1066" y="17178"/>
                    <a:pt x="698" y="16220"/>
                    <a:pt x="445" y="15196"/>
                  </a:cubicBezTo>
                  <a:cubicBezTo>
                    <a:pt x="-982" y="9437"/>
                    <a:pt x="1106" y="2805"/>
                    <a:pt x="5500" y="609"/>
                  </a:cubicBezTo>
                  <a:cubicBezTo>
                    <a:pt x="7107" y="-195"/>
                    <a:pt x="8821" y="-64"/>
                    <a:pt x="10502" y="215"/>
                  </a:cubicBezTo>
                  <a:cubicBezTo>
                    <a:pt x="12355" y="523"/>
                    <a:pt x="14249" y="975"/>
                    <a:pt x="16116" y="982"/>
                  </a:cubicBezTo>
                  <a:cubicBezTo>
                    <a:pt x="17636" y="988"/>
                    <a:pt x="19150" y="688"/>
                    <a:pt x="20618" y="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0789621-6D15-42ED-B580-2461405C2C59}"/>
                </a:ext>
              </a:extLst>
            </p:cNvPr>
            <p:cNvSpPr/>
            <p:nvPr/>
          </p:nvSpPr>
          <p:spPr>
            <a:xfrm>
              <a:off x="5219325" y="3319423"/>
              <a:ext cx="1569165" cy="15691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ECB59E-0908-4859-82AC-9A265491FA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E7443-7F95-4690-BA2C-73BDA664C3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7E8A66-219F-4418-8B85-5473AC708EF2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F5818CB-8D6D-45C1-AD62-2D87BD7E2D3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CDB142F-20E8-4C18-BBF2-0AC229D2504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9B4B96D-02AA-4C6C-83CC-F39E4608930B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FCA185-44BD-46CB-BED9-C36BCEC66E8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633C1BA-116A-4840-BAB6-3409E1A73C9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ACCCE11-04C1-48B2-B713-BD5B535F04BD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0BA2316-B55C-4BD2-B004-296118E1AB6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7BC7018-7BE1-46FD-B02E-797F70CE6BB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7D6C093-4BF6-4137-B25B-17619C347C2E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BBBA619-F739-47D5-888A-73AFE26FA6B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DD73A8-CE53-43AD-95DB-CFE2A41FF01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33" name="Graphic 32">
            <a:extLst>
              <a:ext uri="{FF2B5EF4-FFF2-40B4-BE49-F238E27FC236}">
                <a16:creationId xmlns:a16="http://schemas.microsoft.com/office/drawing/2014/main" id="{1EC92945-8552-43DC-A79E-67B855FCE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3570" y="2775774"/>
            <a:ext cx="344010" cy="34401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6EF6CAE5-46C8-47EF-A229-F14C9FAB2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6130" y="4661883"/>
            <a:ext cx="344010" cy="34401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B564720F-C838-4349-BD6B-404DB7DE62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63570" y="4645461"/>
            <a:ext cx="344010" cy="34401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794B5225-6C34-4A27-9981-EA94368E8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84420" y="2775774"/>
            <a:ext cx="344010" cy="34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4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BD6F0E0-DF79-414C-95DD-57198CE54860}"/>
              </a:ext>
            </a:extLst>
          </p:cNvPr>
          <p:cNvGrpSpPr/>
          <p:nvPr/>
        </p:nvGrpSpPr>
        <p:grpSpPr>
          <a:xfrm>
            <a:off x="4429330" y="2296082"/>
            <a:ext cx="3333342" cy="3191198"/>
            <a:chOff x="3893979" y="1702677"/>
            <a:chExt cx="4331017" cy="4146330"/>
          </a:xfrm>
        </p:grpSpPr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6FFF66BA-000D-444F-ACE6-808A98352FBA}"/>
                </a:ext>
              </a:extLst>
            </p:cNvPr>
            <p:cNvSpPr/>
            <p:nvPr/>
          </p:nvSpPr>
          <p:spPr>
            <a:xfrm>
              <a:off x="4211139" y="1907133"/>
              <a:ext cx="3737403" cy="3737403"/>
            </a:xfrm>
            <a:prstGeom prst="diamond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536FA9-3D59-4605-A216-7AA811694DE8}"/>
                </a:ext>
              </a:extLst>
            </p:cNvPr>
            <p:cNvGrpSpPr/>
            <p:nvPr/>
          </p:nvGrpSpPr>
          <p:grpSpPr>
            <a:xfrm>
              <a:off x="3893979" y="1702677"/>
              <a:ext cx="4331017" cy="4146330"/>
              <a:chOff x="3945880" y="2190944"/>
              <a:chExt cx="4141831" cy="3527521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C632FE3-EC32-4092-A3D7-70834A5FCBDD}"/>
                  </a:ext>
                </a:extLst>
              </p:cNvPr>
              <p:cNvGrpSpPr/>
              <p:nvPr/>
            </p:nvGrpSpPr>
            <p:grpSpPr>
              <a:xfrm>
                <a:off x="3945880" y="2190944"/>
                <a:ext cx="4141831" cy="1763764"/>
                <a:chOff x="3220666" y="2395895"/>
                <a:chExt cx="5677642" cy="1539972"/>
              </a:xfrm>
            </p:grpSpPr>
            <p:sp>
              <p:nvSpPr>
                <p:cNvPr id="19" name="Freeform 13">
                  <a:extLst>
                    <a:ext uri="{FF2B5EF4-FFF2-40B4-BE49-F238E27FC236}">
                      <a16:creationId xmlns:a16="http://schemas.microsoft.com/office/drawing/2014/main" id="{77F4219F-C91C-4797-9F7A-C28567052C42}"/>
                    </a:ext>
                  </a:extLst>
                </p:cNvPr>
                <p:cNvSpPr/>
                <p:nvPr/>
              </p:nvSpPr>
              <p:spPr>
                <a:xfrm>
                  <a:off x="6076816" y="2395895"/>
                  <a:ext cx="2821492" cy="1539966"/>
                </a:xfrm>
                <a:custGeom>
                  <a:avLst/>
                  <a:gdLst>
                    <a:gd name="connsiteX0" fmla="*/ 2104176 w 2821492"/>
                    <a:gd name="connsiteY0" fmla="*/ 25 h 1539966"/>
                    <a:gd name="connsiteX1" fmla="*/ 2249315 w 2821492"/>
                    <a:gd name="connsiteY1" fmla="*/ 51408 h 1539966"/>
                    <a:gd name="connsiteX2" fmla="*/ 2719922 w 2821492"/>
                    <a:gd name="connsiteY2" fmla="*/ 403780 h 1539966"/>
                    <a:gd name="connsiteX3" fmla="*/ 2702991 w 2821492"/>
                    <a:gd name="connsiteY3" fmla="*/ 717027 h 1539966"/>
                    <a:gd name="connsiteX4" fmla="*/ 1579592 w 2821492"/>
                    <a:gd name="connsiteY4" fmla="*/ 1369690 h 1539966"/>
                    <a:gd name="connsiteX5" fmla="*/ 1311421 w 2821492"/>
                    <a:gd name="connsiteY5" fmla="*/ 1521979 h 1539966"/>
                    <a:gd name="connsiteX6" fmla="*/ 1166338 w 2821492"/>
                    <a:gd name="connsiteY6" fmla="*/ 1521987 h 1539966"/>
                    <a:gd name="connsiteX7" fmla="*/ 0 w 2821492"/>
                    <a:gd name="connsiteY7" fmla="*/ 657733 h 1539966"/>
                    <a:gd name="connsiteX8" fmla="*/ 951285 w 2821492"/>
                    <a:gd name="connsiteY8" fmla="*/ 356032 h 1539966"/>
                    <a:gd name="connsiteX9" fmla="*/ 2056286 w 2821492"/>
                    <a:gd name="connsiteY9" fmla="*/ 6463 h 1539966"/>
                    <a:gd name="connsiteX10" fmla="*/ 2104176 w 2821492"/>
                    <a:gd name="connsiteY10" fmla="*/ 25 h 153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2" h="1539966">
                      <a:moveTo>
                        <a:pt x="2104176" y="25"/>
                      </a:moveTo>
                      <a:cubicBezTo>
                        <a:pt x="2154571" y="838"/>
                        <a:pt x="2210098" y="22044"/>
                        <a:pt x="2249315" y="51408"/>
                      </a:cubicBezTo>
                      <a:cubicBezTo>
                        <a:pt x="2410528" y="163065"/>
                        <a:pt x="2567397" y="280522"/>
                        <a:pt x="2719922" y="403780"/>
                      </a:cubicBezTo>
                      <a:cubicBezTo>
                        <a:pt x="2859362" y="508187"/>
                        <a:pt x="2856650" y="632905"/>
                        <a:pt x="2702991" y="717027"/>
                      </a:cubicBezTo>
                      <a:cubicBezTo>
                        <a:pt x="2330461" y="936031"/>
                        <a:pt x="1957932" y="1155036"/>
                        <a:pt x="1579592" y="1369690"/>
                      </a:cubicBezTo>
                      <a:cubicBezTo>
                        <a:pt x="1488265" y="1419003"/>
                        <a:pt x="1402748" y="1472666"/>
                        <a:pt x="1311421" y="1521979"/>
                      </a:cubicBezTo>
                      <a:cubicBezTo>
                        <a:pt x="1267929" y="1543734"/>
                        <a:pt x="1201198" y="1548089"/>
                        <a:pt x="1166338" y="1521987"/>
                      </a:cubicBezTo>
                      <a:cubicBezTo>
                        <a:pt x="784346" y="1245021"/>
                        <a:pt x="406698" y="962253"/>
                        <a:pt x="0" y="657733"/>
                      </a:cubicBezTo>
                      <a:cubicBezTo>
                        <a:pt x="321928" y="554749"/>
                        <a:pt x="633702" y="453215"/>
                        <a:pt x="951285" y="356032"/>
                      </a:cubicBezTo>
                      <a:cubicBezTo>
                        <a:pt x="1322515" y="235641"/>
                        <a:pt x="1689400" y="121052"/>
                        <a:pt x="2056286" y="6463"/>
                      </a:cubicBezTo>
                      <a:cubicBezTo>
                        <a:pt x="2071150" y="1749"/>
                        <a:pt x="2087378" y="-246"/>
                        <a:pt x="2104176" y="2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0" name="Freeform 17">
                  <a:extLst>
                    <a:ext uri="{FF2B5EF4-FFF2-40B4-BE49-F238E27FC236}">
                      <a16:creationId xmlns:a16="http://schemas.microsoft.com/office/drawing/2014/main" id="{ADAFED5C-AFFF-4B47-914D-D120BF21175C}"/>
                    </a:ext>
                  </a:extLst>
                </p:cNvPr>
                <p:cNvSpPr/>
                <p:nvPr/>
              </p:nvSpPr>
              <p:spPr>
                <a:xfrm>
                  <a:off x="3220666" y="2395900"/>
                  <a:ext cx="2821494" cy="1539967"/>
                </a:xfrm>
                <a:custGeom>
                  <a:avLst/>
                  <a:gdLst>
                    <a:gd name="connsiteX0" fmla="*/ 717317 w 2821494"/>
                    <a:gd name="connsiteY0" fmla="*/ 25 h 1539967"/>
                    <a:gd name="connsiteX1" fmla="*/ 765207 w 2821494"/>
                    <a:gd name="connsiteY1" fmla="*/ 6464 h 1539967"/>
                    <a:gd name="connsiteX2" fmla="*/ 1870208 w 2821494"/>
                    <a:gd name="connsiteY2" fmla="*/ 356032 h 1539967"/>
                    <a:gd name="connsiteX3" fmla="*/ 2821494 w 2821494"/>
                    <a:gd name="connsiteY3" fmla="*/ 657734 h 1539967"/>
                    <a:gd name="connsiteX4" fmla="*/ 1655156 w 2821494"/>
                    <a:gd name="connsiteY4" fmla="*/ 1521988 h 1539967"/>
                    <a:gd name="connsiteX5" fmla="*/ 1510073 w 2821494"/>
                    <a:gd name="connsiteY5" fmla="*/ 1521979 h 1539967"/>
                    <a:gd name="connsiteX6" fmla="*/ 1241901 w 2821494"/>
                    <a:gd name="connsiteY6" fmla="*/ 1369691 h 1539967"/>
                    <a:gd name="connsiteX7" fmla="*/ 118502 w 2821494"/>
                    <a:gd name="connsiteY7" fmla="*/ 717027 h 1539967"/>
                    <a:gd name="connsiteX8" fmla="*/ 101570 w 2821494"/>
                    <a:gd name="connsiteY8" fmla="*/ 403781 h 1539967"/>
                    <a:gd name="connsiteX9" fmla="*/ 572178 w 2821494"/>
                    <a:gd name="connsiteY9" fmla="*/ 51408 h 1539967"/>
                    <a:gd name="connsiteX10" fmla="*/ 717317 w 2821494"/>
                    <a:gd name="connsiteY10" fmla="*/ 25 h 153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4" h="1539967">
                      <a:moveTo>
                        <a:pt x="717317" y="25"/>
                      </a:moveTo>
                      <a:cubicBezTo>
                        <a:pt x="734115" y="-246"/>
                        <a:pt x="750344" y="1750"/>
                        <a:pt x="765207" y="6464"/>
                      </a:cubicBezTo>
                      <a:cubicBezTo>
                        <a:pt x="1132093" y="121053"/>
                        <a:pt x="1498979" y="235642"/>
                        <a:pt x="1870208" y="356032"/>
                      </a:cubicBezTo>
                      <a:cubicBezTo>
                        <a:pt x="2187792" y="453216"/>
                        <a:pt x="2499566" y="554750"/>
                        <a:pt x="2821494" y="657734"/>
                      </a:cubicBezTo>
                      <a:cubicBezTo>
                        <a:pt x="2414796" y="962254"/>
                        <a:pt x="2037148" y="1245022"/>
                        <a:pt x="1655156" y="1521988"/>
                      </a:cubicBezTo>
                      <a:cubicBezTo>
                        <a:pt x="1620296" y="1548090"/>
                        <a:pt x="1553564" y="1543735"/>
                        <a:pt x="1510073" y="1521979"/>
                      </a:cubicBezTo>
                      <a:cubicBezTo>
                        <a:pt x="1418745" y="1472667"/>
                        <a:pt x="1333228" y="1419004"/>
                        <a:pt x="1241901" y="1369691"/>
                      </a:cubicBezTo>
                      <a:cubicBezTo>
                        <a:pt x="863561" y="1155037"/>
                        <a:pt x="491032" y="936032"/>
                        <a:pt x="118502" y="717027"/>
                      </a:cubicBezTo>
                      <a:cubicBezTo>
                        <a:pt x="-35158" y="632906"/>
                        <a:pt x="-37869" y="508187"/>
                        <a:pt x="101570" y="403781"/>
                      </a:cubicBezTo>
                      <a:cubicBezTo>
                        <a:pt x="254096" y="280522"/>
                        <a:pt x="410965" y="163065"/>
                        <a:pt x="572178" y="51408"/>
                      </a:cubicBezTo>
                      <a:cubicBezTo>
                        <a:pt x="611395" y="22044"/>
                        <a:pt x="666922" y="838"/>
                        <a:pt x="717317" y="2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D3A5CC92-CD19-49CE-91E6-3D4D6054F5D3}"/>
                  </a:ext>
                </a:extLst>
              </p:cNvPr>
              <p:cNvGrpSpPr/>
              <p:nvPr/>
            </p:nvGrpSpPr>
            <p:grpSpPr>
              <a:xfrm flipV="1">
                <a:off x="3945880" y="3954701"/>
                <a:ext cx="4141831" cy="1763764"/>
                <a:chOff x="3220666" y="2395895"/>
                <a:chExt cx="5677642" cy="1539972"/>
              </a:xfrm>
            </p:grpSpPr>
            <p:sp>
              <p:nvSpPr>
                <p:cNvPr id="17" name="Freeform 19">
                  <a:extLst>
                    <a:ext uri="{FF2B5EF4-FFF2-40B4-BE49-F238E27FC236}">
                      <a16:creationId xmlns:a16="http://schemas.microsoft.com/office/drawing/2014/main" id="{8297498B-D964-41A4-96E6-2B58D9E6089E}"/>
                    </a:ext>
                  </a:extLst>
                </p:cNvPr>
                <p:cNvSpPr/>
                <p:nvPr/>
              </p:nvSpPr>
              <p:spPr>
                <a:xfrm>
                  <a:off x="6076816" y="2395895"/>
                  <a:ext cx="2821492" cy="1539966"/>
                </a:xfrm>
                <a:custGeom>
                  <a:avLst/>
                  <a:gdLst>
                    <a:gd name="connsiteX0" fmla="*/ 2104176 w 2821492"/>
                    <a:gd name="connsiteY0" fmla="*/ 25 h 1539966"/>
                    <a:gd name="connsiteX1" fmla="*/ 2249315 w 2821492"/>
                    <a:gd name="connsiteY1" fmla="*/ 51408 h 1539966"/>
                    <a:gd name="connsiteX2" fmla="*/ 2719922 w 2821492"/>
                    <a:gd name="connsiteY2" fmla="*/ 403780 h 1539966"/>
                    <a:gd name="connsiteX3" fmla="*/ 2702991 w 2821492"/>
                    <a:gd name="connsiteY3" fmla="*/ 717027 h 1539966"/>
                    <a:gd name="connsiteX4" fmla="*/ 1579592 w 2821492"/>
                    <a:gd name="connsiteY4" fmla="*/ 1369690 h 1539966"/>
                    <a:gd name="connsiteX5" fmla="*/ 1311421 w 2821492"/>
                    <a:gd name="connsiteY5" fmla="*/ 1521979 h 1539966"/>
                    <a:gd name="connsiteX6" fmla="*/ 1166338 w 2821492"/>
                    <a:gd name="connsiteY6" fmla="*/ 1521987 h 1539966"/>
                    <a:gd name="connsiteX7" fmla="*/ 0 w 2821492"/>
                    <a:gd name="connsiteY7" fmla="*/ 657733 h 1539966"/>
                    <a:gd name="connsiteX8" fmla="*/ 951285 w 2821492"/>
                    <a:gd name="connsiteY8" fmla="*/ 356032 h 1539966"/>
                    <a:gd name="connsiteX9" fmla="*/ 2056286 w 2821492"/>
                    <a:gd name="connsiteY9" fmla="*/ 6463 h 1539966"/>
                    <a:gd name="connsiteX10" fmla="*/ 2104176 w 2821492"/>
                    <a:gd name="connsiteY10" fmla="*/ 25 h 153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2" h="1539966">
                      <a:moveTo>
                        <a:pt x="2104176" y="25"/>
                      </a:moveTo>
                      <a:cubicBezTo>
                        <a:pt x="2154571" y="838"/>
                        <a:pt x="2210098" y="22044"/>
                        <a:pt x="2249315" y="51408"/>
                      </a:cubicBezTo>
                      <a:cubicBezTo>
                        <a:pt x="2410528" y="163065"/>
                        <a:pt x="2567397" y="280522"/>
                        <a:pt x="2719922" y="403780"/>
                      </a:cubicBezTo>
                      <a:cubicBezTo>
                        <a:pt x="2859362" y="508187"/>
                        <a:pt x="2856650" y="632905"/>
                        <a:pt x="2702991" y="717027"/>
                      </a:cubicBezTo>
                      <a:cubicBezTo>
                        <a:pt x="2330461" y="936031"/>
                        <a:pt x="1957932" y="1155036"/>
                        <a:pt x="1579592" y="1369690"/>
                      </a:cubicBezTo>
                      <a:cubicBezTo>
                        <a:pt x="1488265" y="1419003"/>
                        <a:pt x="1402748" y="1472666"/>
                        <a:pt x="1311421" y="1521979"/>
                      </a:cubicBezTo>
                      <a:cubicBezTo>
                        <a:pt x="1267929" y="1543734"/>
                        <a:pt x="1201198" y="1548089"/>
                        <a:pt x="1166338" y="1521987"/>
                      </a:cubicBezTo>
                      <a:cubicBezTo>
                        <a:pt x="784346" y="1245021"/>
                        <a:pt x="406698" y="962253"/>
                        <a:pt x="0" y="657733"/>
                      </a:cubicBezTo>
                      <a:cubicBezTo>
                        <a:pt x="321928" y="554749"/>
                        <a:pt x="633702" y="453215"/>
                        <a:pt x="951285" y="356032"/>
                      </a:cubicBezTo>
                      <a:cubicBezTo>
                        <a:pt x="1322515" y="235641"/>
                        <a:pt x="1689400" y="121052"/>
                        <a:pt x="2056286" y="6463"/>
                      </a:cubicBezTo>
                      <a:cubicBezTo>
                        <a:pt x="2071150" y="1749"/>
                        <a:pt x="2087378" y="-246"/>
                        <a:pt x="2104176" y="2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8" name="Freeform 20">
                  <a:extLst>
                    <a:ext uri="{FF2B5EF4-FFF2-40B4-BE49-F238E27FC236}">
                      <a16:creationId xmlns:a16="http://schemas.microsoft.com/office/drawing/2014/main" id="{0AE56BF7-C27D-4FE6-91D7-A1240EF3BD64}"/>
                    </a:ext>
                  </a:extLst>
                </p:cNvPr>
                <p:cNvSpPr/>
                <p:nvPr/>
              </p:nvSpPr>
              <p:spPr>
                <a:xfrm>
                  <a:off x="3220666" y="2395900"/>
                  <a:ext cx="2821494" cy="1539967"/>
                </a:xfrm>
                <a:custGeom>
                  <a:avLst/>
                  <a:gdLst>
                    <a:gd name="connsiteX0" fmla="*/ 717317 w 2821494"/>
                    <a:gd name="connsiteY0" fmla="*/ 25 h 1539967"/>
                    <a:gd name="connsiteX1" fmla="*/ 765207 w 2821494"/>
                    <a:gd name="connsiteY1" fmla="*/ 6464 h 1539967"/>
                    <a:gd name="connsiteX2" fmla="*/ 1870208 w 2821494"/>
                    <a:gd name="connsiteY2" fmla="*/ 356032 h 1539967"/>
                    <a:gd name="connsiteX3" fmla="*/ 2821494 w 2821494"/>
                    <a:gd name="connsiteY3" fmla="*/ 657734 h 1539967"/>
                    <a:gd name="connsiteX4" fmla="*/ 1655156 w 2821494"/>
                    <a:gd name="connsiteY4" fmla="*/ 1521988 h 1539967"/>
                    <a:gd name="connsiteX5" fmla="*/ 1510073 w 2821494"/>
                    <a:gd name="connsiteY5" fmla="*/ 1521979 h 1539967"/>
                    <a:gd name="connsiteX6" fmla="*/ 1241901 w 2821494"/>
                    <a:gd name="connsiteY6" fmla="*/ 1369691 h 1539967"/>
                    <a:gd name="connsiteX7" fmla="*/ 118502 w 2821494"/>
                    <a:gd name="connsiteY7" fmla="*/ 717027 h 1539967"/>
                    <a:gd name="connsiteX8" fmla="*/ 101570 w 2821494"/>
                    <a:gd name="connsiteY8" fmla="*/ 403781 h 1539967"/>
                    <a:gd name="connsiteX9" fmla="*/ 572178 w 2821494"/>
                    <a:gd name="connsiteY9" fmla="*/ 51408 h 1539967"/>
                    <a:gd name="connsiteX10" fmla="*/ 717317 w 2821494"/>
                    <a:gd name="connsiteY10" fmla="*/ 25 h 153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21494" h="1539967">
                      <a:moveTo>
                        <a:pt x="717317" y="25"/>
                      </a:moveTo>
                      <a:cubicBezTo>
                        <a:pt x="734115" y="-246"/>
                        <a:pt x="750344" y="1750"/>
                        <a:pt x="765207" y="6464"/>
                      </a:cubicBezTo>
                      <a:cubicBezTo>
                        <a:pt x="1132093" y="121053"/>
                        <a:pt x="1498979" y="235642"/>
                        <a:pt x="1870208" y="356032"/>
                      </a:cubicBezTo>
                      <a:cubicBezTo>
                        <a:pt x="2187792" y="453216"/>
                        <a:pt x="2499566" y="554750"/>
                        <a:pt x="2821494" y="657734"/>
                      </a:cubicBezTo>
                      <a:cubicBezTo>
                        <a:pt x="2414796" y="962254"/>
                        <a:pt x="2037148" y="1245022"/>
                        <a:pt x="1655156" y="1521988"/>
                      </a:cubicBezTo>
                      <a:cubicBezTo>
                        <a:pt x="1620296" y="1548090"/>
                        <a:pt x="1553564" y="1543735"/>
                        <a:pt x="1510073" y="1521979"/>
                      </a:cubicBezTo>
                      <a:cubicBezTo>
                        <a:pt x="1418745" y="1472667"/>
                        <a:pt x="1333228" y="1419004"/>
                        <a:pt x="1241901" y="1369691"/>
                      </a:cubicBezTo>
                      <a:cubicBezTo>
                        <a:pt x="863561" y="1155037"/>
                        <a:pt x="491032" y="936032"/>
                        <a:pt x="118502" y="717027"/>
                      </a:cubicBezTo>
                      <a:cubicBezTo>
                        <a:pt x="-35158" y="632906"/>
                        <a:pt x="-37869" y="508187"/>
                        <a:pt x="101570" y="403781"/>
                      </a:cubicBezTo>
                      <a:cubicBezTo>
                        <a:pt x="254096" y="280522"/>
                        <a:pt x="410965" y="163065"/>
                        <a:pt x="572178" y="51408"/>
                      </a:cubicBezTo>
                      <a:cubicBezTo>
                        <a:pt x="611395" y="22044"/>
                        <a:pt x="666922" y="838"/>
                        <a:pt x="717317" y="25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</p:grp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5B1EC667-E7D7-4F48-A542-18C982FB9DC0}"/>
                </a:ext>
              </a:extLst>
            </p:cNvPr>
            <p:cNvSpPr/>
            <p:nvPr/>
          </p:nvSpPr>
          <p:spPr>
            <a:xfrm>
              <a:off x="4796997" y="2490952"/>
              <a:ext cx="2565689" cy="256568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F059E125-DDDF-47D9-A3FC-31F30FE61824}"/>
                </a:ext>
              </a:extLst>
            </p:cNvPr>
            <p:cNvSpPr/>
            <p:nvPr/>
          </p:nvSpPr>
          <p:spPr>
            <a:xfrm>
              <a:off x="5037992" y="2728719"/>
              <a:ext cx="2083696" cy="2083696"/>
            </a:xfrm>
            <a:prstGeom prst="diamond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</p:grp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F892855-F247-4FC3-9B10-508020748B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Four Point Infographic</a:t>
            </a:r>
            <a:endParaRPr lang="en-ID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0789F47-DAEF-4A1F-8BB9-FF514914FF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11C37B-EAD6-4938-8280-98364D2D13B7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0F9469-C1DC-4596-8310-9AD9E8622E2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279079D-7FFC-41D6-97DC-27049AACF19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458DF05-FF2E-4D8E-928C-EBBB7F727928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99732C7-F216-4008-A037-93FFE074F6C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52CCF6A-2C13-4F14-95F5-3B2B5D21D6E6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837F6AC-2E6E-40FC-9080-8968307715A2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8B96F70-BBE6-4919-9380-3833770B12A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C551C33-CC41-4D8A-8790-54846F195C4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28E65-3991-456C-9044-CD2451565317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B1C969D-9C5A-4177-90A3-7D0377C7C2B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E0FF40-6715-4302-ACBA-11503B279BB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5" name="Arc 34">
            <a:extLst>
              <a:ext uri="{FF2B5EF4-FFF2-40B4-BE49-F238E27FC236}">
                <a16:creationId xmlns:a16="http://schemas.microsoft.com/office/drawing/2014/main" id="{948C45CA-14D1-45D8-8A53-0E3F3F35755A}"/>
              </a:ext>
            </a:extLst>
          </p:cNvPr>
          <p:cNvSpPr/>
          <p:nvPr/>
        </p:nvSpPr>
        <p:spPr>
          <a:xfrm flipH="1" flipV="1">
            <a:off x="2924466" y="1706812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428C001C-0437-4C54-9EA0-1885E5BE8D31}"/>
              </a:ext>
            </a:extLst>
          </p:cNvPr>
          <p:cNvSpPr/>
          <p:nvPr/>
        </p:nvSpPr>
        <p:spPr>
          <a:xfrm flipH="1">
            <a:off x="2924466" y="4288909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6A2336AB-061A-46CC-BBA1-9720AF7A8991}"/>
              </a:ext>
            </a:extLst>
          </p:cNvPr>
          <p:cNvSpPr/>
          <p:nvPr/>
        </p:nvSpPr>
        <p:spPr>
          <a:xfrm flipV="1">
            <a:off x="7489603" y="1706812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Arc 37">
            <a:extLst>
              <a:ext uri="{FF2B5EF4-FFF2-40B4-BE49-F238E27FC236}">
                <a16:creationId xmlns:a16="http://schemas.microsoft.com/office/drawing/2014/main" id="{D73DD86A-CD7A-4221-A71D-4FE0A3123E2B}"/>
              </a:ext>
            </a:extLst>
          </p:cNvPr>
          <p:cNvSpPr/>
          <p:nvPr/>
        </p:nvSpPr>
        <p:spPr>
          <a:xfrm>
            <a:off x="7489603" y="4288909"/>
            <a:ext cx="1860738" cy="1860738"/>
          </a:xfrm>
          <a:prstGeom prst="arc">
            <a:avLst>
              <a:gd name="adj1" fmla="val 13335130"/>
              <a:gd name="adj2" fmla="val 19430942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4F846046-7086-4468-962A-5992B0C0A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7483" y="4791958"/>
            <a:ext cx="228600" cy="2286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431ACEA7-770C-4F43-99B4-98A937F29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57921" y="2832595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95B88EA3-21FF-4535-8A83-63273DA6D5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37483" y="2813284"/>
            <a:ext cx="228600" cy="2286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E1BBE4DA-A884-4153-8E99-B63D7FA1C2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65702" y="47919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6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A9727AA-C9C5-4C29-BE85-F28BF78FC5FC}"/>
              </a:ext>
            </a:extLst>
          </p:cNvPr>
          <p:cNvSpPr/>
          <p:nvPr/>
        </p:nvSpPr>
        <p:spPr>
          <a:xfrm>
            <a:off x="5526045" y="3341091"/>
            <a:ext cx="1133809" cy="11338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CEC6E35-EBF3-450B-A90E-3906DB518EE9}"/>
              </a:ext>
            </a:extLst>
          </p:cNvPr>
          <p:cNvSpPr/>
          <p:nvPr/>
        </p:nvSpPr>
        <p:spPr>
          <a:xfrm>
            <a:off x="5610525" y="3416721"/>
            <a:ext cx="982548" cy="982549"/>
          </a:xfrm>
          <a:prstGeom prst="ellipse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3360A8D-D964-4081-B2BE-0545BF319D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8F6DDD4-128A-4EB0-BFB9-8D3E03889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BF48FB-AF74-4902-9BD5-2F70738A6FDC}"/>
              </a:ext>
            </a:extLst>
          </p:cNvPr>
          <p:cNvGrpSpPr/>
          <p:nvPr/>
        </p:nvGrpSpPr>
        <p:grpSpPr>
          <a:xfrm>
            <a:off x="8555634" y="2044567"/>
            <a:ext cx="2640956" cy="3694228"/>
            <a:chOff x="8555634" y="2044567"/>
            <a:chExt cx="2640956" cy="369422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55AD649-4E0D-4549-B299-4D389CF858BF}"/>
                </a:ext>
              </a:extLst>
            </p:cNvPr>
            <p:cNvGrpSpPr/>
            <p:nvPr/>
          </p:nvGrpSpPr>
          <p:grpSpPr>
            <a:xfrm>
              <a:off x="8555634" y="2044567"/>
              <a:ext cx="2635401" cy="998801"/>
              <a:chOff x="1249625" y="1970611"/>
              <a:chExt cx="2635401" cy="99880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917DAF7-E5EB-4C3F-A7D8-D1810D70F2F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0A46A8B-3742-4363-8FB1-E3681522C8D8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A681221-87D9-4CA9-A462-EDF9F7E18429}"/>
                </a:ext>
              </a:extLst>
            </p:cNvPr>
            <p:cNvGrpSpPr/>
            <p:nvPr/>
          </p:nvGrpSpPr>
          <p:grpSpPr>
            <a:xfrm>
              <a:off x="8561189" y="4739994"/>
              <a:ext cx="2635401" cy="998801"/>
              <a:chOff x="1249625" y="1970611"/>
              <a:chExt cx="2635401" cy="998801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2C4D619-EDB7-4563-B3A2-2518BE176676}"/>
                  </a:ext>
                </a:extLst>
              </p:cNvPr>
              <p:cNvSpPr txBox="1"/>
              <p:nvPr/>
            </p:nvSpPr>
            <p:spPr>
              <a:xfrm>
                <a:off x="1249625" y="2352576"/>
                <a:ext cx="2635401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Quis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autem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vel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eum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iure</a:t>
                </a:r>
                <a:r>
                  <a:rPr lang="en-ID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 </a:t>
                </a:r>
                <a:r>
                  <a:rPr lang="en-ID" sz="1200" b="0" i="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</a:rPr>
                  <a:t>reprehenderit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5CB8C95-22D4-4C5F-B2F8-47D7C857BD7E}"/>
                  </a:ext>
                </a:extLst>
              </p:cNvPr>
              <p:cNvSpPr txBox="1"/>
              <p:nvPr/>
            </p:nvSpPr>
            <p:spPr>
              <a:xfrm>
                <a:off x="1249625" y="1970611"/>
                <a:ext cx="1701919" cy="423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b="0" i="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latin typeface="+mj-lt"/>
                  </a:rPr>
                  <a:t>Title Here</a:t>
                </a:r>
                <a:endParaRPr lang="en-ID" sz="16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endParaRPr>
              </a:p>
            </p:txBody>
          </p:sp>
        </p:grpSp>
      </p:grpSp>
      <p:sp>
        <p:nvSpPr>
          <p:cNvPr id="32" name="Arc 31">
            <a:extLst>
              <a:ext uri="{FF2B5EF4-FFF2-40B4-BE49-F238E27FC236}">
                <a16:creationId xmlns:a16="http://schemas.microsoft.com/office/drawing/2014/main" id="{F89D247F-E27D-4923-982B-F752A307F5B9}"/>
              </a:ext>
            </a:extLst>
          </p:cNvPr>
          <p:cNvSpPr/>
          <p:nvPr/>
        </p:nvSpPr>
        <p:spPr>
          <a:xfrm>
            <a:off x="7168591" y="1930548"/>
            <a:ext cx="1860738" cy="1860738"/>
          </a:xfrm>
          <a:prstGeom prst="arc">
            <a:avLst>
              <a:gd name="adj1" fmla="val 11769592"/>
              <a:gd name="adj2" fmla="val 17943677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F0756E9C-8F48-45FC-9E3D-43998833946E}"/>
              </a:ext>
            </a:extLst>
          </p:cNvPr>
          <p:cNvSpPr/>
          <p:nvPr/>
        </p:nvSpPr>
        <p:spPr>
          <a:xfrm flipV="1">
            <a:off x="7168591" y="3642615"/>
            <a:ext cx="1860738" cy="1860738"/>
          </a:xfrm>
          <a:prstGeom prst="arc">
            <a:avLst>
              <a:gd name="adj1" fmla="val 13256862"/>
              <a:gd name="adj2" fmla="val 17214658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Arc 34">
            <a:extLst>
              <a:ext uri="{FF2B5EF4-FFF2-40B4-BE49-F238E27FC236}">
                <a16:creationId xmlns:a16="http://schemas.microsoft.com/office/drawing/2014/main" id="{2C5353D7-4575-4E31-B0D2-3E70C48CD776}"/>
              </a:ext>
            </a:extLst>
          </p:cNvPr>
          <p:cNvSpPr/>
          <p:nvPr/>
        </p:nvSpPr>
        <p:spPr>
          <a:xfrm flipH="1">
            <a:off x="3112157" y="1930548"/>
            <a:ext cx="1860738" cy="1860738"/>
          </a:xfrm>
          <a:prstGeom prst="arc">
            <a:avLst>
              <a:gd name="adj1" fmla="val 11769592"/>
              <a:gd name="adj2" fmla="val 17943677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5051B471-2CA7-4CC6-8111-CAA5E74F3E22}"/>
              </a:ext>
            </a:extLst>
          </p:cNvPr>
          <p:cNvSpPr/>
          <p:nvPr/>
        </p:nvSpPr>
        <p:spPr>
          <a:xfrm flipH="1" flipV="1">
            <a:off x="3112157" y="3642615"/>
            <a:ext cx="1860738" cy="1860738"/>
          </a:xfrm>
          <a:prstGeom prst="arc">
            <a:avLst>
              <a:gd name="adj1" fmla="val 13256862"/>
              <a:gd name="adj2" fmla="val 17214658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AEA6619-4BC6-4391-81CE-85D037DCAADA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FDE8FDB-190B-438B-B34E-B31BBC05584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A30CCF9-DF67-4E6B-8E5C-A7C033FA7C6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88E7EE7-97E4-43BC-BF1D-891506A1A3F7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AAF7907-6D90-4BA4-BDFD-0D9E046BE58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A97410D-9479-43C8-9549-4E5305FB0A5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F02241D-A483-4AB2-9313-C29324BD9FA4}"/>
              </a:ext>
            </a:extLst>
          </p:cNvPr>
          <p:cNvGrpSpPr/>
          <p:nvPr/>
        </p:nvGrpSpPr>
        <p:grpSpPr>
          <a:xfrm>
            <a:off x="4688367" y="2481550"/>
            <a:ext cx="2815640" cy="2821009"/>
            <a:chOff x="4688367" y="2481550"/>
            <a:chExt cx="2815640" cy="2821009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E233EA4-99B9-44CF-9876-1D26D3614D66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430289" y="3572894"/>
              <a:ext cx="1066304" cy="1729665"/>
            </a:xfrm>
            <a:custGeom>
              <a:avLst/>
              <a:gdLst>
                <a:gd name="T0" fmla="*/ 217 w 226"/>
                <a:gd name="T1" fmla="*/ 0 h 367"/>
                <a:gd name="T2" fmla="*/ 0 w 226"/>
                <a:gd name="T3" fmla="*/ 0 h 367"/>
                <a:gd name="T4" fmla="*/ 0 w 226"/>
                <a:gd name="T5" fmla="*/ 367 h 367"/>
                <a:gd name="T6" fmla="*/ 226 w 226"/>
                <a:gd name="T7" fmla="*/ 74 h 367"/>
                <a:gd name="T8" fmla="*/ 217 w 226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367">
                  <a:moveTo>
                    <a:pt x="2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130" y="333"/>
                    <a:pt x="226" y="215"/>
                    <a:pt x="226" y="74"/>
                  </a:cubicBezTo>
                  <a:cubicBezTo>
                    <a:pt x="226" y="49"/>
                    <a:pt x="223" y="24"/>
                    <a:pt x="217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540CD369-6590-419E-8513-C90ED8E7C92E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688367" y="4225417"/>
              <a:ext cx="1729664" cy="1069824"/>
            </a:xfrm>
            <a:custGeom>
              <a:avLst/>
              <a:gdLst>
                <a:gd name="T0" fmla="*/ 217 w 367"/>
                <a:gd name="T1" fmla="*/ 0 h 227"/>
                <a:gd name="T2" fmla="*/ 0 w 367"/>
                <a:gd name="T3" fmla="*/ 0 h 227"/>
                <a:gd name="T4" fmla="*/ 292 w 367"/>
                <a:gd name="T5" fmla="*/ 227 h 227"/>
                <a:gd name="T6" fmla="*/ 367 w 367"/>
                <a:gd name="T7" fmla="*/ 218 h 227"/>
                <a:gd name="T8" fmla="*/ 367 w 367"/>
                <a:gd name="T9" fmla="*/ 0 h 227"/>
                <a:gd name="T10" fmla="*/ 217 w 3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227">
                  <a:moveTo>
                    <a:pt x="2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3" y="130"/>
                    <a:pt x="151" y="227"/>
                    <a:pt x="292" y="227"/>
                  </a:cubicBezTo>
                  <a:cubicBezTo>
                    <a:pt x="318" y="227"/>
                    <a:pt x="343" y="224"/>
                    <a:pt x="367" y="218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217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5F8EE77-2ACE-4691-81F0-A41672AB9E00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690503" y="2481550"/>
              <a:ext cx="1069823" cy="1731425"/>
            </a:xfrm>
            <a:custGeom>
              <a:avLst/>
              <a:gdLst>
                <a:gd name="T0" fmla="*/ 0 w 227"/>
                <a:gd name="T1" fmla="*/ 292 h 367"/>
                <a:gd name="T2" fmla="*/ 10 w 227"/>
                <a:gd name="T3" fmla="*/ 367 h 367"/>
                <a:gd name="T4" fmla="*/ 227 w 227"/>
                <a:gd name="T5" fmla="*/ 367 h 367"/>
                <a:gd name="T6" fmla="*/ 227 w 227"/>
                <a:gd name="T7" fmla="*/ 0 h 367"/>
                <a:gd name="T8" fmla="*/ 0 w 227"/>
                <a:gd name="T9" fmla="*/ 29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367">
                  <a:moveTo>
                    <a:pt x="0" y="292"/>
                  </a:moveTo>
                  <a:cubicBezTo>
                    <a:pt x="0" y="318"/>
                    <a:pt x="4" y="343"/>
                    <a:pt x="10" y="367"/>
                  </a:cubicBezTo>
                  <a:cubicBezTo>
                    <a:pt x="227" y="367"/>
                    <a:pt x="227" y="367"/>
                    <a:pt x="227" y="367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97" y="33"/>
                    <a:pt x="0" y="152"/>
                    <a:pt x="0" y="29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D12C318-3250-4065-9DCB-A414B993403E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772583" y="2488962"/>
              <a:ext cx="1731424" cy="1071583"/>
            </a:xfrm>
            <a:custGeom>
              <a:avLst/>
              <a:gdLst>
                <a:gd name="T0" fmla="*/ 75 w 367"/>
                <a:gd name="T1" fmla="*/ 0 h 227"/>
                <a:gd name="T2" fmla="*/ 0 w 367"/>
                <a:gd name="T3" fmla="*/ 9 h 227"/>
                <a:gd name="T4" fmla="*/ 0 w 367"/>
                <a:gd name="T5" fmla="*/ 227 h 227"/>
                <a:gd name="T6" fmla="*/ 367 w 367"/>
                <a:gd name="T7" fmla="*/ 227 h 227"/>
                <a:gd name="T8" fmla="*/ 75 w 367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27">
                  <a:moveTo>
                    <a:pt x="75" y="0"/>
                  </a:moveTo>
                  <a:cubicBezTo>
                    <a:pt x="49" y="0"/>
                    <a:pt x="24" y="3"/>
                    <a:pt x="0" y="9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367" y="227"/>
                    <a:pt x="367" y="227"/>
                    <a:pt x="367" y="227"/>
                  </a:cubicBezTo>
                  <a:cubicBezTo>
                    <a:pt x="334" y="96"/>
                    <a:pt x="216" y="0"/>
                    <a:pt x="75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444303D-ADC5-408A-B9C5-6130318EA461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439850" y="3564153"/>
              <a:ext cx="561305" cy="1196513"/>
            </a:xfrm>
            <a:custGeom>
              <a:avLst/>
              <a:gdLst>
                <a:gd name="T0" fmla="*/ 119 w 119"/>
                <a:gd name="T1" fmla="*/ 74 h 254"/>
                <a:gd name="T2" fmla="*/ 0 w 119"/>
                <a:gd name="T3" fmla="*/ 254 h 254"/>
                <a:gd name="T4" fmla="*/ 0 w 119"/>
                <a:gd name="T5" fmla="*/ 0 h 254"/>
                <a:gd name="T6" fmla="*/ 104 w 119"/>
                <a:gd name="T7" fmla="*/ 0 h 254"/>
                <a:gd name="T8" fmla="*/ 119 w 119"/>
                <a:gd name="T9" fmla="*/ 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54">
                  <a:moveTo>
                    <a:pt x="119" y="74"/>
                  </a:moveTo>
                  <a:cubicBezTo>
                    <a:pt x="119" y="155"/>
                    <a:pt x="70" y="225"/>
                    <a:pt x="0" y="2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4" y="23"/>
                    <a:pt x="119" y="48"/>
                    <a:pt x="119" y="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989C9552-0B93-484A-852E-F8BE2FE7CD50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224952" y="4234884"/>
              <a:ext cx="1201791" cy="566584"/>
            </a:xfrm>
            <a:custGeom>
              <a:avLst/>
              <a:gdLst>
                <a:gd name="T0" fmla="*/ 255 w 255"/>
                <a:gd name="T1" fmla="*/ 0 h 120"/>
                <a:gd name="T2" fmla="*/ 255 w 255"/>
                <a:gd name="T3" fmla="*/ 105 h 120"/>
                <a:gd name="T4" fmla="*/ 180 w 255"/>
                <a:gd name="T5" fmla="*/ 120 h 120"/>
                <a:gd name="T6" fmla="*/ 0 w 255"/>
                <a:gd name="T7" fmla="*/ 0 h 120"/>
                <a:gd name="T8" fmla="*/ 255 w 255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0">
                  <a:moveTo>
                    <a:pt x="255" y="0"/>
                  </a:moveTo>
                  <a:cubicBezTo>
                    <a:pt x="255" y="105"/>
                    <a:pt x="255" y="105"/>
                    <a:pt x="255" y="105"/>
                  </a:cubicBezTo>
                  <a:cubicBezTo>
                    <a:pt x="232" y="115"/>
                    <a:pt x="206" y="120"/>
                    <a:pt x="180" y="120"/>
                  </a:cubicBezTo>
                  <a:cubicBezTo>
                    <a:pt x="99" y="120"/>
                    <a:pt x="30" y="70"/>
                    <a:pt x="0" y="0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67A4A168-EA24-4897-A685-45F880EE12A4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189459" y="3023505"/>
              <a:ext cx="561305" cy="1198272"/>
            </a:xfrm>
            <a:custGeom>
              <a:avLst/>
              <a:gdLst>
                <a:gd name="T0" fmla="*/ 119 w 119"/>
                <a:gd name="T1" fmla="*/ 0 h 254"/>
                <a:gd name="T2" fmla="*/ 119 w 119"/>
                <a:gd name="T3" fmla="*/ 254 h 254"/>
                <a:gd name="T4" fmla="*/ 14 w 119"/>
                <a:gd name="T5" fmla="*/ 254 h 254"/>
                <a:gd name="T6" fmla="*/ 0 w 119"/>
                <a:gd name="T7" fmla="*/ 179 h 254"/>
                <a:gd name="T8" fmla="*/ 119 w 119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54">
                  <a:moveTo>
                    <a:pt x="119" y="0"/>
                  </a:moveTo>
                  <a:cubicBezTo>
                    <a:pt x="119" y="254"/>
                    <a:pt x="119" y="254"/>
                    <a:pt x="119" y="254"/>
                  </a:cubicBezTo>
                  <a:cubicBezTo>
                    <a:pt x="14" y="254"/>
                    <a:pt x="14" y="254"/>
                    <a:pt x="14" y="254"/>
                  </a:cubicBezTo>
                  <a:cubicBezTo>
                    <a:pt x="5" y="231"/>
                    <a:pt x="0" y="206"/>
                    <a:pt x="0" y="179"/>
                  </a:cubicBezTo>
                  <a:cubicBezTo>
                    <a:pt x="0" y="99"/>
                    <a:pt x="49" y="29"/>
                    <a:pt x="1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3F778F81-EBDD-4B92-98A9-95370EACAFAA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5763842" y="2984400"/>
              <a:ext cx="1198272" cy="566584"/>
            </a:xfrm>
            <a:custGeom>
              <a:avLst/>
              <a:gdLst>
                <a:gd name="T0" fmla="*/ 254 w 254"/>
                <a:gd name="T1" fmla="*/ 120 h 120"/>
                <a:gd name="T2" fmla="*/ 0 w 254"/>
                <a:gd name="T3" fmla="*/ 120 h 120"/>
                <a:gd name="T4" fmla="*/ 0 w 254"/>
                <a:gd name="T5" fmla="*/ 15 h 120"/>
                <a:gd name="T6" fmla="*/ 75 w 254"/>
                <a:gd name="T7" fmla="*/ 0 h 120"/>
                <a:gd name="T8" fmla="*/ 254 w 254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20">
                  <a:moveTo>
                    <a:pt x="254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5"/>
                    <a:pt x="48" y="0"/>
                    <a:pt x="75" y="0"/>
                  </a:cubicBezTo>
                  <a:cubicBezTo>
                    <a:pt x="156" y="0"/>
                    <a:pt x="225" y="49"/>
                    <a:pt x="254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3A4C8D38-F735-41B9-9E9D-5CEA5E2E0C36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763565" y="2529654"/>
              <a:ext cx="1168359" cy="988883"/>
            </a:xfrm>
            <a:custGeom>
              <a:avLst/>
              <a:gdLst>
                <a:gd name="T0" fmla="*/ 248 w 248"/>
                <a:gd name="T1" fmla="*/ 210 h 210"/>
                <a:gd name="T2" fmla="*/ 59 w 248"/>
                <a:gd name="T3" fmla="*/ 21 h 210"/>
                <a:gd name="T4" fmla="*/ 0 w 248"/>
                <a:gd name="T5" fmla="*/ 45 h 210"/>
                <a:gd name="T6" fmla="*/ 0 w 248"/>
                <a:gd name="T7" fmla="*/ 210 h 210"/>
                <a:gd name="T8" fmla="*/ 248 w 248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10">
                  <a:moveTo>
                    <a:pt x="248" y="210"/>
                  </a:moveTo>
                  <a:cubicBezTo>
                    <a:pt x="59" y="21"/>
                    <a:pt x="59" y="21"/>
                    <a:pt x="59" y="21"/>
                  </a:cubicBezTo>
                  <a:cubicBezTo>
                    <a:pt x="37" y="0"/>
                    <a:pt x="0" y="15"/>
                    <a:pt x="0" y="45"/>
                  </a:cubicBezTo>
                  <a:cubicBezTo>
                    <a:pt x="0" y="210"/>
                    <a:pt x="0" y="210"/>
                    <a:pt x="0" y="210"/>
                  </a:cubicBezTo>
                  <a:lnTo>
                    <a:pt x="248" y="2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6AFE51A6-ADC8-4FDA-A3C8-ED18E0E646B6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4710246" y="4047768"/>
              <a:ext cx="995920" cy="1170119"/>
            </a:xfrm>
            <a:custGeom>
              <a:avLst/>
              <a:gdLst>
                <a:gd name="T0" fmla="*/ 211 w 211"/>
                <a:gd name="T1" fmla="*/ 0 h 248"/>
                <a:gd name="T2" fmla="*/ 21 w 211"/>
                <a:gd name="T3" fmla="*/ 190 h 248"/>
                <a:gd name="T4" fmla="*/ 46 w 211"/>
                <a:gd name="T5" fmla="*/ 248 h 248"/>
                <a:gd name="T6" fmla="*/ 211 w 211"/>
                <a:gd name="T7" fmla="*/ 248 h 248"/>
                <a:gd name="T8" fmla="*/ 211 w 2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48">
                  <a:moveTo>
                    <a:pt x="211" y="0"/>
                  </a:moveTo>
                  <a:cubicBezTo>
                    <a:pt x="21" y="190"/>
                    <a:pt x="21" y="190"/>
                    <a:pt x="21" y="190"/>
                  </a:cubicBezTo>
                  <a:cubicBezTo>
                    <a:pt x="0" y="211"/>
                    <a:pt x="15" y="248"/>
                    <a:pt x="46" y="248"/>
                  </a:cubicBezTo>
                  <a:cubicBezTo>
                    <a:pt x="211" y="248"/>
                    <a:pt x="211" y="248"/>
                    <a:pt x="211" y="248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640BDB87-CD46-42E6-85F3-A3DD0A879D92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252919" y="4279455"/>
              <a:ext cx="1164840" cy="990642"/>
            </a:xfrm>
            <a:custGeom>
              <a:avLst/>
              <a:gdLst>
                <a:gd name="T0" fmla="*/ 0 w 247"/>
                <a:gd name="T1" fmla="*/ 0 h 210"/>
                <a:gd name="T2" fmla="*/ 189 w 247"/>
                <a:gd name="T3" fmla="*/ 189 h 210"/>
                <a:gd name="T4" fmla="*/ 247 w 247"/>
                <a:gd name="T5" fmla="*/ 165 h 210"/>
                <a:gd name="T6" fmla="*/ 247 w 247"/>
                <a:gd name="T7" fmla="*/ 0 h 210"/>
                <a:gd name="T8" fmla="*/ 0 w 247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10">
                  <a:moveTo>
                    <a:pt x="0" y="0"/>
                  </a:moveTo>
                  <a:cubicBezTo>
                    <a:pt x="189" y="189"/>
                    <a:pt x="189" y="189"/>
                    <a:pt x="189" y="189"/>
                  </a:cubicBezTo>
                  <a:cubicBezTo>
                    <a:pt x="210" y="210"/>
                    <a:pt x="247" y="195"/>
                    <a:pt x="247" y="165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D456882B-7F5E-4D7B-B446-C9C8E72F42AB}"/>
                </a:ext>
              </a:extLst>
            </p:cNvPr>
            <p:cNvSpPr>
              <a:spLocks/>
            </p:cNvSpPr>
            <p:nvPr/>
          </p:nvSpPr>
          <p:spPr bwMode="auto">
            <a:xfrm rot="121299">
              <a:off x="6461743" y="2561962"/>
              <a:ext cx="995920" cy="1170119"/>
            </a:xfrm>
            <a:custGeom>
              <a:avLst/>
              <a:gdLst>
                <a:gd name="T0" fmla="*/ 0 w 211"/>
                <a:gd name="T1" fmla="*/ 248 h 248"/>
                <a:gd name="T2" fmla="*/ 189 w 211"/>
                <a:gd name="T3" fmla="*/ 58 h 248"/>
                <a:gd name="T4" fmla="*/ 165 w 211"/>
                <a:gd name="T5" fmla="*/ 0 h 248"/>
                <a:gd name="T6" fmla="*/ 0 w 211"/>
                <a:gd name="T7" fmla="*/ 0 h 248"/>
                <a:gd name="T8" fmla="*/ 0 w 211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48">
                  <a:moveTo>
                    <a:pt x="0" y="248"/>
                  </a:moveTo>
                  <a:cubicBezTo>
                    <a:pt x="189" y="58"/>
                    <a:pt x="189" y="58"/>
                    <a:pt x="189" y="58"/>
                  </a:cubicBezTo>
                  <a:cubicBezTo>
                    <a:pt x="211" y="37"/>
                    <a:pt x="195" y="0"/>
                    <a:pt x="1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43" name="Graphic 42">
            <a:extLst>
              <a:ext uri="{FF2B5EF4-FFF2-40B4-BE49-F238E27FC236}">
                <a16:creationId xmlns:a16="http://schemas.microsoft.com/office/drawing/2014/main" id="{8299615F-4245-4A73-94A6-385F58571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2731" y="2962116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EAA66B83-4BE3-4FEC-A3AF-BDD34FEB2F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821" y="4564824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AB204833-5817-4EBA-BCBF-3ED26CCA4C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47204" y="4833169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8F0F165D-2FB3-41A6-B15E-1DD21EC601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14444" y="273495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89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36C1131-24F5-4118-BF3F-52962F51A357}"/>
              </a:ext>
            </a:extLst>
          </p:cNvPr>
          <p:cNvGrpSpPr/>
          <p:nvPr/>
        </p:nvGrpSpPr>
        <p:grpSpPr>
          <a:xfrm rot="18900000">
            <a:off x="4245994" y="2005818"/>
            <a:ext cx="3700012" cy="3700012"/>
            <a:chOff x="5807505" y="489042"/>
            <a:chExt cx="5561946" cy="556194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006A551-27CE-465D-9B4E-E192E4D166DB}"/>
                </a:ext>
              </a:extLst>
            </p:cNvPr>
            <p:cNvSpPr/>
            <p:nvPr/>
          </p:nvSpPr>
          <p:spPr>
            <a:xfrm>
              <a:off x="6676999" y="1416395"/>
              <a:ext cx="3657600" cy="3657600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053AF7E-F214-451F-AFA7-44C8D7ABA269}"/>
                </a:ext>
              </a:extLst>
            </p:cNvPr>
            <p:cNvGrpSpPr/>
            <p:nvPr/>
          </p:nvGrpSpPr>
          <p:grpSpPr>
            <a:xfrm rot="5400000">
              <a:off x="7553625" y="489042"/>
              <a:ext cx="2069706" cy="5561946"/>
              <a:chOff x="2254744" y="710268"/>
              <a:chExt cx="2069706" cy="5561946"/>
            </a:xfrm>
          </p:grpSpPr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D888EBEB-181E-4449-84F3-5035C04445A9}"/>
                  </a:ext>
                </a:extLst>
              </p:cNvPr>
              <p:cNvSpPr/>
              <p:nvPr/>
            </p:nvSpPr>
            <p:spPr>
              <a:xfrm rot="16200000">
                <a:off x="2254745" y="710267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2B6E743E-FE8F-49AB-82C4-9AEEC82D1060}"/>
                  </a:ext>
                </a:extLst>
              </p:cNvPr>
              <p:cNvSpPr/>
              <p:nvPr/>
            </p:nvSpPr>
            <p:spPr>
              <a:xfrm rot="16200000" flipH="1" flipV="1">
                <a:off x="2254745" y="4202510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6049B5D-9D2E-426E-95E3-A486758FC08C}"/>
                </a:ext>
              </a:extLst>
            </p:cNvPr>
            <p:cNvGrpSpPr/>
            <p:nvPr/>
          </p:nvGrpSpPr>
          <p:grpSpPr>
            <a:xfrm>
              <a:off x="7568374" y="489042"/>
              <a:ext cx="2069706" cy="5561946"/>
              <a:chOff x="2254744" y="710268"/>
              <a:chExt cx="2069706" cy="5561946"/>
            </a:xfrm>
          </p:grpSpPr>
          <p:sp>
            <p:nvSpPr>
              <p:cNvPr id="14" name="Freeform 1">
                <a:extLst>
                  <a:ext uri="{FF2B5EF4-FFF2-40B4-BE49-F238E27FC236}">
                    <a16:creationId xmlns:a16="http://schemas.microsoft.com/office/drawing/2014/main" id="{31207CD4-8C78-41C5-8F27-21E0B23C4D52}"/>
                  </a:ext>
                </a:extLst>
              </p:cNvPr>
              <p:cNvSpPr/>
              <p:nvPr/>
            </p:nvSpPr>
            <p:spPr>
              <a:xfrm rot="16200000">
                <a:off x="2254745" y="710267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Freeform 2">
                <a:extLst>
                  <a:ext uri="{FF2B5EF4-FFF2-40B4-BE49-F238E27FC236}">
                    <a16:creationId xmlns:a16="http://schemas.microsoft.com/office/drawing/2014/main" id="{724C0799-D3DD-4EC3-A20E-256D48C6FF92}"/>
                  </a:ext>
                </a:extLst>
              </p:cNvPr>
              <p:cNvSpPr/>
              <p:nvPr/>
            </p:nvSpPr>
            <p:spPr>
              <a:xfrm rot="16200000" flipH="1" flipV="1">
                <a:off x="2254745" y="4202510"/>
                <a:ext cx="2069703" cy="2069706"/>
              </a:xfrm>
              <a:custGeom>
                <a:avLst/>
                <a:gdLst>
                  <a:gd name="connsiteX0" fmla="*/ 1255017 w 2656282"/>
                  <a:gd name="connsiteY0" fmla="*/ 2654255 h 2656286"/>
                  <a:gd name="connsiteX1" fmla="*/ 383413 w 2656282"/>
                  <a:gd name="connsiteY1" fmla="*/ 2261593 h 2656286"/>
                  <a:gd name="connsiteX2" fmla="*/ 105761 w 2656282"/>
                  <a:gd name="connsiteY2" fmla="*/ 808843 h 2656286"/>
                  <a:gd name="connsiteX3" fmla="*/ 1243757 w 2656282"/>
                  <a:gd name="connsiteY3" fmla="*/ 2667 h 2656286"/>
                  <a:gd name="connsiteX4" fmla="*/ 1324844 w 2656282"/>
                  <a:gd name="connsiteY4" fmla="*/ 590 h 2656286"/>
                  <a:gd name="connsiteX5" fmla="*/ 1324853 w 2656282"/>
                  <a:gd name="connsiteY5" fmla="*/ 0 h 2656286"/>
                  <a:gd name="connsiteX6" fmla="*/ 2656282 w 2656282"/>
                  <a:gd name="connsiteY6" fmla="*/ 0 h 2656286"/>
                  <a:gd name="connsiteX7" fmla="*/ 2260819 w 2656282"/>
                  <a:gd name="connsiteY7" fmla="*/ 949924 h 2656286"/>
                  <a:gd name="connsiteX8" fmla="*/ 1569396 w 2656282"/>
                  <a:gd name="connsiteY8" fmla="*/ 1312927 h 2656286"/>
                  <a:gd name="connsiteX9" fmla="*/ 1457874 w 2656282"/>
                  <a:gd name="connsiteY9" fmla="*/ 1328123 h 2656286"/>
                  <a:gd name="connsiteX10" fmla="*/ 2656282 w 2656282"/>
                  <a:gd name="connsiteY10" fmla="*/ 1328123 h 2656286"/>
                  <a:gd name="connsiteX11" fmla="*/ 1832724 w 2656282"/>
                  <a:gd name="connsiteY11" fmla="*/ 2556669 h 2656286"/>
                  <a:gd name="connsiteX12" fmla="*/ 1255017 w 2656282"/>
                  <a:gd name="connsiteY12" fmla="*/ 2654255 h 265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56282" h="2656286">
                    <a:moveTo>
                      <a:pt x="1255017" y="2654255"/>
                    </a:moveTo>
                    <a:cubicBezTo>
                      <a:pt x="932380" y="2636390"/>
                      <a:pt x="620021" y="2501059"/>
                      <a:pt x="383413" y="2261593"/>
                    </a:cubicBezTo>
                    <a:cubicBezTo>
                      <a:pt x="4840" y="1878446"/>
                      <a:pt x="-104836" y="1304593"/>
                      <a:pt x="105761" y="808843"/>
                    </a:cubicBezTo>
                    <a:cubicBezTo>
                      <a:pt x="303196" y="344077"/>
                      <a:pt x="745462" y="34251"/>
                      <a:pt x="1243757" y="2667"/>
                    </a:cubicBezTo>
                    <a:lnTo>
                      <a:pt x="1324844" y="590"/>
                    </a:lnTo>
                    <a:lnTo>
                      <a:pt x="1324853" y="0"/>
                    </a:lnTo>
                    <a:lnTo>
                      <a:pt x="2656282" y="0"/>
                    </a:lnTo>
                    <a:cubicBezTo>
                      <a:pt x="2656282" y="356930"/>
                      <a:pt x="2513871" y="699010"/>
                      <a:pt x="2260819" y="949924"/>
                    </a:cubicBezTo>
                    <a:cubicBezTo>
                      <a:pt x="2070241" y="1138893"/>
                      <a:pt x="1828879" y="1264286"/>
                      <a:pt x="1569396" y="1312927"/>
                    </a:cubicBezTo>
                    <a:lnTo>
                      <a:pt x="1457874" y="1328123"/>
                    </a:lnTo>
                    <a:lnTo>
                      <a:pt x="2656282" y="1328123"/>
                    </a:lnTo>
                    <a:cubicBezTo>
                      <a:pt x="2656282" y="1866750"/>
                      <a:pt x="2330967" y="2352040"/>
                      <a:pt x="1832724" y="2556669"/>
                    </a:cubicBezTo>
                    <a:cubicBezTo>
                      <a:pt x="1645883" y="2633405"/>
                      <a:pt x="1448600" y="2664974"/>
                      <a:pt x="1255017" y="265425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973181A-700A-417E-A79F-BF10438604AB}"/>
                </a:ext>
              </a:extLst>
            </p:cNvPr>
            <p:cNvSpPr/>
            <p:nvPr/>
          </p:nvSpPr>
          <p:spPr>
            <a:xfrm>
              <a:off x="7325436" y="2113695"/>
              <a:ext cx="2312640" cy="2312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20EA341-0DF0-4AD3-85ED-370B5805C1B9}"/>
                </a:ext>
              </a:extLst>
            </p:cNvPr>
            <p:cNvSpPr/>
            <p:nvPr/>
          </p:nvSpPr>
          <p:spPr>
            <a:xfrm>
              <a:off x="7522977" y="2317086"/>
              <a:ext cx="1905857" cy="190585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1118774-E6E1-4D7C-B049-475DAA341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EEE67AB-660A-498B-9C02-779BC2C47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19CF71-AE4F-47F5-9CCE-3B0CD7CBA887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3E285C3-582B-4900-950A-CB2340925C8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A54F642-5CC2-4252-895A-DCBD865DC53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EBA54DC-4C20-47E5-B32D-1C74A722DB1D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B7D4A3D-C449-4147-B533-DBE2C9EF096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845DB60-3BD6-424F-81D2-4179AA38608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A4E99B5-2564-4BDA-B25D-1F748188C5B3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2C4D2E3-50FC-4AEA-ACF7-2CF3C588B0C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1C6E068-55B9-418D-94B0-C567E54EB80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EB60851-F45C-42B2-ABA7-6D3501C83165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9D94B-AFC9-4530-BDE8-B83D4714056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C14210-A214-44B5-B259-E08D1550F544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B748B29B-B04A-48D2-928A-09073A1D1DD5}"/>
              </a:ext>
            </a:extLst>
          </p:cNvPr>
          <p:cNvCxnSpPr>
            <a:stCxn id="13" idx="0"/>
            <a:endCxn id="28" idx="2"/>
          </p:cNvCxnSpPr>
          <p:nvPr/>
        </p:nvCxnSpPr>
        <p:spPr>
          <a:xfrm rot="16200000" flipV="1">
            <a:off x="3748152" y="1613882"/>
            <a:ext cx="417158" cy="327612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17A44005-A1EA-45D1-AEA3-C61BAD83C22E}"/>
              </a:ext>
            </a:extLst>
          </p:cNvPr>
          <p:cNvCxnSpPr>
            <a:stCxn id="13" idx="2"/>
            <a:endCxn id="32" idx="0"/>
          </p:cNvCxnSpPr>
          <p:nvPr/>
        </p:nvCxnSpPr>
        <p:spPr>
          <a:xfrm rot="10800000" flipV="1">
            <a:off x="2779853" y="4357028"/>
            <a:ext cx="2814943" cy="38296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5D19565F-F35A-4A22-8604-947FC2DA66ED}"/>
              </a:ext>
            </a:extLst>
          </p:cNvPr>
          <p:cNvCxnSpPr>
            <a:cxnSpLocks/>
            <a:stCxn id="13" idx="5"/>
            <a:endCxn id="24" idx="0"/>
          </p:cNvCxnSpPr>
          <p:nvPr/>
        </p:nvCxnSpPr>
        <p:spPr>
          <a:xfrm rot="16200000" flipH="1">
            <a:off x="7628951" y="2956795"/>
            <a:ext cx="831217" cy="273517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A82966F7-B9EC-4473-96F1-9EBF3E697D45}"/>
              </a:ext>
            </a:extLst>
          </p:cNvPr>
          <p:cNvCxnSpPr/>
          <p:nvPr/>
        </p:nvCxnSpPr>
        <p:spPr>
          <a:xfrm>
            <a:off x="6589776" y="3358896"/>
            <a:ext cx="1908048" cy="33777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DA3042B8-492B-49B3-839E-338E8E0EA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80496" y="2783673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2B9584FD-A59F-43A2-B0E5-B8234DA660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4942" y="4768116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08C6AC3-88AF-4ECE-BF96-FC8D7F11BD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80496" y="4768116"/>
            <a:ext cx="228600" cy="228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B25313A7-ECC9-494C-9E8B-86A8A53D86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61674" y="3730066"/>
            <a:ext cx="351920" cy="35192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9EEF472B-F4F7-441C-AFBF-15ACFDB645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67253" y="2792840"/>
            <a:ext cx="219434" cy="21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981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>
            <a:extLst>
              <a:ext uri="{FF2B5EF4-FFF2-40B4-BE49-F238E27FC236}">
                <a16:creationId xmlns:a16="http://schemas.microsoft.com/office/drawing/2014/main" id="{D4746051-B7A0-48A0-BE6D-0DA24B81D5E1}"/>
              </a:ext>
            </a:extLst>
          </p:cNvPr>
          <p:cNvSpPr>
            <a:spLocks/>
          </p:cNvSpPr>
          <p:nvPr/>
        </p:nvSpPr>
        <p:spPr bwMode="auto">
          <a:xfrm rot="18900000" flipV="1">
            <a:off x="4307805" y="2249723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014E7E52-619A-4CDF-BCEF-3EBBE8E9B0D0}"/>
              </a:ext>
            </a:extLst>
          </p:cNvPr>
          <p:cNvSpPr>
            <a:spLocks/>
          </p:cNvSpPr>
          <p:nvPr/>
        </p:nvSpPr>
        <p:spPr bwMode="auto">
          <a:xfrm rot="13500000" flipV="1">
            <a:off x="4307806" y="3927515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0B2D5AA7-560A-416A-85EA-BFD6ED73EBA3}"/>
              </a:ext>
            </a:extLst>
          </p:cNvPr>
          <p:cNvSpPr>
            <a:spLocks/>
          </p:cNvSpPr>
          <p:nvPr/>
        </p:nvSpPr>
        <p:spPr bwMode="auto">
          <a:xfrm rot="18900000">
            <a:off x="5985597" y="3927515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10FC998A-4E16-4762-ACBD-85BA0AD26C97}"/>
              </a:ext>
            </a:extLst>
          </p:cNvPr>
          <p:cNvSpPr>
            <a:spLocks/>
          </p:cNvSpPr>
          <p:nvPr/>
        </p:nvSpPr>
        <p:spPr bwMode="auto">
          <a:xfrm rot="13500000">
            <a:off x="5985598" y="2249723"/>
            <a:ext cx="1898598" cy="1606125"/>
          </a:xfrm>
          <a:custGeom>
            <a:avLst/>
            <a:gdLst>
              <a:gd name="T0" fmla="*/ 1585 w 3129"/>
              <a:gd name="T1" fmla="*/ 489 h 2647"/>
              <a:gd name="T2" fmla="*/ 152 w 3129"/>
              <a:gd name="T3" fmla="*/ 39 h 2647"/>
              <a:gd name="T4" fmla="*/ 31 w 3129"/>
              <a:gd name="T5" fmla="*/ 76 h 2647"/>
              <a:gd name="T6" fmla="*/ 0 w 3129"/>
              <a:gd name="T7" fmla="*/ 379 h 2647"/>
              <a:gd name="T8" fmla="*/ 1572 w 3129"/>
              <a:gd name="T9" fmla="*/ 2647 h 2647"/>
              <a:gd name="T10" fmla="*/ 3129 w 3129"/>
              <a:gd name="T11" fmla="*/ 379 h 2647"/>
              <a:gd name="T12" fmla="*/ 3106 w 3129"/>
              <a:gd name="T13" fmla="*/ 124 h 2647"/>
              <a:gd name="T14" fmla="*/ 2983 w 3129"/>
              <a:gd name="T15" fmla="*/ 87 h 2647"/>
              <a:gd name="T16" fmla="*/ 1585 w 3129"/>
              <a:gd name="T17" fmla="*/ 489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2647">
                <a:moveTo>
                  <a:pt x="1585" y="489"/>
                </a:moveTo>
                <a:cubicBezTo>
                  <a:pt x="1024" y="489"/>
                  <a:pt x="413" y="293"/>
                  <a:pt x="152" y="39"/>
                </a:cubicBezTo>
                <a:cubicBezTo>
                  <a:pt x="111" y="0"/>
                  <a:pt x="43" y="21"/>
                  <a:pt x="31" y="76"/>
                </a:cubicBezTo>
                <a:cubicBezTo>
                  <a:pt x="11" y="174"/>
                  <a:pt x="0" y="275"/>
                  <a:pt x="0" y="379"/>
                </a:cubicBezTo>
                <a:cubicBezTo>
                  <a:pt x="0" y="1185"/>
                  <a:pt x="1150" y="2647"/>
                  <a:pt x="1572" y="2647"/>
                </a:cubicBezTo>
                <a:cubicBezTo>
                  <a:pt x="2075" y="2647"/>
                  <a:pt x="3129" y="1185"/>
                  <a:pt x="3129" y="379"/>
                </a:cubicBezTo>
                <a:cubicBezTo>
                  <a:pt x="3129" y="292"/>
                  <a:pt x="3121" y="206"/>
                  <a:pt x="3106" y="124"/>
                </a:cubicBezTo>
                <a:cubicBezTo>
                  <a:pt x="3096" y="65"/>
                  <a:pt x="3024" y="44"/>
                  <a:pt x="2983" y="87"/>
                </a:cubicBezTo>
                <a:cubicBezTo>
                  <a:pt x="2712" y="368"/>
                  <a:pt x="2136" y="489"/>
                  <a:pt x="1585" y="48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0C4211E0-11B0-45FE-A799-32CD7297A858}"/>
              </a:ext>
            </a:extLst>
          </p:cNvPr>
          <p:cNvSpPr>
            <a:spLocks/>
          </p:cNvSpPr>
          <p:nvPr/>
        </p:nvSpPr>
        <p:spPr bwMode="auto">
          <a:xfrm rot="18900000" flipV="1">
            <a:off x="5814235" y="2650650"/>
            <a:ext cx="541993" cy="541993"/>
          </a:xfrm>
          <a:custGeom>
            <a:avLst/>
            <a:gdLst>
              <a:gd name="connsiteX0" fmla="*/ 749368 w 749368"/>
              <a:gd name="connsiteY0" fmla="*/ 271580 h 749369"/>
              <a:gd name="connsiteX1" fmla="*/ 729524 w 749368"/>
              <a:gd name="connsiteY1" fmla="*/ 51570 h 749369"/>
              <a:gd name="connsiteX2" fmla="*/ 623402 w 749368"/>
              <a:gd name="connsiteY2" fmla="*/ 19647 h 749369"/>
              <a:gd name="connsiteX3" fmla="*/ 264358 w 749368"/>
              <a:gd name="connsiteY3" fmla="*/ 235931 h 749369"/>
              <a:gd name="connsiteX4" fmla="*/ 242709 w 749368"/>
              <a:gd name="connsiteY4" fmla="*/ 242710 h 749369"/>
              <a:gd name="connsiteX5" fmla="*/ 235931 w 749368"/>
              <a:gd name="connsiteY5" fmla="*/ 264358 h 749369"/>
              <a:gd name="connsiteX6" fmla="*/ 19647 w 749368"/>
              <a:gd name="connsiteY6" fmla="*/ 623403 h 749369"/>
              <a:gd name="connsiteX7" fmla="*/ 51570 w 749368"/>
              <a:gd name="connsiteY7" fmla="*/ 729526 h 749369"/>
              <a:gd name="connsiteX8" fmla="*/ 271579 w 749368"/>
              <a:gd name="connsiteY8" fmla="*/ 749369 h 749369"/>
              <a:gd name="connsiteX9" fmla="*/ 555317 w 749368"/>
              <a:gd name="connsiteY9" fmla="*/ 709447 h 749369"/>
              <a:gd name="connsiteX10" fmla="*/ 673678 w 749368"/>
              <a:gd name="connsiteY10" fmla="*/ 673680 h 749369"/>
              <a:gd name="connsiteX11" fmla="*/ 709446 w 749368"/>
              <a:gd name="connsiteY11" fmla="*/ 555317 h 749369"/>
              <a:gd name="connsiteX12" fmla="*/ 749368 w 749368"/>
              <a:gd name="connsiteY12" fmla="*/ 271580 h 74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9368" h="749369">
                <a:moveTo>
                  <a:pt x="749368" y="271580"/>
                </a:moveTo>
                <a:cubicBezTo>
                  <a:pt x="749368" y="196518"/>
                  <a:pt x="742466" y="122318"/>
                  <a:pt x="729524" y="51570"/>
                </a:cubicBezTo>
                <a:cubicBezTo>
                  <a:pt x="720896" y="666"/>
                  <a:pt x="658776" y="-17452"/>
                  <a:pt x="623402" y="19647"/>
                </a:cubicBezTo>
                <a:cubicBezTo>
                  <a:pt x="535721" y="110563"/>
                  <a:pt x="411035" y="182066"/>
                  <a:pt x="264358" y="235931"/>
                </a:cubicBezTo>
                <a:lnTo>
                  <a:pt x="242709" y="242710"/>
                </a:lnTo>
                <a:lnTo>
                  <a:pt x="235931" y="264358"/>
                </a:lnTo>
                <a:cubicBezTo>
                  <a:pt x="182065" y="411036"/>
                  <a:pt x="110562" y="535722"/>
                  <a:pt x="19647" y="623403"/>
                </a:cubicBezTo>
                <a:cubicBezTo>
                  <a:pt x="-17453" y="658777"/>
                  <a:pt x="666" y="720898"/>
                  <a:pt x="51570" y="729526"/>
                </a:cubicBezTo>
                <a:cubicBezTo>
                  <a:pt x="122318" y="742467"/>
                  <a:pt x="196517" y="749369"/>
                  <a:pt x="271579" y="749369"/>
                </a:cubicBezTo>
                <a:cubicBezTo>
                  <a:pt x="358504" y="749369"/>
                  <a:pt x="454273" y="735160"/>
                  <a:pt x="555317" y="709447"/>
                </a:cubicBezTo>
                <a:lnTo>
                  <a:pt x="673678" y="673680"/>
                </a:lnTo>
                <a:lnTo>
                  <a:pt x="709446" y="555317"/>
                </a:lnTo>
                <a:cubicBezTo>
                  <a:pt x="735159" y="454274"/>
                  <a:pt x="749368" y="358506"/>
                  <a:pt x="749368" y="27158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6341A71-D308-4047-9594-953467A2F3D9}"/>
              </a:ext>
            </a:extLst>
          </p:cNvPr>
          <p:cNvSpPr/>
          <p:nvPr/>
        </p:nvSpPr>
        <p:spPr>
          <a:xfrm>
            <a:off x="5592083" y="3398885"/>
            <a:ext cx="986296" cy="986296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A9AEF67-22E9-4B4C-A2FC-0D06FCE445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Four Point Infographic</a:t>
            </a:r>
            <a:endParaRPr lang="en-ID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5CF73A4-EF78-4F3C-AF72-4634280DA0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11D1C63-8D6E-40D5-88DE-7C217420522A}"/>
              </a:ext>
            </a:extLst>
          </p:cNvPr>
          <p:cNvGrpSpPr/>
          <p:nvPr/>
        </p:nvGrpSpPr>
        <p:grpSpPr>
          <a:xfrm>
            <a:off x="8555634" y="2044567"/>
            <a:ext cx="2635401" cy="998801"/>
            <a:chOff x="1249625" y="1970611"/>
            <a:chExt cx="2635401" cy="9988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13A302-4534-43DE-BF28-1AB0D262DEC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C9C5FA-294F-4A68-9C60-C9A48BEEB3EB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B8E516B-3B96-4864-8144-4E9FB64EE724}"/>
              </a:ext>
            </a:extLst>
          </p:cNvPr>
          <p:cNvGrpSpPr/>
          <p:nvPr/>
        </p:nvGrpSpPr>
        <p:grpSpPr>
          <a:xfrm>
            <a:off x="8561189" y="4739994"/>
            <a:ext cx="2635401" cy="998801"/>
            <a:chOff x="1249625" y="1970611"/>
            <a:chExt cx="2635401" cy="99880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7BE493E-FDA6-427E-8F1B-C57BCA90201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C85451-708D-410A-AE89-65F3819D684A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5046B9D-885A-44E1-A849-914FBD56B89E}"/>
              </a:ext>
            </a:extLst>
          </p:cNvPr>
          <p:cNvGrpSpPr/>
          <p:nvPr/>
        </p:nvGrpSpPr>
        <p:grpSpPr>
          <a:xfrm flipH="1">
            <a:off x="1000966" y="2044567"/>
            <a:ext cx="2635401" cy="998801"/>
            <a:chOff x="1249625" y="1970611"/>
            <a:chExt cx="2635401" cy="99880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7207D6-E055-4B14-9C2C-DA8C5CCBD6E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0D7E247-1B3C-4E94-A227-4EBEE87DC20D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1A984B2-1A73-436A-8E36-D253EFEA0C2A}"/>
              </a:ext>
            </a:extLst>
          </p:cNvPr>
          <p:cNvGrpSpPr/>
          <p:nvPr/>
        </p:nvGrpSpPr>
        <p:grpSpPr>
          <a:xfrm flipH="1">
            <a:off x="995411" y="4739994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D474F4B-DB95-4AC0-9516-274806143C75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D0F908D-E75A-4395-9E9A-8B505ED48C7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1" name="Arc 30">
            <a:extLst>
              <a:ext uri="{FF2B5EF4-FFF2-40B4-BE49-F238E27FC236}">
                <a16:creationId xmlns:a16="http://schemas.microsoft.com/office/drawing/2014/main" id="{CEEB4A21-BB2A-42FB-88EE-03FCB0EAEC98}"/>
              </a:ext>
            </a:extLst>
          </p:cNvPr>
          <p:cNvSpPr/>
          <p:nvPr/>
        </p:nvSpPr>
        <p:spPr>
          <a:xfrm flipH="1">
            <a:off x="3112157" y="4291893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46ADADEC-32E4-4047-A8D9-D93D08314B97}"/>
              </a:ext>
            </a:extLst>
          </p:cNvPr>
          <p:cNvSpPr/>
          <p:nvPr/>
        </p:nvSpPr>
        <p:spPr>
          <a:xfrm flipH="1" flipV="1">
            <a:off x="3112157" y="1728544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CA063836-CC5D-4FDE-BAFE-FB05630F8BA9}"/>
              </a:ext>
            </a:extLst>
          </p:cNvPr>
          <p:cNvSpPr/>
          <p:nvPr/>
        </p:nvSpPr>
        <p:spPr>
          <a:xfrm>
            <a:off x="7247277" y="4291893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Arc 33">
            <a:extLst>
              <a:ext uri="{FF2B5EF4-FFF2-40B4-BE49-F238E27FC236}">
                <a16:creationId xmlns:a16="http://schemas.microsoft.com/office/drawing/2014/main" id="{805F8575-ECAE-439F-9F55-65282B716D92}"/>
              </a:ext>
            </a:extLst>
          </p:cNvPr>
          <p:cNvSpPr/>
          <p:nvPr/>
        </p:nvSpPr>
        <p:spPr>
          <a:xfrm flipV="1">
            <a:off x="7247277" y="1728544"/>
            <a:ext cx="1860738" cy="1860738"/>
          </a:xfrm>
          <a:prstGeom prst="arc">
            <a:avLst>
              <a:gd name="adj1" fmla="val 14036381"/>
              <a:gd name="adj2" fmla="val 19524453"/>
            </a:avLst>
          </a:prstGeom>
          <a:ln>
            <a:solidFill>
              <a:schemeClr val="tx2">
                <a:lumMod val="25000"/>
                <a:lumOff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7D7FD0D1-441B-4B0B-88A3-8FF20ED6E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2506" y="4734239"/>
            <a:ext cx="284600" cy="284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7EA5D17E-8554-4C71-93AB-2C9A6490D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2073" y="2713265"/>
            <a:ext cx="284600" cy="284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E6A9D0FC-CB65-4445-90D4-0269463E61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58269" y="4734239"/>
            <a:ext cx="284600" cy="28460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810029D1-AC41-401B-9133-30787F3464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62506" y="2713265"/>
            <a:ext cx="284600" cy="2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19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92A1B7B-F3E0-4191-98F3-CBA41D977CBC}"/>
              </a:ext>
            </a:extLst>
          </p:cNvPr>
          <p:cNvGrpSpPr/>
          <p:nvPr/>
        </p:nvGrpSpPr>
        <p:grpSpPr>
          <a:xfrm>
            <a:off x="4244411" y="2092960"/>
            <a:ext cx="3703180" cy="3564892"/>
            <a:chOff x="3058058" y="1304272"/>
            <a:chExt cx="4762224" cy="458439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6916B53-3AF7-4930-A2A2-AED751BE8634}"/>
                </a:ext>
              </a:extLst>
            </p:cNvPr>
            <p:cNvGrpSpPr/>
            <p:nvPr/>
          </p:nvGrpSpPr>
          <p:grpSpPr>
            <a:xfrm>
              <a:off x="3058058" y="1304272"/>
              <a:ext cx="4762224" cy="4584391"/>
              <a:chOff x="3058058" y="1304272"/>
              <a:chExt cx="4762224" cy="4584391"/>
            </a:xfrm>
          </p:grpSpPr>
          <p:sp>
            <p:nvSpPr>
              <p:cNvPr id="18" name="Freeform 92">
                <a:extLst>
                  <a:ext uri="{FF2B5EF4-FFF2-40B4-BE49-F238E27FC236}">
                    <a16:creationId xmlns:a16="http://schemas.microsoft.com/office/drawing/2014/main" id="{11EE5B99-DE53-4AB4-BD40-123086E4BF40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97704">
                <a:off x="4022157" y="141350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19" name="Freeform 93">
                <a:extLst>
                  <a:ext uri="{FF2B5EF4-FFF2-40B4-BE49-F238E27FC236}">
                    <a16:creationId xmlns:a16="http://schemas.microsoft.com/office/drawing/2014/main" id="{98FB0FAA-4407-4CB4-8732-1B2997362AEA}"/>
                  </a:ext>
                </a:extLst>
              </p:cNvPr>
              <p:cNvSpPr>
                <a:spLocks/>
              </p:cNvSpPr>
              <p:nvPr/>
            </p:nvSpPr>
            <p:spPr bwMode="auto">
              <a:xfrm rot="12451453">
                <a:off x="3279527" y="210117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0" name="Freeform 94">
                <a:extLst>
                  <a:ext uri="{FF2B5EF4-FFF2-40B4-BE49-F238E27FC236}">
                    <a16:creationId xmlns:a16="http://schemas.microsoft.com/office/drawing/2014/main" id="{D536D10D-8261-4A25-BDCB-213D2A3BB20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401827">
                <a:off x="3058058" y="2954618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1" name="Freeform 95">
                <a:extLst>
                  <a:ext uri="{FF2B5EF4-FFF2-40B4-BE49-F238E27FC236}">
                    <a16:creationId xmlns:a16="http://schemas.microsoft.com/office/drawing/2014/main" id="{CE49CAAD-6F44-41C5-A53E-14763A555B08}"/>
                  </a:ext>
                </a:extLst>
              </p:cNvPr>
              <p:cNvSpPr>
                <a:spLocks/>
              </p:cNvSpPr>
              <p:nvPr/>
            </p:nvSpPr>
            <p:spPr bwMode="auto">
              <a:xfrm rot="17303795" flipV="1">
                <a:off x="3318812" y="3923605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0A4CC728-9F0D-4EEF-92DD-C56C99A9FA12}"/>
                  </a:ext>
                </a:extLst>
              </p:cNvPr>
              <p:cNvSpPr>
                <a:spLocks/>
              </p:cNvSpPr>
              <p:nvPr/>
            </p:nvSpPr>
            <p:spPr bwMode="auto">
              <a:xfrm rot="15795951" flipV="1">
                <a:off x="4229478" y="4366811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3" name="Freeform 97">
                <a:extLst>
                  <a:ext uri="{FF2B5EF4-FFF2-40B4-BE49-F238E27FC236}">
                    <a16:creationId xmlns:a16="http://schemas.microsoft.com/office/drawing/2014/main" id="{FD5FAA13-40AA-468F-B519-91EE3E504197}"/>
                  </a:ext>
                </a:extLst>
              </p:cNvPr>
              <p:cNvSpPr>
                <a:spLocks/>
              </p:cNvSpPr>
              <p:nvPr/>
            </p:nvSpPr>
            <p:spPr bwMode="auto">
              <a:xfrm rot="3429475">
                <a:off x="5137773" y="4352547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4" name="Freeform 98">
                <a:extLst>
                  <a:ext uri="{FF2B5EF4-FFF2-40B4-BE49-F238E27FC236}">
                    <a16:creationId xmlns:a16="http://schemas.microsoft.com/office/drawing/2014/main" id="{8CCC2831-2424-4635-8E39-EF8C96A974F2}"/>
                  </a:ext>
                </a:extLst>
              </p:cNvPr>
              <p:cNvSpPr>
                <a:spLocks/>
              </p:cNvSpPr>
              <p:nvPr/>
            </p:nvSpPr>
            <p:spPr bwMode="auto">
              <a:xfrm rot="1947024">
                <a:off x="5811139" y="370978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5" name="Freeform 99">
                <a:extLst>
                  <a:ext uri="{FF2B5EF4-FFF2-40B4-BE49-F238E27FC236}">
                    <a16:creationId xmlns:a16="http://schemas.microsoft.com/office/drawing/2014/main" id="{CA8C0055-A1B1-4C22-9E63-0DAAADDD0F0C}"/>
                  </a:ext>
                </a:extLst>
              </p:cNvPr>
              <p:cNvSpPr>
                <a:spLocks/>
              </p:cNvSpPr>
              <p:nvPr/>
            </p:nvSpPr>
            <p:spPr bwMode="auto">
              <a:xfrm rot="19923516">
                <a:off x="6189200" y="2827232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67312F8D-423B-4A39-9275-2549AF444578}"/>
                  </a:ext>
                </a:extLst>
              </p:cNvPr>
              <p:cNvSpPr>
                <a:spLocks/>
              </p:cNvSpPr>
              <p:nvPr/>
            </p:nvSpPr>
            <p:spPr bwMode="auto">
              <a:xfrm rot="18289187">
                <a:off x="5811140" y="1979825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7" name="Freeform 101">
                <a:extLst>
                  <a:ext uri="{FF2B5EF4-FFF2-40B4-BE49-F238E27FC236}">
                    <a16:creationId xmlns:a16="http://schemas.microsoft.com/office/drawing/2014/main" id="{C5A68FA5-9D12-40AE-AFA4-E5CDDD1F724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5050968" y="1420370"/>
                <a:ext cx="1631082" cy="141262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8" name="Freeform 102">
                <a:extLst>
                  <a:ext uri="{FF2B5EF4-FFF2-40B4-BE49-F238E27FC236}">
                    <a16:creationId xmlns:a16="http://schemas.microsoft.com/office/drawing/2014/main" id="{57FFE5D4-99D8-4926-91F7-17EFC8D39BE8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97704">
                <a:off x="4763683" y="1760351"/>
                <a:ext cx="1060434" cy="706929"/>
              </a:xfrm>
              <a:custGeom>
                <a:avLst/>
                <a:gdLst>
                  <a:gd name="connsiteX0" fmla="*/ 1060434 w 1060434"/>
                  <a:gd name="connsiteY0" fmla="*/ 644492 h 706929"/>
                  <a:gd name="connsiteX1" fmla="*/ 915556 w 1060434"/>
                  <a:gd name="connsiteY1" fmla="*/ 688729 h 706929"/>
                  <a:gd name="connsiteX2" fmla="*/ 194841 w 1060434"/>
                  <a:gd name="connsiteY2" fmla="*/ 434606 h 706929"/>
                  <a:gd name="connsiteX3" fmla="*/ 1466 w 1060434"/>
                  <a:gd name="connsiteY3" fmla="*/ 15375 h 706929"/>
                  <a:gd name="connsiteX4" fmla="*/ 0 w 1060434"/>
                  <a:gd name="connsiteY4" fmla="*/ 0 h 706929"/>
                  <a:gd name="connsiteX5" fmla="*/ 5459 w 1060434"/>
                  <a:gd name="connsiteY5" fmla="*/ 2011 h 706929"/>
                  <a:gd name="connsiteX6" fmla="*/ 387211 w 1060434"/>
                  <a:gd name="connsiteY6" fmla="*/ 430319 h 706929"/>
                  <a:gd name="connsiteX7" fmla="*/ 1049782 w 1060434"/>
                  <a:gd name="connsiteY7" fmla="*/ 622084 h 706929"/>
                  <a:gd name="connsiteX8" fmla="*/ 1060434 w 1060434"/>
                  <a:gd name="connsiteY8" fmla="*/ 644492 h 70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0434" h="706929">
                    <a:moveTo>
                      <a:pt x="1060434" y="644492"/>
                    </a:moveTo>
                    <a:lnTo>
                      <a:pt x="915556" y="688729"/>
                    </a:lnTo>
                    <a:cubicBezTo>
                      <a:pt x="655710" y="743679"/>
                      <a:pt x="383562" y="678475"/>
                      <a:pt x="194841" y="434606"/>
                    </a:cubicBezTo>
                    <a:cubicBezTo>
                      <a:pt x="81608" y="288284"/>
                      <a:pt x="24158" y="144973"/>
                      <a:pt x="1466" y="15375"/>
                    </a:cubicBezTo>
                    <a:lnTo>
                      <a:pt x="0" y="0"/>
                    </a:lnTo>
                    <a:lnTo>
                      <a:pt x="5459" y="2011"/>
                    </a:lnTo>
                    <a:cubicBezTo>
                      <a:pt x="126696" y="70869"/>
                      <a:pt x="249425" y="274985"/>
                      <a:pt x="387211" y="430319"/>
                    </a:cubicBezTo>
                    <a:cubicBezTo>
                      <a:pt x="529532" y="590767"/>
                      <a:pt x="915859" y="405237"/>
                      <a:pt x="1049782" y="622084"/>
                    </a:cubicBezTo>
                    <a:lnTo>
                      <a:pt x="1060434" y="644492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  <p:sp>
            <p:nvSpPr>
              <p:cNvPr id="29" name="Freeform 103">
                <a:extLst>
                  <a:ext uri="{FF2B5EF4-FFF2-40B4-BE49-F238E27FC236}">
                    <a16:creationId xmlns:a16="http://schemas.microsoft.com/office/drawing/2014/main" id="{DDF4662F-921D-4DBD-8FFF-7E7A924FE682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97704">
                <a:off x="4725712" y="1765594"/>
                <a:ext cx="1060434" cy="706929"/>
              </a:xfrm>
              <a:custGeom>
                <a:avLst/>
                <a:gdLst>
                  <a:gd name="connsiteX0" fmla="*/ 1060434 w 1060434"/>
                  <a:gd name="connsiteY0" fmla="*/ 644492 h 706929"/>
                  <a:gd name="connsiteX1" fmla="*/ 915556 w 1060434"/>
                  <a:gd name="connsiteY1" fmla="*/ 688729 h 706929"/>
                  <a:gd name="connsiteX2" fmla="*/ 194841 w 1060434"/>
                  <a:gd name="connsiteY2" fmla="*/ 434606 h 706929"/>
                  <a:gd name="connsiteX3" fmla="*/ 1466 w 1060434"/>
                  <a:gd name="connsiteY3" fmla="*/ 15375 h 706929"/>
                  <a:gd name="connsiteX4" fmla="*/ 0 w 1060434"/>
                  <a:gd name="connsiteY4" fmla="*/ 0 h 706929"/>
                  <a:gd name="connsiteX5" fmla="*/ 5459 w 1060434"/>
                  <a:gd name="connsiteY5" fmla="*/ 2011 h 706929"/>
                  <a:gd name="connsiteX6" fmla="*/ 387211 w 1060434"/>
                  <a:gd name="connsiteY6" fmla="*/ 430319 h 706929"/>
                  <a:gd name="connsiteX7" fmla="*/ 1049782 w 1060434"/>
                  <a:gd name="connsiteY7" fmla="*/ 622084 h 706929"/>
                  <a:gd name="connsiteX8" fmla="*/ 1060434 w 1060434"/>
                  <a:gd name="connsiteY8" fmla="*/ 644492 h 70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0434" h="706929">
                    <a:moveTo>
                      <a:pt x="1060434" y="644492"/>
                    </a:moveTo>
                    <a:lnTo>
                      <a:pt x="915556" y="688729"/>
                    </a:lnTo>
                    <a:cubicBezTo>
                      <a:pt x="655710" y="743679"/>
                      <a:pt x="383562" y="678475"/>
                      <a:pt x="194841" y="434606"/>
                    </a:cubicBezTo>
                    <a:cubicBezTo>
                      <a:pt x="81608" y="288284"/>
                      <a:pt x="24158" y="144973"/>
                      <a:pt x="1466" y="15375"/>
                    </a:cubicBezTo>
                    <a:lnTo>
                      <a:pt x="0" y="0"/>
                    </a:lnTo>
                    <a:lnTo>
                      <a:pt x="5459" y="2011"/>
                    </a:lnTo>
                    <a:cubicBezTo>
                      <a:pt x="126696" y="70869"/>
                      <a:pt x="249425" y="274985"/>
                      <a:pt x="387211" y="430319"/>
                    </a:cubicBezTo>
                    <a:cubicBezTo>
                      <a:pt x="529532" y="590767"/>
                      <a:pt x="915859" y="405237"/>
                      <a:pt x="1049782" y="622084"/>
                    </a:cubicBezTo>
                    <a:lnTo>
                      <a:pt x="1060434" y="644492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/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51D4C9A-4391-4EC4-A2DF-DC6773A035D5}"/>
                </a:ext>
              </a:extLst>
            </p:cNvPr>
            <p:cNvSpPr/>
            <p:nvPr/>
          </p:nvSpPr>
          <p:spPr>
            <a:xfrm>
              <a:off x="4402592" y="2591212"/>
              <a:ext cx="1981776" cy="1981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21E06CD-6974-41E3-8948-38F11D34D520}"/>
                </a:ext>
              </a:extLst>
            </p:cNvPr>
            <p:cNvSpPr/>
            <p:nvPr/>
          </p:nvSpPr>
          <p:spPr>
            <a:xfrm>
              <a:off x="4495150" y="2682186"/>
              <a:ext cx="1797909" cy="179790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62ACD9C-0184-4A24-B44F-8B87D26FDB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Ten Point Infographic</a:t>
            </a:r>
            <a:endParaRPr lang="en-ID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5E21BD6A-3146-4A16-91CC-4B0E95A001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9EDDC4-54CC-451D-9928-22C2EF6A28BC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4F9FF-64E5-447D-9F8A-D206EF97942F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653878-F87B-4A3B-95B8-D5D30EC8C0FE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9108323-EDE8-4E3A-9E8C-68E5CD984FD1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33D30C-8AA5-4F66-A12B-792D61EA85A6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ACF0E89-CAF9-47EB-A622-E79A47090F85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AC662FE5-77DC-4E61-9019-8059BBE60674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2B1516F-B3EB-45D2-AEE3-7BA378F4C9BC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8E0DAF7-44B7-4E51-9C79-4188609A5FF3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9F4A1FB-1DA7-45B4-ABD1-577058388647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B319DD-911C-474D-9F68-38BB85AD1715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25D3849-38BC-41D1-84AA-02567CCC8050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F8268E1-E114-47A2-9C52-127091387991}"/>
              </a:ext>
            </a:extLst>
          </p:cNvPr>
          <p:cNvSpPr txBox="1"/>
          <p:nvPr/>
        </p:nvSpPr>
        <p:spPr>
          <a:xfrm flipH="1">
            <a:off x="830697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CF59AE-914D-4932-A23D-C243AB13C919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F2E31EA-4722-45EC-83BB-5069A9F2D811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0B3146A-3269-4D8A-AE17-5632B8201ECC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E76FF3B-5DAE-4DA6-BD1E-350F87BC4A23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588DE53-636A-479D-A4CA-91D4DF90D1F8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9858F75-EAE1-457A-87ED-3AD2C3142976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010B775-C6B3-4C1E-A067-9418A699E46B}"/>
              </a:ext>
            </a:extLst>
          </p:cNvPr>
          <p:cNvSpPr/>
          <p:nvPr/>
        </p:nvSpPr>
        <p:spPr>
          <a:xfrm flipH="1">
            <a:off x="11039085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A7DA61C-E02E-4CC9-ACC1-3A22E3033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50671" y="2537460"/>
            <a:ext cx="199392" cy="19939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9A07C351-802E-4A12-93E0-4D0DBDB19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195" y="3185282"/>
            <a:ext cx="199392" cy="199392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CA23087-DE37-44E7-9C3B-67BC0C9988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2025" y="3892440"/>
            <a:ext cx="199392" cy="199392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B051ADBE-9788-474B-90A8-4252973AAC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915" y="4565513"/>
            <a:ext cx="199392" cy="199392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7308572D-7654-4926-89A5-2624C1F356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77235" y="5012583"/>
            <a:ext cx="199392" cy="19939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87B1BCC1-5FAE-454A-8A32-39D462E182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42373" y="4890249"/>
            <a:ext cx="199392" cy="199392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9C7AB6A6-2A3C-4BFD-9814-580B05651ED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42935" y="4462832"/>
            <a:ext cx="199392" cy="199392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F4B50545-6065-41B6-B7CB-C57B497CC4D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732558" y="3703954"/>
            <a:ext cx="199392" cy="199392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097CF11-82FC-4B80-BC4F-655BBFA91D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27806" y="3016276"/>
            <a:ext cx="199392" cy="199392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96C14C0F-CE96-449D-8364-9A0AC9F7884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52562" y="2589229"/>
            <a:ext cx="199392" cy="19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5141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2BCAFFE-E7AF-47ED-860D-050716AE19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2B8FAB0-C326-4501-B241-98EEE07BDA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CCF764-D744-47ED-8349-E3AA6D29D2FC}"/>
              </a:ext>
            </a:extLst>
          </p:cNvPr>
          <p:cNvGrpSpPr/>
          <p:nvPr/>
        </p:nvGrpSpPr>
        <p:grpSpPr>
          <a:xfrm>
            <a:off x="1412240" y="2034180"/>
            <a:ext cx="4226560" cy="3805994"/>
            <a:chOff x="5354551" y="1652479"/>
            <a:chExt cx="4168712" cy="375390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C761BE8-56F0-4AF0-9D49-8CA91A3D1D02}"/>
                </a:ext>
              </a:extLst>
            </p:cNvPr>
            <p:cNvSpPr/>
            <p:nvPr/>
          </p:nvSpPr>
          <p:spPr>
            <a:xfrm>
              <a:off x="5755107" y="2196883"/>
              <a:ext cx="3209498" cy="3209498"/>
            </a:xfrm>
            <a:prstGeom prst="ellipse">
              <a:avLst/>
            </a:prstGeom>
            <a:noFill/>
            <a:ln w="31750">
              <a:solidFill>
                <a:schemeClr val="tx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F8C62B5-6629-4F56-8D2F-2AAC54B12CDD}"/>
                </a:ext>
              </a:extLst>
            </p:cNvPr>
            <p:cNvSpPr/>
            <p:nvPr/>
          </p:nvSpPr>
          <p:spPr>
            <a:xfrm>
              <a:off x="5834123" y="2262935"/>
              <a:ext cx="3064429" cy="306442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AC63FDAF-E0FF-49F1-9DA2-53EE05BECA31}"/>
                </a:ext>
              </a:extLst>
            </p:cNvPr>
            <p:cNvSpPr/>
            <p:nvPr/>
          </p:nvSpPr>
          <p:spPr>
            <a:xfrm rot="8100000">
              <a:off x="6551384" y="1652479"/>
              <a:ext cx="1775046" cy="1775046"/>
            </a:xfrm>
            <a:custGeom>
              <a:avLst/>
              <a:gdLst>
                <a:gd name="connsiteX0" fmla="*/ 1 w 1538517"/>
                <a:gd name="connsiteY0" fmla="*/ 1538516 h 1538517"/>
                <a:gd name="connsiteX1" fmla="*/ 1 w 1538517"/>
                <a:gd name="connsiteY1" fmla="*/ 769269 h 1538517"/>
                <a:gd name="connsiteX2" fmla="*/ 0 w 1538517"/>
                <a:gd name="connsiteY2" fmla="*/ 769259 h 1538517"/>
                <a:gd name="connsiteX3" fmla="*/ 1 w 1538517"/>
                <a:gd name="connsiteY3" fmla="*/ 769259 h 1538517"/>
                <a:gd name="connsiteX4" fmla="*/ 1 w 1538517"/>
                <a:gd name="connsiteY4" fmla="*/ 769258 h 1538517"/>
                <a:gd name="connsiteX5" fmla="*/ 769259 w 1538517"/>
                <a:gd name="connsiteY5" fmla="*/ 0 h 1538517"/>
                <a:gd name="connsiteX6" fmla="*/ 769272 w 1538517"/>
                <a:gd name="connsiteY6" fmla="*/ 1 h 1538517"/>
                <a:gd name="connsiteX7" fmla="*/ 1538516 w 1538517"/>
                <a:gd name="connsiteY7" fmla="*/ 1 h 1538517"/>
                <a:gd name="connsiteX8" fmla="*/ 1538516 w 1538517"/>
                <a:gd name="connsiteY8" fmla="*/ 769247 h 1538517"/>
                <a:gd name="connsiteX9" fmla="*/ 1538517 w 1538517"/>
                <a:gd name="connsiteY9" fmla="*/ 769258 h 1538517"/>
                <a:gd name="connsiteX10" fmla="*/ 1538516 w 1538517"/>
                <a:gd name="connsiteY10" fmla="*/ 769258 h 1538517"/>
                <a:gd name="connsiteX11" fmla="*/ 1522887 w 1538517"/>
                <a:gd name="connsiteY11" fmla="*/ 924290 h 1538517"/>
                <a:gd name="connsiteX12" fmla="*/ 1522887 w 1538517"/>
                <a:gd name="connsiteY12" fmla="*/ 924291 h 1538517"/>
                <a:gd name="connsiteX13" fmla="*/ 1522887 w 1538517"/>
                <a:gd name="connsiteY13" fmla="*/ 924291 h 1538517"/>
                <a:gd name="connsiteX14" fmla="*/ 769258 w 1538517"/>
                <a:gd name="connsiteY14" fmla="*/ 1538517 h 1538517"/>
                <a:gd name="connsiteX15" fmla="*/ 769249 w 1538517"/>
                <a:gd name="connsiteY15" fmla="*/ 1538516 h 15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8517" h="1538517">
                  <a:moveTo>
                    <a:pt x="1" y="1538516"/>
                  </a:moveTo>
                  <a:lnTo>
                    <a:pt x="1" y="769269"/>
                  </a:lnTo>
                  <a:lnTo>
                    <a:pt x="0" y="769259"/>
                  </a:lnTo>
                  <a:lnTo>
                    <a:pt x="1" y="769259"/>
                  </a:lnTo>
                  <a:lnTo>
                    <a:pt x="1" y="769258"/>
                  </a:lnTo>
                  <a:cubicBezTo>
                    <a:pt x="1" y="344409"/>
                    <a:pt x="344410" y="0"/>
                    <a:pt x="769259" y="0"/>
                  </a:cubicBezTo>
                  <a:lnTo>
                    <a:pt x="769272" y="1"/>
                  </a:lnTo>
                  <a:lnTo>
                    <a:pt x="1538516" y="1"/>
                  </a:lnTo>
                  <a:lnTo>
                    <a:pt x="1538516" y="769247"/>
                  </a:lnTo>
                  <a:lnTo>
                    <a:pt x="1538517" y="769258"/>
                  </a:lnTo>
                  <a:lnTo>
                    <a:pt x="1538516" y="769258"/>
                  </a:lnTo>
                  <a:cubicBezTo>
                    <a:pt x="1538516" y="822364"/>
                    <a:pt x="1533135" y="874213"/>
                    <a:pt x="1522887" y="924290"/>
                  </a:cubicBezTo>
                  <a:lnTo>
                    <a:pt x="1522887" y="924291"/>
                  </a:lnTo>
                  <a:lnTo>
                    <a:pt x="1522887" y="924291"/>
                  </a:lnTo>
                  <a:cubicBezTo>
                    <a:pt x="1451157" y="1274829"/>
                    <a:pt x="1141001" y="1538517"/>
                    <a:pt x="769258" y="1538517"/>
                  </a:cubicBezTo>
                  <a:lnTo>
                    <a:pt x="769249" y="15385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2913813D-A691-4F85-99DC-C42692158A88}"/>
                </a:ext>
              </a:extLst>
            </p:cNvPr>
            <p:cNvSpPr/>
            <p:nvPr/>
          </p:nvSpPr>
          <p:spPr>
            <a:xfrm rot="15083915">
              <a:off x="7748217" y="3577438"/>
              <a:ext cx="1775046" cy="1775046"/>
            </a:xfrm>
            <a:custGeom>
              <a:avLst/>
              <a:gdLst>
                <a:gd name="connsiteX0" fmla="*/ 1 w 1538517"/>
                <a:gd name="connsiteY0" fmla="*/ 1538516 h 1538517"/>
                <a:gd name="connsiteX1" fmla="*/ 1 w 1538517"/>
                <a:gd name="connsiteY1" fmla="*/ 769269 h 1538517"/>
                <a:gd name="connsiteX2" fmla="*/ 0 w 1538517"/>
                <a:gd name="connsiteY2" fmla="*/ 769259 h 1538517"/>
                <a:gd name="connsiteX3" fmla="*/ 1 w 1538517"/>
                <a:gd name="connsiteY3" fmla="*/ 769259 h 1538517"/>
                <a:gd name="connsiteX4" fmla="*/ 1 w 1538517"/>
                <a:gd name="connsiteY4" fmla="*/ 769258 h 1538517"/>
                <a:gd name="connsiteX5" fmla="*/ 769259 w 1538517"/>
                <a:gd name="connsiteY5" fmla="*/ 0 h 1538517"/>
                <a:gd name="connsiteX6" fmla="*/ 769272 w 1538517"/>
                <a:gd name="connsiteY6" fmla="*/ 1 h 1538517"/>
                <a:gd name="connsiteX7" fmla="*/ 1538516 w 1538517"/>
                <a:gd name="connsiteY7" fmla="*/ 1 h 1538517"/>
                <a:gd name="connsiteX8" fmla="*/ 1538516 w 1538517"/>
                <a:gd name="connsiteY8" fmla="*/ 769247 h 1538517"/>
                <a:gd name="connsiteX9" fmla="*/ 1538517 w 1538517"/>
                <a:gd name="connsiteY9" fmla="*/ 769258 h 1538517"/>
                <a:gd name="connsiteX10" fmla="*/ 1538516 w 1538517"/>
                <a:gd name="connsiteY10" fmla="*/ 769258 h 1538517"/>
                <a:gd name="connsiteX11" fmla="*/ 1522887 w 1538517"/>
                <a:gd name="connsiteY11" fmla="*/ 924290 h 1538517"/>
                <a:gd name="connsiteX12" fmla="*/ 1522887 w 1538517"/>
                <a:gd name="connsiteY12" fmla="*/ 924291 h 1538517"/>
                <a:gd name="connsiteX13" fmla="*/ 1522887 w 1538517"/>
                <a:gd name="connsiteY13" fmla="*/ 924291 h 1538517"/>
                <a:gd name="connsiteX14" fmla="*/ 769258 w 1538517"/>
                <a:gd name="connsiteY14" fmla="*/ 1538517 h 1538517"/>
                <a:gd name="connsiteX15" fmla="*/ 769249 w 1538517"/>
                <a:gd name="connsiteY15" fmla="*/ 1538516 h 15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8517" h="1538517">
                  <a:moveTo>
                    <a:pt x="1" y="1538516"/>
                  </a:moveTo>
                  <a:lnTo>
                    <a:pt x="1" y="769269"/>
                  </a:lnTo>
                  <a:lnTo>
                    <a:pt x="0" y="769259"/>
                  </a:lnTo>
                  <a:lnTo>
                    <a:pt x="1" y="769259"/>
                  </a:lnTo>
                  <a:lnTo>
                    <a:pt x="1" y="769258"/>
                  </a:lnTo>
                  <a:cubicBezTo>
                    <a:pt x="1" y="344409"/>
                    <a:pt x="344410" y="0"/>
                    <a:pt x="769259" y="0"/>
                  </a:cubicBezTo>
                  <a:lnTo>
                    <a:pt x="769272" y="1"/>
                  </a:lnTo>
                  <a:lnTo>
                    <a:pt x="1538516" y="1"/>
                  </a:lnTo>
                  <a:lnTo>
                    <a:pt x="1538516" y="769247"/>
                  </a:lnTo>
                  <a:lnTo>
                    <a:pt x="1538517" y="769258"/>
                  </a:lnTo>
                  <a:lnTo>
                    <a:pt x="1538516" y="769258"/>
                  </a:lnTo>
                  <a:cubicBezTo>
                    <a:pt x="1538516" y="822364"/>
                    <a:pt x="1533135" y="874213"/>
                    <a:pt x="1522887" y="924290"/>
                  </a:cubicBezTo>
                  <a:lnTo>
                    <a:pt x="1522887" y="924291"/>
                  </a:lnTo>
                  <a:lnTo>
                    <a:pt x="1522887" y="924291"/>
                  </a:lnTo>
                  <a:cubicBezTo>
                    <a:pt x="1451157" y="1274829"/>
                    <a:pt x="1141001" y="1538517"/>
                    <a:pt x="769258" y="1538517"/>
                  </a:cubicBezTo>
                  <a:lnTo>
                    <a:pt x="769249" y="15385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4E879393-D806-470C-93AB-90099CC77A6F}"/>
                </a:ext>
              </a:extLst>
            </p:cNvPr>
            <p:cNvSpPr/>
            <p:nvPr/>
          </p:nvSpPr>
          <p:spPr>
            <a:xfrm rot="6516085" flipH="1">
              <a:off x="5354551" y="3577437"/>
              <a:ext cx="1775046" cy="1775046"/>
            </a:xfrm>
            <a:custGeom>
              <a:avLst/>
              <a:gdLst>
                <a:gd name="connsiteX0" fmla="*/ 1 w 1538517"/>
                <a:gd name="connsiteY0" fmla="*/ 1538516 h 1538517"/>
                <a:gd name="connsiteX1" fmla="*/ 1 w 1538517"/>
                <a:gd name="connsiteY1" fmla="*/ 769269 h 1538517"/>
                <a:gd name="connsiteX2" fmla="*/ 0 w 1538517"/>
                <a:gd name="connsiteY2" fmla="*/ 769259 h 1538517"/>
                <a:gd name="connsiteX3" fmla="*/ 1 w 1538517"/>
                <a:gd name="connsiteY3" fmla="*/ 769259 h 1538517"/>
                <a:gd name="connsiteX4" fmla="*/ 1 w 1538517"/>
                <a:gd name="connsiteY4" fmla="*/ 769258 h 1538517"/>
                <a:gd name="connsiteX5" fmla="*/ 769259 w 1538517"/>
                <a:gd name="connsiteY5" fmla="*/ 0 h 1538517"/>
                <a:gd name="connsiteX6" fmla="*/ 769272 w 1538517"/>
                <a:gd name="connsiteY6" fmla="*/ 1 h 1538517"/>
                <a:gd name="connsiteX7" fmla="*/ 1538516 w 1538517"/>
                <a:gd name="connsiteY7" fmla="*/ 1 h 1538517"/>
                <a:gd name="connsiteX8" fmla="*/ 1538516 w 1538517"/>
                <a:gd name="connsiteY8" fmla="*/ 769247 h 1538517"/>
                <a:gd name="connsiteX9" fmla="*/ 1538517 w 1538517"/>
                <a:gd name="connsiteY9" fmla="*/ 769258 h 1538517"/>
                <a:gd name="connsiteX10" fmla="*/ 1538516 w 1538517"/>
                <a:gd name="connsiteY10" fmla="*/ 769258 h 1538517"/>
                <a:gd name="connsiteX11" fmla="*/ 1522887 w 1538517"/>
                <a:gd name="connsiteY11" fmla="*/ 924290 h 1538517"/>
                <a:gd name="connsiteX12" fmla="*/ 1522887 w 1538517"/>
                <a:gd name="connsiteY12" fmla="*/ 924291 h 1538517"/>
                <a:gd name="connsiteX13" fmla="*/ 1522887 w 1538517"/>
                <a:gd name="connsiteY13" fmla="*/ 924291 h 1538517"/>
                <a:gd name="connsiteX14" fmla="*/ 769258 w 1538517"/>
                <a:gd name="connsiteY14" fmla="*/ 1538517 h 1538517"/>
                <a:gd name="connsiteX15" fmla="*/ 769249 w 1538517"/>
                <a:gd name="connsiteY15" fmla="*/ 1538516 h 153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8517" h="1538517">
                  <a:moveTo>
                    <a:pt x="1" y="1538516"/>
                  </a:moveTo>
                  <a:lnTo>
                    <a:pt x="1" y="769269"/>
                  </a:lnTo>
                  <a:lnTo>
                    <a:pt x="0" y="769259"/>
                  </a:lnTo>
                  <a:lnTo>
                    <a:pt x="1" y="769259"/>
                  </a:lnTo>
                  <a:lnTo>
                    <a:pt x="1" y="769258"/>
                  </a:lnTo>
                  <a:cubicBezTo>
                    <a:pt x="1" y="344409"/>
                    <a:pt x="344410" y="0"/>
                    <a:pt x="769259" y="0"/>
                  </a:cubicBezTo>
                  <a:lnTo>
                    <a:pt x="769272" y="1"/>
                  </a:lnTo>
                  <a:lnTo>
                    <a:pt x="1538516" y="1"/>
                  </a:lnTo>
                  <a:lnTo>
                    <a:pt x="1538516" y="769247"/>
                  </a:lnTo>
                  <a:lnTo>
                    <a:pt x="1538517" y="769258"/>
                  </a:lnTo>
                  <a:lnTo>
                    <a:pt x="1538516" y="769258"/>
                  </a:lnTo>
                  <a:cubicBezTo>
                    <a:pt x="1538516" y="822364"/>
                    <a:pt x="1533135" y="874213"/>
                    <a:pt x="1522887" y="924290"/>
                  </a:cubicBezTo>
                  <a:lnTo>
                    <a:pt x="1522887" y="924291"/>
                  </a:lnTo>
                  <a:lnTo>
                    <a:pt x="1522887" y="924291"/>
                  </a:lnTo>
                  <a:cubicBezTo>
                    <a:pt x="1451157" y="1274829"/>
                    <a:pt x="1141001" y="1538517"/>
                    <a:pt x="769258" y="1538517"/>
                  </a:cubicBezTo>
                  <a:lnTo>
                    <a:pt x="769249" y="15385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7653F21-9716-44CE-AF96-3E378F57181A}"/>
                </a:ext>
              </a:extLst>
            </p:cNvPr>
            <p:cNvSpPr/>
            <p:nvPr/>
          </p:nvSpPr>
          <p:spPr>
            <a:xfrm>
              <a:off x="6671893" y="3152121"/>
              <a:ext cx="1396479" cy="1396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" name="Freeform 12">
            <a:extLst>
              <a:ext uri="{FF2B5EF4-FFF2-40B4-BE49-F238E27FC236}">
                <a16:creationId xmlns:a16="http://schemas.microsoft.com/office/drawing/2014/main" id="{643F22EE-3C08-4194-A101-596F71ED6241}"/>
              </a:ext>
            </a:extLst>
          </p:cNvPr>
          <p:cNvSpPr/>
          <p:nvPr/>
        </p:nvSpPr>
        <p:spPr>
          <a:xfrm rot="10800000">
            <a:off x="7062637" y="2045746"/>
            <a:ext cx="569624" cy="569624"/>
          </a:xfrm>
          <a:custGeom>
            <a:avLst/>
            <a:gdLst>
              <a:gd name="connsiteX0" fmla="*/ 1 w 1538517"/>
              <a:gd name="connsiteY0" fmla="*/ 1538516 h 1538517"/>
              <a:gd name="connsiteX1" fmla="*/ 1 w 1538517"/>
              <a:gd name="connsiteY1" fmla="*/ 769269 h 1538517"/>
              <a:gd name="connsiteX2" fmla="*/ 0 w 1538517"/>
              <a:gd name="connsiteY2" fmla="*/ 769259 h 1538517"/>
              <a:gd name="connsiteX3" fmla="*/ 1 w 1538517"/>
              <a:gd name="connsiteY3" fmla="*/ 769259 h 1538517"/>
              <a:gd name="connsiteX4" fmla="*/ 1 w 1538517"/>
              <a:gd name="connsiteY4" fmla="*/ 769258 h 1538517"/>
              <a:gd name="connsiteX5" fmla="*/ 769259 w 1538517"/>
              <a:gd name="connsiteY5" fmla="*/ 0 h 1538517"/>
              <a:gd name="connsiteX6" fmla="*/ 769272 w 1538517"/>
              <a:gd name="connsiteY6" fmla="*/ 1 h 1538517"/>
              <a:gd name="connsiteX7" fmla="*/ 1538516 w 1538517"/>
              <a:gd name="connsiteY7" fmla="*/ 1 h 1538517"/>
              <a:gd name="connsiteX8" fmla="*/ 1538516 w 1538517"/>
              <a:gd name="connsiteY8" fmla="*/ 769247 h 1538517"/>
              <a:gd name="connsiteX9" fmla="*/ 1538517 w 1538517"/>
              <a:gd name="connsiteY9" fmla="*/ 769258 h 1538517"/>
              <a:gd name="connsiteX10" fmla="*/ 1538516 w 1538517"/>
              <a:gd name="connsiteY10" fmla="*/ 769258 h 1538517"/>
              <a:gd name="connsiteX11" fmla="*/ 1522887 w 1538517"/>
              <a:gd name="connsiteY11" fmla="*/ 924290 h 1538517"/>
              <a:gd name="connsiteX12" fmla="*/ 1522887 w 1538517"/>
              <a:gd name="connsiteY12" fmla="*/ 924291 h 1538517"/>
              <a:gd name="connsiteX13" fmla="*/ 1522887 w 1538517"/>
              <a:gd name="connsiteY13" fmla="*/ 924291 h 1538517"/>
              <a:gd name="connsiteX14" fmla="*/ 769258 w 1538517"/>
              <a:gd name="connsiteY14" fmla="*/ 1538517 h 1538517"/>
              <a:gd name="connsiteX15" fmla="*/ 769249 w 1538517"/>
              <a:gd name="connsiteY15" fmla="*/ 1538516 h 15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38517" h="1538517">
                <a:moveTo>
                  <a:pt x="1" y="1538516"/>
                </a:moveTo>
                <a:lnTo>
                  <a:pt x="1" y="769269"/>
                </a:lnTo>
                <a:lnTo>
                  <a:pt x="0" y="769259"/>
                </a:lnTo>
                <a:lnTo>
                  <a:pt x="1" y="769259"/>
                </a:lnTo>
                <a:lnTo>
                  <a:pt x="1" y="769258"/>
                </a:lnTo>
                <a:cubicBezTo>
                  <a:pt x="1" y="344409"/>
                  <a:pt x="344410" y="0"/>
                  <a:pt x="769259" y="0"/>
                </a:cubicBezTo>
                <a:lnTo>
                  <a:pt x="769272" y="1"/>
                </a:lnTo>
                <a:lnTo>
                  <a:pt x="1538516" y="1"/>
                </a:lnTo>
                <a:lnTo>
                  <a:pt x="1538516" y="769247"/>
                </a:lnTo>
                <a:lnTo>
                  <a:pt x="1538517" y="769258"/>
                </a:lnTo>
                <a:lnTo>
                  <a:pt x="1538516" y="769258"/>
                </a:lnTo>
                <a:cubicBezTo>
                  <a:pt x="1538516" y="822364"/>
                  <a:pt x="1533135" y="874213"/>
                  <a:pt x="1522887" y="924290"/>
                </a:cubicBezTo>
                <a:lnTo>
                  <a:pt x="1522887" y="924291"/>
                </a:lnTo>
                <a:lnTo>
                  <a:pt x="1522887" y="924291"/>
                </a:lnTo>
                <a:cubicBezTo>
                  <a:pt x="1451157" y="1274829"/>
                  <a:pt x="1141001" y="1538517"/>
                  <a:pt x="769258" y="1538517"/>
                </a:cubicBezTo>
                <a:lnTo>
                  <a:pt x="769249" y="153851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3732B5-A1F5-4D65-A8C4-A74D7F76ED61}"/>
              </a:ext>
            </a:extLst>
          </p:cNvPr>
          <p:cNvSpPr txBox="1"/>
          <p:nvPr/>
        </p:nvSpPr>
        <p:spPr>
          <a:xfrm>
            <a:off x="7956194" y="221312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6950E4-5374-4255-9EA2-8F884EC9C9C4}"/>
              </a:ext>
            </a:extLst>
          </p:cNvPr>
          <p:cNvSpPr txBox="1"/>
          <p:nvPr/>
        </p:nvSpPr>
        <p:spPr>
          <a:xfrm>
            <a:off x="7956194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1" name="Freeform 12">
            <a:extLst>
              <a:ext uri="{FF2B5EF4-FFF2-40B4-BE49-F238E27FC236}">
                <a16:creationId xmlns:a16="http://schemas.microsoft.com/office/drawing/2014/main" id="{4DE7D7A9-ED1D-4C4A-A118-E96158592553}"/>
              </a:ext>
            </a:extLst>
          </p:cNvPr>
          <p:cNvSpPr/>
          <p:nvPr/>
        </p:nvSpPr>
        <p:spPr>
          <a:xfrm rot="10800000">
            <a:off x="7062638" y="3513866"/>
            <a:ext cx="569624" cy="569624"/>
          </a:xfrm>
          <a:custGeom>
            <a:avLst/>
            <a:gdLst>
              <a:gd name="connsiteX0" fmla="*/ 1 w 1538517"/>
              <a:gd name="connsiteY0" fmla="*/ 1538516 h 1538517"/>
              <a:gd name="connsiteX1" fmla="*/ 1 w 1538517"/>
              <a:gd name="connsiteY1" fmla="*/ 769269 h 1538517"/>
              <a:gd name="connsiteX2" fmla="*/ 0 w 1538517"/>
              <a:gd name="connsiteY2" fmla="*/ 769259 h 1538517"/>
              <a:gd name="connsiteX3" fmla="*/ 1 w 1538517"/>
              <a:gd name="connsiteY3" fmla="*/ 769259 h 1538517"/>
              <a:gd name="connsiteX4" fmla="*/ 1 w 1538517"/>
              <a:gd name="connsiteY4" fmla="*/ 769258 h 1538517"/>
              <a:gd name="connsiteX5" fmla="*/ 769259 w 1538517"/>
              <a:gd name="connsiteY5" fmla="*/ 0 h 1538517"/>
              <a:gd name="connsiteX6" fmla="*/ 769272 w 1538517"/>
              <a:gd name="connsiteY6" fmla="*/ 1 h 1538517"/>
              <a:gd name="connsiteX7" fmla="*/ 1538516 w 1538517"/>
              <a:gd name="connsiteY7" fmla="*/ 1 h 1538517"/>
              <a:gd name="connsiteX8" fmla="*/ 1538516 w 1538517"/>
              <a:gd name="connsiteY8" fmla="*/ 769247 h 1538517"/>
              <a:gd name="connsiteX9" fmla="*/ 1538517 w 1538517"/>
              <a:gd name="connsiteY9" fmla="*/ 769258 h 1538517"/>
              <a:gd name="connsiteX10" fmla="*/ 1538516 w 1538517"/>
              <a:gd name="connsiteY10" fmla="*/ 769258 h 1538517"/>
              <a:gd name="connsiteX11" fmla="*/ 1522887 w 1538517"/>
              <a:gd name="connsiteY11" fmla="*/ 924290 h 1538517"/>
              <a:gd name="connsiteX12" fmla="*/ 1522887 w 1538517"/>
              <a:gd name="connsiteY12" fmla="*/ 924291 h 1538517"/>
              <a:gd name="connsiteX13" fmla="*/ 1522887 w 1538517"/>
              <a:gd name="connsiteY13" fmla="*/ 924291 h 1538517"/>
              <a:gd name="connsiteX14" fmla="*/ 769258 w 1538517"/>
              <a:gd name="connsiteY14" fmla="*/ 1538517 h 1538517"/>
              <a:gd name="connsiteX15" fmla="*/ 769249 w 1538517"/>
              <a:gd name="connsiteY15" fmla="*/ 1538516 h 15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38517" h="1538517">
                <a:moveTo>
                  <a:pt x="1" y="1538516"/>
                </a:moveTo>
                <a:lnTo>
                  <a:pt x="1" y="769269"/>
                </a:lnTo>
                <a:lnTo>
                  <a:pt x="0" y="769259"/>
                </a:lnTo>
                <a:lnTo>
                  <a:pt x="1" y="769259"/>
                </a:lnTo>
                <a:lnTo>
                  <a:pt x="1" y="769258"/>
                </a:lnTo>
                <a:cubicBezTo>
                  <a:pt x="1" y="344409"/>
                  <a:pt x="344410" y="0"/>
                  <a:pt x="769259" y="0"/>
                </a:cubicBezTo>
                <a:lnTo>
                  <a:pt x="769272" y="1"/>
                </a:lnTo>
                <a:lnTo>
                  <a:pt x="1538516" y="1"/>
                </a:lnTo>
                <a:lnTo>
                  <a:pt x="1538516" y="769247"/>
                </a:lnTo>
                <a:lnTo>
                  <a:pt x="1538517" y="769258"/>
                </a:lnTo>
                <a:lnTo>
                  <a:pt x="1538516" y="769258"/>
                </a:lnTo>
                <a:cubicBezTo>
                  <a:pt x="1538516" y="822364"/>
                  <a:pt x="1533135" y="874213"/>
                  <a:pt x="1522887" y="924290"/>
                </a:cubicBezTo>
                <a:lnTo>
                  <a:pt x="1522887" y="924291"/>
                </a:lnTo>
                <a:lnTo>
                  <a:pt x="1522887" y="924291"/>
                </a:lnTo>
                <a:cubicBezTo>
                  <a:pt x="1451157" y="1274829"/>
                  <a:pt x="1141001" y="1538517"/>
                  <a:pt x="769258" y="1538517"/>
                </a:cubicBezTo>
                <a:lnTo>
                  <a:pt x="769249" y="15385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D0DFA1-01D3-40B3-BB86-03BC9481B70A}"/>
              </a:ext>
            </a:extLst>
          </p:cNvPr>
          <p:cNvSpPr txBox="1"/>
          <p:nvPr/>
        </p:nvSpPr>
        <p:spPr>
          <a:xfrm>
            <a:off x="7956194" y="368124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D361F5-E713-48FA-AEFA-36CF6EC630F1}"/>
              </a:ext>
            </a:extLst>
          </p:cNvPr>
          <p:cNvSpPr txBox="1"/>
          <p:nvPr/>
        </p:nvSpPr>
        <p:spPr>
          <a:xfrm>
            <a:off x="7956194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4A0AB631-649D-4F55-AA59-1BDFB45BF28B}"/>
              </a:ext>
            </a:extLst>
          </p:cNvPr>
          <p:cNvSpPr/>
          <p:nvPr/>
        </p:nvSpPr>
        <p:spPr>
          <a:xfrm rot="10800000">
            <a:off x="7062638" y="4981986"/>
            <a:ext cx="569624" cy="569624"/>
          </a:xfrm>
          <a:custGeom>
            <a:avLst/>
            <a:gdLst>
              <a:gd name="connsiteX0" fmla="*/ 1 w 1538517"/>
              <a:gd name="connsiteY0" fmla="*/ 1538516 h 1538517"/>
              <a:gd name="connsiteX1" fmla="*/ 1 w 1538517"/>
              <a:gd name="connsiteY1" fmla="*/ 769269 h 1538517"/>
              <a:gd name="connsiteX2" fmla="*/ 0 w 1538517"/>
              <a:gd name="connsiteY2" fmla="*/ 769259 h 1538517"/>
              <a:gd name="connsiteX3" fmla="*/ 1 w 1538517"/>
              <a:gd name="connsiteY3" fmla="*/ 769259 h 1538517"/>
              <a:gd name="connsiteX4" fmla="*/ 1 w 1538517"/>
              <a:gd name="connsiteY4" fmla="*/ 769258 h 1538517"/>
              <a:gd name="connsiteX5" fmla="*/ 769259 w 1538517"/>
              <a:gd name="connsiteY5" fmla="*/ 0 h 1538517"/>
              <a:gd name="connsiteX6" fmla="*/ 769272 w 1538517"/>
              <a:gd name="connsiteY6" fmla="*/ 1 h 1538517"/>
              <a:gd name="connsiteX7" fmla="*/ 1538516 w 1538517"/>
              <a:gd name="connsiteY7" fmla="*/ 1 h 1538517"/>
              <a:gd name="connsiteX8" fmla="*/ 1538516 w 1538517"/>
              <a:gd name="connsiteY8" fmla="*/ 769247 h 1538517"/>
              <a:gd name="connsiteX9" fmla="*/ 1538517 w 1538517"/>
              <a:gd name="connsiteY9" fmla="*/ 769258 h 1538517"/>
              <a:gd name="connsiteX10" fmla="*/ 1538516 w 1538517"/>
              <a:gd name="connsiteY10" fmla="*/ 769258 h 1538517"/>
              <a:gd name="connsiteX11" fmla="*/ 1522887 w 1538517"/>
              <a:gd name="connsiteY11" fmla="*/ 924290 h 1538517"/>
              <a:gd name="connsiteX12" fmla="*/ 1522887 w 1538517"/>
              <a:gd name="connsiteY12" fmla="*/ 924291 h 1538517"/>
              <a:gd name="connsiteX13" fmla="*/ 1522887 w 1538517"/>
              <a:gd name="connsiteY13" fmla="*/ 924291 h 1538517"/>
              <a:gd name="connsiteX14" fmla="*/ 769258 w 1538517"/>
              <a:gd name="connsiteY14" fmla="*/ 1538517 h 1538517"/>
              <a:gd name="connsiteX15" fmla="*/ 769249 w 1538517"/>
              <a:gd name="connsiteY15" fmla="*/ 1538516 h 15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38517" h="1538517">
                <a:moveTo>
                  <a:pt x="1" y="1538516"/>
                </a:moveTo>
                <a:lnTo>
                  <a:pt x="1" y="769269"/>
                </a:lnTo>
                <a:lnTo>
                  <a:pt x="0" y="769259"/>
                </a:lnTo>
                <a:lnTo>
                  <a:pt x="1" y="769259"/>
                </a:lnTo>
                <a:lnTo>
                  <a:pt x="1" y="769258"/>
                </a:lnTo>
                <a:cubicBezTo>
                  <a:pt x="1" y="344409"/>
                  <a:pt x="344410" y="0"/>
                  <a:pt x="769259" y="0"/>
                </a:cubicBezTo>
                <a:lnTo>
                  <a:pt x="769272" y="1"/>
                </a:lnTo>
                <a:lnTo>
                  <a:pt x="1538516" y="1"/>
                </a:lnTo>
                <a:lnTo>
                  <a:pt x="1538516" y="769247"/>
                </a:lnTo>
                <a:lnTo>
                  <a:pt x="1538517" y="769258"/>
                </a:lnTo>
                <a:lnTo>
                  <a:pt x="1538516" y="769258"/>
                </a:lnTo>
                <a:cubicBezTo>
                  <a:pt x="1538516" y="822364"/>
                  <a:pt x="1533135" y="874213"/>
                  <a:pt x="1522887" y="924290"/>
                </a:cubicBezTo>
                <a:lnTo>
                  <a:pt x="1522887" y="924291"/>
                </a:lnTo>
                <a:lnTo>
                  <a:pt x="1522887" y="924291"/>
                </a:lnTo>
                <a:cubicBezTo>
                  <a:pt x="1451157" y="1274829"/>
                  <a:pt x="1141001" y="1538517"/>
                  <a:pt x="769258" y="1538517"/>
                </a:cubicBezTo>
                <a:lnTo>
                  <a:pt x="769249" y="15385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B89FB9-05AB-4BD8-A11F-24FE6E3C3D8E}"/>
              </a:ext>
            </a:extLst>
          </p:cNvPr>
          <p:cNvSpPr txBox="1"/>
          <p:nvPr/>
        </p:nvSpPr>
        <p:spPr>
          <a:xfrm>
            <a:off x="7956194" y="514936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589700-AAC1-4BD6-B84D-C9EBF1B40E5F}"/>
              </a:ext>
            </a:extLst>
          </p:cNvPr>
          <p:cNvSpPr txBox="1"/>
          <p:nvPr/>
        </p:nvSpPr>
        <p:spPr>
          <a:xfrm>
            <a:off x="7956194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EA11778-E276-402F-AE48-A8F43916B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3149" y="3684378"/>
            <a:ext cx="228600" cy="2286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69A34D32-02DA-454C-A56B-A64C86E37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3149" y="5152498"/>
            <a:ext cx="228600" cy="2286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221A6C3E-A99C-4163-AC5D-7C26AA153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3149" y="22162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601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ED53877-56F4-4907-BB36-8EAE7FF1FB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4E53DEC-93C6-4399-BD6B-3FDE180EA0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B90B91-7699-4FEE-8DCE-C84FE51BBE74}"/>
              </a:ext>
            </a:extLst>
          </p:cNvPr>
          <p:cNvGrpSpPr/>
          <p:nvPr/>
        </p:nvGrpSpPr>
        <p:grpSpPr>
          <a:xfrm>
            <a:off x="6501912" y="1911768"/>
            <a:ext cx="4246880" cy="4050818"/>
            <a:chOff x="4054303" y="2002420"/>
            <a:chExt cx="4083394" cy="389488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FA43E14-1C39-48C6-B762-94176174D737}"/>
                </a:ext>
              </a:extLst>
            </p:cNvPr>
            <p:cNvGrpSpPr/>
            <p:nvPr/>
          </p:nvGrpSpPr>
          <p:grpSpPr>
            <a:xfrm>
              <a:off x="4054303" y="2002420"/>
              <a:ext cx="4083394" cy="3894880"/>
              <a:chOff x="4122361" y="1493837"/>
              <a:chExt cx="4057650" cy="3870325"/>
            </a:xfrm>
          </p:grpSpPr>
          <p:sp>
            <p:nvSpPr>
              <p:cNvPr id="12" name="Freeform 98">
                <a:extLst>
                  <a:ext uri="{FF2B5EF4-FFF2-40B4-BE49-F238E27FC236}">
                    <a16:creationId xmlns:a16="http://schemas.microsoft.com/office/drawing/2014/main" id="{A835ACD8-B451-4B92-B910-FE4580F6E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386" y="1493837"/>
                <a:ext cx="2641600" cy="1304925"/>
              </a:xfrm>
              <a:custGeom>
                <a:avLst/>
                <a:gdLst>
                  <a:gd name="T0" fmla="*/ 416 w 832"/>
                  <a:gd name="T1" fmla="*/ 0 h 411"/>
                  <a:gd name="T2" fmla="*/ 831 w 832"/>
                  <a:gd name="T3" fmla="*/ 371 h 411"/>
                  <a:gd name="T4" fmla="*/ 825 w 832"/>
                  <a:gd name="T5" fmla="*/ 387 h 411"/>
                  <a:gd name="T6" fmla="*/ 808 w 832"/>
                  <a:gd name="T7" fmla="*/ 389 h 411"/>
                  <a:gd name="T8" fmla="*/ 637 w 832"/>
                  <a:gd name="T9" fmla="*/ 355 h 411"/>
                  <a:gd name="T10" fmla="*/ 427 w 832"/>
                  <a:gd name="T11" fmla="*/ 408 h 411"/>
                  <a:gd name="T12" fmla="*/ 405 w 832"/>
                  <a:gd name="T13" fmla="*/ 408 h 411"/>
                  <a:gd name="T14" fmla="*/ 195 w 832"/>
                  <a:gd name="T15" fmla="*/ 355 h 411"/>
                  <a:gd name="T16" fmla="*/ 24 w 832"/>
                  <a:gd name="T17" fmla="*/ 389 h 411"/>
                  <a:gd name="T18" fmla="*/ 7 w 832"/>
                  <a:gd name="T19" fmla="*/ 387 h 411"/>
                  <a:gd name="T20" fmla="*/ 1 w 832"/>
                  <a:gd name="T21" fmla="*/ 371 h 411"/>
                  <a:gd name="T22" fmla="*/ 416 w 832"/>
                  <a:gd name="T23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2" h="411">
                    <a:moveTo>
                      <a:pt x="416" y="0"/>
                    </a:moveTo>
                    <a:cubicBezTo>
                      <a:pt x="631" y="0"/>
                      <a:pt x="808" y="163"/>
                      <a:pt x="831" y="371"/>
                    </a:cubicBezTo>
                    <a:cubicBezTo>
                      <a:pt x="832" y="377"/>
                      <a:pt x="830" y="383"/>
                      <a:pt x="825" y="387"/>
                    </a:cubicBezTo>
                    <a:cubicBezTo>
                      <a:pt x="820" y="390"/>
                      <a:pt x="814" y="391"/>
                      <a:pt x="808" y="389"/>
                    </a:cubicBezTo>
                    <a:cubicBezTo>
                      <a:pt x="755" y="367"/>
                      <a:pt x="698" y="355"/>
                      <a:pt x="637" y="355"/>
                    </a:cubicBezTo>
                    <a:cubicBezTo>
                      <a:pt x="561" y="355"/>
                      <a:pt x="489" y="374"/>
                      <a:pt x="427" y="408"/>
                    </a:cubicBezTo>
                    <a:cubicBezTo>
                      <a:pt x="420" y="411"/>
                      <a:pt x="412" y="411"/>
                      <a:pt x="405" y="408"/>
                    </a:cubicBezTo>
                    <a:cubicBezTo>
                      <a:pt x="343" y="374"/>
                      <a:pt x="271" y="355"/>
                      <a:pt x="195" y="355"/>
                    </a:cubicBezTo>
                    <a:cubicBezTo>
                      <a:pt x="134" y="355"/>
                      <a:pt x="77" y="367"/>
                      <a:pt x="24" y="389"/>
                    </a:cubicBezTo>
                    <a:cubicBezTo>
                      <a:pt x="18" y="391"/>
                      <a:pt x="12" y="390"/>
                      <a:pt x="7" y="387"/>
                    </a:cubicBezTo>
                    <a:cubicBezTo>
                      <a:pt x="2" y="383"/>
                      <a:pt x="0" y="377"/>
                      <a:pt x="1" y="371"/>
                    </a:cubicBezTo>
                    <a:cubicBezTo>
                      <a:pt x="24" y="163"/>
                      <a:pt x="201" y="0"/>
                      <a:pt x="4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3" name="Freeform 99">
                <a:extLst>
                  <a:ext uri="{FF2B5EF4-FFF2-40B4-BE49-F238E27FC236}">
                    <a16:creationId xmlns:a16="http://schemas.microsoft.com/office/drawing/2014/main" id="{AB3FB490-A402-4DD5-BAB6-D9EA4266B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361" y="2954337"/>
                <a:ext cx="1892300" cy="2409825"/>
              </a:xfrm>
              <a:custGeom>
                <a:avLst/>
                <a:gdLst>
                  <a:gd name="T0" fmla="*/ 418 w 596"/>
                  <a:gd name="T1" fmla="*/ 759 h 759"/>
                  <a:gd name="T2" fmla="*/ 0 w 596"/>
                  <a:gd name="T3" fmla="*/ 341 h 759"/>
                  <a:gd name="T4" fmla="*/ 170 w 596"/>
                  <a:gd name="T5" fmla="*/ 5 h 759"/>
                  <a:gd name="T6" fmla="*/ 187 w 596"/>
                  <a:gd name="T7" fmla="*/ 3 h 759"/>
                  <a:gd name="T8" fmla="*/ 197 w 596"/>
                  <a:gd name="T9" fmla="*/ 16 h 759"/>
                  <a:gd name="T10" fmla="*/ 404 w 596"/>
                  <a:gd name="T11" fmla="*/ 336 h 759"/>
                  <a:gd name="T12" fmla="*/ 415 w 596"/>
                  <a:gd name="T13" fmla="*/ 355 h 759"/>
                  <a:gd name="T14" fmla="*/ 589 w 596"/>
                  <a:gd name="T15" fmla="*/ 695 h 759"/>
                  <a:gd name="T16" fmla="*/ 596 w 596"/>
                  <a:gd name="T17" fmla="*/ 710 h 759"/>
                  <a:gd name="T18" fmla="*/ 585 w 596"/>
                  <a:gd name="T19" fmla="*/ 724 h 759"/>
                  <a:gd name="T20" fmla="*/ 418 w 596"/>
                  <a:gd name="T21" fmla="*/ 759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759">
                    <a:moveTo>
                      <a:pt x="418" y="759"/>
                    </a:moveTo>
                    <a:cubicBezTo>
                      <a:pt x="187" y="759"/>
                      <a:pt x="0" y="571"/>
                      <a:pt x="0" y="341"/>
                    </a:cubicBezTo>
                    <a:cubicBezTo>
                      <a:pt x="0" y="203"/>
                      <a:pt x="67" y="81"/>
                      <a:pt x="170" y="5"/>
                    </a:cubicBezTo>
                    <a:cubicBezTo>
                      <a:pt x="175" y="1"/>
                      <a:pt x="181" y="0"/>
                      <a:pt x="187" y="3"/>
                    </a:cubicBezTo>
                    <a:cubicBezTo>
                      <a:pt x="192" y="5"/>
                      <a:pt x="196" y="10"/>
                      <a:pt x="197" y="16"/>
                    </a:cubicBezTo>
                    <a:cubicBezTo>
                      <a:pt x="215" y="151"/>
                      <a:pt x="293" y="267"/>
                      <a:pt x="404" y="336"/>
                    </a:cubicBezTo>
                    <a:cubicBezTo>
                      <a:pt x="410" y="340"/>
                      <a:pt x="414" y="347"/>
                      <a:pt x="415" y="355"/>
                    </a:cubicBezTo>
                    <a:cubicBezTo>
                      <a:pt x="419" y="493"/>
                      <a:pt x="486" y="616"/>
                      <a:pt x="589" y="695"/>
                    </a:cubicBezTo>
                    <a:cubicBezTo>
                      <a:pt x="594" y="698"/>
                      <a:pt x="596" y="704"/>
                      <a:pt x="596" y="710"/>
                    </a:cubicBezTo>
                    <a:cubicBezTo>
                      <a:pt x="595" y="716"/>
                      <a:pt x="591" y="721"/>
                      <a:pt x="585" y="724"/>
                    </a:cubicBezTo>
                    <a:cubicBezTo>
                      <a:pt x="534" y="746"/>
                      <a:pt x="477" y="759"/>
                      <a:pt x="418" y="75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4" name="Freeform 100">
                <a:extLst>
                  <a:ext uri="{FF2B5EF4-FFF2-40B4-BE49-F238E27FC236}">
                    <a16:creationId xmlns:a16="http://schemas.microsoft.com/office/drawing/2014/main" id="{5FCD89BB-3EBF-4EC6-AB71-EAFF1B789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7711" y="2954337"/>
                <a:ext cx="1892300" cy="2409825"/>
              </a:xfrm>
              <a:custGeom>
                <a:avLst/>
                <a:gdLst>
                  <a:gd name="T0" fmla="*/ 178 w 596"/>
                  <a:gd name="T1" fmla="*/ 759 h 759"/>
                  <a:gd name="T2" fmla="*/ 11 w 596"/>
                  <a:gd name="T3" fmla="*/ 724 h 759"/>
                  <a:gd name="T4" fmla="*/ 0 w 596"/>
                  <a:gd name="T5" fmla="*/ 710 h 759"/>
                  <a:gd name="T6" fmla="*/ 7 w 596"/>
                  <a:gd name="T7" fmla="*/ 695 h 759"/>
                  <a:gd name="T8" fmla="*/ 181 w 596"/>
                  <a:gd name="T9" fmla="*/ 355 h 759"/>
                  <a:gd name="T10" fmla="*/ 192 w 596"/>
                  <a:gd name="T11" fmla="*/ 336 h 759"/>
                  <a:gd name="T12" fmla="*/ 399 w 596"/>
                  <a:gd name="T13" fmla="*/ 16 h 759"/>
                  <a:gd name="T14" fmla="*/ 409 w 596"/>
                  <a:gd name="T15" fmla="*/ 3 h 759"/>
                  <a:gd name="T16" fmla="*/ 426 w 596"/>
                  <a:gd name="T17" fmla="*/ 4 h 759"/>
                  <a:gd name="T18" fmla="*/ 596 w 596"/>
                  <a:gd name="T19" fmla="*/ 341 h 759"/>
                  <a:gd name="T20" fmla="*/ 178 w 596"/>
                  <a:gd name="T21" fmla="*/ 759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759">
                    <a:moveTo>
                      <a:pt x="178" y="759"/>
                    </a:moveTo>
                    <a:cubicBezTo>
                      <a:pt x="119" y="759"/>
                      <a:pt x="62" y="746"/>
                      <a:pt x="11" y="724"/>
                    </a:cubicBezTo>
                    <a:cubicBezTo>
                      <a:pt x="5" y="721"/>
                      <a:pt x="1" y="716"/>
                      <a:pt x="0" y="710"/>
                    </a:cubicBezTo>
                    <a:cubicBezTo>
                      <a:pt x="0" y="704"/>
                      <a:pt x="2" y="698"/>
                      <a:pt x="7" y="695"/>
                    </a:cubicBezTo>
                    <a:cubicBezTo>
                      <a:pt x="110" y="616"/>
                      <a:pt x="177" y="493"/>
                      <a:pt x="181" y="355"/>
                    </a:cubicBezTo>
                    <a:cubicBezTo>
                      <a:pt x="182" y="347"/>
                      <a:pt x="186" y="340"/>
                      <a:pt x="192" y="336"/>
                    </a:cubicBezTo>
                    <a:cubicBezTo>
                      <a:pt x="303" y="267"/>
                      <a:pt x="381" y="151"/>
                      <a:pt x="399" y="16"/>
                    </a:cubicBezTo>
                    <a:cubicBezTo>
                      <a:pt x="400" y="10"/>
                      <a:pt x="404" y="5"/>
                      <a:pt x="409" y="3"/>
                    </a:cubicBezTo>
                    <a:cubicBezTo>
                      <a:pt x="415" y="0"/>
                      <a:pt x="421" y="1"/>
                      <a:pt x="426" y="4"/>
                    </a:cubicBezTo>
                    <a:cubicBezTo>
                      <a:pt x="529" y="81"/>
                      <a:pt x="596" y="203"/>
                      <a:pt x="596" y="341"/>
                    </a:cubicBezTo>
                    <a:cubicBezTo>
                      <a:pt x="596" y="571"/>
                      <a:pt x="409" y="759"/>
                      <a:pt x="178" y="75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5" name="Freeform 1471">
                <a:extLst>
                  <a:ext uri="{FF2B5EF4-FFF2-40B4-BE49-F238E27FC236}">
                    <a16:creationId xmlns:a16="http://schemas.microsoft.com/office/drawing/2014/main" id="{0D08B904-8278-4D34-9652-A786DDB67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7711" y="2709862"/>
                <a:ext cx="1190625" cy="1190625"/>
              </a:xfrm>
              <a:custGeom>
                <a:avLst/>
                <a:gdLst>
                  <a:gd name="T0" fmla="*/ 205 w 375"/>
                  <a:gd name="T1" fmla="*/ 371 h 375"/>
                  <a:gd name="T2" fmla="*/ 188 w 375"/>
                  <a:gd name="T3" fmla="*/ 373 h 375"/>
                  <a:gd name="T4" fmla="*/ 178 w 375"/>
                  <a:gd name="T5" fmla="*/ 360 h 375"/>
                  <a:gd name="T6" fmla="*/ 7 w 375"/>
                  <a:gd name="T7" fmla="*/ 64 h 375"/>
                  <a:gd name="T8" fmla="*/ 0 w 375"/>
                  <a:gd name="T9" fmla="*/ 49 h 375"/>
                  <a:gd name="T10" fmla="*/ 11 w 375"/>
                  <a:gd name="T11" fmla="*/ 35 h 375"/>
                  <a:gd name="T12" fmla="*/ 178 w 375"/>
                  <a:gd name="T13" fmla="*/ 0 h 375"/>
                  <a:gd name="T14" fmla="*/ 361 w 375"/>
                  <a:gd name="T15" fmla="*/ 42 h 375"/>
                  <a:gd name="T16" fmla="*/ 374 w 375"/>
                  <a:gd name="T17" fmla="*/ 64 h 375"/>
                  <a:gd name="T18" fmla="*/ 205 w 375"/>
                  <a:gd name="T19" fmla="*/ 37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5">
                    <a:moveTo>
                      <a:pt x="205" y="371"/>
                    </a:moveTo>
                    <a:cubicBezTo>
                      <a:pt x="200" y="375"/>
                      <a:pt x="194" y="375"/>
                      <a:pt x="188" y="373"/>
                    </a:cubicBezTo>
                    <a:cubicBezTo>
                      <a:pt x="183" y="371"/>
                      <a:pt x="179" y="365"/>
                      <a:pt x="178" y="360"/>
                    </a:cubicBezTo>
                    <a:cubicBezTo>
                      <a:pt x="162" y="240"/>
                      <a:pt x="99" y="135"/>
                      <a:pt x="7" y="64"/>
                    </a:cubicBezTo>
                    <a:cubicBezTo>
                      <a:pt x="2" y="60"/>
                      <a:pt x="0" y="55"/>
                      <a:pt x="0" y="49"/>
                    </a:cubicBezTo>
                    <a:cubicBezTo>
                      <a:pt x="1" y="43"/>
                      <a:pt x="5" y="38"/>
                      <a:pt x="11" y="35"/>
                    </a:cubicBezTo>
                    <a:cubicBezTo>
                      <a:pt x="62" y="12"/>
                      <a:pt x="119" y="0"/>
                      <a:pt x="178" y="0"/>
                    </a:cubicBezTo>
                    <a:cubicBezTo>
                      <a:pt x="244" y="0"/>
                      <a:pt x="306" y="15"/>
                      <a:pt x="361" y="42"/>
                    </a:cubicBezTo>
                    <a:cubicBezTo>
                      <a:pt x="370" y="46"/>
                      <a:pt x="375" y="55"/>
                      <a:pt x="374" y="64"/>
                    </a:cubicBezTo>
                    <a:cubicBezTo>
                      <a:pt x="365" y="190"/>
                      <a:pt x="301" y="300"/>
                      <a:pt x="205" y="3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6" name="Freeform 1472">
                <a:extLst>
                  <a:ext uri="{FF2B5EF4-FFF2-40B4-BE49-F238E27FC236}">
                    <a16:creationId xmlns:a16="http://schemas.microsoft.com/office/drawing/2014/main" id="{93710923-B287-475F-AB9F-3A81B33B4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036" y="2709862"/>
                <a:ext cx="1190625" cy="1190625"/>
              </a:xfrm>
              <a:custGeom>
                <a:avLst/>
                <a:gdLst>
                  <a:gd name="T0" fmla="*/ 1 w 375"/>
                  <a:gd name="T1" fmla="*/ 64 h 375"/>
                  <a:gd name="T2" fmla="*/ 14 w 375"/>
                  <a:gd name="T3" fmla="*/ 42 h 375"/>
                  <a:gd name="T4" fmla="*/ 197 w 375"/>
                  <a:gd name="T5" fmla="*/ 0 h 375"/>
                  <a:gd name="T6" fmla="*/ 364 w 375"/>
                  <a:gd name="T7" fmla="*/ 35 h 375"/>
                  <a:gd name="T8" fmla="*/ 375 w 375"/>
                  <a:gd name="T9" fmla="*/ 49 h 375"/>
                  <a:gd name="T10" fmla="*/ 368 w 375"/>
                  <a:gd name="T11" fmla="*/ 64 h 375"/>
                  <a:gd name="T12" fmla="*/ 197 w 375"/>
                  <a:gd name="T13" fmla="*/ 360 h 375"/>
                  <a:gd name="T14" fmla="*/ 187 w 375"/>
                  <a:gd name="T15" fmla="*/ 373 h 375"/>
                  <a:gd name="T16" fmla="*/ 170 w 375"/>
                  <a:gd name="T17" fmla="*/ 371 h 375"/>
                  <a:gd name="T18" fmla="*/ 1 w 375"/>
                  <a:gd name="T19" fmla="*/ 64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5">
                    <a:moveTo>
                      <a:pt x="1" y="64"/>
                    </a:moveTo>
                    <a:cubicBezTo>
                      <a:pt x="0" y="55"/>
                      <a:pt x="5" y="46"/>
                      <a:pt x="14" y="42"/>
                    </a:cubicBezTo>
                    <a:cubicBezTo>
                      <a:pt x="69" y="15"/>
                      <a:pt x="131" y="0"/>
                      <a:pt x="197" y="0"/>
                    </a:cubicBezTo>
                    <a:cubicBezTo>
                      <a:pt x="256" y="0"/>
                      <a:pt x="313" y="12"/>
                      <a:pt x="364" y="35"/>
                    </a:cubicBezTo>
                    <a:cubicBezTo>
                      <a:pt x="370" y="38"/>
                      <a:pt x="374" y="43"/>
                      <a:pt x="375" y="49"/>
                    </a:cubicBezTo>
                    <a:cubicBezTo>
                      <a:pt x="375" y="55"/>
                      <a:pt x="373" y="60"/>
                      <a:pt x="368" y="64"/>
                    </a:cubicBezTo>
                    <a:cubicBezTo>
                      <a:pt x="276" y="135"/>
                      <a:pt x="213" y="240"/>
                      <a:pt x="197" y="360"/>
                    </a:cubicBezTo>
                    <a:cubicBezTo>
                      <a:pt x="196" y="365"/>
                      <a:pt x="192" y="371"/>
                      <a:pt x="187" y="373"/>
                    </a:cubicBezTo>
                    <a:cubicBezTo>
                      <a:pt x="181" y="375"/>
                      <a:pt x="175" y="375"/>
                      <a:pt x="170" y="371"/>
                    </a:cubicBezTo>
                    <a:cubicBezTo>
                      <a:pt x="74" y="300"/>
                      <a:pt x="10" y="190"/>
                      <a:pt x="1" y="6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  <p:sp>
            <p:nvSpPr>
              <p:cNvPr id="17" name="Freeform 1473">
                <a:extLst>
                  <a:ext uri="{FF2B5EF4-FFF2-40B4-BE49-F238E27FC236}">
                    <a16:creationId xmlns:a16="http://schemas.microsoft.com/office/drawing/2014/main" id="{9145586C-530B-43B1-98E8-A31B8E946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061" y="4119562"/>
                <a:ext cx="1238250" cy="1031875"/>
              </a:xfrm>
              <a:custGeom>
                <a:avLst/>
                <a:gdLst>
                  <a:gd name="T0" fmla="*/ 366 w 390"/>
                  <a:gd name="T1" fmla="*/ 3 h 325"/>
                  <a:gd name="T2" fmla="*/ 382 w 390"/>
                  <a:gd name="T3" fmla="*/ 5 h 325"/>
                  <a:gd name="T4" fmla="*/ 389 w 390"/>
                  <a:gd name="T5" fmla="*/ 20 h 325"/>
                  <a:gd name="T6" fmla="*/ 208 w 390"/>
                  <a:gd name="T7" fmla="*/ 320 h 325"/>
                  <a:gd name="T8" fmla="*/ 182 w 390"/>
                  <a:gd name="T9" fmla="*/ 320 h 325"/>
                  <a:gd name="T10" fmla="*/ 1 w 390"/>
                  <a:gd name="T11" fmla="*/ 20 h 325"/>
                  <a:gd name="T12" fmla="*/ 8 w 390"/>
                  <a:gd name="T13" fmla="*/ 5 h 325"/>
                  <a:gd name="T14" fmla="*/ 24 w 390"/>
                  <a:gd name="T15" fmla="*/ 3 h 325"/>
                  <a:gd name="T16" fmla="*/ 195 w 390"/>
                  <a:gd name="T17" fmla="*/ 37 h 325"/>
                  <a:gd name="T18" fmla="*/ 366 w 390"/>
                  <a:gd name="T19" fmla="*/ 3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0" h="325">
                    <a:moveTo>
                      <a:pt x="366" y="3"/>
                    </a:moveTo>
                    <a:cubicBezTo>
                      <a:pt x="371" y="0"/>
                      <a:pt x="378" y="1"/>
                      <a:pt x="382" y="5"/>
                    </a:cubicBezTo>
                    <a:cubicBezTo>
                      <a:pt x="387" y="8"/>
                      <a:pt x="390" y="14"/>
                      <a:pt x="389" y="20"/>
                    </a:cubicBezTo>
                    <a:cubicBezTo>
                      <a:pt x="375" y="145"/>
                      <a:pt x="307" y="253"/>
                      <a:pt x="208" y="320"/>
                    </a:cubicBezTo>
                    <a:cubicBezTo>
                      <a:pt x="200" y="325"/>
                      <a:pt x="190" y="325"/>
                      <a:pt x="182" y="320"/>
                    </a:cubicBezTo>
                    <a:cubicBezTo>
                      <a:pt x="83" y="253"/>
                      <a:pt x="15" y="145"/>
                      <a:pt x="1" y="20"/>
                    </a:cubicBezTo>
                    <a:cubicBezTo>
                      <a:pt x="0" y="14"/>
                      <a:pt x="3" y="8"/>
                      <a:pt x="8" y="5"/>
                    </a:cubicBezTo>
                    <a:cubicBezTo>
                      <a:pt x="12" y="1"/>
                      <a:pt x="19" y="0"/>
                      <a:pt x="24" y="3"/>
                    </a:cubicBezTo>
                    <a:cubicBezTo>
                      <a:pt x="77" y="24"/>
                      <a:pt x="135" y="37"/>
                      <a:pt x="195" y="37"/>
                    </a:cubicBezTo>
                    <a:cubicBezTo>
                      <a:pt x="255" y="37"/>
                      <a:pt x="313" y="24"/>
                      <a:pt x="366" y="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pc="-30"/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2C025-7994-4EDE-A847-7FE918453BAB}"/>
                </a:ext>
              </a:extLst>
            </p:cNvPr>
            <p:cNvSpPr/>
            <p:nvPr/>
          </p:nvSpPr>
          <p:spPr>
            <a:xfrm>
              <a:off x="5640146" y="3683006"/>
              <a:ext cx="911709" cy="911709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2">
            <a:extLst>
              <a:ext uri="{FF2B5EF4-FFF2-40B4-BE49-F238E27FC236}">
                <a16:creationId xmlns:a16="http://schemas.microsoft.com/office/drawing/2014/main" id="{65FD1C0C-1346-42ED-8EE8-27589A8AF4C3}"/>
              </a:ext>
            </a:extLst>
          </p:cNvPr>
          <p:cNvSpPr/>
          <p:nvPr/>
        </p:nvSpPr>
        <p:spPr>
          <a:xfrm rot="10800000">
            <a:off x="1443209" y="2045746"/>
            <a:ext cx="569624" cy="56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42C788-4344-492C-ACF4-54063F5C0BEC}"/>
              </a:ext>
            </a:extLst>
          </p:cNvPr>
          <p:cNvSpPr txBox="1"/>
          <p:nvPr/>
        </p:nvSpPr>
        <p:spPr>
          <a:xfrm>
            <a:off x="2336764" y="221312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187C7A-2E02-48F6-B27C-E7A6FAB244A3}"/>
              </a:ext>
            </a:extLst>
          </p:cNvPr>
          <p:cNvSpPr txBox="1"/>
          <p:nvPr/>
        </p:nvSpPr>
        <p:spPr>
          <a:xfrm>
            <a:off x="2336764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64EC66C6-A554-4623-A952-FF9BCDA55B33}"/>
              </a:ext>
            </a:extLst>
          </p:cNvPr>
          <p:cNvSpPr/>
          <p:nvPr/>
        </p:nvSpPr>
        <p:spPr>
          <a:xfrm rot="10800000">
            <a:off x="1443208" y="3513866"/>
            <a:ext cx="569624" cy="56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B522A-0161-4DFA-BADD-86E29DE5D5B4}"/>
              </a:ext>
            </a:extLst>
          </p:cNvPr>
          <p:cNvSpPr txBox="1"/>
          <p:nvPr/>
        </p:nvSpPr>
        <p:spPr>
          <a:xfrm>
            <a:off x="2336764" y="368124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E486C8-170A-4DDD-B245-9D57272965C1}"/>
              </a:ext>
            </a:extLst>
          </p:cNvPr>
          <p:cNvSpPr txBox="1"/>
          <p:nvPr/>
        </p:nvSpPr>
        <p:spPr>
          <a:xfrm>
            <a:off x="2336764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1363E338-19D5-4FB8-8478-9C5F69E227CA}"/>
              </a:ext>
            </a:extLst>
          </p:cNvPr>
          <p:cNvSpPr/>
          <p:nvPr/>
        </p:nvSpPr>
        <p:spPr>
          <a:xfrm rot="10800000">
            <a:off x="1443208" y="4981986"/>
            <a:ext cx="569624" cy="569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0CA51A-2662-4F06-BC86-63CFA6A84122}"/>
              </a:ext>
            </a:extLst>
          </p:cNvPr>
          <p:cNvSpPr txBox="1"/>
          <p:nvPr/>
        </p:nvSpPr>
        <p:spPr>
          <a:xfrm>
            <a:off x="2336764" y="5149363"/>
            <a:ext cx="2823566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969EB2-7F79-4B79-A92F-A6AB975D46A6}"/>
              </a:ext>
            </a:extLst>
          </p:cNvPr>
          <p:cNvSpPr txBox="1"/>
          <p:nvPr/>
        </p:nvSpPr>
        <p:spPr>
          <a:xfrm>
            <a:off x="2336764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354960BE-A816-427E-8F70-1CAA2B4BC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3720" y="5152498"/>
            <a:ext cx="228600" cy="2286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1812C98-D07E-497A-8715-028FBB83D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13720" y="2216258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85A80518-82D9-4ED0-8F4B-2701EAD1BD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13720" y="368437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135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9683654-924D-4A85-B256-4C1EEEF3F4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ABE8A6D-8FF0-4532-84B3-84805CCC35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4F4CA58-8CCC-4F6C-B326-040EDC080C2B}"/>
              </a:ext>
            </a:extLst>
          </p:cNvPr>
          <p:cNvGrpSpPr/>
          <p:nvPr/>
        </p:nvGrpSpPr>
        <p:grpSpPr>
          <a:xfrm>
            <a:off x="1348960" y="1950720"/>
            <a:ext cx="4009260" cy="3972914"/>
            <a:chOff x="4217059" y="2062199"/>
            <a:chExt cx="3754819" cy="372078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EF1D3F8-AE56-463F-B7CE-B1B0A7AC4791}"/>
                </a:ext>
              </a:extLst>
            </p:cNvPr>
            <p:cNvSpPr/>
            <p:nvPr/>
          </p:nvSpPr>
          <p:spPr>
            <a:xfrm>
              <a:off x="4507872" y="2308993"/>
              <a:ext cx="3176258" cy="3176257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" name="Freeform 1">
              <a:extLst>
                <a:ext uri="{FF2B5EF4-FFF2-40B4-BE49-F238E27FC236}">
                  <a16:creationId xmlns:a16="http://schemas.microsoft.com/office/drawing/2014/main" id="{1CCA4B11-26C6-42F9-BF66-ED9738E025D8}"/>
                </a:ext>
              </a:extLst>
            </p:cNvPr>
            <p:cNvSpPr/>
            <p:nvPr/>
          </p:nvSpPr>
          <p:spPr>
            <a:xfrm>
              <a:off x="4750545" y="2062199"/>
              <a:ext cx="2700842" cy="1704278"/>
            </a:xfrm>
            <a:custGeom>
              <a:avLst/>
              <a:gdLst>
                <a:gd name="connsiteX0" fmla="*/ 1641796 w 3296338"/>
                <a:gd name="connsiteY0" fmla="*/ 0 h 2080048"/>
                <a:gd name="connsiteX1" fmla="*/ 3138018 w 3296338"/>
                <a:gd name="connsiteY1" fmla="*/ 537129 h 2080048"/>
                <a:gd name="connsiteX2" fmla="*/ 3296338 w 3296338"/>
                <a:gd name="connsiteY2" fmla="*/ 681021 h 2080048"/>
                <a:gd name="connsiteX3" fmla="*/ 3286499 w 3296338"/>
                <a:gd name="connsiteY3" fmla="*/ 745491 h 2080048"/>
                <a:gd name="connsiteX4" fmla="*/ 1649053 w 3296338"/>
                <a:gd name="connsiteY4" fmla="*/ 2080048 h 2080048"/>
                <a:gd name="connsiteX5" fmla="*/ 11607 w 3296338"/>
                <a:gd name="connsiteY5" fmla="*/ 745491 h 2080048"/>
                <a:gd name="connsiteX6" fmla="*/ 0 w 3296338"/>
                <a:gd name="connsiteY6" fmla="*/ 669437 h 2080048"/>
                <a:gd name="connsiteX7" fmla="*/ 145574 w 3296338"/>
                <a:gd name="connsiteY7" fmla="*/ 537129 h 2080048"/>
                <a:gd name="connsiteX8" fmla="*/ 1641796 w 3296338"/>
                <a:gd name="connsiteY8" fmla="*/ 0 h 2080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6338" h="2080048">
                  <a:moveTo>
                    <a:pt x="1641796" y="0"/>
                  </a:moveTo>
                  <a:cubicBezTo>
                    <a:pt x="2210147" y="0"/>
                    <a:pt x="2731418" y="201573"/>
                    <a:pt x="3138018" y="537129"/>
                  </a:cubicBezTo>
                  <a:lnTo>
                    <a:pt x="3296338" y="681021"/>
                  </a:lnTo>
                  <a:lnTo>
                    <a:pt x="3286499" y="745491"/>
                  </a:lnTo>
                  <a:cubicBezTo>
                    <a:pt x="3130647" y="1507121"/>
                    <a:pt x="2456757" y="2080048"/>
                    <a:pt x="1649053" y="2080048"/>
                  </a:cubicBezTo>
                  <a:cubicBezTo>
                    <a:pt x="841349" y="2080048"/>
                    <a:pt x="167459" y="1507121"/>
                    <a:pt x="11607" y="745491"/>
                  </a:cubicBezTo>
                  <a:lnTo>
                    <a:pt x="0" y="669437"/>
                  </a:lnTo>
                  <a:lnTo>
                    <a:pt x="145574" y="537129"/>
                  </a:lnTo>
                  <a:cubicBezTo>
                    <a:pt x="552174" y="201573"/>
                    <a:pt x="1073445" y="0"/>
                    <a:pt x="16417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C9DCB6B7-E8FC-4F70-8937-9D6FBE052F47}"/>
                </a:ext>
              </a:extLst>
            </p:cNvPr>
            <p:cNvSpPr/>
            <p:nvPr/>
          </p:nvSpPr>
          <p:spPr>
            <a:xfrm>
              <a:off x="6211098" y="3480043"/>
              <a:ext cx="1760780" cy="2277554"/>
            </a:xfrm>
            <a:custGeom>
              <a:avLst/>
              <a:gdLst>
                <a:gd name="connsiteX0" fmla="*/ 1671403 w 2149007"/>
                <a:gd name="connsiteY0" fmla="*/ 0 h 2779723"/>
                <a:gd name="connsiteX1" fmla="*/ 2008249 w 2149007"/>
                <a:gd name="connsiteY1" fmla="*/ 33957 h 2779723"/>
                <a:gd name="connsiteX2" fmla="*/ 2104009 w 2149007"/>
                <a:gd name="connsiteY2" fmla="*/ 58580 h 2779723"/>
                <a:gd name="connsiteX3" fmla="*/ 2136863 w 2149007"/>
                <a:gd name="connsiteY3" fmla="*/ 273851 h 2779723"/>
                <a:gd name="connsiteX4" fmla="*/ 2149007 w 2149007"/>
                <a:gd name="connsiteY4" fmla="*/ 514350 h 2779723"/>
                <a:gd name="connsiteX5" fmla="*/ 496275 w 2149007"/>
                <a:gd name="connsiteY5" fmla="*/ 2760806 h 2779723"/>
                <a:gd name="connsiteX6" fmla="*/ 422705 w 2149007"/>
                <a:gd name="connsiteY6" fmla="*/ 2779723 h 2779723"/>
                <a:gd name="connsiteX7" fmla="*/ 381667 w 2149007"/>
                <a:gd name="connsiteY7" fmla="*/ 2734570 h 2779723"/>
                <a:gd name="connsiteX8" fmla="*/ 0 w 2149007"/>
                <a:gd name="connsiteY8" fmla="*/ 1671403 h 2779723"/>
                <a:gd name="connsiteX9" fmla="*/ 1671403 w 2149007"/>
                <a:gd name="connsiteY9" fmla="*/ 0 h 277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9007" h="2779723">
                  <a:moveTo>
                    <a:pt x="1671403" y="0"/>
                  </a:moveTo>
                  <a:cubicBezTo>
                    <a:pt x="1786789" y="0"/>
                    <a:pt x="1899445" y="11693"/>
                    <a:pt x="2008249" y="33957"/>
                  </a:cubicBezTo>
                  <a:lnTo>
                    <a:pt x="2104009" y="58580"/>
                  </a:lnTo>
                  <a:lnTo>
                    <a:pt x="2136863" y="273851"/>
                  </a:lnTo>
                  <a:cubicBezTo>
                    <a:pt x="2144893" y="352925"/>
                    <a:pt x="2149007" y="433157"/>
                    <a:pt x="2149007" y="514350"/>
                  </a:cubicBezTo>
                  <a:cubicBezTo>
                    <a:pt x="2149007" y="1569859"/>
                    <a:pt x="1453785" y="2462990"/>
                    <a:pt x="496275" y="2760806"/>
                  </a:cubicBezTo>
                  <a:lnTo>
                    <a:pt x="422705" y="2779723"/>
                  </a:lnTo>
                  <a:lnTo>
                    <a:pt x="381667" y="2734570"/>
                  </a:lnTo>
                  <a:cubicBezTo>
                    <a:pt x="143232" y="2445654"/>
                    <a:pt x="0" y="2075255"/>
                    <a:pt x="0" y="1671403"/>
                  </a:cubicBezTo>
                  <a:cubicBezTo>
                    <a:pt x="0" y="748313"/>
                    <a:pt x="748313" y="0"/>
                    <a:pt x="16714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E85AAFA6-A95B-4C3A-92B1-1100BF6AE09D}"/>
                </a:ext>
              </a:extLst>
            </p:cNvPr>
            <p:cNvSpPr/>
            <p:nvPr/>
          </p:nvSpPr>
          <p:spPr>
            <a:xfrm>
              <a:off x="4217059" y="3479405"/>
              <a:ext cx="1885650" cy="2303576"/>
            </a:xfrm>
            <a:custGeom>
              <a:avLst/>
              <a:gdLst>
                <a:gd name="connsiteX0" fmla="*/ 630004 w 2301407"/>
                <a:gd name="connsiteY0" fmla="*/ 0 h 2811486"/>
                <a:gd name="connsiteX1" fmla="*/ 2301407 w 2301407"/>
                <a:gd name="connsiteY1" fmla="*/ 1671403 h 2811486"/>
                <a:gd name="connsiteX2" fmla="*/ 1919740 w 2301407"/>
                <a:gd name="connsiteY2" fmla="*/ 2734570 h 2811486"/>
                <a:gd name="connsiteX3" fmla="*/ 1849834 w 2301407"/>
                <a:gd name="connsiteY3" fmla="*/ 2811486 h 2811486"/>
                <a:gd name="connsiteX4" fmla="*/ 1652732 w 2301407"/>
                <a:gd name="connsiteY4" fmla="*/ 2760806 h 2811486"/>
                <a:gd name="connsiteX5" fmla="*/ 0 w 2301407"/>
                <a:gd name="connsiteY5" fmla="*/ 514350 h 2811486"/>
                <a:gd name="connsiteX6" fmla="*/ 12144 w 2301407"/>
                <a:gd name="connsiteY6" fmla="*/ 273851 h 2811486"/>
                <a:gd name="connsiteX7" fmla="*/ 37115 w 2301407"/>
                <a:gd name="connsiteY7" fmla="*/ 110230 h 2811486"/>
                <a:gd name="connsiteX8" fmla="*/ 132980 w 2301407"/>
                <a:gd name="connsiteY8" fmla="*/ 75143 h 2811486"/>
                <a:gd name="connsiteX9" fmla="*/ 630004 w 2301407"/>
                <a:gd name="connsiteY9" fmla="*/ 0 h 281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1407" h="2811486">
                  <a:moveTo>
                    <a:pt x="630004" y="0"/>
                  </a:moveTo>
                  <a:cubicBezTo>
                    <a:pt x="1553094" y="0"/>
                    <a:pt x="2301407" y="748313"/>
                    <a:pt x="2301407" y="1671403"/>
                  </a:cubicBezTo>
                  <a:cubicBezTo>
                    <a:pt x="2301407" y="2075255"/>
                    <a:pt x="2158175" y="2445654"/>
                    <a:pt x="1919740" y="2734570"/>
                  </a:cubicBezTo>
                  <a:lnTo>
                    <a:pt x="1849834" y="2811486"/>
                  </a:lnTo>
                  <a:lnTo>
                    <a:pt x="1652732" y="2760806"/>
                  </a:lnTo>
                  <a:cubicBezTo>
                    <a:pt x="695222" y="2462990"/>
                    <a:pt x="0" y="1569859"/>
                    <a:pt x="0" y="514350"/>
                  </a:cubicBezTo>
                  <a:cubicBezTo>
                    <a:pt x="0" y="433157"/>
                    <a:pt x="4114" y="352925"/>
                    <a:pt x="12144" y="273851"/>
                  </a:cubicBezTo>
                  <a:lnTo>
                    <a:pt x="37115" y="110230"/>
                  </a:lnTo>
                  <a:lnTo>
                    <a:pt x="132980" y="75143"/>
                  </a:lnTo>
                  <a:cubicBezTo>
                    <a:pt x="289990" y="26308"/>
                    <a:pt x="456925" y="0"/>
                    <a:pt x="6300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Freeform 12">
            <a:extLst>
              <a:ext uri="{FF2B5EF4-FFF2-40B4-BE49-F238E27FC236}">
                <a16:creationId xmlns:a16="http://schemas.microsoft.com/office/drawing/2014/main" id="{652EB7A3-6D7F-44A7-8CA2-52CA11F501F4}"/>
              </a:ext>
            </a:extLst>
          </p:cNvPr>
          <p:cNvSpPr/>
          <p:nvPr/>
        </p:nvSpPr>
        <p:spPr>
          <a:xfrm rot="10800000">
            <a:off x="7002551" y="2045746"/>
            <a:ext cx="569624" cy="56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D175A-6BDC-4AC9-A977-7A335658F4E2}"/>
              </a:ext>
            </a:extLst>
          </p:cNvPr>
          <p:cNvSpPr txBox="1"/>
          <p:nvPr/>
        </p:nvSpPr>
        <p:spPr>
          <a:xfrm>
            <a:off x="7896107" y="2213123"/>
            <a:ext cx="2946933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5C7D4E-17A0-4AED-932D-1658B9D3CF00}"/>
              </a:ext>
            </a:extLst>
          </p:cNvPr>
          <p:cNvSpPr txBox="1"/>
          <p:nvPr/>
        </p:nvSpPr>
        <p:spPr>
          <a:xfrm>
            <a:off x="7896108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5A8B7DF5-EBC9-4233-9EC6-1A0D536501A4}"/>
              </a:ext>
            </a:extLst>
          </p:cNvPr>
          <p:cNvSpPr/>
          <p:nvPr/>
        </p:nvSpPr>
        <p:spPr>
          <a:xfrm rot="10800000">
            <a:off x="7002552" y="3513866"/>
            <a:ext cx="569624" cy="56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B0826B-7D88-445A-88F6-9539DAC88730}"/>
              </a:ext>
            </a:extLst>
          </p:cNvPr>
          <p:cNvSpPr txBox="1"/>
          <p:nvPr/>
        </p:nvSpPr>
        <p:spPr>
          <a:xfrm>
            <a:off x="7896108" y="3681243"/>
            <a:ext cx="2946932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CFE60D-241B-482F-A325-7E00B89A5443}"/>
              </a:ext>
            </a:extLst>
          </p:cNvPr>
          <p:cNvSpPr txBox="1"/>
          <p:nvPr/>
        </p:nvSpPr>
        <p:spPr>
          <a:xfrm>
            <a:off x="7896108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10C52431-2DBA-40D1-83FA-E7906E99C01E}"/>
              </a:ext>
            </a:extLst>
          </p:cNvPr>
          <p:cNvSpPr/>
          <p:nvPr/>
        </p:nvSpPr>
        <p:spPr>
          <a:xfrm rot="10800000">
            <a:off x="7002552" y="4981986"/>
            <a:ext cx="569624" cy="569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545589-6864-4B82-8FBA-309C083A1E78}"/>
              </a:ext>
            </a:extLst>
          </p:cNvPr>
          <p:cNvSpPr txBox="1"/>
          <p:nvPr/>
        </p:nvSpPr>
        <p:spPr>
          <a:xfrm>
            <a:off x="7896107" y="5149363"/>
            <a:ext cx="2946931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B77014-1EDB-4632-88E9-99BDADEB6A05}"/>
              </a:ext>
            </a:extLst>
          </p:cNvPr>
          <p:cNvSpPr txBox="1"/>
          <p:nvPr/>
        </p:nvSpPr>
        <p:spPr>
          <a:xfrm>
            <a:off x="7896108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85024CF9-441A-4B36-9DF7-0E9AF1254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73063" y="3684378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124009C6-1DC3-4B79-A135-E101EA8ED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73063" y="5152498"/>
            <a:ext cx="228600" cy="2286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0D888AB7-3471-40F8-8A26-D17A59E2F9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73063" y="22162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19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B971275-A6DC-4687-87C7-1B1646F645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Three Point Infographic</a:t>
            </a:r>
            <a:endParaRPr lang="en-ID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F2CF1E4-81CA-4F7E-875A-FF34A9B1AA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1C8671-9EE1-4F27-BC3A-8FA72FEF9769}"/>
              </a:ext>
            </a:extLst>
          </p:cNvPr>
          <p:cNvGrpSpPr/>
          <p:nvPr/>
        </p:nvGrpSpPr>
        <p:grpSpPr>
          <a:xfrm>
            <a:off x="6565483" y="1901099"/>
            <a:ext cx="4553444" cy="4163424"/>
            <a:chOff x="3603018" y="1055380"/>
            <a:chExt cx="5330836" cy="4874232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883B989-DC7D-4C10-916A-E2C8FFBB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691" y="1753364"/>
              <a:ext cx="3977314" cy="3779211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1">
              <a:extLst>
                <a:ext uri="{FF2B5EF4-FFF2-40B4-BE49-F238E27FC236}">
                  <a16:creationId xmlns:a16="http://schemas.microsoft.com/office/drawing/2014/main" id="{FC282406-7798-42CE-BA25-98C2FD778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327" y="1055380"/>
              <a:ext cx="2498043" cy="237362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6D67A721-1E0A-40AD-8ED6-9A7AA5ABF605}"/>
                </a:ext>
              </a:extLst>
            </p:cNvPr>
            <p:cNvSpPr>
              <a:spLocks/>
            </p:cNvSpPr>
            <p:nvPr/>
          </p:nvSpPr>
          <p:spPr bwMode="auto">
            <a:xfrm rot="3608946" flipV="1">
              <a:off x="3540806" y="3493780"/>
              <a:ext cx="2498043" cy="237362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B132C4B7-F47B-407A-80D6-15F74AFF35B0}"/>
                </a:ext>
              </a:extLst>
            </p:cNvPr>
            <p:cNvSpPr>
              <a:spLocks/>
            </p:cNvSpPr>
            <p:nvPr/>
          </p:nvSpPr>
          <p:spPr bwMode="auto">
            <a:xfrm rot="17991054" flipH="1" flipV="1">
              <a:off x="6498022" y="3493781"/>
              <a:ext cx="2498043" cy="2373620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946987F-2C86-46D3-8BA8-353116CA9284}"/>
                </a:ext>
              </a:extLst>
            </p:cNvPr>
            <p:cNvSpPr>
              <a:spLocks/>
            </p:cNvSpPr>
            <p:nvPr/>
          </p:nvSpPr>
          <p:spPr bwMode="auto">
            <a:xfrm rot="17263660" flipH="1" flipV="1">
              <a:off x="5387898" y="2959783"/>
              <a:ext cx="1852767" cy="1760484"/>
            </a:xfrm>
            <a:custGeom>
              <a:avLst/>
              <a:gdLst>
                <a:gd name="T0" fmla="*/ 380 w 975"/>
                <a:gd name="T1" fmla="*/ 47 h 927"/>
                <a:gd name="T2" fmla="*/ 92 w 975"/>
                <a:gd name="T3" fmla="*/ 256 h 927"/>
                <a:gd name="T4" fmla="*/ 25 w 975"/>
                <a:gd name="T5" fmla="*/ 461 h 927"/>
                <a:gd name="T6" fmla="*/ 135 w 975"/>
                <a:gd name="T7" fmla="*/ 800 h 927"/>
                <a:gd name="T8" fmla="*/ 310 w 975"/>
                <a:gd name="T9" fmla="*/ 927 h 927"/>
                <a:gd name="T10" fmla="*/ 666 w 975"/>
                <a:gd name="T11" fmla="*/ 927 h 927"/>
                <a:gd name="T12" fmla="*/ 841 w 975"/>
                <a:gd name="T13" fmla="*/ 800 h 927"/>
                <a:gd name="T14" fmla="*/ 951 w 975"/>
                <a:gd name="T15" fmla="*/ 461 h 927"/>
                <a:gd name="T16" fmla="*/ 884 w 975"/>
                <a:gd name="T17" fmla="*/ 256 h 927"/>
                <a:gd name="T18" fmla="*/ 596 w 975"/>
                <a:gd name="T19" fmla="*/ 47 h 927"/>
                <a:gd name="T20" fmla="*/ 380 w 975"/>
                <a:gd name="T21" fmla="*/ 4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5" h="927">
                  <a:moveTo>
                    <a:pt x="380" y="47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27" y="303"/>
                    <a:pt x="0" y="386"/>
                    <a:pt x="25" y="461"/>
                  </a:cubicBezTo>
                  <a:cubicBezTo>
                    <a:pt x="135" y="800"/>
                    <a:pt x="135" y="800"/>
                    <a:pt x="135" y="800"/>
                  </a:cubicBezTo>
                  <a:cubicBezTo>
                    <a:pt x="160" y="876"/>
                    <a:pt x="230" y="927"/>
                    <a:pt x="310" y="927"/>
                  </a:cubicBezTo>
                  <a:cubicBezTo>
                    <a:pt x="666" y="927"/>
                    <a:pt x="666" y="927"/>
                    <a:pt x="666" y="927"/>
                  </a:cubicBezTo>
                  <a:cubicBezTo>
                    <a:pt x="746" y="927"/>
                    <a:pt x="816" y="876"/>
                    <a:pt x="841" y="800"/>
                  </a:cubicBezTo>
                  <a:cubicBezTo>
                    <a:pt x="951" y="461"/>
                    <a:pt x="951" y="461"/>
                    <a:pt x="951" y="461"/>
                  </a:cubicBezTo>
                  <a:cubicBezTo>
                    <a:pt x="975" y="386"/>
                    <a:pt x="948" y="303"/>
                    <a:pt x="884" y="256"/>
                  </a:cubicBezTo>
                  <a:cubicBezTo>
                    <a:pt x="596" y="47"/>
                    <a:pt x="596" y="47"/>
                    <a:pt x="596" y="47"/>
                  </a:cubicBezTo>
                  <a:cubicBezTo>
                    <a:pt x="531" y="0"/>
                    <a:pt x="444" y="0"/>
                    <a:pt x="380" y="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b="1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AECDE38-2E0F-44BA-AC1B-F70603815AF1}"/>
              </a:ext>
            </a:extLst>
          </p:cNvPr>
          <p:cNvSpPr txBox="1"/>
          <p:nvPr/>
        </p:nvSpPr>
        <p:spPr>
          <a:xfrm>
            <a:off x="2373028" y="2258757"/>
            <a:ext cx="2946933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6079F3-3648-422C-8CBE-E7327D324C1D}"/>
              </a:ext>
            </a:extLst>
          </p:cNvPr>
          <p:cNvSpPr txBox="1"/>
          <p:nvPr/>
        </p:nvSpPr>
        <p:spPr>
          <a:xfrm>
            <a:off x="2373029" y="1876792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F21C34-DD60-4CFF-A80A-55312A3E2D2D}"/>
              </a:ext>
            </a:extLst>
          </p:cNvPr>
          <p:cNvSpPr txBox="1"/>
          <p:nvPr/>
        </p:nvSpPr>
        <p:spPr>
          <a:xfrm>
            <a:off x="2373029" y="3726877"/>
            <a:ext cx="2946932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14ADDC-6648-4F2F-B50D-36B48F9C5911}"/>
              </a:ext>
            </a:extLst>
          </p:cNvPr>
          <p:cNvSpPr txBox="1"/>
          <p:nvPr/>
        </p:nvSpPr>
        <p:spPr>
          <a:xfrm>
            <a:off x="2373029" y="3344912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70E128-92AD-42F6-A017-FC0D7944489B}"/>
              </a:ext>
            </a:extLst>
          </p:cNvPr>
          <p:cNvSpPr txBox="1"/>
          <p:nvPr/>
        </p:nvSpPr>
        <p:spPr>
          <a:xfrm>
            <a:off x="2373028" y="5194997"/>
            <a:ext cx="2946931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449A69-BD40-49DB-BA17-DEB5E16C8208}"/>
              </a:ext>
            </a:extLst>
          </p:cNvPr>
          <p:cNvSpPr txBox="1"/>
          <p:nvPr/>
        </p:nvSpPr>
        <p:spPr>
          <a:xfrm>
            <a:off x="2373029" y="4813032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5" name="Freeform 1">
            <a:extLst>
              <a:ext uri="{FF2B5EF4-FFF2-40B4-BE49-F238E27FC236}">
                <a16:creationId xmlns:a16="http://schemas.microsoft.com/office/drawing/2014/main" id="{F7FECC36-1B71-45F3-A3AD-9432F87AF062}"/>
              </a:ext>
            </a:extLst>
          </p:cNvPr>
          <p:cNvSpPr>
            <a:spLocks/>
          </p:cNvSpPr>
          <p:nvPr/>
        </p:nvSpPr>
        <p:spPr bwMode="auto">
          <a:xfrm rot="1800000">
            <a:off x="1464542" y="2091379"/>
            <a:ext cx="599484" cy="569626"/>
          </a:xfrm>
          <a:custGeom>
            <a:avLst/>
            <a:gdLst>
              <a:gd name="T0" fmla="*/ 380 w 975"/>
              <a:gd name="T1" fmla="*/ 47 h 927"/>
              <a:gd name="T2" fmla="*/ 92 w 975"/>
              <a:gd name="T3" fmla="*/ 256 h 927"/>
              <a:gd name="T4" fmla="*/ 25 w 975"/>
              <a:gd name="T5" fmla="*/ 461 h 927"/>
              <a:gd name="T6" fmla="*/ 135 w 975"/>
              <a:gd name="T7" fmla="*/ 800 h 927"/>
              <a:gd name="T8" fmla="*/ 310 w 975"/>
              <a:gd name="T9" fmla="*/ 927 h 927"/>
              <a:gd name="T10" fmla="*/ 666 w 975"/>
              <a:gd name="T11" fmla="*/ 927 h 927"/>
              <a:gd name="T12" fmla="*/ 841 w 975"/>
              <a:gd name="T13" fmla="*/ 800 h 927"/>
              <a:gd name="T14" fmla="*/ 951 w 975"/>
              <a:gd name="T15" fmla="*/ 461 h 927"/>
              <a:gd name="T16" fmla="*/ 884 w 975"/>
              <a:gd name="T17" fmla="*/ 256 h 927"/>
              <a:gd name="T18" fmla="*/ 596 w 975"/>
              <a:gd name="T19" fmla="*/ 47 h 927"/>
              <a:gd name="T20" fmla="*/ 380 w 975"/>
              <a:gd name="T21" fmla="*/ 47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5" h="927">
                <a:moveTo>
                  <a:pt x="380" y="47"/>
                </a:moveTo>
                <a:cubicBezTo>
                  <a:pt x="92" y="256"/>
                  <a:pt x="92" y="256"/>
                  <a:pt x="92" y="256"/>
                </a:cubicBezTo>
                <a:cubicBezTo>
                  <a:pt x="27" y="303"/>
                  <a:pt x="0" y="386"/>
                  <a:pt x="25" y="461"/>
                </a:cubicBezTo>
                <a:cubicBezTo>
                  <a:pt x="135" y="800"/>
                  <a:pt x="135" y="800"/>
                  <a:pt x="135" y="800"/>
                </a:cubicBezTo>
                <a:cubicBezTo>
                  <a:pt x="160" y="876"/>
                  <a:pt x="230" y="927"/>
                  <a:pt x="310" y="927"/>
                </a:cubicBezTo>
                <a:cubicBezTo>
                  <a:pt x="666" y="927"/>
                  <a:pt x="666" y="927"/>
                  <a:pt x="666" y="927"/>
                </a:cubicBezTo>
                <a:cubicBezTo>
                  <a:pt x="746" y="927"/>
                  <a:pt x="816" y="876"/>
                  <a:pt x="841" y="800"/>
                </a:cubicBezTo>
                <a:cubicBezTo>
                  <a:pt x="951" y="461"/>
                  <a:pt x="951" y="461"/>
                  <a:pt x="951" y="461"/>
                </a:cubicBezTo>
                <a:cubicBezTo>
                  <a:pt x="975" y="386"/>
                  <a:pt x="948" y="303"/>
                  <a:pt x="884" y="256"/>
                </a:cubicBezTo>
                <a:cubicBezTo>
                  <a:pt x="596" y="47"/>
                  <a:pt x="596" y="47"/>
                  <a:pt x="596" y="47"/>
                </a:cubicBezTo>
                <a:cubicBezTo>
                  <a:pt x="531" y="0"/>
                  <a:pt x="444" y="0"/>
                  <a:pt x="380" y="47"/>
                </a:cubicBezTo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5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 </a:t>
            </a:r>
          </a:p>
        </p:txBody>
      </p:sp>
      <p:sp>
        <p:nvSpPr>
          <p:cNvPr id="28" name="Freeform 1">
            <a:extLst>
              <a:ext uri="{FF2B5EF4-FFF2-40B4-BE49-F238E27FC236}">
                <a16:creationId xmlns:a16="http://schemas.microsoft.com/office/drawing/2014/main" id="{B90BCA6C-CA88-4FC1-91BB-49DCFE38295A}"/>
              </a:ext>
            </a:extLst>
          </p:cNvPr>
          <p:cNvSpPr>
            <a:spLocks/>
          </p:cNvSpPr>
          <p:nvPr/>
        </p:nvSpPr>
        <p:spPr bwMode="auto">
          <a:xfrm rot="1800000">
            <a:off x="1464542" y="3559499"/>
            <a:ext cx="599484" cy="569626"/>
          </a:xfrm>
          <a:custGeom>
            <a:avLst/>
            <a:gdLst>
              <a:gd name="T0" fmla="*/ 380 w 975"/>
              <a:gd name="T1" fmla="*/ 47 h 927"/>
              <a:gd name="T2" fmla="*/ 92 w 975"/>
              <a:gd name="T3" fmla="*/ 256 h 927"/>
              <a:gd name="T4" fmla="*/ 25 w 975"/>
              <a:gd name="T5" fmla="*/ 461 h 927"/>
              <a:gd name="T6" fmla="*/ 135 w 975"/>
              <a:gd name="T7" fmla="*/ 800 h 927"/>
              <a:gd name="T8" fmla="*/ 310 w 975"/>
              <a:gd name="T9" fmla="*/ 927 h 927"/>
              <a:gd name="T10" fmla="*/ 666 w 975"/>
              <a:gd name="T11" fmla="*/ 927 h 927"/>
              <a:gd name="T12" fmla="*/ 841 w 975"/>
              <a:gd name="T13" fmla="*/ 800 h 927"/>
              <a:gd name="T14" fmla="*/ 951 w 975"/>
              <a:gd name="T15" fmla="*/ 461 h 927"/>
              <a:gd name="T16" fmla="*/ 884 w 975"/>
              <a:gd name="T17" fmla="*/ 256 h 927"/>
              <a:gd name="T18" fmla="*/ 596 w 975"/>
              <a:gd name="T19" fmla="*/ 47 h 927"/>
              <a:gd name="T20" fmla="*/ 380 w 975"/>
              <a:gd name="T21" fmla="*/ 47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5" h="927">
                <a:moveTo>
                  <a:pt x="380" y="47"/>
                </a:moveTo>
                <a:cubicBezTo>
                  <a:pt x="92" y="256"/>
                  <a:pt x="92" y="256"/>
                  <a:pt x="92" y="256"/>
                </a:cubicBezTo>
                <a:cubicBezTo>
                  <a:pt x="27" y="303"/>
                  <a:pt x="0" y="386"/>
                  <a:pt x="25" y="461"/>
                </a:cubicBezTo>
                <a:cubicBezTo>
                  <a:pt x="135" y="800"/>
                  <a:pt x="135" y="800"/>
                  <a:pt x="135" y="800"/>
                </a:cubicBezTo>
                <a:cubicBezTo>
                  <a:pt x="160" y="876"/>
                  <a:pt x="230" y="927"/>
                  <a:pt x="310" y="927"/>
                </a:cubicBezTo>
                <a:cubicBezTo>
                  <a:pt x="666" y="927"/>
                  <a:pt x="666" y="927"/>
                  <a:pt x="666" y="927"/>
                </a:cubicBezTo>
                <a:cubicBezTo>
                  <a:pt x="746" y="927"/>
                  <a:pt x="816" y="876"/>
                  <a:pt x="841" y="800"/>
                </a:cubicBezTo>
                <a:cubicBezTo>
                  <a:pt x="951" y="461"/>
                  <a:pt x="951" y="461"/>
                  <a:pt x="951" y="461"/>
                </a:cubicBezTo>
                <a:cubicBezTo>
                  <a:pt x="975" y="386"/>
                  <a:pt x="948" y="303"/>
                  <a:pt x="884" y="256"/>
                </a:cubicBezTo>
                <a:cubicBezTo>
                  <a:pt x="596" y="47"/>
                  <a:pt x="596" y="47"/>
                  <a:pt x="596" y="47"/>
                </a:cubicBezTo>
                <a:cubicBezTo>
                  <a:pt x="531" y="0"/>
                  <a:pt x="444" y="0"/>
                  <a:pt x="380" y="47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/>
              <a:t> </a:t>
            </a:r>
            <a:endParaRPr lang="en-US" dirty="0"/>
          </a:p>
        </p:txBody>
      </p:sp>
      <p:sp>
        <p:nvSpPr>
          <p:cNvPr id="29" name="Freeform 1">
            <a:extLst>
              <a:ext uri="{FF2B5EF4-FFF2-40B4-BE49-F238E27FC236}">
                <a16:creationId xmlns:a16="http://schemas.microsoft.com/office/drawing/2014/main" id="{62A26501-D7A8-4C10-911B-12BB837447C1}"/>
              </a:ext>
            </a:extLst>
          </p:cNvPr>
          <p:cNvSpPr>
            <a:spLocks/>
          </p:cNvSpPr>
          <p:nvPr/>
        </p:nvSpPr>
        <p:spPr bwMode="auto">
          <a:xfrm rot="1800000">
            <a:off x="1464542" y="5027618"/>
            <a:ext cx="599484" cy="569626"/>
          </a:xfrm>
          <a:custGeom>
            <a:avLst/>
            <a:gdLst>
              <a:gd name="T0" fmla="*/ 380 w 975"/>
              <a:gd name="T1" fmla="*/ 47 h 927"/>
              <a:gd name="T2" fmla="*/ 92 w 975"/>
              <a:gd name="T3" fmla="*/ 256 h 927"/>
              <a:gd name="T4" fmla="*/ 25 w 975"/>
              <a:gd name="T5" fmla="*/ 461 h 927"/>
              <a:gd name="T6" fmla="*/ 135 w 975"/>
              <a:gd name="T7" fmla="*/ 800 h 927"/>
              <a:gd name="T8" fmla="*/ 310 w 975"/>
              <a:gd name="T9" fmla="*/ 927 h 927"/>
              <a:gd name="T10" fmla="*/ 666 w 975"/>
              <a:gd name="T11" fmla="*/ 927 h 927"/>
              <a:gd name="T12" fmla="*/ 841 w 975"/>
              <a:gd name="T13" fmla="*/ 800 h 927"/>
              <a:gd name="T14" fmla="*/ 951 w 975"/>
              <a:gd name="T15" fmla="*/ 461 h 927"/>
              <a:gd name="T16" fmla="*/ 884 w 975"/>
              <a:gd name="T17" fmla="*/ 256 h 927"/>
              <a:gd name="T18" fmla="*/ 596 w 975"/>
              <a:gd name="T19" fmla="*/ 47 h 927"/>
              <a:gd name="T20" fmla="*/ 380 w 975"/>
              <a:gd name="T21" fmla="*/ 47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5" h="927">
                <a:moveTo>
                  <a:pt x="380" y="47"/>
                </a:moveTo>
                <a:cubicBezTo>
                  <a:pt x="92" y="256"/>
                  <a:pt x="92" y="256"/>
                  <a:pt x="92" y="256"/>
                </a:cubicBezTo>
                <a:cubicBezTo>
                  <a:pt x="27" y="303"/>
                  <a:pt x="0" y="386"/>
                  <a:pt x="25" y="461"/>
                </a:cubicBezTo>
                <a:cubicBezTo>
                  <a:pt x="135" y="800"/>
                  <a:pt x="135" y="800"/>
                  <a:pt x="135" y="800"/>
                </a:cubicBezTo>
                <a:cubicBezTo>
                  <a:pt x="160" y="876"/>
                  <a:pt x="230" y="927"/>
                  <a:pt x="310" y="927"/>
                </a:cubicBezTo>
                <a:cubicBezTo>
                  <a:pt x="666" y="927"/>
                  <a:pt x="666" y="927"/>
                  <a:pt x="666" y="927"/>
                </a:cubicBezTo>
                <a:cubicBezTo>
                  <a:pt x="746" y="927"/>
                  <a:pt x="816" y="876"/>
                  <a:pt x="841" y="800"/>
                </a:cubicBezTo>
                <a:cubicBezTo>
                  <a:pt x="951" y="461"/>
                  <a:pt x="951" y="461"/>
                  <a:pt x="951" y="461"/>
                </a:cubicBezTo>
                <a:cubicBezTo>
                  <a:pt x="975" y="386"/>
                  <a:pt x="948" y="303"/>
                  <a:pt x="884" y="256"/>
                </a:cubicBezTo>
                <a:cubicBezTo>
                  <a:pt x="596" y="47"/>
                  <a:pt x="596" y="47"/>
                  <a:pt x="596" y="47"/>
                </a:cubicBezTo>
                <a:cubicBezTo>
                  <a:pt x="531" y="0"/>
                  <a:pt x="444" y="0"/>
                  <a:pt x="380" y="47"/>
                </a:cubicBezTo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  <a:latin typeface="+mj-lt"/>
              </a:rPr>
              <a:t> </a:t>
            </a:r>
            <a:endParaRPr lang="en-US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A4A52F-ACA1-41D8-88FA-C29F3C4B6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9984" y="2261892"/>
            <a:ext cx="228600" cy="2286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F02706D8-6D74-4AB1-A807-32FAD82CE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49984" y="5198131"/>
            <a:ext cx="228600" cy="2286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EFD5998-DD38-490B-8579-61D2EEC01A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49984" y="373001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897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705EC8D-C6F9-4BE7-A1A7-1B367B883560}"/>
              </a:ext>
            </a:extLst>
          </p:cNvPr>
          <p:cNvGrpSpPr/>
          <p:nvPr/>
        </p:nvGrpSpPr>
        <p:grpSpPr>
          <a:xfrm>
            <a:off x="1365113" y="1860012"/>
            <a:ext cx="4442300" cy="4154330"/>
            <a:chOff x="718022" y="1293912"/>
            <a:chExt cx="4875127" cy="45591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FDEAFBE-6C78-4454-84C6-58FBC7D07467}"/>
                </a:ext>
              </a:extLst>
            </p:cNvPr>
            <p:cNvSpPr/>
            <p:nvPr/>
          </p:nvSpPr>
          <p:spPr>
            <a:xfrm rot="20438020">
              <a:off x="1281125" y="1916759"/>
              <a:ext cx="3587873" cy="3587873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7E18C86-1B34-4447-AAA2-485BB704AAFE}"/>
                </a:ext>
              </a:extLst>
            </p:cNvPr>
            <p:cNvGrpSpPr/>
            <p:nvPr/>
          </p:nvGrpSpPr>
          <p:grpSpPr>
            <a:xfrm>
              <a:off x="718022" y="1293912"/>
              <a:ext cx="4875127" cy="4559101"/>
              <a:chOff x="3426135" y="316593"/>
              <a:chExt cx="5784053" cy="5409106"/>
            </a:xfrm>
          </p:grpSpPr>
          <p:sp>
            <p:nvSpPr>
              <p:cNvPr id="11" name="Freeform 37">
                <a:extLst>
                  <a:ext uri="{FF2B5EF4-FFF2-40B4-BE49-F238E27FC236}">
                    <a16:creationId xmlns:a16="http://schemas.microsoft.com/office/drawing/2014/main" id="{02A4AFB5-6659-4EAF-A72C-5995E2C3379F}"/>
                  </a:ext>
                </a:extLst>
              </p:cNvPr>
              <p:cNvSpPr>
                <a:spLocks/>
              </p:cNvSpPr>
              <p:nvPr/>
            </p:nvSpPr>
            <p:spPr bwMode="auto">
              <a:xfrm rot="8381226">
                <a:off x="4270208" y="316593"/>
                <a:ext cx="3009161" cy="2606126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Freeform 38">
                <a:extLst>
                  <a:ext uri="{FF2B5EF4-FFF2-40B4-BE49-F238E27FC236}">
                    <a16:creationId xmlns:a16="http://schemas.microsoft.com/office/drawing/2014/main" id="{33CC1CE4-904F-45B6-86AF-AD6E39333E98}"/>
                  </a:ext>
                </a:extLst>
              </p:cNvPr>
              <p:cNvSpPr>
                <a:spLocks/>
              </p:cNvSpPr>
              <p:nvPr/>
            </p:nvSpPr>
            <p:spPr bwMode="auto">
              <a:xfrm rot="15216323">
                <a:off x="6402544" y="2410866"/>
                <a:ext cx="3009161" cy="2606126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Freeform 39">
                <a:extLst>
                  <a:ext uri="{FF2B5EF4-FFF2-40B4-BE49-F238E27FC236}">
                    <a16:creationId xmlns:a16="http://schemas.microsoft.com/office/drawing/2014/main" id="{9A3EBDC8-1B3E-4A40-9CB1-729C7D48A81E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7833">
                <a:off x="3426135" y="3119573"/>
                <a:ext cx="3009162" cy="2606126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Freeform 40">
                <a:extLst>
                  <a:ext uri="{FF2B5EF4-FFF2-40B4-BE49-F238E27FC236}">
                    <a16:creationId xmlns:a16="http://schemas.microsoft.com/office/drawing/2014/main" id="{4BA89E08-5816-4C9D-812C-5236689D42C6}"/>
                  </a:ext>
                </a:extLst>
              </p:cNvPr>
              <p:cNvSpPr>
                <a:spLocks/>
              </p:cNvSpPr>
              <p:nvPr/>
            </p:nvSpPr>
            <p:spPr bwMode="auto">
              <a:xfrm rot="8381226">
                <a:off x="4367053" y="369150"/>
                <a:ext cx="2815468" cy="2438375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41">
                <a:extLst>
                  <a:ext uri="{FF2B5EF4-FFF2-40B4-BE49-F238E27FC236}">
                    <a16:creationId xmlns:a16="http://schemas.microsoft.com/office/drawing/2014/main" id="{37777816-5E0A-41BC-B35E-0535A528F275}"/>
                  </a:ext>
                </a:extLst>
              </p:cNvPr>
              <p:cNvSpPr>
                <a:spLocks/>
              </p:cNvSpPr>
              <p:nvPr/>
            </p:nvSpPr>
            <p:spPr bwMode="auto">
              <a:xfrm rot="15281906">
                <a:off x="6543714" y="2485204"/>
                <a:ext cx="2837493" cy="2457450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42">
                <a:extLst>
                  <a:ext uri="{FF2B5EF4-FFF2-40B4-BE49-F238E27FC236}">
                    <a16:creationId xmlns:a16="http://schemas.microsoft.com/office/drawing/2014/main" id="{BC67A7EC-F73E-4FB0-A4DE-11EFB1C03B7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7833">
                <a:off x="3433491" y="3196307"/>
                <a:ext cx="2894431" cy="2506762"/>
              </a:xfrm>
              <a:custGeom>
                <a:avLst/>
                <a:gdLst>
                  <a:gd name="connsiteX0" fmla="*/ 6896101 w 6896101"/>
                  <a:gd name="connsiteY0" fmla="*/ 431404 h 6437077"/>
                  <a:gd name="connsiteX1" fmla="*/ 6896101 w 6896101"/>
                  <a:gd name="connsiteY1" fmla="*/ 6437077 h 6437077"/>
                  <a:gd name="connsiteX2" fmla="*/ 0 w 6896101"/>
                  <a:gd name="connsiteY2" fmla="*/ 6437076 h 6437077"/>
                  <a:gd name="connsiteX3" fmla="*/ 0 w 6896101"/>
                  <a:gd name="connsiteY3" fmla="*/ 2618504 h 6437077"/>
                  <a:gd name="connsiteX4" fmla="*/ 67692 w 6896101"/>
                  <a:gd name="connsiteY4" fmla="*/ 2505260 h 6437077"/>
                  <a:gd name="connsiteX5" fmla="*/ 832390 w 6896101"/>
                  <a:gd name="connsiteY5" fmla="*/ 1870750 h 6437077"/>
                  <a:gd name="connsiteX6" fmla="*/ 3657486 w 6896101"/>
                  <a:gd name="connsiteY6" fmla="*/ 1454919 h 6437077"/>
                  <a:gd name="connsiteX7" fmla="*/ 4749950 w 6896101"/>
                  <a:gd name="connsiteY7" fmla="*/ 348168 h 6437077"/>
                  <a:gd name="connsiteX8" fmla="*/ 6009414 w 6896101"/>
                  <a:gd name="connsiteY8" fmla="*/ 9106 h 6437077"/>
                  <a:gd name="connsiteX9" fmla="*/ 6864425 w 6896101"/>
                  <a:gd name="connsiteY9" fmla="*/ 400946 h 6437077"/>
                  <a:gd name="connsiteX10" fmla="*/ 6896101 w 6896101"/>
                  <a:gd name="connsiteY10" fmla="*/ 431404 h 6437077"/>
                  <a:gd name="connsiteX0" fmla="*/ 6896101 w 7552492"/>
                  <a:gd name="connsiteY0" fmla="*/ 431404 h 6437077"/>
                  <a:gd name="connsiteX1" fmla="*/ 6896101 w 7552492"/>
                  <a:gd name="connsiteY1" fmla="*/ 6437077 h 6437077"/>
                  <a:gd name="connsiteX2" fmla="*/ 0 w 7552492"/>
                  <a:gd name="connsiteY2" fmla="*/ 6437076 h 6437077"/>
                  <a:gd name="connsiteX3" fmla="*/ 0 w 7552492"/>
                  <a:gd name="connsiteY3" fmla="*/ 2618504 h 6437077"/>
                  <a:gd name="connsiteX4" fmla="*/ 67692 w 7552492"/>
                  <a:gd name="connsiteY4" fmla="*/ 2505260 h 6437077"/>
                  <a:gd name="connsiteX5" fmla="*/ 832390 w 7552492"/>
                  <a:gd name="connsiteY5" fmla="*/ 1870750 h 6437077"/>
                  <a:gd name="connsiteX6" fmla="*/ 3657486 w 7552492"/>
                  <a:gd name="connsiteY6" fmla="*/ 1454919 h 6437077"/>
                  <a:gd name="connsiteX7" fmla="*/ 4749950 w 7552492"/>
                  <a:gd name="connsiteY7" fmla="*/ 348168 h 6437077"/>
                  <a:gd name="connsiteX8" fmla="*/ 6009414 w 7552492"/>
                  <a:gd name="connsiteY8" fmla="*/ 9106 h 6437077"/>
                  <a:gd name="connsiteX9" fmla="*/ 6864425 w 7552492"/>
                  <a:gd name="connsiteY9" fmla="*/ 400946 h 6437077"/>
                  <a:gd name="connsiteX10" fmla="*/ 6896101 w 7552492"/>
                  <a:gd name="connsiteY10" fmla="*/ 431404 h 6437077"/>
                  <a:gd name="connsiteX0" fmla="*/ 6896101 w 7916387"/>
                  <a:gd name="connsiteY0" fmla="*/ 431404 h 6437077"/>
                  <a:gd name="connsiteX1" fmla="*/ 6896101 w 7916387"/>
                  <a:gd name="connsiteY1" fmla="*/ 6437077 h 6437077"/>
                  <a:gd name="connsiteX2" fmla="*/ 0 w 7916387"/>
                  <a:gd name="connsiteY2" fmla="*/ 6437076 h 6437077"/>
                  <a:gd name="connsiteX3" fmla="*/ 0 w 7916387"/>
                  <a:gd name="connsiteY3" fmla="*/ 2618504 h 6437077"/>
                  <a:gd name="connsiteX4" fmla="*/ 67692 w 7916387"/>
                  <a:gd name="connsiteY4" fmla="*/ 2505260 h 6437077"/>
                  <a:gd name="connsiteX5" fmla="*/ 832390 w 7916387"/>
                  <a:gd name="connsiteY5" fmla="*/ 1870750 h 6437077"/>
                  <a:gd name="connsiteX6" fmla="*/ 3657486 w 7916387"/>
                  <a:gd name="connsiteY6" fmla="*/ 1454919 h 6437077"/>
                  <a:gd name="connsiteX7" fmla="*/ 4749950 w 7916387"/>
                  <a:gd name="connsiteY7" fmla="*/ 348168 h 6437077"/>
                  <a:gd name="connsiteX8" fmla="*/ 6009414 w 7916387"/>
                  <a:gd name="connsiteY8" fmla="*/ 9106 h 6437077"/>
                  <a:gd name="connsiteX9" fmla="*/ 6864425 w 7916387"/>
                  <a:gd name="connsiteY9" fmla="*/ 400946 h 6437077"/>
                  <a:gd name="connsiteX10" fmla="*/ 6896101 w 7916387"/>
                  <a:gd name="connsiteY10" fmla="*/ 431404 h 6437077"/>
                  <a:gd name="connsiteX0" fmla="*/ 6896101 w 7916385"/>
                  <a:gd name="connsiteY0" fmla="*/ 431404 h 7037202"/>
                  <a:gd name="connsiteX1" fmla="*/ 6896101 w 7916385"/>
                  <a:gd name="connsiteY1" fmla="*/ 6437077 h 7037202"/>
                  <a:gd name="connsiteX2" fmla="*/ 0 w 7916385"/>
                  <a:gd name="connsiteY2" fmla="*/ 6437076 h 7037202"/>
                  <a:gd name="connsiteX3" fmla="*/ 0 w 7916385"/>
                  <a:gd name="connsiteY3" fmla="*/ 2618504 h 7037202"/>
                  <a:gd name="connsiteX4" fmla="*/ 67692 w 7916385"/>
                  <a:gd name="connsiteY4" fmla="*/ 2505260 h 7037202"/>
                  <a:gd name="connsiteX5" fmla="*/ 832390 w 7916385"/>
                  <a:gd name="connsiteY5" fmla="*/ 1870750 h 7037202"/>
                  <a:gd name="connsiteX6" fmla="*/ 3657486 w 7916385"/>
                  <a:gd name="connsiteY6" fmla="*/ 1454919 h 7037202"/>
                  <a:gd name="connsiteX7" fmla="*/ 4749950 w 7916385"/>
                  <a:gd name="connsiteY7" fmla="*/ 348168 h 7037202"/>
                  <a:gd name="connsiteX8" fmla="*/ 6009414 w 7916385"/>
                  <a:gd name="connsiteY8" fmla="*/ 9106 h 7037202"/>
                  <a:gd name="connsiteX9" fmla="*/ 6864425 w 7916385"/>
                  <a:gd name="connsiteY9" fmla="*/ 400946 h 7037202"/>
                  <a:gd name="connsiteX10" fmla="*/ 6896101 w 7916385"/>
                  <a:gd name="connsiteY10" fmla="*/ 431404 h 7037202"/>
                  <a:gd name="connsiteX0" fmla="*/ 6896101 w 7916387"/>
                  <a:gd name="connsiteY0" fmla="*/ 431404 h 7297255"/>
                  <a:gd name="connsiteX1" fmla="*/ 6896101 w 7916387"/>
                  <a:gd name="connsiteY1" fmla="*/ 6437077 h 7297255"/>
                  <a:gd name="connsiteX2" fmla="*/ 0 w 7916387"/>
                  <a:gd name="connsiteY2" fmla="*/ 6437076 h 7297255"/>
                  <a:gd name="connsiteX3" fmla="*/ 0 w 7916387"/>
                  <a:gd name="connsiteY3" fmla="*/ 2618504 h 7297255"/>
                  <a:gd name="connsiteX4" fmla="*/ 67692 w 7916387"/>
                  <a:gd name="connsiteY4" fmla="*/ 2505260 h 7297255"/>
                  <a:gd name="connsiteX5" fmla="*/ 832390 w 7916387"/>
                  <a:gd name="connsiteY5" fmla="*/ 1870750 h 7297255"/>
                  <a:gd name="connsiteX6" fmla="*/ 3657486 w 7916387"/>
                  <a:gd name="connsiteY6" fmla="*/ 1454919 h 7297255"/>
                  <a:gd name="connsiteX7" fmla="*/ 4749950 w 7916387"/>
                  <a:gd name="connsiteY7" fmla="*/ 348168 h 7297255"/>
                  <a:gd name="connsiteX8" fmla="*/ 6009414 w 7916387"/>
                  <a:gd name="connsiteY8" fmla="*/ 9106 h 7297255"/>
                  <a:gd name="connsiteX9" fmla="*/ 6864425 w 7916387"/>
                  <a:gd name="connsiteY9" fmla="*/ 400946 h 7297255"/>
                  <a:gd name="connsiteX10" fmla="*/ 6896101 w 7916387"/>
                  <a:gd name="connsiteY10" fmla="*/ 431404 h 7297255"/>
                  <a:gd name="connsiteX0" fmla="*/ 6896101 w 7916385"/>
                  <a:gd name="connsiteY0" fmla="*/ 431404 h 7494672"/>
                  <a:gd name="connsiteX1" fmla="*/ 6896101 w 7916385"/>
                  <a:gd name="connsiteY1" fmla="*/ 6437077 h 7494672"/>
                  <a:gd name="connsiteX2" fmla="*/ 0 w 7916385"/>
                  <a:gd name="connsiteY2" fmla="*/ 6437076 h 7494672"/>
                  <a:gd name="connsiteX3" fmla="*/ 0 w 7916385"/>
                  <a:gd name="connsiteY3" fmla="*/ 2618504 h 7494672"/>
                  <a:gd name="connsiteX4" fmla="*/ 67692 w 7916385"/>
                  <a:gd name="connsiteY4" fmla="*/ 2505260 h 7494672"/>
                  <a:gd name="connsiteX5" fmla="*/ 832390 w 7916385"/>
                  <a:gd name="connsiteY5" fmla="*/ 1870750 h 7494672"/>
                  <a:gd name="connsiteX6" fmla="*/ 3657486 w 7916385"/>
                  <a:gd name="connsiteY6" fmla="*/ 1454919 h 7494672"/>
                  <a:gd name="connsiteX7" fmla="*/ 4749950 w 7916385"/>
                  <a:gd name="connsiteY7" fmla="*/ 348168 h 7494672"/>
                  <a:gd name="connsiteX8" fmla="*/ 6009414 w 7916385"/>
                  <a:gd name="connsiteY8" fmla="*/ 9106 h 7494672"/>
                  <a:gd name="connsiteX9" fmla="*/ 6864425 w 7916385"/>
                  <a:gd name="connsiteY9" fmla="*/ 400946 h 7494672"/>
                  <a:gd name="connsiteX10" fmla="*/ 6896101 w 7916385"/>
                  <a:gd name="connsiteY10" fmla="*/ 431404 h 7494672"/>
                  <a:gd name="connsiteX0" fmla="*/ 7287819 w 8308105"/>
                  <a:gd name="connsiteY0" fmla="*/ 431404 h 7494672"/>
                  <a:gd name="connsiteX1" fmla="*/ 7287819 w 8308105"/>
                  <a:gd name="connsiteY1" fmla="*/ 6437077 h 7494672"/>
                  <a:gd name="connsiteX2" fmla="*/ 391718 w 8308105"/>
                  <a:gd name="connsiteY2" fmla="*/ 6437076 h 7494672"/>
                  <a:gd name="connsiteX3" fmla="*/ 391718 w 8308105"/>
                  <a:gd name="connsiteY3" fmla="*/ 2618504 h 7494672"/>
                  <a:gd name="connsiteX4" fmla="*/ 459410 w 8308105"/>
                  <a:gd name="connsiteY4" fmla="*/ 2505260 h 7494672"/>
                  <a:gd name="connsiteX5" fmla="*/ 1224108 w 8308105"/>
                  <a:gd name="connsiteY5" fmla="*/ 1870750 h 7494672"/>
                  <a:gd name="connsiteX6" fmla="*/ 4049204 w 8308105"/>
                  <a:gd name="connsiteY6" fmla="*/ 1454919 h 7494672"/>
                  <a:gd name="connsiteX7" fmla="*/ 5141668 w 8308105"/>
                  <a:gd name="connsiteY7" fmla="*/ 348168 h 7494672"/>
                  <a:gd name="connsiteX8" fmla="*/ 6401132 w 8308105"/>
                  <a:gd name="connsiteY8" fmla="*/ 9106 h 7494672"/>
                  <a:gd name="connsiteX9" fmla="*/ 7256143 w 8308105"/>
                  <a:gd name="connsiteY9" fmla="*/ 400946 h 7494672"/>
                  <a:gd name="connsiteX10" fmla="*/ 7287819 w 8308105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642836 w 8491529"/>
                  <a:gd name="connsiteY4" fmla="*/ 2505260 h 7494672"/>
                  <a:gd name="connsiteX5" fmla="*/ 1407534 w 8491529"/>
                  <a:gd name="connsiteY5" fmla="*/ 1870750 h 7494672"/>
                  <a:gd name="connsiteX6" fmla="*/ 4232630 w 8491529"/>
                  <a:gd name="connsiteY6" fmla="*/ 1454919 h 7494672"/>
                  <a:gd name="connsiteX7" fmla="*/ 5325094 w 8491529"/>
                  <a:gd name="connsiteY7" fmla="*/ 348168 h 7494672"/>
                  <a:gd name="connsiteX8" fmla="*/ 6584558 w 8491529"/>
                  <a:gd name="connsiteY8" fmla="*/ 9106 h 7494672"/>
                  <a:gd name="connsiteX9" fmla="*/ 7439569 w 8491529"/>
                  <a:gd name="connsiteY9" fmla="*/ 400946 h 7494672"/>
                  <a:gd name="connsiteX10" fmla="*/ 7471245 w 8491529"/>
                  <a:gd name="connsiteY10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642837 w 8491531"/>
                  <a:gd name="connsiteY4" fmla="*/ 2505260 h 7494672"/>
                  <a:gd name="connsiteX5" fmla="*/ 1407534 w 8491531"/>
                  <a:gd name="connsiteY5" fmla="*/ 1870750 h 7494672"/>
                  <a:gd name="connsiteX6" fmla="*/ 4232630 w 8491531"/>
                  <a:gd name="connsiteY6" fmla="*/ 1454919 h 7494672"/>
                  <a:gd name="connsiteX7" fmla="*/ 5325094 w 8491531"/>
                  <a:gd name="connsiteY7" fmla="*/ 348168 h 7494672"/>
                  <a:gd name="connsiteX8" fmla="*/ 6584558 w 8491531"/>
                  <a:gd name="connsiteY8" fmla="*/ 9106 h 7494672"/>
                  <a:gd name="connsiteX9" fmla="*/ 7439569 w 8491531"/>
                  <a:gd name="connsiteY9" fmla="*/ 400946 h 7494672"/>
                  <a:gd name="connsiteX10" fmla="*/ 7471245 w 8491531"/>
                  <a:gd name="connsiteY10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1407534 w 8491529"/>
                  <a:gd name="connsiteY4" fmla="*/ 1870750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8491529"/>
                  <a:gd name="connsiteY0" fmla="*/ 431404 h 7494672"/>
                  <a:gd name="connsiteX1" fmla="*/ 7471245 w 8491529"/>
                  <a:gd name="connsiteY1" fmla="*/ 6437077 h 7494672"/>
                  <a:gd name="connsiteX2" fmla="*/ 575144 w 8491529"/>
                  <a:gd name="connsiteY2" fmla="*/ 6437076 h 7494672"/>
                  <a:gd name="connsiteX3" fmla="*/ 575144 w 8491529"/>
                  <a:gd name="connsiteY3" fmla="*/ 2618504 h 7494672"/>
                  <a:gd name="connsiteX4" fmla="*/ 2122156 w 8491529"/>
                  <a:gd name="connsiteY4" fmla="*/ 1515412 h 7494672"/>
                  <a:gd name="connsiteX5" fmla="*/ 4232630 w 8491529"/>
                  <a:gd name="connsiteY5" fmla="*/ 1454919 h 7494672"/>
                  <a:gd name="connsiteX6" fmla="*/ 5325094 w 8491529"/>
                  <a:gd name="connsiteY6" fmla="*/ 348168 h 7494672"/>
                  <a:gd name="connsiteX7" fmla="*/ 6584558 w 8491529"/>
                  <a:gd name="connsiteY7" fmla="*/ 9106 h 7494672"/>
                  <a:gd name="connsiteX8" fmla="*/ 7439569 w 8491529"/>
                  <a:gd name="connsiteY8" fmla="*/ 400946 h 7494672"/>
                  <a:gd name="connsiteX9" fmla="*/ 7471245 w 8491529"/>
                  <a:gd name="connsiteY9" fmla="*/ 431404 h 7494672"/>
                  <a:gd name="connsiteX0" fmla="*/ 7471245 w 8491531"/>
                  <a:gd name="connsiteY0" fmla="*/ 431404 h 7494672"/>
                  <a:gd name="connsiteX1" fmla="*/ 7471245 w 8491531"/>
                  <a:gd name="connsiteY1" fmla="*/ 6437077 h 7494672"/>
                  <a:gd name="connsiteX2" fmla="*/ 575144 w 8491531"/>
                  <a:gd name="connsiteY2" fmla="*/ 6437076 h 7494672"/>
                  <a:gd name="connsiteX3" fmla="*/ 575144 w 8491531"/>
                  <a:gd name="connsiteY3" fmla="*/ 2618504 h 7494672"/>
                  <a:gd name="connsiteX4" fmla="*/ 2122156 w 8491531"/>
                  <a:gd name="connsiteY4" fmla="*/ 1515412 h 7494672"/>
                  <a:gd name="connsiteX5" fmla="*/ 4232630 w 8491531"/>
                  <a:gd name="connsiteY5" fmla="*/ 1454919 h 7494672"/>
                  <a:gd name="connsiteX6" fmla="*/ 5325094 w 8491531"/>
                  <a:gd name="connsiteY6" fmla="*/ 348168 h 7494672"/>
                  <a:gd name="connsiteX7" fmla="*/ 6584558 w 8491531"/>
                  <a:gd name="connsiteY7" fmla="*/ 9106 h 7494672"/>
                  <a:gd name="connsiteX8" fmla="*/ 7439569 w 8491531"/>
                  <a:gd name="connsiteY8" fmla="*/ 400946 h 7494672"/>
                  <a:gd name="connsiteX9" fmla="*/ 7471245 w 8491531"/>
                  <a:gd name="connsiteY9" fmla="*/ 431404 h 7494672"/>
                  <a:gd name="connsiteX0" fmla="*/ 7471245 w 7984421"/>
                  <a:gd name="connsiteY0" fmla="*/ 431404 h 7494672"/>
                  <a:gd name="connsiteX1" fmla="*/ 7471245 w 7984421"/>
                  <a:gd name="connsiteY1" fmla="*/ 6437077 h 7494672"/>
                  <a:gd name="connsiteX2" fmla="*/ 575144 w 7984421"/>
                  <a:gd name="connsiteY2" fmla="*/ 6437076 h 7494672"/>
                  <a:gd name="connsiteX3" fmla="*/ 575144 w 7984421"/>
                  <a:gd name="connsiteY3" fmla="*/ 2618504 h 7494672"/>
                  <a:gd name="connsiteX4" fmla="*/ 2122156 w 7984421"/>
                  <a:gd name="connsiteY4" fmla="*/ 1515412 h 7494672"/>
                  <a:gd name="connsiteX5" fmla="*/ 4232630 w 7984421"/>
                  <a:gd name="connsiteY5" fmla="*/ 1454919 h 7494672"/>
                  <a:gd name="connsiteX6" fmla="*/ 5325094 w 7984421"/>
                  <a:gd name="connsiteY6" fmla="*/ 348168 h 7494672"/>
                  <a:gd name="connsiteX7" fmla="*/ 6584558 w 7984421"/>
                  <a:gd name="connsiteY7" fmla="*/ 9106 h 7494672"/>
                  <a:gd name="connsiteX8" fmla="*/ 7439569 w 7984421"/>
                  <a:gd name="connsiteY8" fmla="*/ 400946 h 7494672"/>
                  <a:gd name="connsiteX9" fmla="*/ 7471245 w 7984421"/>
                  <a:gd name="connsiteY9" fmla="*/ 431404 h 7494672"/>
                  <a:gd name="connsiteX0" fmla="*/ 7471245 w 8855196"/>
                  <a:gd name="connsiteY0" fmla="*/ 431404 h 7494672"/>
                  <a:gd name="connsiteX1" fmla="*/ 7471245 w 8855196"/>
                  <a:gd name="connsiteY1" fmla="*/ 6437077 h 7494672"/>
                  <a:gd name="connsiteX2" fmla="*/ 575144 w 8855196"/>
                  <a:gd name="connsiteY2" fmla="*/ 6437076 h 7494672"/>
                  <a:gd name="connsiteX3" fmla="*/ 575144 w 8855196"/>
                  <a:gd name="connsiteY3" fmla="*/ 2618504 h 7494672"/>
                  <a:gd name="connsiteX4" fmla="*/ 2122156 w 8855196"/>
                  <a:gd name="connsiteY4" fmla="*/ 1515412 h 7494672"/>
                  <a:gd name="connsiteX5" fmla="*/ 4232630 w 8855196"/>
                  <a:gd name="connsiteY5" fmla="*/ 1454919 h 7494672"/>
                  <a:gd name="connsiteX6" fmla="*/ 5325094 w 8855196"/>
                  <a:gd name="connsiteY6" fmla="*/ 348168 h 7494672"/>
                  <a:gd name="connsiteX7" fmla="*/ 6584558 w 8855196"/>
                  <a:gd name="connsiteY7" fmla="*/ 9106 h 7494672"/>
                  <a:gd name="connsiteX8" fmla="*/ 7439569 w 8855196"/>
                  <a:gd name="connsiteY8" fmla="*/ 400946 h 7494672"/>
                  <a:gd name="connsiteX9" fmla="*/ 7471245 w 8855196"/>
                  <a:gd name="connsiteY9" fmla="*/ 431404 h 7494672"/>
                  <a:gd name="connsiteX0" fmla="*/ 7471245 w 8855196"/>
                  <a:gd name="connsiteY0" fmla="*/ 431404 h 7271415"/>
                  <a:gd name="connsiteX1" fmla="*/ 7471245 w 8855196"/>
                  <a:gd name="connsiteY1" fmla="*/ 6437077 h 7271415"/>
                  <a:gd name="connsiteX2" fmla="*/ 575144 w 8855196"/>
                  <a:gd name="connsiteY2" fmla="*/ 6437076 h 7271415"/>
                  <a:gd name="connsiteX3" fmla="*/ 575144 w 8855196"/>
                  <a:gd name="connsiteY3" fmla="*/ 2618504 h 7271415"/>
                  <a:gd name="connsiteX4" fmla="*/ 2122156 w 8855196"/>
                  <a:gd name="connsiteY4" fmla="*/ 1515412 h 7271415"/>
                  <a:gd name="connsiteX5" fmla="*/ 4232630 w 8855196"/>
                  <a:gd name="connsiteY5" fmla="*/ 1454919 h 7271415"/>
                  <a:gd name="connsiteX6" fmla="*/ 5325094 w 8855196"/>
                  <a:gd name="connsiteY6" fmla="*/ 348168 h 7271415"/>
                  <a:gd name="connsiteX7" fmla="*/ 6584558 w 8855196"/>
                  <a:gd name="connsiteY7" fmla="*/ 9106 h 7271415"/>
                  <a:gd name="connsiteX8" fmla="*/ 7439569 w 8855196"/>
                  <a:gd name="connsiteY8" fmla="*/ 400946 h 7271415"/>
                  <a:gd name="connsiteX9" fmla="*/ 7471245 w 8855196"/>
                  <a:gd name="connsiteY9" fmla="*/ 431404 h 7271415"/>
                  <a:gd name="connsiteX0" fmla="*/ 7331969 w 8715920"/>
                  <a:gd name="connsiteY0" fmla="*/ 431404 h 7271417"/>
                  <a:gd name="connsiteX1" fmla="*/ 7331969 w 8715920"/>
                  <a:gd name="connsiteY1" fmla="*/ 6437077 h 7271417"/>
                  <a:gd name="connsiteX2" fmla="*/ 435868 w 8715920"/>
                  <a:gd name="connsiteY2" fmla="*/ 6437076 h 7271417"/>
                  <a:gd name="connsiteX3" fmla="*/ 435868 w 8715920"/>
                  <a:gd name="connsiteY3" fmla="*/ 2618504 h 7271417"/>
                  <a:gd name="connsiteX4" fmla="*/ 1982880 w 8715920"/>
                  <a:gd name="connsiteY4" fmla="*/ 1515412 h 7271417"/>
                  <a:gd name="connsiteX5" fmla="*/ 4093354 w 8715920"/>
                  <a:gd name="connsiteY5" fmla="*/ 1454919 h 7271417"/>
                  <a:gd name="connsiteX6" fmla="*/ 5185818 w 8715920"/>
                  <a:gd name="connsiteY6" fmla="*/ 348168 h 7271417"/>
                  <a:gd name="connsiteX7" fmla="*/ 6445282 w 8715920"/>
                  <a:gd name="connsiteY7" fmla="*/ 9106 h 7271417"/>
                  <a:gd name="connsiteX8" fmla="*/ 7300293 w 8715920"/>
                  <a:gd name="connsiteY8" fmla="*/ 400946 h 7271417"/>
                  <a:gd name="connsiteX9" fmla="*/ 7331969 w 8715920"/>
                  <a:gd name="connsiteY9" fmla="*/ 431404 h 7271417"/>
                  <a:gd name="connsiteX0" fmla="*/ 7331969 w 8715920"/>
                  <a:gd name="connsiteY0" fmla="*/ 431404 h 7271415"/>
                  <a:gd name="connsiteX1" fmla="*/ 7331969 w 8715920"/>
                  <a:gd name="connsiteY1" fmla="*/ 6437077 h 7271415"/>
                  <a:gd name="connsiteX2" fmla="*/ 435868 w 8715920"/>
                  <a:gd name="connsiteY2" fmla="*/ 6437076 h 7271415"/>
                  <a:gd name="connsiteX3" fmla="*/ 435868 w 8715920"/>
                  <a:gd name="connsiteY3" fmla="*/ 2618504 h 7271415"/>
                  <a:gd name="connsiteX4" fmla="*/ 1982880 w 8715920"/>
                  <a:gd name="connsiteY4" fmla="*/ 1515412 h 7271415"/>
                  <a:gd name="connsiteX5" fmla="*/ 4093354 w 8715920"/>
                  <a:gd name="connsiteY5" fmla="*/ 1454919 h 7271415"/>
                  <a:gd name="connsiteX6" fmla="*/ 5185818 w 8715920"/>
                  <a:gd name="connsiteY6" fmla="*/ 348168 h 7271415"/>
                  <a:gd name="connsiteX7" fmla="*/ 6445282 w 8715920"/>
                  <a:gd name="connsiteY7" fmla="*/ 9106 h 7271415"/>
                  <a:gd name="connsiteX8" fmla="*/ 7300293 w 8715920"/>
                  <a:gd name="connsiteY8" fmla="*/ 400946 h 7271415"/>
                  <a:gd name="connsiteX9" fmla="*/ 7331969 w 8715920"/>
                  <a:gd name="connsiteY9" fmla="*/ 431404 h 7271415"/>
                  <a:gd name="connsiteX0" fmla="*/ 7307223 w 8691174"/>
                  <a:gd name="connsiteY0" fmla="*/ 431404 h 7271417"/>
                  <a:gd name="connsiteX1" fmla="*/ 7307223 w 8691174"/>
                  <a:gd name="connsiteY1" fmla="*/ 6437077 h 7271417"/>
                  <a:gd name="connsiteX2" fmla="*/ 411122 w 8691174"/>
                  <a:gd name="connsiteY2" fmla="*/ 6437076 h 7271417"/>
                  <a:gd name="connsiteX3" fmla="*/ 411122 w 8691174"/>
                  <a:gd name="connsiteY3" fmla="*/ 2618504 h 7271417"/>
                  <a:gd name="connsiteX4" fmla="*/ 1958134 w 8691174"/>
                  <a:gd name="connsiteY4" fmla="*/ 1515412 h 7271417"/>
                  <a:gd name="connsiteX5" fmla="*/ 4068608 w 8691174"/>
                  <a:gd name="connsiteY5" fmla="*/ 1454919 h 7271417"/>
                  <a:gd name="connsiteX6" fmla="*/ 5161072 w 8691174"/>
                  <a:gd name="connsiteY6" fmla="*/ 348168 h 7271417"/>
                  <a:gd name="connsiteX7" fmla="*/ 6420536 w 8691174"/>
                  <a:gd name="connsiteY7" fmla="*/ 9106 h 7271417"/>
                  <a:gd name="connsiteX8" fmla="*/ 7275547 w 8691174"/>
                  <a:gd name="connsiteY8" fmla="*/ 400946 h 7271417"/>
                  <a:gd name="connsiteX9" fmla="*/ 7307223 w 8691174"/>
                  <a:gd name="connsiteY9" fmla="*/ 431404 h 7271417"/>
                  <a:gd name="connsiteX0" fmla="*/ 7136662 w 8520613"/>
                  <a:gd name="connsiteY0" fmla="*/ 431404 h 7262830"/>
                  <a:gd name="connsiteX1" fmla="*/ 7136662 w 8520613"/>
                  <a:gd name="connsiteY1" fmla="*/ 6437077 h 7262830"/>
                  <a:gd name="connsiteX2" fmla="*/ 240561 w 8520613"/>
                  <a:gd name="connsiteY2" fmla="*/ 6437076 h 7262830"/>
                  <a:gd name="connsiteX3" fmla="*/ 1787573 w 8520613"/>
                  <a:gd name="connsiteY3" fmla="*/ 1515412 h 7262830"/>
                  <a:gd name="connsiteX4" fmla="*/ 3898047 w 8520613"/>
                  <a:gd name="connsiteY4" fmla="*/ 1454919 h 7262830"/>
                  <a:gd name="connsiteX5" fmla="*/ 4990511 w 8520613"/>
                  <a:gd name="connsiteY5" fmla="*/ 348168 h 7262830"/>
                  <a:gd name="connsiteX6" fmla="*/ 6249975 w 8520613"/>
                  <a:gd name="connsiteY6" fmla="*/ 9106 h 7262830"/>
                  <a:gd name="connsiteX7" fmla="*/ 7104986 w 8520613"/>
                  <a:gd name="connsiteY7" fmla="*/ 400946 h 7262830"/>
                  <a:gd name="connsiteX8" fmla="*/ 7136662 w 8520613"/>
                  <a:gd name="connsiteY8" fmla="*/ 431404 h 7262830"/>
                  <a:gd name="connsiteX0" fmla="*/ 7508192 w 8892143"/>
                  <a:gd name="connsiteY0" fmla="*/ 431404 h 7215151"/>
                  <a:gd name="connsiteX1" fmla="*/ 7508192 w 8892143"/>
                  <a:gd name="connsiteY1" fmla="*/ 6437077 h 7215151"/>
                  <a:gd name="connsiteX2" fmla="*/ 612091 w 8892143"/>
                  <a:gd name="connsiteY2" fmla="*/ 6437076 h 7215151"/>
                  <a:gd name="connsiteX3" fmla="*/ 753680 w 8892143"/>
                  <a:gd name="connsiteY3" fmla="*/ 2415599 h 7215151"/>
                  <a:gd name="connsiteX4" fmla="*/ 4269577 w 8892143"/>
                  <a:gd name="connsiteY4" fmla="*/ 1454919 h 7215151"/>
                  <a:gd name="connsiteX5" fmla="*/ 5362041 w 8892143"/>
                  <a:gd name="connsiteY5" fmla="*/ 348168 h 7215151"/>
                  <a:gd name="connsiteX6" fmla="*/ 6621505 w 8892143"/>
                  <a:gd name="connsiteY6" fmla="*/ 9106 h 7215151"/>
                  <a:gd name="connsiteX7" fmla="*/ 7476516 w 8892143"/>
                  <a:gd name="connsiteY7" fmla="*/ 400946 h 7215151"/>
                  <a:gd name="connsiteX8" fmla="*/ 7508192 w 8892143"/>
                  <a:gd name="connsiteY8" fmla="*/ 431404 h 7215151"/>
                  <a:gd name="connsiteX0" fmla="*/ 7361149 w 8745100"/>
                  <a:gd name="connsiteY0" fmla="*/ 431404 h 7250026"/>
                  <a:gd name="connsiteX1" fmla="*/ 7361149 w 8745100"/>
                  <a:gd name="connsiteY1" fmla="*/ 6437077 h 7250026"/>
                  <a:gd name="connsiteX2" fmla="*/ 465048 w 8745100"/>
                  <a:gd name="connsiteY2" fmla="*/ 6437076 h 7250026"/>
                  <a:gd name="connsiteX3" fmla="*/ 1011588 w 8745100"/>
                  <a:gd name="connsiteY3" fmla="*/ 1752308 h 7250026"/>
                  <a:gd name="connsiteX4" fmla="*/ 4122534 w 8745100"/>
                  <a:gd name="connsiteY4" fmla="*/ 1454919 h 7250026"/>
                  <a:gd name="connsiteX5" fmla="*/ 5214998 w 8745100"/>
                  <a:gd name="connsiteY5" fmla="*/ 348168 h 7250026"/>
                  <a:gd name="connsiteX6" fmla="*/ 6474462 w 8745100"/>
                  <a:gd name="connsiteY6" fmla="*/ 9106 h 7250026"/>
                  <a:gd name="connsiteX7" fmla="*/ 7329473 w 8745100"/>
                  <a:gd name="connsiteY7" fmla="*/ 400946 h 7250026"/>
                  <a:gd name="connsiteX8" fmla="*/ 7361149 w 8745100"/>
                  <a:gd name="connsiteY8" fmla="*/ 431404 h 7250026"/>
                  <a:gd name="connsiteX0" fmla="*/ 7339753 w 8723704"/>
                  <a:gd name="connsiteY0" fmla="*/ 431404 h 7250026"/>
                  <a:gd name="connsiteX1" fmla="*/ 7339753 w 8723704"/>
                  <a:gd name="connsiteY1" fmla="*/ 6437077 h 7250026"/>
                  <a:gd name="connsiteX2" fmla="*/ 443652 w 8723704"/>
                  <a:gd name="connsiteY2" fmla="*/ 6437076 h 7250026"/>
                  <a:gd name="connsiteX3" fmla="*/ 990192 w 8723704"/>
                  <a:gd name="connsiteY3" fmla="*/ 1752308 h 7250026"/>
                  <a:gd name="connsiteX4" fmla="*/ 3457981 w 8723704"/>
                  <a:gd name="connsiteY4" fmla="*/ 1715499 h 7250026"/>
                  <a:gd name="connsiteX5" fmla="*/ 5193602 w 8723704"/>
                  <a:gd name="connsiteY5" fmla="*/ 348168 h 7250026"/>
                  <a:gd name="connsiteX6" fmla="*/ 6453066 w 8723704"/>
                  <a:gd name="connsiteY6" fmla="*/ 9106 h 7250026"/>
                  <a:gd name="connsiteX7" fmla="*/ 7308077 w 8723704"/>
                  <a:gd name="connsiteY7" fmla="*/ 400946 h 7250026"/>
                  <a:gd name="connsiteX8" fmla="*/ 7339753 w 8723704"/>
                  <a:gd name="connsiteY8" fmla="*/ 431404 h 7250026"/>
                  <a:gd name="connsiteX0" fmla="*/ 7339753 w 8723704"/>
                  <a:gd name="connsiteY0" fmla="*/ 424605 h 7243227"/>
                  <a:gd name="connsiteX1" fmla="*/ 7339753 w 8723704"/>
                  <a:gd name="connsiteY1" fmla="*/ 6430278 h 7243227"/>
                  <a:gd name="connsiteX2" fmla="*/ 443652 w 8723704"/>
                  <a:gd name="connsiteY2" fmla="*/ 6430277 h 7243227"/>
                  <a:gd name="connsiteX3" fmla="*/ 990192 w 8723704"/>
                  <a:gd name="connsiteY3" fmla="*/ 1745509 h 7243227"/>
                  <a:gd name="connsiteX4" fmla="*/ 3457981 w 8723704"/>
                  <a:gd name="connsiteY4" fmla="*/ 1708700 h 7243227"/>
                  <a:gd name="connsiteX5" fmla="*/ 5336520 w 8723704"/>
                  <a:gd name="connsiteY5" fmla="*/ 838844 h 7243227"/>
                  <a:gd name="connsiteX6" fmla="*/ 6453066 w 8723704"/>
                  <a:gd name="connsiteY6" fmla="*/ 2307 h 7243227"/>
                  <a:gd name="connsiteX7" fmla="*/ 7308077 w 8723704"/>
                  <a:gd name="connsiteY7" fmla="*/ 394147 h 7243227"/>
                  <a:gd name="connsiteX8" fmla="*/ 7339753 w 8723704"/>
                  <a:gd name="connsiteY8" fmla="*/ 424605 h 7243227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20 w 8723704"/>
                  <a:gd name="connsiteY5" fmla="*/ 470663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339753 w 8723704"/>
                  <a:gd name="connsiteY0" fmla="*/ 56424 h 6875046"/>
                  <a:gd name="connsiteX1" fmla="*/ 7339753 w 8723704"/>
                  <a:gd name="connsiteY1" fmla="*/ 6062097 h 6875046"/>
                  <a:gd name="connsiteX2" fmla="*/ 443652 w 8723704"/>
                  <a:gd name="connsiteY2" fmla="*/ 6062096 h 6875046"/>
                  <a:gd name="connsiteX3" fmla="*/ 990192 w 8723704"/>
                  <a:gd name="connsiteY3" fmla="*/ 1377328 h 6875046"/>
                  <a:gd name="connsiteX4" fmla="*/ 3457981 w 8723704"/>
                  <a:gd name="connsiteY4" fmla="*/ 1340519 h 6875046"/>
                  <a:gd name="connsiteX5" fmla="*/ 5336515 w 8723704"/>
                  <a:gd name="connsiteY5" fmla="*/ 470668 h 6875046"/>
                  <a:gd name="connsiteX6" fmla="*/ 7308077 w 8723704"/>
                  <a:gd name="connsiteY6" fmla="*/ 25966 h 6875046"/>
                  <a:gd name="connsiteX7" fmla="*/ 7339753 w 8723704"/>
                  <a:gd name="connsiteY7" fmla="*/ 56424 h 6875046"/>
                  <a:gd name="connsiteX0" fmla="*/ 7554139 w 7931256"/>
                  <a:gd name="connsiteY0" fmla="*/ 721786 h 6666319"/>
                  <a:gd name="connsiteX1" fmla="*/ 7339753 w 7931256"/>
                  <a:gd name="connsiteY1" fmla="*/ 6040476 h 6666319"/>
                  <a:gd name="connsiteX2" fmla="*/ 443652 w 7931256"/>
                  <a:gd name="connsiteY2" fmla="*/ 6040475 h 6666319"/>
                  <a:gd name="connsiteX3" fmla="*/ 990192 w 7931256"/>
                  <a:gd name="connsiteY3" fmla="*/ 1355707 h 6666319"/>
                  <a:gd name="connsiteX4" fmla="*/ 3457981 w 7931256"/>
                  <a:gd name="connsiteY4" fmla="*/ 1318898 h 6666319"/>
                  <a:gd name="connsiteX5" fmla="*/ 5336515 w 7931256"/>
                  <a:gd name="connsiteY5" fmla="*/ 449047 h 6666319"/>
                  <a:gd name="connsiteX6" fmla="*/ 7308077 w 7931256"/>
                  <a:gd name="connsiteY6" fmla="*/ 4345 h 6666319"/>
                  <a:gd name="connsiteX7" fmla="*/ 7554139 w 7931256"/>
                  <a:gd name="connsiteY7" fmla="*/ 721786 h 6666319"/>
                  <a:gd name="connsiteX0" fmla="*/ 7308077 w 7920549"/>
                  <a:gd name="connsiteY0" fmla="*/ 357835 h 7066663"/>
                  <a:gd name="connsiteX1" fmla="*/ 7339753 w 7920549"/>
                  <a:gd name="connsiteY1" fmla="*/ 6393966 h 7066663"/>
                  <a:gd name="connsiteX2" fmla="*/ 443652 w 7920549"/>
                  <a:gd name="connsiteY2" fmla="*/ 6393965 h 7066663"/>
                  <a:gd name="connsiteX3" fmla="*/ 990192 w 7920549"/>
                  <a:gd name="connsiteY3" fmla="*/ 1709197 h 7066663"/>
                  <a:gd name="connsiteX4" fmla="*/ 3457981 w 7920549"/>
                  <a:gd name="connsiteY4" fmla="*/ 1672388 h 7066663"/>
                  <a:gd name="connsiteX5" fmla="*/ 5336515 w 7920549"/>
                  <a:gd name="connsiteY5" fmla="*/ 802537 h 7066663"/>
                  <a:gd name="connsiteX6" fmla="*/ 7308077 w 7920549"/>
                  <a:gd name="connsiteY6" fmla="*/ 357835 h 7066663"/>
                  <a:gd name="connsiteX0" fmla="*/ 7308077 w 7920549"/>
                  <a:gd name="connsiteY0" fmla="*/ 307115 h 7015941"/>
                  <a:gd name="connsiteX1" fmla="*/ 7339753 w 7920549"/>
                  <a:gd name="connsiteY1" fmla="*/ 6343246 h 7015941"/>
                  <a:gd name="connsiteX2" fmla="*/ 443652 w 7920549"/>
                  <a:gd name="connsiteY2" fmla="*/ 6343245 h 7015941"/>
                  <a:gd name="connsiteX3" fmla="*/ 990192 w 7920549"/>
                  <a:gd name="connsiteY3" fmla="*/ 1658477 h 7015941"/>
                  <a:gd name="connsiteX4" fmla="*/ 3457981 w 7920549"/>
                  <a:gd name="connsiteY4" fmla="*/ 1621668 h 7015941"/>
                  <a:gd name="connsiteX5" fmla="*/ 5574718 w 7920549"/>
                  <a:gd name="connsiteY5" fmla="*/ 1059780 h 7015941"/>
                  <a:gd name="connsiteX6" fmla="*/ 7308077 w 7920549"/>
                  <a:gd name="connsiteY6" fmla="*/ 307115 h 7015941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7920549"/>
                  <a:gd name="connsiteY0" fmla="*/ 294215 h 7003042"/>
                  <a:gd name="connsiteX1" fmla="*/ 7339753 w 7920549"/>
                  <a:gd name="connsiteY1" fmla="*/ 6330346 h 7003042"/>
                  <a:gd name="connsiteX2" fmla="*/ 443652 w 7920549"/>
                  <a:gd name="connsiteY2" fmla="*/ 6330345 h 7003042"/>
                  <a:gd name="connsiteX3" fmla="*/ 990192 w 7920549"/>
                  <a:gd name="connsiteY3" fmla="*/ 1645577 h 7003042"/>
                  <a:gd name="connsiteX4" fmla="*/ 3457981 w 7920549"/>
                  <a:gd name="connsiteY4" fmla="*/ 1608768 h 7003042"/>
                  <a:gd name="connsiteX5" fmla="*/ 5598540 w 7920549"/>
                  <a:gd name="connsiteY5" fmla="*/ 1141637 h 7003042"/>
                  <a:gd name="connsiteX6" fmla="*/ 7308077 w 7920549"/>
                  <a:gd name="connsiteY6" fmla="*/ 294215 h 7003042"/>
                  <a:gd name="connsiteX0" fmla="*/ 7308077 w 8011317"/>
                  <a:gd name="connsiteY0" fmla="*/ 191647 h 6900474"/>
                  <a:gd name="connsiteX1" fmla="*/ 7339753 w 8011317"/>
                  <a:gd name="connsiteY1" fmla="*/ 6227778 h 6900474"/>
                  <a:gd name="connsiteX2" fmla="*/ 443652 w 8011317"/>
                  <a:gd name="connsiteY2" fmla="*/ 6227777 h 6900474"/>
                  <a:gd name="connsiteX3" fmla="*/ 990192 w 8011317"/>
                  <a:gd name="connsiteY3" fmla="*/ 1543009 h 6900474"/>
                  <a:gd name="connsiteX4" fmla="*/ 3457981 w 8011317"/>
                  <a:gd name="connsiteY4" fmla="*/ 1506200 h 6900474"/>
                  <a:gd name="connsiteX5" fmla="*/ 7308077 w 8011317"/>
                  <a:gd name="connsiteY5" fmla="*/ 191647 h 6900474"/>
                  <a:gd name="connsiteX0" fmla="*/ 7335262 w 8038502"/>
                  <a:gd name="connsiteY0" fmla="*/ 197369 h 6906196"/>
                  <a:gd name="connsiteX1" fmla="*/ 7366938 w 8038502"/>
                  <a:gd name="connsiteY1" fmla="*/ 6233500 h 6906196"/>
                  <a:gd name="connsiteX2" fmla="*/ 470837 w 8038502"/>
                  <a:gd name="connsiteY2" fmla="*/ 6233499 h 6906196"/>
                  <a:gd name="connsiteX3" fmla="*/ 1017377 w 8038502"/>
                  <a:gd name="connsiteY3" fmla="*/ 1548731 h 6906196"/>
                  <a:gd name="connsiteX4" fmla="*/ 4295071 w 8038502"/>
                  <a:gd name="connsiteY4" fmla="*/ 1440855 h 6906196"/>
                  <a:gd name="connsiteX5" fmla="*/ 7335262 w 8038502"/>
                  <a:gd name="connsiteY5" fmla="*/ 197369 h 6906196"/>
                  <a:gd name="connsiteX0" fmla="*/ 7335262 w 8190787"/>
                  <a:gd name="connsiteY0" fmla="*/ 197369 h 6443499"/>
                  <a:gd name="connsiteX1" fmla="*/ 7366938 w 8190787"/>
                  <a:gd name="connsiteY1" fmla="*/ 6233500 h 6443499"/>
                  <a:gd name="connsiteX2" fmla="*/ 470837 w 8190787"/>
                  <a:gd name="connsiteY2" fmla="*/ 6233499 h 6443499"/>
                  <a:gd name="connsiteX3" fmla="*/ 1017377 w 8190787"/>
                  <a:gd name="connsiteY3" fmla="*/ 1548731 h 6443499"/>
                  <a:gd name="connsiteX4" fmla="*/ 4295071 w 8190787"/>
                  <a:gd name="connsiteY4" fmla="*/ 1440855 h 6443499"/>
                  <a:gd name="connsiteX5" fmla="*/ 7335262 w 8190787"/>
                  <a:gd name="connsiteY5" fmla="*/ 197369 h 6443499"/>
                  <a:gd name="connsiteX0" fmla="*/ 6459448 w 7052422"/>
                  <a:gd name="connsiteY0" fmla="*/ 197369 h 6733803"/>
                  <a:gd name="connsiteX1" fmla="*/ 6491124 w 7052422"/>
                  <a:gd name="connsiteY1" fmla="*/ 6233500 h 6733803"/>
                  <a:gd name="connsiteX2" fmla="*/ 1191012 w 7052422"/>
                  <a:gd name="connsiteY2" fmla="*/ 5854476 h 6733803"/>
                  <a:gd name="connsiteX3" fmla="*/ 141563 w 7052422"/>
                  <a:gd name="connsiteY3" fmla="*/ 1548731 h 6733803"/>
                  <a:gd name="connsiteX4" fmla="*/ 3419257 w 7052422"/>
                  <a:gd name="connsiteY4" fmla="*/ 1440855 h 6733803"/>
                  <a:gd name="connsiteX5" fmla="*/ 6459448 w 7052422"/>
                  <a:gd name="connsiteY5" fmla="*/ 197369 h 6733803"/>
                  <a:gd name="connsiteX0" fmla="*/ 6425503 w 7018477"/>
                  <a:gd name="connsiteY0" fmla="*/ 197369 h 7045720"/>
                  <a:gd name="connsiteX1" fmla="*/ 6457179 w 7018477"/>
                  <a:gd name="connsiteY1" fmla="*/ 6233500 h 7045720"/>
                  <a:gd name="connsiteX2" fmla="*/ 1157067 w 7018477"/>
                  <a:gd name="connsiteY2" fmla="*/ 5854476 h 7045720"/>
                  <a:gd name="connsiteX3" fmla="*/ 107618 w 7018477"/>
                  <a:gd name="connsiteY3" fmla="*/ 1548731 h 7045720"/>
                  <a:gd name="connsiteX4" fmla="*/ 3385312 w 7018477"/>
                  <a:gd name="connsiteY4" fmla="*/ 1440855 h 7045720"/>
                  <a:gd name="connsiteX5" fmla="*/ 6425503 w 7018477"/>
                  <a:gd name="connsiteY5" fmla="*/ 197369 h 7045720"/>
                  <a:gd name="connsiteX0" fmla="*/ 6541322 w 7166805"/>
                  <a:gd name="connsiteY0" fmla="*/ 197369 h 7157096"/>
                  <a:gd name="connsiteX1" fmla="*/ 6572998 w 7166805"/>
                  <a:gd name="connsiteY1" fmla="*/ 6233500 h 7157096"/>
                  <a:gd name="connsiteX2" fmla="*/ 796471 w 7166805"/>
                  <a:gd name="connsiteY2" fmla="*/ 6043993 h 7157096"/>
                  <a:gd name="connsiteX3" fmla="*/ 223437 w 7166805"/>
                  <a:gd name="connsiteY3" fmla="*/ 1548731 h 7157096"/>
                  <a:gd name="connsiteX4" fmla="*/ 3501131 w 7166805"/>
                  <a:gd name="connsiteY4" fmla="*/ 1440855 h 7157096"/>
                  <a:gd name="connsiteX5" fmla="*/ 6541322 w 7166805"/>
                  <a:gd name="connsiteY5" fmla="*/ 197369 h 7157096"/>
                  <a:gd name="connsiteX0" fmla="*/ 6767337 w 7392818"/>
                  <a:gd name="connsiteY0" fmla="*/ 197369 h 7243065"/>
                  <a:gd name="connsiteX1" fmla="*/ 6799013 w 7392818"/>
                  <a:gd name="connsiteY1" fmla="*/ 6233500 h 7243065"/>
                  <a:gd name="connsiteX2" fmla="*/ 1022486 w 7392818"/>
                  <a:gd name="connsiteY2" fmla="*/ 6043993 h 7243065"/>
                  <a:gd name="connsiteX3" fmla="*/ 449452 w 7392818"/>
                  <a:gd name="connsiteY3" fmla="*/ 1548731 h 7243065"/>
                  <a:gd name="connsiteX4" fmla="*/ 3727146 w 7392818"/>
                  <a:gd name="connsiteY4" fmla="*/ 1440855 h 7243065"/>
                  <a:gd name="connsiteX5" fmla="*/ 6767337 w 7392818"/>
                  <a:gd name="connsiteY5" fmla="*/ 197369 h 7243065"/>
                  <a:gd name="connsiteX0" fmla="*/ 7243749 w 7666831"/>
                  <a:gd name="connsiteY0" fmla="*/ 225846 h 6896479"/>
                  <a:gd name="connsiteX1" fmla="*/ 6799013 w 7666831"/>
                  <a:gd name="connsiteY1" fmla="*/ 5906641 h 6896479"/>
                  <a:gd name="connsiteX2" fmla="*/ 1022486 w 7666831"/>
                  <a:gd name="connsiteY2" fmla="*/ 5717134 h 6896479"/>
                  <a:gd name="connsiteX3" fmla="*/ 449452 w 7666831"/>
                  <a:gd name="connsiteY3" fmla="*/ 1221872 h 6896479"/>
                  <a:gd name="connsiteX4" fmla="*/ 3727146 w 7666831"/>
                  <a:gd name="connsiteY4" fmla="*/ 1113996 h 6896479"/>
                  <a:gd name="connsiteX5" fmla="*/ 7243749 w 7666831"/>
                  <a:gd name="connsiteY5" fmla="*/ 225846 h 6896479"/>
                  <a:gd name="connsiteX0" fmla="*/ 7243749 w 7897205"/>
                  <a:gd name="connsiteY0" fmla="*/ 225846 h 7072207"/>
                  <a:gd name="connsiteX1" fmla="*/ 6799013 w 7897205"/>
                  <a:gd name="connsiteY1" fmla="*/ 5906641 h 7072207"/>
                  <a:gd name="connsiteX2" fmla="*/ 1022486 w 7897205"/>
                  <a:gd name="connsiteY2" fmla="*/ 5717134 h 7072207"/>
                  <a:gd name="connsiteX3" fmla="*/ 449452 w 7897205"/>
                  <a:gd name="connsiteY3" fmla="*/ 1221872 h 7072207"/>
                  <a:gd name="connsiteX4" fmla="*/ 3727146 w 7897205"/>
                  <a:gd name="connsiteY4" fmla="*/ 1113996 h 7072207"/>
                  <a:gd name="connsiteX5" fmla="*/ 7243749 w 7897205"/>
                  <a:gd name="connsiteY5" fmla="*/ 225846 h 7072207"/>
                  <a:gd name="connsiteX0" fmla="*/ 7248768 w 7902224"/>
                  <a:gd name="connsiteY0" fmla="*/ 198106 h 7044467"/>
                  <a:gd name="connsiteX1" fmla="*/ 6804032 w 7902224"/>
                  <a:gd name="connsiteY1" fmla="*/ 5878901 h 7044467"/>
                  <a:gd name="connsiteX2" fmla="*/ 1027505 w 7902224"/>
                  <a:gd name="connsiteY2" fmla="*/ 5689394 h 7044467"/>
                  <a:gd name="connsiteX3" fmla="*/ 454471 w 7902224"/>
                  <a:gd name="connsiteY3" fmla="*/ 1194132 h 7044467"/>
                  <a:gd name="connsiteX4" fmla="*/ 3810636 w 7902224"/>
                  <a:gd name="connsiteY4" fmla="*/ 1377496 h 7044467"/>
                  <a:gd name="connsiteX5" fmla="*/ 7248768 w 7902224"/>
                  <a:gd name="connsiteY5" fmla="*/ 198106 h 7044467"/>
                  <a:gd name="connsiteX0" fmla="*/ 7248768 w 7902224"/>
                  <a:gd name="connsiteY0" fmla="*/ 172953 h 7019314"/>
                  <a:gd name="connsiteX1" fmla="*/ 6804032 w 7902224"/>
                  <a:gd name="connsiteY1" fmla="*/ 5853748 h 7019314"/>
                  <a:gd name="connsiteX2" fmla="*/ 1027505 w 7902224"/>
                  <a:gd name="connsiteY2" fmla="*/ 5664241 h 7019314"/>
                  <a:gd name="connsiteX3" fmla="*/ 454471 w 7902224"/>
                  <a:gd name="connsiteY3" fmla="*/ 1168979 h 7019314"/>
                  <a:gd name="connsiteX4" fmla="*/ 3810636 w 7902224"/>
                  <a:gd name="connsiteY4" fmla="*/ 1352343 h 7019314"/>
                  <a:gd name="connsiteX5" fmla="*/ 7248768 w 7902224"/>
                  <a:gd name="connsiteY5" fmla="*/ 172953 h 7019314"/>
                  <a:gd name="connsiteX0" fmla="*/ 7248768 w 7902224"/>
                  <a:gd name="connsiteY0" fmla="*/ 240192 h 7086553"/>
                  <a:gd name="connsiteX1" fmla="*/ 6804032 w 7902224"/>
                  <a:gd name="connsiteY1" fmla="*/ 5920987 h 7086553"/>
                  <a:gd name="connsiteX2" fmla="*/ 1027505 w 7902224"/>
                  <a:gd name="connsiteY2" fmla="*/ 5731480 h 7086553"/>
                  <a:gd name="connsiteX3" fmla="*/ 454471 w 7902224"/>
                  <a:gd name="connsiteY3" fmla="*/ 1236218 h 7086553"/>
                  <a:gd name="connsiteX4" fmla="*/ 3810636 w 7902224"/>
                  <a:gd name="connsiteY4" fmla="*/ 1419582 h 7086553"/>
                  <a:gd name="connsiteX5" fmla="*/ 7248768 w 7902224"/>
                  <a:gd name="connsiteY5" fmla="*/ 240192 h 7086553"/>
                  <a:gd name="connsiteX0" fmla="*/ 7248768 w 8161280"/>
                  <a:gd name="connsiteY0" fmla="*/ 182777 h 7029138"/>
                  <a:gd name="connsiteX1" fmla="*/ 6804032 w 8161280"/>
                  <a:gd name="connsiteY1" fmla="*/ 5863572 h 7029138"/>
                  <a:gd name="connsiteX2" fmla="*/ 1027505 w 8161280"/>
                  <a:gd name="connsiteY2" fmla="*/ 5674065 h 7029138"/>
                  <a:gd name="connsiteX3" fmla="*/ 454471 w 8161280"/>
                  <a:gd name="connsiteY3" fmla="*/ 1178803 h 7029138"/>
                  <a:gd name="connsiteX4" fmla="*/ 3810636 w 8161280"/>
                  <a:gd name="connsiteY4" fmla="*/ 1362167 h 7029138"/>
                  <a:gd name="connsiteX5" fmla="*/ 7248768 w 8161280"/>
                  <a:gd name="connsiteY5" fmla="*/ 182777 h 702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61280" h="7029138">
                    <a:moveTo>
                      <a:pt x="7248768" y="182777"/>
                    </a:moveTo>
                    <a:cubicBezTo>
                      <a:pt x="8566299" y="999121"/>
                      <a:pt x="8490222" y="4445845"/>
                      <a:pt x="6804032" y="5863572"/>
                    </a:cubicBezTo>
                    <a:cubicBezTo>
                      <a:pt x="5117842" y="7281299"/>
                      <a:pt x="2538363" y="7615635"/>
                      <a:pt x="1027505" y="5674065"/>
                    </a:cubicBezTo>
                    <a:cubicBezTo>
                      <a:pt x="-483353" y="3732495"/>
                      <a:pt x="-9384" y="1897453"/>
                      <a:pt x="454471" y="1178803"/>
                    </a:cubicBezTo>
                    <a:cubicBezTo>
                      <a:pt x="918326" y="460153"/>
                      <a:pt x="2446659" y="1121659"/>
                      <a:pt x="3810636" y="1362167"/>
                    </a:cubicBezTo>
                    <a:cubicBezTo>
                      <a:pt x="4937735" y="1560907"/>
                      <a:pt x="5931237" y="-633567"/>
                      <a:pt x="7248768" y="1827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00AE4AA-EEB4-44F6-8B87-A3FDBF3E4B9A}"/>
                </a:ext>
              </a:extLst>
            </p:cNvPr>
            <p:cNvSpPr/>
            <p:nvPr/>
          </p:nvSpPr>
          <p:spPr>
            <a:xfrm>
              <a:off x="2213842" y="2895856"/>
              <a:ext cx="1722437" cy="172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A35F00-6A3A-4C48-9AB2-D1D1BC50D0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Three Point Infographic</a:t>
            </a:r>
            <a:endParaRPr lang="en-ID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522E181-EE9C-40A0-BCF2-8BC32A5A1C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48302D34-3830-484F-96FF-1159C1D8C652}"/>
              </a:ext>
            </a:extLst>
          </p:cNvPr>
          <p:cNvSpPr/>
          <p:nvPr/>
        </p:nvSpPr>
        <p:spPr>
          <a:xfrm rot="10800000">
            <a:off x="7002551" y="2045746"/>
            <a:ext cx="569624" cy="56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F9CBBAE-FC9E-4998-A930-72DFB2868F87}"/>
              </a:ext>
            </a:extLst>
          </p:cNvPr>
          <p:cNvSpPr txBox="1"/>
          <p:nvPr/>
        </p:nvSpPr>
        <p:spPr>
          <a:xfrm>
            <a:off x="7896107" y="2213123"/>
            <a:ext cx="2946933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2B0DD6-0874-44F3-92AE-F166F93277BB}"/>
              </a:ext>
            </a:extLst>
          </p:cNvPr>
          <p:cNvSpPr txBox="1"/>
          <p:nvPr/>
        </p:nvSpPr>
        <p:spPr>
          <a:xfrm>
            <a:off x="7896108" y="183115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32" name="Freeform 12">
            <a:extLst>
              <a:ext uri="{FF2B5EF4-FFF2-40B4-BE49-F238E27FC236}">
                <a16:creationId xmlns:a16="http://schemas.microsoft.com/office/drawing/2014/main" id="{0798AB64-6DDF-45E9-A768-4A019D7CCEEB}"/>
              </a:ext>
            </a:extLst>
          </p:cNvPr>
          <p:cNvSpPr/>
          <p:nvPr/>
        </p:nvSpPr>
        <p:spPr>
          <a:xfrm rot="10800000">
            <a:off x="7002552" y="3513866"/>
            <a:ext cx="569624" cy="56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0647EAB-2DAD-43D6-B980-2951440438AA}"/>
              </a:ext>
            </a:extLst>
          </p:cNvPr>
          <p:cNvSpPr txBox="1"/>
          <p:nvPr/>
        </p:nvSpPr>
        <p:spPr>
          <a:xfrm>
            <a:off x="7896108" y="3681243"/>
            <a:ext cx="2946932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D21DB7-A729-4063-8E38-1ACDE3086293}"/>
              </a:ext>
            </a:extLst>
          </p:cNvPr>
          <p:cNvSpPr txBox="1"/>
          <p:nvPr/>
        </p:nvSpPr>
        <p:spPr>
          <a:xfrm>
            <a:off x="7896108" y="329927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35" name="Freeform 12">
            <a:extLst>
              <a:ext uri="{FF2B5EF4-FFF2-40B4-BE49-F238E27FC236}">
                <a16:creationId xmlns:a16="http://schemas.microsoft.com/office/drawing/2014/main" id="{3DEF892B-5FEC-4AD7-A04D-6D28CB0F0E29}"/>
              </a:ext>
            </a:extLst>
          </p:cNvPr>
          <p:cNvSpPr/>
          <p:nvPr/>
        </p:nvSpPr>
        <p:spPr>
          <a:xfrm rot="10800000">
            <a:off x="7002552" y="4981986"/>
            <a:ext cx="569624" cy="569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BE6BB1-4A45-4703-95DC-9968F189E184}"/>
              </a:ext>
            </a:extLst>
          </p:cNvPr>
          <p:cNvSpPr txBox="1"/>
          <p:nvPr/>
        </p:nvSpPr>
        <p:spPr>
          <a:xfrm>
            <a:off x="7896107" y="5149363"/>
            <a:ext cx="2946931" cy="893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ID" dirty="0"/>
              <a:t>Nam libero tempore, cum </a:t>
            </a:r>
            <a:r>
              <a:rPr lang="en-ID" dirty="0" err="1"/>
              <a:t>soluta</a:t>
            </a:r>
            <a:r>
              <a:rPr lang="en-ID" dirty="0"/>
              <a:t> nobis </a:t>
            </a:r>
            <a:r>
              <a:rPr lang="en-ID" dirty="0" err="1"/>
              <a:t>est</a:t>
            </a:r>
            <a:r>
              <a:rPr lang="en-ID" dirty="0"/>
              <a:t> </a:t>
            </a:r>
            <a:r>
              <a:rPr lang="en-ID" dirty="0" err="1"/>
              <a:t>eligendi</a:t>
            </a:r>
            <a:r>
              <a:rPr lang="en-ID" dirty="0"/>
              <a:t> </a:t>
            </a:r>
            <a:r>
              <a:rPr lang="en-ID" dirty="0" err="1"/>
              <a:t>optio</a:t>
            </a:r>
            <a:r>
              <a:rPr lang="en-ID" dirty="0"/>
              <a:t> </a:t>
            </a:r>
            <a:r>
              <a:rPr lang="en-ID" dirty="0" err="1"/>
              <a:t>cumque</a:t>
            </a:r>
            <a:r>
              <a:rPr lang="en-ID" dirty="0"/>
              <a:t> nihil </a:t>
            </a:r>
            <a:r>
              <a:rPr lang="en-ID" dirty="0" err="1"/>
              <a:t>impedit</a:t>
            </a:r>
            <a:r>
              <a:rPr lang="en-ID" dirty="0"/>
              <a:t> quo minus quod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B0F0C7-1BB4-4F2F-A257-BE0D9619E94A}"/>
              </a:ext>
            </a:extLst>
          </p:cNvPr>
          <p:cNvSpPr txBox="1"/>
          <p:nvPr/>
        </p:nvSpPr>
        <p:spPr>
          <a:xfrm>
            <a:off x="7896108" y="4767398"/>
            <a:ext cx="1701919" cy="42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j-lt"/>
              </a:rPr>
              <a:t>Title Here</a:t>
            </a:r>
            <a:endParaRPr lang="en-ID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FD54B474-0C67-4E21-A0EA-DA9C8B58D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73063" y="3684378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7111091-EE38-4A7E-8762-EF4F0BD7F0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73063" y="5152498"/>
            <a:ext cx="228600" cy="2286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0CCE9E26-1498-4B6E-9EA8-C7E302CC56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73063" y="221625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30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raphic 156">
            <a:extLst>
              <a:ext uri="{FF2B5EF4-FFF2-40B4-BE49-F238E27FC236}">
                <a16:creationId xmlns:a16="http://schemas.microsoft.com/office/drawing/2014/main" id="{6F744F98-E47F-4640-8BEE-634441D57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21209" y="4933088"/>
            <a:ext cx="228600" cy="22860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12132168-BAF4-4EF7-8ADE-2C45F001CA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89758" y="4933088"/>
            <a:ext cx="228600" cy="22860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27C13F54-4361-420D-ADBA-D291062816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58307" y="4933088"/>
            <a:ext cx="228600" cy="228600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AC17F295-463A-4720-8F7F-0BA0EE6693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26856" y="4933088"/>
            <a:ext cx="228600" cy="228600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AC89F133-8B38-43D7-A426-D8BC839BAF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95405" y="4933088"/>
            <a:ext cx="228600" cy="228600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F568C434-6026-4106-816D-D8F09973CFE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363954" y="4933088"/>
            <a:ext cx="228600" cy="2286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738BFFD8-A7CF-4A03-A7AE-2D5F703096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32503" y="4933088"/>
            <a:ext cx="228600" cy="2286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B27F1E39-E8FC-44CE-B65F-D14AA71EE8A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01052" y="4933088"/>
            <a:ext cx="228600" cy="228600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051D705C-6F2F-4BA3-BB3D-5CCB01C004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669601" y="4933088"/>
            <a:ext cx="228600" cy="2286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FF61E2AC-1374-4A39-9571-744813DD10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38150" y="4933088"/>
            <a:ext cx="228600" cy="2286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5FB79288-C5B8-4D44-8678-98AB00F1DA4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525250" y="4281924"/>
            <a:ext cx="228600" cy="22860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3BA21F9C-1A37-45F2-BAB2-BDA682A6F91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293350" y="4281924"/>
            <a:ext cx="228600" cy="22860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74337645-428D-423A-BBBD-A9DC6D7E4E2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365750" y="4281924"/>
            <a:ext cx="228600" cy="228600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C10B299C-80FB-4059-B462-9B5FC599732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061450" y="4281924"/>
            <a:ext cx="228600" cy="22860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81887EBA-1557-453C-A82C-B93B38FB175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97650" y="4281924"/>
            <a:ext cx="228600" cy="22860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BE30187D-CBC0-4751-A726-9EBBD454B5C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829550" y="4281924"/>
            <a:ext cx="228600" cy="228600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EC82FA6F-17BF-4600-B683-3D8E9BCDF8D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133850" y="4281924"/>
            <a:ext cx="228600" cy="22860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6F4BE90D-1003-4EA8-B97F-DDEDD0C20C6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38150" y="4281924"/>
            <a:ext cx="228600" cy="2286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7755B3A9-B266-49EE-91F7-ACAF230E7BF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670050" y="4281924"/>
            <a:ext cx="228600" cy="22860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35D09D12-F7CF-4DAD-B273-0C9101B56AD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901950" y="4281924"/>
            <a:ext cx="228600" cy="22860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A0D91DF2-3A06-4811-8282-D74E7219AC4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1521786" y="3630760"/>
            <a:ext cx="228600" cy="22860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A8100202-58D0-4B14-9CBA-01B8917C676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290270" y="3630760"/>
            <a:ext cx="228600" cy="228600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77A8F441-DB9A-45C2-B220-725F5D1CD93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058755" y="3630760"/>
            <a:ext cx="228600" cy="22860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58389D83-AF3E-42E3-AA3E-B409945BFBE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364210" y="3630760"/>
            <a:ext cx="228600" cy="228600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E11FCF4E-9AD6-4539-AA19-1BBC841669C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827240" y="3630760"/>
            <a:ext cx="228600" cy="228600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329D2DDB-E59E-4975-8427-0594CC38815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595725" y="3630760"/>
            <a:ext cx="228600" cy="228600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CF6C5494-8990-4FD7-B5AD-C68B26C2054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132695" y="3630760"/>
            <a:ext cx="228600" cy="228600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C3E738EC-C4EB-441C-BADE-42C55BF9A47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901180" y="3630760"/>
            <a:ext cx="228600" cy="228600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AB20F956-0686-445E-AEF4-4AB0240F5EB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38150" y="3630760"/>
            <a:ext cx="228600" cy="228600"/>
          </a:xfrm>
          <a:prstGeom prst="rect">
            <a:avLst/>
          </a:prstGeom>
        </p:spPr>
      </p:pic>
      <p:pic>
        <p:nvPicPr>
          <p:cNvPr id="215" name="Graphic 214">
            <a:extLst>
              <a:ext uri="{FF2B5EF4-FFF2-40B4-BE49-F238E27FC236}">
                <a16:creationId xmlns:a16="http://schemas.microsoft.com/office/drawing/2014/main" id="{D5A0A944-ADF7-48D3-B8A5-E300BE97F40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669665" y="3630760"/>
            <a:ext cx="228600" cy="228600"/>
          </a:xfrm>
          <a:prstGeom prst="rect">
            <a:avLst/>
          </a:prstGeom>
        </p:spPr>
      </p:pic>
      <p:pic>
        <p:nvPicPr>
          <p:cNvPr id="217" name="Graphic 216">
            <a:extLst>
              <a:ext uri="{FF2B5EF4-FFF2-40B4-BE49-F238E27FC236}">
                <a16:creationId xmlns:a16="http://schemas.microsoft.com/office/drawing/2014/main" id="{BE53D17F-5A24-4A3B-AE38-B1C05FC90FC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525250" y="2979596"/>
            <a:ext cx="228600" cy="228600"/>
          </a:xfrm>
          <a:prstGeom prst="rect">
            <a:avLst/>
          </a:prstGeom>
        </p:spPr>
      </p:pic>
      <p:pic>
        <p:nvPicPr>
          <p:cNvPr id="219" name="Graphic 218">
            <a:extLst>
              <a:ext uri="{FF2B5EF4-FFF2-40B4-BE49-F238E27FC236}">
                <a16:creationId xmlns:a16="http://schemas.microsoft.com/office/drawing/2014/main" id="{2F5B6CA3-82B3-4463-B91C-8A0501FCDFD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293350" y="2979596"/>
            <a:ext cx="228600" cy="228600"/>
          </a:xfrm>
          <a:prstGeom prst="rect">
            <a:avLst/>
          </a:prstGeom>
        </p:spPr>
      </p:pic>
      <p:pic>
        <p:nvPicPr>
          <p:cNvPr id="221" name="Graphic 220">
            <a:extLst>
              <a:ext uri="{FF2B5EF4-FFF2-40B4-BE49-F238E27FC236}">
                <a16:creationId xmlns:a16="http://schemas.microsoft.com/office/drawing/2014/main" id="{F0B21E9D-3697-4E87-8983-9E2FAFD617A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061450" y="2979596"/>
            <a:ext cx="228600" cy="228600"/>
          </a:xfrm>
          <a:prstGeom prst="rect">
            <a:avLst/>
          </a:prstGeom>
        </p:spPr>
      </p:pic>
      <p:pic>
        <p:nvPicPr>
          <p:cNvPr id="223" name="Graphic 222">
            <a:extLst>
              <a:ext uri="{FF2B5EF4-FFF2-40B4-BE49-F238E27FC236}">
                <a16:creationId xmlns:a16="http://schemas.microsoft.com/office/drawing/2014/main" id="{C26CF97A-D10E-4104-BEE9-BDAF871F2128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7829550" y="2979596"/>
            <a:ext cx="228600" cy="228600"/>
          </a:xfrm>
          <a:prstGeom prst="rect">
            <a:avLst/>
          </a:prstGeom>
        </p:spPr>
      </p:pic>
      <p:pic>
        <p:nvPicPr>
          <p:cNvPr id="225" name="Graphic 224">
            <a:extLst>
              <a:ext uri="{FF2B5EF4-FFF2-40B4-BE49-F238E27FC236}">
                <a16:creationId xmlns:a16="http://schemas.microsoft.com/office/drawing/2014/main" id="{544723C0-D1EE-4CCF-9C78-928E3BAB88B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6597650" y="2979596"/>
            <a:ext cx="228600" cy="228600"/>
          </a:xfrm>
          <a:prstGeom prst="rect">
            <a:avLst/>
          </a:prstGeom>
        </p:spPr>
      </p:pic>
      <p:pic>
        <p:nvPicPr>
          <p:cNvPr id="227" name="Graphic 226">
            <a:extLst>
              <a:ext uri="{FF2B5EF4-FFF2-40B4-BE49-F238E27FC236}">
                <a16:creationId xmlns:a16="http://schemas.microsoft.com/office/drawing/2014/main" id="{5F97AA89-4506-4CA6-87E6-44BFDCC6A2F2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5365750" y="2979596"/>
            <a:ext cx="228600" cy="228600"/>
          </a:xfrm>
          <a:prstGeom prst="rect">
            <a:avLst/>
          </a:prstGeom>
        </p:spPr>
      </p:pic>
      <p:pic>
        <p:nvPicPr>
          <p:cNvPr id="229" name="Graphic 228">
            <a:extLst>
              <a:ext uri="{FF2B5EF4-FFF2-40B4-BE49-F238E27FC236}">
                <a16:creationId xmlns:a16="http://schemas.microsoft.com/office/drawing/2014/main" id="{B4C21982-41A5-47E7-B4A9-3F87700685B7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4133850" y="2979596"/>
            <a:ext cx="228600" cy="228600"/>
          </a:xfrm>
          <a:prstGeom prst="rect">
            <a:avLst/>
          </a:prstGeom>
        </p:spPr>
      </p:pic>
      <p:pic>
        <p:nvPicPr>
          <p:cNvPr id="231" name="Graphic 230">
            <a:extLst>
              <a:ext uri="{FF2B5EF4-FFF2-40B4-BE49-F238E27FC236}">
                <a16:creationId xmlns:a16="http://schemas.microsoft.com/office/drawing/2014/main" id="{99F5C6D6-8B62-484B-9BDB-0CDA0ED95935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2901950" y="2979596"/>
            <a:ext cx="228600" cy="228600"/>
          </a:xfrm>
          <a:prstGeom prst="rect">
            <a:avLst/>
          </a:prstGeom>
        </p:spPr>
      </p:pic>
      <p:pic>
        <p:nvPicPr>
          <p:cNvPr id="233" name="Graphic 232">
            <a:extLst>
              <a:ext uri="{FF2B5EF4-FFF2-40B4-BE49-F238E27FC236}">
                <a16:creationId xmlns:a16="http://schemas.microsoft.com/office/drawing/2014/main" id="{338C5D79-A389-4091-BF9B-79A326AAF228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438150" y="2979596"/>
            <a:ext cx="228600" cy="228600"/>
          </a:xfrm>
          <a:prstGeom prst="rect">
            <a:avLst/>
          </a:prstGeom>
        </p:spPr>
      </p:pic>
      <p:pic>
        <p:nvPicPr>
          <p:cNvPr id="235" name="Graphic 234">
            <a:extLst>
              <a:ext uri="{FF2B5EF4-FFF2-40B4-BE49-F238E27FC236}">
                <a16:creationId xmlns:a16="http://schemas.microsoft.com/office/drawing/2014/main" id="{33BE1509-B62D-4C3E-B633-4D5839092175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1670050" y="2979596"/>
            <a:ext cx="228600" cy="228600"/>
          </a:xfrm>
          <a:prstGeom prst="rect">
            <a:avLst/>
          </a:prstGeom>
        </p:spPr>
      </p:pic>
      <p:pic>
        <p:nvPicPr>
          <p:cNvPr id="237" name="Graphic 236">
            <a:extLst>
              <a:ext uri="{FF2B5EF4-FFF2-40B4-BE49-F238E27FC236}">
                <a16:creationId xmlns:a16="http://schemas.microsoft.com/office/drawing/2014/main" id="{DADF61D9-D085-4CBF-AA2D-24912748AE49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1521786" y="2328432"/>
            <a:ext cx="228600" cy="228600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E13F53C5-5A57-49A3-A078-AB40644EE3D5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0290270" y="2328432"/>
            <a:ext cx="228600" cy="228600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48825263-0F69-4BCE-BE64-876D5A27E8CD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7827240" y="2328432"/>
            <a:ext cx="228600" cy="228600"/>
          </a:xfrm>
          <a:prstGeom prst="rect">
            <a:avLst/>
          </a:prstGeom>
        </p:spPr>
      </p:pic>
      <p:pic>
        <p:nvPicPr>
          <p:cNvPr id="243" name="Graphic 242">
            <a:extLst>
              <a:ext uri="{FF2B5EF4-FFF2-40B4-BE49-F238E27FC236}">
                <a16:creationId xmlns:a16="http://schemas.microsoft.com/office/drawing/2014/main" id="{336F9720-7423-4A96-BA46-6017C6443512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595725" y="2328432"/>
            <a:ext cx="228600" cy="228600"/>
          </a:xfrm>
          <a:prstGeom prst="rect">
            <a:avLst/>
          </a:prstGeom>
        </p:spPr>
      </p:pic>
      <p:pic>
        <p:nvPicPr>
          <p:cNvPr id="245" name="Graphic 244">
            <a:extLst>
              <a:ext uri="{FF2B5EF4-FFF2-40B4-BE49-F238E27FC236}">
                <a16:creationId xmlns:a16="http://schemas.microsoft.com/office/drawing/2014/main" id="{8EE65E27-CD15-495D-B53E-25F80622AF96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058755" y="2328432"/>
            <a:ext cx="228600" cy="228600"/>
          </a:xfrm>
          <a:prstGeom prst="rect">
            <a:avLst/>
          </a:prstGeom>
        </p:spPr>
      </p:pic>
      <p:pic>
        <p:nvPicPr>
          <p:cNvPr id="247" name="Graphic 246">
            <a:extLst>
              <a:ext uri="{FF2B5EF4-FFF2-40B4-BE49-F238E27FC236}">
                <a16:creationId xmlns:a16="http://schemas.microsoft.com/office/drawing/2014/main" id="{064EE984-FBA5-4900-B03D-05DCEF2624A6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5364210" y="2328432"/>
            <a:ext cx="228600" cy="228600"/>
          </a:xfrm>
          <a:prstGeom prst="rect">
            <a:avLst/>
          </a:prstGeom>
        </p:spPr>
      </p:pic>
      <p:pic>
        <p:nvPicPr>
          <p:cNvPr id="249" name="Graphic 248">
            <a:extLst>
              <a:ext uri="{FF2B5EF4-FFF2-40B4-BE49-F238E27FC236}">
                <a16:creationId xmlns:a16="http://schemas.microsoft.com/office/drawing/2014/main" id="{794C3626-3DB5-4D89-91DA-D02526B01728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2901180" y="2328432"/>
            <a:ext cx="228600" cy="228600"/>
          </a:xfrm>
          <a:prstGeom prst="rect">
            <a:avLst/>
          </a:prstGeom>
        </p:spPr>
      </p:pic>
      <p:pic>
        <p:nvPicPr>
          <p:cNvPr id="251" name="Graphic 250">
            <a:extLst>
              <a:ext uri="{FF2B5EF4-FFF2-40B4-BE49-F238E27FC236}">
                <a16:creationId xmlns:a16="http://schemas.microsoft.com/office/drawing/2014/main" id="{1DA764F0-64A0-4980-89BE-33259C88171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669665" y="2328432"/>
            <a:ext cx="228600" cy="228600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653451C1-8B47-4F54-836C-DD30004A4EF6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438150" y="2328432"/>
            <a:ext cx="228600" cy="228600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B4697610-BB58-45C7-82C7-D5386FD886C0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11521786" y="1677268"/>
            <a:ext cx="228600" cy="228600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28FB3C59-1A93-4F8F-B3B3-C91F3EA9C76F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290270" y="1677268"/>
            <a:ext cx="228600" cy="228600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CDC2345A-73F7-40AE-A967-C2DE055CC15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9058755" y="1677268"/>
            <a:ext cx="228600" cy="228600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0845D08B-007D-461A-A160-8768C6AB8BD7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7827240" y="1677268"/>
            <a:ext cx="228600" cy="228600"/>
          </a:xfrm>
          <a:prstGeom prst="rect">
            <a:avLst/>
          </a:prstGeom>
        </p:spPr>
      </p:pic>
      <p:pic>
        <p:nvPicPr>
          <p:cNvPr id="263" name="Graphic 262">
            <a:extLst>
              <a:ext uri="{FF2B5EF4-FFF2-40B4-BE49-F238E27FC236}">
                <a16:creationId xmlns:a16="http://schemas.microsoft.com/office/drawing/2014/main" id="{2438A44C-5B85-4FA5-96C3-EBE0655A1CFD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5364210" y="1677268"/>
            <a:ext cx="228600" cy="228600"/>
          </a:xfrm>
          <a:prstGeom prst="rect">
            <a:avLst/>
          </a:prstGeom>
        </p:spPr>
      </p:pic>
      <p:pic>
        <p:nvPicPr>
          <p:cNvPr id="265" name="Graphic 264">
            <a:extLst>
              <a:ext uri="{FF2B5EF4-FFF2-40B4-BE49-F238E27FC236}">
                <a16:creationId xmlns:a16="http://schemas.microsoft.com/office/drawing/2014/main" id="{8F4FB1A2-6427-4DE3-9AD4-1139AC52A512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6595725" y="1677268"/>
            <a:ext cx="228600" cy="228600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95F03953-9E45-4F4A-A580-6B8E95A0561E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132695" y="2302459"/>
            <a:ext cx="228600" cy="228600"/>
          </a:xfrm>
          <a:prstGeom prst="rect">
            <a:avLst/>
          </a:prstGeom>
        </p:spPr>
      </p:pic>
      <p:pic>
        <p:nvPicPr>
          <p:cNvPr id="269" name="Graphic 268">
            <a:extLst>
              <a:ext uri="{FF2B5EF4-FFF2-40B4-BE49-F238E27FC236}">
                <a16:creationId xmlns:a16="http://schemas.microsoft.com/office/drawing/2014/main" id="{BEBC58E6-6A80-4856-A142-A94D392FF5B3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2901180" y="1677268"/>
            <a:ext cx="228600" cy="228600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9FF6FB94-C6D8-4213-ACA9-E641C65E7115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438150" y="1677268"/>
            <a:ext cx="228600" cy="228600"/>
          </a:xfrm>
          <a:prstGeom prst="rect">
            <a:avLst/>
          </a:prstGeom>
        </p:spPr>
      </p:pic>
      <p:pic>
        <p:nvPicPr>
          <p:cNvPr id="273" name="Graphic 272">
            <a:extLst>
              <a:ext uri="{FF2B5EF4-FFF2-40B4-BE49-F238E27FC236}">
                <a16:creationId xmlns:a16="http://schemas.microsoft.com/office/drawing/2014/main" id="{48AFD13D-1021-4BDC-AFF5-C6E2D42FF97D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669665" y="1677268"/>
            <a:ext cx="228600" cy="228600"/>
          </a:xfrm>
          <a:prstGeom prst="rect">
            <a:avLst/>
          </a:prstGeom>
        </p:spPr>
      </p:pic>
      <p:pic>
        <p:nvPicPr>
          <p:cNvPr id="275" name="Graphic 274">
            <a:extLst>
              <a:ext uri="{FF2B5EF4-FFF2-40B4-BE49-F238E27FC236}">
                <a16:creationId xmlns:a16="http://schemas.microsoft.com/office/drawing/2014/main" id="{54E780BE-56F0-4FD8-9335-7F7AADCC300F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1525249" y="1026104"/>
            <a:ext cx="228600" cy="228600"/>
          </a:xfrm>
          <a:prstGeom prst="rect">
            <a:avLst/>
          </a:prstGeom>
        </p:spPr>
      </p:pic>
      <p:pic>
        <p:nvPicPr>
          <p:cNvPr id="277" name="Graphic 276">
            <a:extLst>
              <a:ext uri="{FF2B5EF4-FFF2-40B4-BE49-F238E27FC236}">
                <a16:creationId xmlns:a16="http://schemas.microsoft.com/office/drawing/2014/main" id="{0C9ECA24-9A0A-4008-8CD6-C2B02699FE17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0293350" y="1026104"/>
            <a:ext cx="228600" cy="228600"/>
          </a:xfrm>
          <a:prstGeom prst="rect">
            <a:avLst/>
          </a:prstGeom>
        </p:spPr>
      </p:pic>
      <p:pic>
        <p:nvPicPr>
          <p:cNvPr id="279" name="Graphic 278">
            <a:extLst>
              <a:ext uri="{FF2B5EF4-FFF2-40B4-BE49-F238E27FC236}">
                <a16:creationId xmlns:a16="http://schemas.microsoft.com/office/drawing/2014/main" id="{68532256-AF0A-4111-BB5E-1F35F73637CA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7829550" y="1026104"/>
            <a:ext cx="228600" cy="228600"/>
          </a:xfrm>
          <a:prstGeom prst="rect">
            <a:avLst/>
          </a:prstGeom>
        </p:spPr>
      </p:pic>
      <p:pic>
        <p:nvPicPr>
          <p:cNvPr id="281" name="Graphic 280">
            <a:extLst>
              <a:ext uri="{FF2B5EF4-FFF2-40B4-BE49-F238E27FC236}">
                <a16:creationId xmlns:a16="http://schemas.microsoft.com/office/drawing/2014/main" id="{C5EA4F57-6EC8-4388-B6DB-8565BB6E3996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597650" y="1026104"/>
            <a:ext cx="228600" cy="228600"/>
          </a:xfrm>
          <a:prstGeom prst="rect">
            <a:avLst/>
          </a:prstGeom>
        </p:spPr>
      </p:pic>
      <p:pic>
        <p:nvPicPr>
          <p:cNvPr id="283" name="Graphic 282">
            <a:extLst>
              <a:ext uri="{FF2B5EF4-FFF2-40B4-BE49-F238E27FC236}">
                <a16:creationId xmlns:a16="http://schemas.microsoft.com/office/drawing/2014/main" id="{EE834D4B-9698-411D-81AD-30E7F43686F8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4133850" y="1026104"/>
            <a:ext cx="228600" cy="228600"/>
          </a:xfrm>
          <a:prstGeom prst="rect">
            <a:avLst/>
          </a:prstGeom>
        </p:spPr>
      </p:pic>
      <p:pic>
        <p:nvPicPr>
          <p:cNvPr id="285" name="Graphic 284">
            <a:extLst>
              <a:ext uri="{FF2B5EF4-FFF2-40B4-BE49-F238E27FC236}">
                <a16:creationId xmlns:a16="http://schemas.microsoft.com/office/drawing/2014/main" id="{1FED759C-7881-4175-BA49-FC645792024D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5365750" y="1026104"/>
            <a:ext cx="228600" cy="228600"/>
          </a:xfrm>
          <a:prstGeom prst="rect">
            <a:avLst/>
          </a:prstGeom>
        </p:spPr>
      </p:pic>
      <p:pic>
        <p:nvPicPr>
          <p:cNvPr id="287" name="Graphic 286">
            <a:extLst>
              <a:ext uri="{FF2B5EF4-FFF2-40B4-BE49-F238E27FC236}">
                <a16:creationId xmlns:a16="http://schemas.microsoft.com/office/drawing/2014/main" id="{1818E2BC-B8DB-47E3-9FB8-963F0DEB7815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2901950" y="1026104"/>
            <a:ext cx="228600" cy="228600"/>
          </a:xfrm>
          <a:prstGeom prst="rect">
            <a:avLst/>
          </a:prstGeom>
        </p:spPr>
      </p:pic>
      <p:pic>
        <p:nvPicPr>
          <p:cNvPr id="289" name="Graphic 288">
            <a:extLst>
              <a:ext uri="{FF2B5EF4-FFF2-40B4-BE49-F238E27FC236}">
                <a16:creationId xmlns:a16="http://schemas.microsoft.com/office/drawing/2014/main" id="{A64E4204-0AC2-4871-8C2E-2EAE2F557636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1670050" y="1026104"/>
            <a:ext cx="228600" cy="228600"/>
          </a:xfrm>
          <a:prstGeom prst="rect">
            <a:avLst/>
          </a:prstGeom>
        </p:spPr>
      </p:pic>
      <p:pic>
        <p:nvPicPr>
          <p:cNvPr id="291" name="Graphic 290">
            <a:extLst>
              <a:ext uri="{FF2B5EF4-FFF2-40B4-BE49-F238E27FC236}">
                <a16:creationId xmlns:a16="http://schemas.microsoft.com/office/drawing/2014/main" id="{88DFCA3D-9EE1-45EF-82D5-BE720F99152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4132695" y="1622732"/>
            <a:ext cx="228600" cy="228600"/>
          </a:xfrm>
          <a:prstGeom prst="rect">
            <a:avLst/>
          </a:prstGeom>
        </p:spPr>
      </p:pic>
      <p:pic>
        <p:nvPicPr>
          <p:cNvPr id="293" name="Graphic 292">
            <a:extLst>
              <a:ext uri="{FF2B5EF4-FFF2-40B4-BE49-F238E27FC236}">
                <a16:creationId xmlns:a16="http://schemas.microsoft.com/office/drawing/2014/main" id="{0FE28CA2-F16F-4061-AB48-FFC94E1F2E8B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438150" y="1026104"/>
            <a:ext cx="228600" cy="228600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FA679B0B-20C1-4165-BEB2-3912223C0957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438150" y="374940"/>
            <a:ext cx="228600" cy="228600"/>
          </a:xfrm>
          <a:prstGeom prst="rect">
            <a:avLst/>
          </a:prstGeom>
        </p:spPr>
      </p:pic>
      <p:pic>
        <p:nvPicPr>
          <p:cNvPr id="295" name="Graphic 294">
            <a:extLst>
              <a:ext uri="{FF2B5EF4-FFF2-40B4-BE49-F238E27FC236}">
                <a16:creationId xmlns:a16="http://schemas.microsoft.com/office/drawing/2014/main" id="{49F5D2B3-8BFC-4F4B-87DA-FE03CF0F2D33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1525249" y="374940"/>
            <a:ext cx="228600" cy="228600"/>
          </a:xfrm>
          <a:prstGeom prst="rect">
            <a:avLst/>
          </a:prstGeom>
        </p:spPr>
      </p:pic>
      <p:pic>
        <p:nvPicPr>
          <p:cNvPr id="297" name="Graphic 296">
            <a:extLst>
              <a:ext uri="{FF2B5EF4-FFF2-40B4-BE49-F238E27FC236}">
                <a16:creationId xmlns:a16="http://schemas.microsoft.com/office/drawing/2014/main" id="{436442DE-6D5A-4480-A226-D02BD64A37D0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10293350" y="374940"/>
            <a:ext cx="228600" cy="228600"/>
          </a:xfrm>
          <a:prstGeom prst="rect">
            <a:avLst/>
          </a:prstGeom>
        </p:spPr>
      </p:pic>
      <p:pic>
        <p:nvPicPr>
          <p:cNvPr id="299" name="Graphic 298">
            <a:extLst>
              <a:ext uri="{FF2B5EF4-FFF2-40B4-BE49-F238E27FC236}">
                <a16:creationId xmlns:a16="http://schemas.microsoft.com/office/drawing/2014/main" id="{44C99236-43E8-4816-979E-B9BB4ECB5CDE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9061450" y="1026104"/>
            <a:ext cx="228600" cy="228600"/>
          </a:xfrm>
          <a:prstGeom prst="rect">
            <a:avLst/>
          </a:prstGeom>
        </p:spPr>
      </p:pic>
      <p:pic>
        <p:nvPicPr>
          <p:cNvPr id="301" name="Graphic 300">
            <a:extLst>
              <a:ext uri="{FF2B5EF4-FFF2-40B4-BE49-F238E27FC236}">
                <a16:creationId xmlns:a16="http://schemas.microsoft.com/office/drawing/2014/main" id="{89C813BD-E4BD-42C0-9E3F-FBAB21A8853E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061450" y="374940"/>
            <a:ext cx="228600" cy="228600"/>
          </a:xfrm>
          <a:prstGeom prst="rect">
            <a:avLst/>
          </a:prstGeom>
        </p:spPr>
      </p:pic>
      <p:pic>
        <p:nvPicPr>
          <p:cNvPr id="303" name="Graphic 302">
            <a:extLst>
              <a:ext uri="{FF2B5EF4-FFF2-40B4-BE49-F238E27FC236}">
                <a16:creationId xmlns:a16="http://schemas.microsoft.com/office/drawing/2014/main" id="{D60B2545-48B9-4CC7-809A-54E12D66A432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7829550" y="374940"/>
            <a:ext cx="228600" cy="228600"/>
          </a:xfrm>
          <a:prstGeom prst="rect">
            <a:avLst/>
          </a:prstGeom>
        </p:spPr>
      </p:pic>
      <p:pic>
        <p:nvPicPr>
          <p:cNvPr id="305" name="Graphic 304">
            <a:extLst>
              <a:ext uri="{FF2B5EF4-FFF2-40B4-BE49-F238E27FC236}">
                <a16:creationId xmlns:a16="http://schemas.microsoft.com/office/drawing/2014/main" id="{F95EC9AF-D6BD-4706-8F9C-6AEEE674C37C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6597650" y="374940"/>
            <a:ext cx="228600" cy="228600"/>
          </a:xfrm>
          <a:prstGeom prst="rect">
            <a:avLst/>
          </a:prstGeom>
        </p:spPr>
      </p:pic>
      <p:pic>
        <p:nvPicPr>
          <p:cNvPr id="307" name="Graphic 306">
            <a:extLst>
              <a:ext uri="{FF2B5EF4-FFF2-40B4-BE49-F238E27FC236}">
                <a16:creationId xmlns:a16="http://schemas.microsoft.com/office/drawing/2014/main" id="{B1920F58-D476-43D5-84AB-E05F795A6AB7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5365750" y="374940"/>
            <a:ext cx="228600" cy="228600"/>
          </a:xfrm>
          <a:prstGeom prst="rect">
            <a:avLst/>
          </a:prstGeom>
        </p:spPr>
      </p:pic>
      <p:pic>
        <p:nvPicPr>
          <p:cNvPr id="309" name="Graphic 308">
            <a:extLst>
              <a:ext uri="{FF2B5EF4-FFF2-40B4-BE49-F238E27FC236}">
                <a16:creationId xmlns:a16="http://schemas.microsoft.com/office/drawing/2014/main" id="{06A47831-DAFB-41C4-882F-260F6D78D539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4133850" y="374940"/>
            <a:ext cx="228600" cy="228600"/>
          </a:xfrm>
          <a:prstGeom prst="rect">
            <a:avLst/>
          </a:prstGeom>
        </p:spPr>
      </p:pic>
      <p:pic>
        <p:nvPicPr>
          <p:cNvPr id="311" name="Graphic 310">
            <a:extLst>
              <a:ext uri="{FF2B5EF4-FFF2-40B4-BE49-F238E27FC236}">
                <a16:creationId xmlns:a16="http://schemas.microsoft.com/office/drawing/2014/main" id="{5D4AEA90-636F-4D08-9CBF-0B0282A3B9BD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2901950" y="374940"/>
            <a:ext cx="228600" cy="228600"/>
          </a:xfrm>
          <a:prstGeom prst="rect">
            <a:avLst/>
          </a:prstGeom>
        </p:spPr>
      </p:pic>
      <p:pic>
        <p:nvPicPr>
          <p:cNvPr id="313" name="Graphic 312">
            <a:extLst>
              <a:ext uri="{FF2B5EF4-FFF2-40B4-BE49-F238E27FC236}">
                <a16:creationId xmlns:a16="http://schemas.microsoft.com/office/drawing/2014/main" id="{11D9F0E4-8C0A-4409-8C3D-BFCF872EDEB9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1670050" y="374940"/>
            <a:ext cx="228600" cy="228600"/>
          </a:xfrm>
          <a:prstGeom prst="rect">
            <a:avLst/>
          </a:prstGeom>
        </p:spPr>
      </p:pic>
      <p:pic>
        <p:nvPicPr>
          <p:cNvPr id="322" name="Graphic 321">
            <a:extLst>
              <a:ext uri="{FF2B5EF4-FFF2-40B4-BE49-F238E27FC236}">
                <a16:creationId xmlns:a16="http://schemas.microsoft.com/office/drawing/2014/main" id="{CBF63DCD-D525-4573-92DA-301EE1A5B74C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438150" y="5584249"/>
            <a:ext cx="228600" cy="228600"/>
          </a:xfrm>
          <a:prstGeom prst="rect">
            <a:avLst/>
          </a:prstGeom>
        </p:spPr>
      </p:pic>
      <p:pic>
        <p:nvPicPr>
          <p:cNvPr id="323" name="Graphic 322">
            <a:extLst>
              <a:ext uri="{FF2B5EF4-FFF2-40B4-BE49-F238E27FC236}">
                <a16:creationId xmlns:a16="http://schemas.microsoft.com/office/drawing/2014/main" id="{E4249A0B-3163-4F4A-A9EB-D2CFB7C46749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11521786" y="5584249"/>
            <a:ext cx="228600" cy="228600"/>
          </a:xfrm>
          <a:prstGeom prst="rect">
            <a:avLst/>
          </a:prstGeom>
        </p:spPr>
      </p:pic>
      <p:pic>
        <p:nvPicPr>
          <p:cNvPr id="324" name="Graphic 323">
            <a:extLst>
              <a:ext uri="{FF2B5EF4-FFF2-40B4-BE49-F238E27FC236}">
                <a16:creationId xmlns:a16="http://schemas.microsoft.com/office/drawing/2014/main" id="{7055C517-A3ED-4BD7-9B88-6648B0F97AC5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10290270" y="5584249"/>
            <a:ext cx="228600" cy="228600"/>
          </a:xfrm>
          <a:prstGeom prst="rect">
            <a:avLst/>
          </a:prstGeom>
        </p:spPr>
      </p:pic>
      <p:pic>
        <p:nvPicPr>
          <p:cNvPr id="325" name="Graphic 324">
            <a:extLst>
              <a:ext uri="{FF2B5EF4-FFF2-40B4-BE49-F238E27FC236}">
                <a16:creationId xmlns:a16="http://schemas.microsoft.com/office/drawing/2014/main" id="{C4D4D2A9-55AD-4A30-92AB-2335EF5784C0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9058755" y="5584249"/>
            <a:ext cx="228600" cy="228600"/>
          </a:xfrm>
          <a:prstGeom prst="rect">
            <a:avLst/>
          </a:prstGeom>
        </p:spPr>
      </p:pic>
      <p:pic>
        <p:nvPicPr>
          <p:cNvPr id="326" name="Graphic 325">
            <a:extLst>
              <a:ext uri="{FF2B5EF4-FFF2-40B4-BE49-F238E27FC236}">
                <a16:creationId xmlns:a16="http://schemas.microsoft.com/office/drawing/2014/main" id="{7915B513-C395-4BED-8F1D-3D349FA98139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7827240" y="5584249"/>
            <a:ext cx="228600" cy="228600"/>
          </a:xfrm>
          <a:prstGeom prst="rect">
            <a:avLst/>
          </a:prstGeom>
        </p:spPr>
      </p:pic>
      <p:pic>
        <p:nvPicPr>
          <p:cNvPr id="327" name="Graphic 326">
            <a:extLst>
              <a:ext uri="{FF2B5EF4-FFF2-40B4-BE49-F238E27FC236}">
                <a16:creationId xmlns:a16="http://schemas.microsoft.com/office/drawing/2014/main" id="{B6B6A771-AE9E-48BA-95F2-BCD8836340A7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6595725" y="5584249"/>
            <a:ext cx="228600" cy="228600"/>
          </a:xfrm>
          <a:prstGeom prst="rect">
            <a:avLst/>
          </a:prstGeom>
        </p:spPr>
      </p:pic>
      <p:pic>
        <p:nvPicPr>
          <p:cNvPr id="328" name="Graphic 327">
            <a:extLst>
              <a:ext uri="{FF2B5EF4-FFF2-40B4-BE49-F238E27FC236}">
                <a16:creationId xmlns:a16="http://schemas.microsoft.com/office/drawing/2014/main" id="{E92DCC59-6AD9-43DA-B3AC-99F0BF07A731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5364210" y="5584249"/>
            <a:ext cx="228600" cy="228600"/>
          </a:xfrm>
          <a:prstGeom prst="rect">
            <a:avLst/>
          </a:prstGeom>
        </p:spPr>
      </p:pic>
      <p:pic>
        <p:nvPicPr>
          <p:cNvPr id="329" name="Graphic 328">
            <a:extLst>
              <a:ext uri="{FF2B5EF4-FFF2-40B4-BE49-F238E27FC236}">
                <a16:creationId xmlns:a16="http://schemas.microsoft.com/office/drawing/2014/main" id="{A9A3CD5D-4EE8-4922-BB70-C5F80342E015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4132695" y="5584249"/>
            <a:ext cx="228600" cy="228600"/>
          </a:xfrm>
          <a:prstGeom prst="rect">
            <a:avLst/>
          </a:prstGeom>
        </p:spPr>
      </p:pic>
      <p:pic>
        <p:nvPicPr>
          <p:cNvPr id="330" name="Graphic 329">
            <a:extLst>
              <a:ext uri="{FF2B5EF4-FFF2-40B4-BE49-F238E27FC236}">
                <a16:creationId xmlns:a16="http://schemas.microsoft.com/office/drawing/2014/main" id="{194F22A7-C0C4-4ACF-BE67-BEE52ADD9D0F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1669665" y="5584249"/>
            <a:ext cx="228600" cy="228600"/>
          </a:xfrm>
          <a:prstGeom prst="rect">
            <a:avLst/>
          </a:prstGeom>
        </p:spPr>
      </p:pic>
      <p:pic>
        <p:nvPicPr>
          <p:cNvPr id="331" name="Graphic 330">
            <a:extLst>
              <a:ext uri="{FF2B5EF4-FFF2-40B4-BE49-F238E27FC236}">
                <a16:creationId xmlns:a16="http://schemas.microsoft.com/office/drawing/2014/main" id="{64991E97-A6C3-4041-9B1B-0FFD47DD184F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901180" y="5584249"/>
            <a:ext cx="228600" cy="228600"/>
          </a:xfrm>
          <a:prstGeom prst="rect">
            <a:avLst/>
          </a:prstGeom>
        </p:spPr>
      </p:pic>
      <p:pic>
        <p:nvPicPr>
          <p:cNvPr id="334" name="Graphic 333">
            <a:extLst>
              <a:ext uri="{FF2B5EF4-FFF2-40B4-BE49-F238E27FC236}">
                <a16:creationId xmlns:a16="http://schemas.microsoft.com/office/drawing/2014/main" id="{2F394B8D-DE64-4A69-B750-9B2BA1CB635E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438150" y="6254460"/>
            <a:ext cx="228600" cy="228600"/>
          </a:xfrm>
          <a:prstGeom prst="rect">
            <a:avLst/>
          </a:prstGeom>
        </p:spPr>
      </p:pic>
      <p:pic>
        <p:nvPicPr>
          <p:cNvPr id="336" name="Graphic 335">
            <a:extLst>
              <a:ext uri="{FF2B5EF4-FFF2-40B4-BE49-F238E27FC236}">
                <a16:creationId xmlns:a16="http://schemas.microsoft.com/office/drawing/2014/main" id="{3F5A0D0A-4DD8-4787-A5E9-2267F8954191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11521209" y="6254460"/>
            <a:ext cx="228600" cy="228600"/>
          </a:xfrm>
          <a:prstGeom prst="rect">
            <a:avLst/>
          </a:prstGeom>
        </p:spPr>
      </p:pic>
      <p:pic>
        <p:nvPicPr>
          <p:cNvPr id="338" name="Graphic 337">
            <a:extLst>
              <a:ext uri="{FF2B5EF4-FFF2-40B4-BE49-F238E27FC236}">
                <a16:creationId xmlns:a16="http://schemas.microsoft.com/office/drawing/2014/main" id="{8B651B04-328D-4E53-A1FA-F061E508B725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0289758" y="6254460"/>
            <a:ext cx="228600" cy="228600"/>
          </a:xfrm>
          <a:prstGeom prst="rect">
            <a:avLst/>
          </a:prstGeom>
        </p:spPr>
      </p:pic>
      <p:pic>
        <p:nvPicPr>
          <p:cNvPr id="340" name="Graphic 339">
            <a:extLst>
              <a:ext uri="{FF2B5EF4-FFF2-40B4-BE49-F238E27FC236}">
                <a16:creationId xmlns:a16="http://schemas.microsoft.com/office/drawing/2014/main" id="{8AF18085-F5F6-41C0-9DA9-8AA9A6FA45E2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9058307" y="6254460"/>
            <a:ext cx="228600" cy="228600"/>
          </a:xfrm>
          <a:prstGeom prst="rect">
            <a:avLst/>
          </a:prstGeom>
        </p:spPr>
      </p:pic>
      <p:pic>
        <p:nvPicPr>
          <p:cNvPr id="342" name="Graphic 341">
            <a:extLst>
              <a:ext uri="{FF2B5EF4-FFF2-40B4-BE49-F238E27FC236}">
                <a16:creationId xmlns:a16="http://schemas.microsoft.com/office/drawing/2014/main" id="{483EDD1C-853D-4062-ABE3-1DE2809A99C3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7826856" y="6254460"/>
            <a:ext cx="228600" cy="228600"/>
          </a:xfrm>
          <a:prstGeom prst="rect">
            <a:avLst/>
          </a:prstGeom>
        </p:spPr>
      </p:pic>
      <p:pic>
        <p:nvPicPr>
          <p:cNvPr id="344" name="Graphic 343">
            <a:extLst>
              <a:ext uri="{FF2B5EF4-FFF2-40B4-BE49-F238E27FC236}">
                <a16:creationId xmlns:a16="http://schemas.microsoft.com/office/drawing/2014/main" id="{E04C7306-3349-4AB7-A218-0D930C868236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6595405" y="6254460"/>
            <a:ext cx="228600" cy="228600"/>
          </a:xfrm>
          <a:prstGeom prst="rect">
            <a:avLst/>
          </a:prstGeom>
        </p:spPr>
      </p:pic>
      <p:pic>
        <p:nvPicPr>
          <p:cNvPr id="346" name="Graphic 345">
            <a:extLst>
              <a:ext uri="{FF2B5EF4-FFF2-40B4-BE49-F238E27FC236}">
                <a16:creationId xmlns:a16="http://schemas.microsoft.com/office/drawing/2014/main" id="{9C837F69-1659-4872-A7AF-FCB27CB6A648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5363954" y="6254460"/>
            <a:ext cx="228600" cy="228600"/>
          </a:xfrm>
          <a:prstGeom prst="rect">
            <a:avLst/>
          </a:prstGeom>
        </p:spPr>
      </p:pic>
      <p:pic>
        <p:nvPicPr>
          <p:cNvPr id="348" name="Graphic 347">
            <a:extLst>
              <a:ext uri="{FF2B5EF4-FFF2-40B4-BE49-F238E27FC236}">
                <a16:creationId xmlns:a16="http://schemas.microsoft.com/office/drawing/2014/main" id="{694AEDB1-DEC9-40B0-AE0A-8B64D9D6F7FB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4132503" y="6254460"/>
            <a:ext cx="228600" cy="228600"/>
          </a:xfrm>
          <a:prstGeom prst="rect">
            <a:avLst/>
          </a:prstGeom>
        </p:spPr>
      </p:pic>
      <p:pic>
        <p:nvPicPr>
          <p:cNvPr id="350" name="Graphic 349">
            <a:extLst>
              <a:ext uri="{FF2B5EF4-FFF2-40B4-BE49-F238E27FC236}">
                <a16:creationId xmlns:a16="http://schemas.microsoft.com/office/drawing/2014/main" id="{5D6FD9AA-CF4A-4223-B4A8-231720F3C31F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2901052" y="6254460"/>
            <a:ext cx="228600" cy="228600"/>
          </a:xfrm>
          <a:prstGeom prst="rect">
            <a:avLst/>
          </a:prstGeom>
        </p:spPr>
      </p:pic>
      <p:pic>
        <p:nvPicPr>
          <p:cNvPr id="352" name="Graphic 351">
            <a:extLst>
              <a:ext uri="{FF2B5EF4-FFF2-40B4-BE49-F238E27FC236}">
                <a16:creationId xmlns:a16="http://schemas.microsoft.com/office/drawing/2014/main" id="{A5336434-CE6A-4BBB-B4E5-DE4D7BB05E12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1669601" y="625446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27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ED093BAC-678C-41AA-B12E-F37AB4E93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8823" y="247035"/>
            <a:ext cx="228600" cy="228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596769E-3713-49C7-BF90-BE3B706822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57457" y="6266835"/>
            <a:ext cx="228600" cy="2286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98ED7FA-D5A6-4286-8B6E-E2B92BBD79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706530" y="6266835"/>
            <a:ext cx="228600" cy="228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9291DAB1-EC5B-4BCA-ACB5-83C5BFE643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8823" y="6266835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E2EF9EC-D885-4319-A905-3CFCB7BC62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26091" y="6266835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D6065D17-8759-40A3-9103-3611DB3E10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37895" y="6266835"/>
            <a:ext cx="228600" cy="2286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2A64EB3-1675-4E51-AC58-6D358117773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94725" y="6266835"/>
            <a:ext cx="228600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064BCD1-EE1A-4E42-BF54-9AFC8FD76B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363359" y="6266835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167CB32-A991-4318-84CB-134D0079C00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31993" y="6266835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C054747C-86C2-42A0-999F-9D31864F56B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900627" y="6266835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D6DAD45-E051-4102-8FC4-5A963C15A90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169261" y="6266835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C7F2123-4BEA-4049-979A-781DFDF21B1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706530" y="5705081"/>
            <a:ext cx="228600" cy="2286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E59FC82A-ECF4-4000-8929-35F15BBF387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437895" y="5705081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E6957F91-8FC7-4157-A1DE-50C989BB506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631993" y="5705081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F0559CE9-864C-42DE-8D62-75A9AC25CDF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826091" y="5705081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3F6738BE-98FA-4667-B1CE-A3188AA7F2A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094725" y="5705081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F24E671-7365-4F10-9B5F-9D6BBAEF497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900627" y="5705081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B6101C69-8622-44C0-91CF-1BF4772B008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169261" y="5705081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9A0C1326-57CD-420E-A707-B415A8E5A0A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363359" y="5705081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BDE4B75D-B349-4643-9226-78BB24828DC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557457" y="5705081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6A7EBB57-4BC0-4A89-A245-A84E78426BE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88823" y="5705081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4DA5057E-8877-46F6-9506-3BB4B82EF3B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1671967" y="5105925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05EE839D-543D-44B1-A229-79C89AD686A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404169" y="5105925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D8D441E7-355A-4B53-9D08-E2C8D8BCDEE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136371" y="5105925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91F05CAF-A171-46CA-A0C0-4009CA407F9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868573" y="5105925"/>
            <a:ext cx="228600" cy="2286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92DE78A-35C4-41B8-979F-E1A93CE657A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5332977" y="5105925"/>
            <a:ext cx="228600" cy="2286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E839393A-D18E-4004-94E0-DEF4ABA92CE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61785" y="5105925"/>
            <a:ext cx="228600" cy="2286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265E088F-65FD-43B8-8E1A-B079F72AE5D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600775" y="5105925"/>
            <a:ext cx="228600" cy="2286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4E3C9061-BCB6-4CAF-9936-15A6070F75A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529583" y="5105925"/>
            <a:ext cx="228600" cy="2286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BF9FC91B-AD16-46A3-923A-F19546EFDFD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2797381" y="5105925"/>
            <a:ext cx="228600" cy="228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8FB8920E-35F1-40CC-8368-F3AC06954F3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065179" y="5105925"/>
            <a:ext cx="228600" cy="2286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9AB08C6B-6164-4658-AB49-4B0FF8B1901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1671967" y="4390102"/>
            <a:ext cx="228600" cy="228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2DF4A640-A261-4C9D-BF39-1BA3C100D296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7877587" y="4390102"/>
            <a:ext cx="228600" cy="2286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0CD3A226-ADE6-4B99-B9AF-9B6D6B8C2356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9142381" y="4390102"/>
            <a:ext cx="228600" cy="22860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851AE910-1237-40E6-A39F-C5B1DEC0F22A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0407175" y="4390102"/>
            <a:ext cx="228600" cy="2286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2C243C7B-9315-42BF-A870-8635068B4178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6612793" y="4390102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FD15D0FB-FFF1-4E60-BBB7-A88FA9C96BD4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347999" y="4390102"/>
            <a:ext cx="228600" cy="2286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6682024B-3421-48BA-A2B6-9DE45E8229A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4083205" y="4390102"/>
            <a:ext cx="228600" cy="2286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016BEB97-B7A7-4A26-9CF7-13FD9D8ACFDB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818411" y="4390102"/>
            <a:ext cx="228600" cy="2286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37EEA1A9-6721-4BBC-8074-01BBDFD39D07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88823" y="4390102"/>
            <a:ext cx="228600" cy="2286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60240C28-2C5E-41FC-9D99-E94C518AF552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553617" y="4390102"/>
            <a:ext cx="228600" cy="228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3F85E68A-D0BE-4F1F-A5BC-A94BF2347CA4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11673963" y="3651551"/>
            <a:ext cx="228600" cy="2286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EC172E01-B56B-45C1-B76A-E270E940D9ED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0408951" y="3651551"/>
            <a:ext cx="228600" cy="2286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453A149A-47F6-4086-8069-6DFFCA378EDE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143935" y="3651551"/>
            <a:ext cx="228600" cy="2286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5046A396-62F9-49D1-83F5-0ACB2667A354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878919" y="3651551"/>
            <a:ext cx="228600" cy="2286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5C04E3DF-F243-44FF-84B2-D029E5EFD48E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613903" y="3651551"/>
            <a:ext cx="228600" cy="2286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A8A38F5D-21EA-45A9-A3FE-2BC5601FA4B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5348887" y="3651551"/>
            <a:ext cx="228600" cy="2286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E72A54AE-B29B-459A-B4A4-8EEC94853F36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4083871" y="3651551"/>
            <a:ext cx="228600" cy="2286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99A29FEE-101D-455B-AFB5-BF0350D501BB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2818855" y="3651551"/>
            <a:ext cx="228600" cy="22860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871FD4FE-A17D-4F51-A791-18B50F885167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553839" y="3651551"/>
            <a:ext cx="228600" cy="2286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D77ED416-7CA5-464D-93F9-BA6970D8BFE6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88823" y="3651551"/>
            <a:ext cx="228600" cy="2286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C6F69FEE-B830-4F7F-B1E5-02A6E0B3DF25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11673963" y="3011742"/>
            <a:ext cx="228600" cy="2286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71F8A37E-1DAC-4B55-A4F4-63DBA9F3AF94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408951" y="3011742"/>
            <a:ext cx="228600" cy="22860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8D7035E1-3E01-4933-A720-8072EC158842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6613903" y="3011742"/>
            <a:ext cx="228600" cy="2286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B80F9466-ACED-4463-B34E-49C7B6F9B00B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7878919" y="3011742"/>
            <a:ext cx="228600" cy="228600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CB10EBB6-0243-4728-B70D-5DCBDE4BE860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143935" y="3011742"/>
            <a:ext cx="228600" cy="228600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D5CA2FCD-D151-4950-AA69-8CC0B6AEB860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4083871" y="3011742"/>
            <a:ext cx="228600" cy="2286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10F61493-4F68-4DD3-9EE2-DECB4DEDA820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5348887" y="3011742"/>
            <a:ext cx="228600" cy="228600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16841377-8A6D-476E-AC02-ADEB21B37B02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2818855" y="3011742"/>
            <a:ext cx="228600" cy="228600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B875EDFB-E278-4A04-9A62-6731B7979CA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288823" y="3011742"/>
            <a:ext cx="228600" cy="228600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A285B920-E803-4245-A74D-C31040734F3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553839" y="3011742"/>
            <a:ext cx="228600" cy="2286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DE19B33B-29B3-496B-A01C-208E7FFB7A82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1673963" y="2389316"/>
            <a:ext cx="228600" cy="2286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A316A787-5C35-4918-9BA3-04D364367CA2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0408951" y="2389316"/>
            <a:ext cx="228600" cy="2286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7CDAD823-539C-482F-9789-1E459BC8B49A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878919" y="2389316"/>
            <a:ext cx="228600" cy="22860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F081D969-301C-4623-B509-A1A6A699ED7D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9143935" y="2389316"/>
            <a:ext cx="228600" cy="228600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02BFA94A-1851-4050-859E-6126E3FD156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613903" y="2389316"/>
            <a:ext cx="228600" cy="228600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68F400BE-8346-46E4-B662-4553C97644A0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5348887" y="2389316"/>
            <a:ext cx="228600" cy="228600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D1763A70-0886-422E-A4AC-E23C1A9D5DFE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553839" y="2389316"/>
            <a:ext cx="228600" cy="228600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34811574-2CC7-4EDA-849A-C8E4F425B1D4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4083871" y="2389316"/>
            <a:ext cx="228600" cy="228600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83D3CC6F-BC5B-4371-8FED-30BACF667E48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2818855" y="2389316"/>
            <a:ext cx="228600" cy="228600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12CBB5DF-25FF-4F2C-8A51-E01EDC74E1FD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288823" y="2389316"/>
            <a:ext cx="228600" cy="22860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B9DB80F6-F066-4C1F-BBDB-EEFAC25A64AE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11673963" y="1722797"/>
            <a:ext cx="228600" cy="22860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26A97A14-4DDA-4A99-B815-EEB41BC1C7DD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10400824" y="1722797"/>
            <a:ext cx="228600" cy="22860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AF05B72C-2599-4AD6-8480-380AB46542FD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5308260" y="1722797"/>
            <a:ext cx="228600" cy="228600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66C1FB7C-D6B5-437A-BD75-906B3348EAD5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9127683" y="1722797"/>
            <a:ext cx="228600" cy="228600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3B55BA46-4037-429E-B488-0E0B2B2138A7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7854542" y="1722797"/>
            <a:ext cx="228600" cy="228600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9357EEAC-1D94-4A32-9D0D-B50C80294B53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6581401" y="1722797"/>
            <a:ext cx="228600" cy="2286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60FE44F4-65DE-4EB8-BCEF-F2D68B86BB5E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035119" y="1722797"/>
            <a:ext cx="228600" cy="2286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80F036A6-498C-4DC3-98C2-8582824A2CA5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288823" y="1722797"/>
            <a:ext cx="228600" cy="228600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AD5790F1-7479-429E-BF11-640A1C3516A4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1488837" y="1722797"/>
            <a:ext cx="228600" cy="2286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EA5CABF8-EF24-4B07-91B3-93BC9C08BDD5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2761978" y="1722797"/>
            <a:ext cx="228600" cy="2286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D933D78A-25C8-436F-BAF7-D14F570D0FB7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11674577" y="941209"/>
            <a:ext cx="228600" cy="22860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F6569EE5-F98D-471F-8F47-E8882E69D671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4084075" y="941209"/>
            <a:ext cx="228600" cy="22860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2F367366-C740-409E-9980-AA5233982632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9144411" y="941209"/>
            <a:ext cx="228600" cy="228600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67A1151F-FB32-4066-830B-D3C18EED43EF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5349159" y="941209"/>
            <a:ext cx="228600" cy="22860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B87C9A90-37AB-4102-8081-8911BE77E152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0409495" y="941209"/>
            <a:ext cx="228600" cy="22860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2FA121D0-A308-4EE8-A6B5-21029AA8446D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7879327" y="941209"/>
            <a:ext cx="228600" cy="228600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C6F95E65-465B-4622-8DEB-49828DD0F5ED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6614243" y="941209"/>
            <a:ext cx="228600" cy="22860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E3C17106-6160-4FEE-A19D-E95A45EDB7A3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1553907" y="941209"/>
            <a:ext cx="228600" cy="2286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CCAD694C-2B80-4F1E-9CCA-98FC45B085DE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2818991" y="941209"/>
            <a:ext cx="228600" cy="22860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0B35A25E-B4E2-4092-8FB7-081DBBBC62D3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288823" y="941209"/>
            <a:ext cx="228600" cy="22860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8A2EC2F4-2FCE-423F-8E6D-EB2350CCB368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1674577" y="247035"/>
            <a:ext cx="228600" cy="22860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EC5F467F-AD95-4CC7-A87D-5AFCBF28798F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9144411" y="247035"/>
            <a:ext cx="228600" cy="228600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BAE0C2A5-E9D9-4816-A731-B04C60800C8D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6614243" y="247035"/>
            <a:ext cx="228600" cy="22860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4B4EC652-95C5-4010-84B2-B47BEBD8EC67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7879327" y="247035"/>
            <a:ext cx="228600" cy="228600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6C28154E-1A47-4B9A-AE6E-3D5CF75A52BE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4084075" y="247035"/>
            <a:ext cx="228600" cy="228600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70160DED-8158-420B-A23B-FDE5F51CADCE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5349159" y="247035"/>
            <a:ext cx="228600" cy="228600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113D6BF7-C31A-4632-A074-D797B30D7959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10409495" y="247035"/>
            <a:ext cx="228600" cy="228600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EEF5BACB-10F4-4C72-8C6B-D0C8083C3C15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2818991" y="247035"/>
            <a:ext cx="228600" cy="228600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7E35E905-3992-4AD9-B14C-87DA1F490985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1553907" y="247035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19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5D74E392-095E-40AE-A5EF-B95BE5B9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190500"/>
            <a:ext cx="228600" cy="2286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57DDA9B-CC62-4077-8912-2753CF306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732683" y="6219825"/>
            <a:ext cx="228600" cy="228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FF7B6F9-086A-4940-B6E6-AE054DCD3B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94670" y="6219825"/>
            <a:ext cx="228600" cy="2286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EB1A90D-73E3-43C8-9745-23D85E8783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18650" y="6219825"/>
            <a:ext cx="228600" cy="2286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D1B015B-F60D-43C1-AB8B-952D46BD0F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56660" y="6219825"/>
            <a:ext cx="228600" cy="2286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BBA4F0A-A403-4406-903E-D329745CA7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980640" y="6219825"/>
            <a:ext cx="228600" cy="228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D799FD5-980B-46D2-A1EE-308947676D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42630" y="6219825"/>
            <a:ext cx="228600" cy="2286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961459F5-0A70-415D-91B2-DA89F3D60C1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666610" y="6219825"/>
            <a:ext cx="228600" cy="228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8A80BB0-E3A4-4EB1-B611-F2C4831D2B0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8600" y="6219825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765F5D3-F95A-4113-8F50-DE4FEA9AF01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732683" y="5620941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21BF79E-8327-4059-8E5D-44EB6A5B51A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54448" y="5620941"/>
            <a:ext cx="228600" cy="2286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9D5A87E-0FB6-4F8B-86E6-7CB232FEC87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19755" y="5620941"/>
            <a:ext cx="228600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1DA8841-75C0-42EF-8360-6386A8C1214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897986" y="5620941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B05B2313-2EC5-4966-9049-0053212F365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063293" y="5620941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B5FBE487-16CF-4A31-A08E-6AE3B37CDE8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341524" y="5620941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9B94708-E9A6-49CA-838D-99C7EAFDD40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176217" y="5620941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0318DEC-CD6E-484A-BCEA-70B2548315E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785062" y="5620941"/>
            <a:ext cx="228600" cy="2286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041458DC-751D-4C1F-9F73-FEEB1AA8A41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8600" y="5620941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94F22C03-624B-4082-BF4B-E252D8BCAD2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506831" y="5620941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3B7FB195-1876-4692-97A1-1AEB7759F15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1732683" y="5012532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95A0F776-2B90-400B-873E-0040E936FD7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454448" y="5012532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7C04B711-DBD5-467E-B19A-3B833E44E3B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619755" y="5012532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FC9F3D96-7029-4493-A9C6-299FE782D53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176217" y="5012532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E3E565DC-4908-4F9A-B7A8-33A6BD021AE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897986" y="5012532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8D0BF006-97E9-4A27-8622-B45A0EFFA15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341524" y="5012532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9844960-27FA-4A08-A741-1F53C4B5AC8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063293" y="5012532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69AC504-73AB-48FE-A851-FD1B68DFACD1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785062" y="5012532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AE8E3806-517A-439A-ABC5-E8CE0123403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28600" y="5012532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921545F7-BFAB-4D91-8008-97AE02EE152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506831" y="5012532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91ACE36D-68FE-48A3-BC68-468B10D1252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732683" y="4351735"/>
            <a:ext cx="228600" cy="2286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19F0D2D5-EFDB-4427-A5A0-07C6FBE6E45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582272" y="4351735"/>
            <a:ext cx="228600" cy="2286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8D246F59-3ECC-4039-AD18-709E5973832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131048" y="4351735"/>
            <a:ext cx="228600" cy="2286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AD78A16A-80C4-4A92-9E23-4F5E3B2C6BAC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9431864" y="4351735"/>
            <a:ext cx="228600" cy="2286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04B700A9-DDE9-4D89-B5F7-C679E5CEEDE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8281456" y="4351735"/>
            <a:ext cx="228600" cy="2286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14FB1CF4-AE52-40AF-A7B6-B8482915AB4B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4830232" y="4351735"/>
            <a:ext cx="228600" cy="228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8A96A77A-7DEA-44AB-8C5D-2AC83A8FF77D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5980640" y="4351735"/>
            <a:ext cx="228600" cy="2286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9CA47863-C18B-4BAD-8FBD-632DAF5BC4D6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3679824" y="4351735"/>
            <a:ext cx="228600" cy="228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B019722D-C07E-4C52-ABBF-1A5513DBBE85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529416" y="4351735"/>
            <a:ext cx="228600" cy="2286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2C4A2202-0B78-42A7-B63F-C5E02E48BE66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28600" y="4351735"/>
            <a:ext cx="228600" cy="22860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E79325F4-5166-4730-A8B3-E14626EA9FA5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1379008" y="4351735"/>
            <a:ext cx="228600" cy="2286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5F5979A7-4484-4882-92D3-EBDBAC69AE0F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1734800" y="3652838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F8C45026-BADB-4774-B64D-918EF7A4F3F9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9177869" y="3652838"/>
            <a:ext cx="228600" cy="2286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4CCED48E-590E-4C44-8E30-32F5F363F602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620935" y="3652838"/>
            <a:ext cx="228600" cy="2286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7752352B-4E28-46ED-ACFC-1A456424BE3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0456336" y="3652838"/>
            <a:ext cx="228600" cy="2286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F595736B-2C42-4246-B2DD-153DA4DB8232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899402" y="3652838"/>
            <a:ext cx="228600" cy="2286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81E0EB64-8446-423C-A8CE-8F597E79DF9D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5342468" y="3652838"/>
            <a:ext cx="228600" cy="228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D5E55082-ED58-44F5-BC58-DF1ECD63A554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2785534" y="3652838"/>
            <a:ext cx="228600" cy="2286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9F8791BE-0B79-4A14-A6C9-F1CB21F99999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1507067" y="3652838"/>
            <a:ext cx="228600" cy="2286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CD6EAD68-9608-40B4-A290-956AF22BCC77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4064001" y="3652838"/>
            <a:ext cx="228600" cy="2286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180923D8-C93B-44AC-BFB3-6A034FFC7481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228600" y="3652838"/>
            <a:ext cx="228600" cy="2286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4C28047F-3BD6-4679-AFB3-A0AED4A383B1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11734800" y="2905125"/>
            <a:ext cx="228600" cy="2286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EEF7361C-41E8-4F17-A941-611153896ED6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9177869" y="2905125"/>
            <a:ext cx="228600" cy="2286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C81A1AD3-85E3-4ACF-A2C5-B873B1A1EA97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0456336" y="2905125"/>
            <a:ext cx="228600" cy="2286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63C70608-DC77-494B-863C-30B67E2276D8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7899402" y="2905125"/>
            <a:ext cx="228600" cy="22860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C263B084-64CC-442C-B318-C6335B0DA859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064001" y="2905125"/>
            <a:ext cx="228600" cy="22860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3299D9F2-ACC9-4038-AA60-DB99CE3F2CA0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342468" y="2905125"/>
            <a:ext cx="228600" cy="22860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33D3506E-F644-4B4C-B2E2-3CA713E0ABE2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620935" y="2905125"/>
            <a:ext cx="228600" cy="22860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0D0849D8-356B-4B7D-AA54-F5CFA76C05A6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2785534" y="2905125"/>
            <a:ext cx="228600" cy="22860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F63CE302-D97C-4A33-A4CC-47DD644ACF7C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507067" y="2905125"/>
            <a:ext cx="228600" cy="22860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C8089C25-5FDE-4576-940D-DBA87E731006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228600" y="2905125"/>
            <a:ext cx="228600" cy="228600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83071C5C-190F-476D-A97D-A442F3309069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1734800" y="2157412"/>
            <a:ext cx="228600" cy="228600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990603BC-6B08-46B3-9136-02C780C01F81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6620935" y="2157412"/>
            <a:ext cx="228600" cy="22860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EBFC1C6D-247E-450F-9420-0F02FCEEC34D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10456336" y="2157412"/>
            <a:ext cx="228600" cy="228600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6AE10A41-E812-452C-AD59-040112616172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5342468" y="2157412"/>
            <a:ext cx="228600" cy="228600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316DAE7D-388C-401B-A1F4-85D49B5196D2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899402" y="2157412"/>
            <a:ext cx="228600" cy="228600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1689BFBD-FD7B-4996-AB42-C0746588044B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064001" y="2157412"/>
            <a:ext cx="228600" cy="22860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51175DF6-B5EC-4D48-9E23-39A488007120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9177869" y="2157412"/>
            <a:ext cx="228600" cy="228600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BF38C222-33A6-407F-873B-B6271DCC2042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507067" y="2157412"/>
            <a:ext cx="228600" cy="22860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88420509-5CD3-4AFC-997B-7F09F75F5D89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2785534" y="2157412"/>
            <a:ext cx="228600" cy="22860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807851C3-030C-4756-B385-829317D2DF5B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228600" y="2157412"/>
            <a:ext cx="228600" cy="228600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5C47BBD6-729D-473C-945C-980A9E44D23E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11734800" y="1447800"/>
            <a:ext cx="228600" cy="228600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A416A6DB-9B22-4B93-9332-399DE4B29E13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6620935" y="1447800"/>
            <a:ext cx="228600" cy="228600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309A189A-03A5-4403-99D7-453585B0992F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9177869" y="1447800"/>
            <a:ext cx="228600" cy="228600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4BA3B999-9995-42AF-919E-E479CE2BA87B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7899402" y="1447800"/>
            <a:ext cx="228600" cy="228600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A117FD8B-0708-4792-BAC1-3FE4D350420F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4064001" y="1447800"/>
            <a:ext cx="228600" cy="228600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F6319C58-3F4C-4AF4-BAF2-36BABD971699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5342468" y="1447800"/>
            <a:ext cx="228600" cy="22860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1E5A808A-C0D4-46F9-9316-0ECEE9EFD1F0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456336" y="1447800"/>
            <a:ext cx="228600" cy="22860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07A43290-B32C-47D2-AE4D-4D01CABCF2BC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228600" y="1447800"/>
            <a:ext cx="228600" cy="22860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C1FF42C2-2FB7-4E9B-9DD5-A3927E68DACF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1507067" y="1447800"/>
            <a:ext cx="228600" cy="228600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04D742F3-0DC3-4F25-B1A0-A272429D930F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2785534" y="1447800"/>
            <a:ext cx="228600" cy="228600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113C2619-A573-4397-A432-BA4B5CA5C2FB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11734800" y="771525"/>
            <a:ext cx="228600" cy="228600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D31F12CD-1871-4636-B68C-C4EA8A904851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7873998" y="771525"/>
            <a:ext cx="228600" cy="22860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F724B74B-2489-4FE9-8755-04204EC8F916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4013199" y="771525"/>
            <a:ext cx="228600" cy="228600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BA90DDCF-81B4-457E-9D51-02B3425AA8BF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6587065" y="771525"/>
            <a:ext cx="228600" cy="228600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D75332C4-8B70-4EF4-B3BE-4E97086B25CC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0447864" y="771525"/>
            <a:ext cx="228600" cy="2286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A57AB930-6FCB-44FC-8964-D8756D8EB536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5300132" y="771525"/>
            <a:ext cx="228600" cy="2286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E0939DF8-27B9-45F3-888F-076518496DFA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9160931" y="771525"/>
            <a:ext cx="228600" cy="228600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BC52946F-090F-4EC6-A3D8-E6F5DEAADCC1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726266" y="771525"/>
            <a:ext cx="228600" cy="22860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21330AAC-E756-4D3C-898B-F19691973110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1475316" y="769408"/>
            <a:ext cx="232834" cy="232834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C858F66A-E26A-41BE-8435-49F687C608FA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228600" y="771525"/>
            <a:ext cx="228600" cy="228600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99FCC7C3-B758-42A3-9335-E3F4EA3A65F9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11734800" y="190500"/>
            <a:ext cx="228600" cy="228600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6E3FD9D8-9E6C-43CC-B51B-F96FB6B824D0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10456336" y="190500"/>
            <a:ext cx="228600" cy="228600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825851F6-DF7A-409B-BAD9-4F3B833C89B6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3104620" y="6219825"/>
            <a:ext cx="228600" cy="22860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5529C702-6235-4EFD-9DB8-3A4074253ACC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7899402" y="190500"/>
            <a:ext cx="228600" cy="228600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4FDA44D4-4520-4294-A835-7E5A0DD454A5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9177869" y="190500"/>
            <a:ext cx="228600" cy="22860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000BB694-EF24-47EC-A9B3-CE9F3CE7F3AF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6620935" y="190500"/>
            <a:ext cx="228600" cy="22860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ADB1DC5C-B2F5-403B-838D-EA32C5F42666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4064001" y="190500"/>
            <a:ext cx="228600" cy="22860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38A0905E-6234-4935-91DF-9FB42376A3C2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5342468" y="190500"/>
            <a:ext cx="228600" cy="228600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41BD682C-7FCC-4740-AC20-5540AD02E847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1507067" y="190500"/>
            <a:ext cx="228600" cy="22860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D40E8817-9B23-4FFB-8097-95A9E1493026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2785534" y="19050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927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BCAAF4A-ED62-4E96-BA6D-D7120178B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1466850"/>
            <a:ext cx="228600" cy="2286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46C5508C-1A83-4922-9650-7D76EEA73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7067" y="1466850"/>
            <a:ext cx="228600" cy="228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A2E20DC-F802-4348-AA73-C6698BECD9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81700" y="5210176"/>
            <a:ext cx="228600" cy="2286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90407CB-35D9-437F-854F-E11023890B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05150" y="5210176"/>
            <a:ext cx="228600" cy="2286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1F44265-1E67-4401-A457-20BFCDAEB9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43425" y="5210176"/>
            <a:ext cx="228600" cy="2286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F036B9A-8E85-4F85-B667-5078CA633F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66875" y="5210176"/>
            <a:ext cx="228600" cy="228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19D3478-54E7-4B1C-BD9E-DADF6210BD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8600" y="5210176"/>
            <a:ext cx="228600" cy="2286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79C0558A-BB76-4AC1-BEB8-B075D65F8F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734800" y="4324350"/>
            <a:ext cx="228600" cy="2286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A609268-B8E5-4A9F-9CCE-F6D816195C7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296525" y="4324350"/>
            <a:ext cx="228600" cy="228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F066A86-654E-4FE2-9BAB-25457A52FA2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858250" y="4324350"/>
            <a:ext cx="228600" cy="2286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FE0910-7081-4EE7-85F8-1D19D22E7A2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419975" y="4324350"/>
            <a:ext cx="228600" cy="2286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43E3013-288A-4F09-BDF4-3F708FCF5BF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981700" y="4324350"/>
            <a:ext cx="228600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CFAE5046-2C12-4B3B-977E-50FDF1D6781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105150" y="4324350"/>
            <a:ext cx="228600" cy="2286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C39F9368-5C0E-4B3A-97D9-6F7F1F5E336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666875" y="4324350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71992002-DF0D-4F77-82A3-E9B6F348869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543425" y="4324350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647B5B5-500E-4E50-B5F2-DF4ED7987F8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28600" y="4324350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4740F73-9F7E-4B11-86B5-889E32A4212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064001" y="3524249"/>
            <a:ext cx="228600" cy="2286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43EFE54D-9931-4BEC-AFF2-FA2372B040C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177869" y="3524249"/>
            <a:ext cx="228600" cy="2286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B2291B02-6441-4FFE-B2B8-8E3B688ED07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342468" y="3524249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EA7426AC-A76D-43A6-A71F-24292C5E857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456336" y="3524249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B4843D81-26C7-4B2E-B140-6D12DCF06DE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620935" y="3524249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3A6EE1D7-C36D-49A4-8DDA-B87C577B08F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899402" y="3524249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DA271B5D-C5A6-44BA-B6DC-04D16B12A0C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785534" y="3524249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24CEB99F-BDEA-4AB6-A206-02E05C6479F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507067" y="3524249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F5265ADC-3D14-44A8-9855-315F34BB32C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28600" y="3524249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4D7EAEEE-B613-43D3-B445-65EB01EE58F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1734800" y="2890837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0DBA7005-AEED-4531-A446-9F075246CB6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456336" y="2890837"/>
            <a:ext cx="228600" cy="2286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D435376-A604-4215-B0DD-26288AE07A9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785534" y="2890837"/>
            <a:ext cx="228600" cy="2286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A4F8E39D-DD39-4D28-8A92-418415553A7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064001" y="2890837"/>
            <a:ext cx="228600" cy="22860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0E5DFA46-96DA-429E-99CA-4E702E605FF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899402" y="2890837"/>
            <a:ext cx="228600" cy="2286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4D1EE650-529D-4FF5-9D54-EB84A68FBA7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177869" y="2890837"/>
            <a:ext cx="228600" cy="22860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10F645EB-12A0-4844-893F-0593651F9E6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6620935" y="2890837"/>
            <a:ext cx="228600" cy="22860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ECEAB302-176E-483B-90A0-C1D570293969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5342468" y="2890837"/>
            <a:ext cx="228600" cy="2286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1AA0ED55-735A-4959-814C-A26AB5F5455C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1507067" y="2890837"/>
            <a:ext cx="228600" cy="22860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DE855E0-0F86-4235-809E-037E6854CE39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228600" y="2890837"/>
            <a:ext cx="228600" cy="22860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16056437-44B2-4572-A99B-A666978EA9D1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734800" y="2238375"/>
            <a:ext cx="228600" cy="22860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3B85735D-CDC2-49FE-A7D7-6176A80E6136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342468" y="2238375"/>
            <a:ext cx="228600" cy="2286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1478C0C6-C174-48C0-A42E-DE581985386A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7899402" y="2238375"/>
            <a:ext cx="228600" cy="22860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9F85DA59-7EA7-4CD2-9417-1CFD787192FE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4064001" y="2238375"/>
            <a:ext cx="228600" cy="228600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38EB4902-0438-450A-BA79-01F9C0238DA6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6620935" y="2238375"/>
            <a:ext cx="228600" cy="2286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24DA0710-587D-4BAD-B823-2D42F42F4A0E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0456336" y="2238375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7A2342FE-DF08-4354-8CA2-51F02D841D60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2785534" y="2238375"/>
            <a:ext cx="228600" cy="22860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30C56011-34DE-47CE-BF4C-0B6410DD21BB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1507067" y="2238375"/>
            <a:ext cx="228600" cy="2286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DAEB63E6-78AD-464F-BDB9-C80487F42DC3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9177869" y="2238375"/>
            <a:ext cx="228600" cy="2286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BFA13831-F3BD-466F-B621-CFE39D42F121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228600" y="2238375"/>
            <a:ext cx="228600" cy="2286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A47D20EE-ADEB-499B-A6CA-941F74474C64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11734800" y="1466850"/>
            <a:ext cx="228600" cy="2286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DE2F2B0A-583F-40D5-B883-3436C0BCE105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0456336" y="1466850"/>
            <a:ext cx="228600" cy="228600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60167593-EBC2-44C8-B9AA-60CB1B0F8F8D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7899402" y="1466850"/>
            <a:ext cx="228600" cy="22860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A95AD773-39F2-4387-9D92-4AFBB95D454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9177869" y="1466850"/>
            <a:ext cx="228600" cy="22860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1A38758B-89D0-44E2-8FCD-A14A181EA43B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6620935" y="1466850"/>
            <a:ext cx="228600" cy="228600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E8ED2524-8CFB-4D3A-9092-27317D5980D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4064001" y="1466850"/>
            <a:ext cx="228600" cy="228600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D3AABA1F-6570-40D7-9940-BEFA8DD69320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5342468" y="1466850"/>
            <a:ext cx="228600" cy="22860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2BB8C721-F003-45B8-8C3B-371C978DF14F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2785534" y="1466850"/>
            <a:ext cx="228600" cy="22860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3CDCD3C8-4364-4697-9F4D-49C4CFCE94E5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11734800" y="3524249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75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29FFEA7-0E85-43B0-92EC-106D8DD098AE}"/>
              </a:ext>
            </a:extLst>
          </p:cNvPr>
          <p:cNvSpPr/>
          <p:nvPr/>
        </p:nvSpPr>
        <p:spPr>
          <a:xfrm>
            <a:off x="5218103" y="3931692"/>
            <a:ext cx="786932" cy="972303"/>
          </a:xfrm>
          <a:custGeom>
            <a:avLst/>
            <a:gdLst>
              <a:gd name="connsiteX0" fmla="*/ 114074 w 786932"/>
              <a:gd name="connsiteY0" fmla="*/ 471623 h 972303"/>
              <a:gd name="connsiteX1" fmla="*/ 758475 w 786932"/>
              <a:gd name="connsiteY1" fmla="*/ 3505 h 972303"/>
              <a:gd name="connsiteX2" fmla="*/ 785992 w 786932"/>
              <a:gd name="connsiteY2" fmla="*/ 23498 h 972303"/>
              <a:gd name="connsiteX3" fmla="*/ 539841 w 786932"/>
              <a:gd name="connsiteY3" fmla="*/ 780979 h 972303"/>
              <a:gd name="connsiteX4" fmla="*/ 114074 w 786932"/>
              <a:gd name="connsiteY4" fmla="*/ 919318 h 972303"/>
              <a:gd name="connsiteX5" fmla="*/ 114074 w 786932"/>
              <a:gd name="connsiteY5" fmla="*/ 919318 h 972303"/>
              <a:gd name="connsiteX6" fmla="*/ 114074 w 786932"/>
              <a:gd name="connsiteY6" fmla="*/ 471623 h 97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6932" h="972303">
                <a:moveTo>
                  <a:pt x="114074" y="471623"/>
                </a:moveTo>
                <a:lnTo>
                  <a:pt x="758475" y="3505"/>
                </a:lnTo>
                <a:cubicBezTo>
                  <a:pt x="772556" y="-6707"/>
                  <a:pt x="791367" y="7052"/>
                  <a:pt x="785992" y="23498"/>
                </a:cubicBezTo>
                <a:lnTo>
                  <a:pt x="539841" y="780979"/>
                </a:lnTo>
                <a:cubicBezTo>
                  <a:pt x="481796" y="959734"/>
                  <a:pt x="266064" y="1029817"/>
                  <a:pt x="114074" y="919318"/>
                </a:cubicBezTo>
                <a:lnTo>
                  <a:pt x="114074" y="919318"/>
                </a:lnTo>
                <a:cubicBezTo>
                  <a:pt x="-38025" y="808818"/>
                  <a:pt x="-38025" y="582122"/>
                  <a:pt x="114074" y="471623"/>
                </a:cubicBezTo>
                <a:close/>
              </a:path>
            </a:pathLst>
          </a:custGeom>
          <a:solidFill>
            <a:schemeClr val="accent2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137E616-CAD6-46E5-B5B4-BB7DAC83FDA4}"/>
              </a:ext>
            </a:extLst>
          </p:cNvPr>
          <p:cNvSpPr/>
          <p:nvPr/>
        </p:nvSpPr>
        <p:spPr>
          <a:xfrm>
            <a:off x="4268697" y="3836951"/>
            <a:ext cx="1681660" cy="843040"/>
          </a:xfrm>
          <a:custGeom>
            <a:avLst/>
            <a:gdLst>
              <a:gd name="connsiteX0" fmla="*/ 421765 w 1681660"/>
              <a:gd name="connsiteY0" fmla="*/ 0 h 843040"/>
              <a:gd name="connsiteX1" fmla="*/ 1663703 w 1681660"/>
              <a:gd name="connsiteY1" fmla="*/ 0 h 843040"/>
              <a:gd name="connsiteX2" fmla="*/ 1674237 w 1681660"/>
              <a:gd name="connsiteY2" fmla="*/ 32462 h 843040"/>
              <a:gd name="connsiteX3" fmla="*/ 669422 w 1681660"/>
              <a:gd name="connsiteY3" fmla="*/ 762318 h 843040"/>
              <a:gd name="connsiteX4" fmla="*/ 20936 w 1681660"/>
              <a:gd name="connsiteY4" fmla="*/ 551638 h 843040"/>
              <a:gd name="connsiteX5" fmla="*/ 20936 w 1681660"/>
              <a:gd name="connsiteY5" fmla="*/ 551638 h 843040"/>
              <a:gd name="connsiteX6" fmla="*/ 421765 w 1681660"/>
              <a:gd name="connsiteY6" fmla="*/ 0 h 8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1660" h="843040">
                <a:moveTo>
                  <a:pt x="421765" y="0"/>
                </a:moveTo>
                <a:lnTo>
                  <a:pt x="1663703" y="0"/>
                </a:lnTo>
                <a:cubicBezTo>
                  <a:pt x="1681009" y="0"/>
                  <a:pt x="1688318" y="22250"/>
                  <a:pt x="1674237" y="32462"/>
                </a:cubicBezTo>
                <a:lnTo>
                  <a:pt x="669422" y="762318"/>
                </a:lnTo>
                <a:cubicBezTo>
                  <a:pt x="437781" y="930647"/>
                  <a:pt x="109400" y="823909"/>
                  <a:pt x="20936" y="551638"/>
                </a:cubicBezTo>
                <a:lnTo>
                  <a:pt x="20936" y="551638"/>
                </a:lnTo>
                <a:cubicBezTo>
                  <a:pt x="-67528" y="279366"/>
                  <a:pt x="135412" y="0"/>
                  <a:pt x="421765" y="0"/>
                </a:cubicBezTo>
                <a:close/>
              </a:path>
            </a:pathLst>
          </a:custGeom>
          <a:solidFill>
            <a:schemeClr val="accent3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6FB675C-32FF-421D-BDB5-995C128FAFD0}"/>
              </a:ext>
            </a:extLst>
          </p:cNvPr>
          <p:cNvSpPr/>
          <p:nvPr/>
        </p:nvSpPr>
        <p:spPr>
          <a:xfrm>
            <a:off x="4700827" y="3139360"/>
            <a:ext cx="1238781" cy="626003"/>
          </a:xfrm>
          <a:custGeom>
            <a:avLst/>
            <a:gdLst>
              <a:gd name="connsiteX0" fmla="*/ 15541 w 1238781"/>
              <a:gd name="connsiteY0" fmla="*/ 216360 h 626003"/>
              <a:gd name="connsiteX1" fmla="*/ 15541 w 1238781"/>
              <a:gd name="connsiteY1" fmla="*/ 216360 h 626003"/>
              <a:gd name="connsiteX2" fmla="*/ 496988 w 1238781"/>
              <a:gd name="connsiteY2" fmla="*/ 59962 h 626003"/>
              <a:gd name="connsiteX3" fmla="*/ 1231358 w 1238781"/>
              <a:gd name="connsiteY3" fmla="*/ 593542 h 626003"/>
              <a:gd name="connsiteX4" fmla="*/ 1220824 w 1238781"/>
              <a:gd name="connsiteY4" fmla="*/ 626004 h 626003"/>
              <a:gd name="connsiteX5" fmla="*/ 313072 w 1238781"/>
              <a:gd name="connsiteY5" fmla="*/ 626004 h 626003"/>
              <a:gd name="connsiteX6" fmla="*/ 15541 w 1238781"/>
              <a:gd name="connsiteY6" fmla="*/ 216360 h 62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781" h="626003">
                <a:moveTo>
                  <a:pt x="15541" y="216360"/>
                </a:moveTo>
                <a:lnTo>
                  <a:pt x="15541" y="216360"/>
                </a:lnTo>
                <a:cubicBezTo>
                  <a:pt x="81217" y="14172"/>
                  <a:pt x="325004" y="-65048"/>
                  <a:pt x="496988" y="59962"/>
                </a:cubicBezTo>
                <a:lnTo>
                  <a:pt x="1231358" y="593542"/>
                </a:lnTo>
                <a:cubicBezTo>
                  <a:pt x="1245439" y="603753"/>
                  <a:pt x="1238130" y="626004"/>
                  <a:pt x="1220824" y="626004"/>
                </a:cubicBezTo>
                <a:lnTo>
                  <a:pt x="313072" y="626004"/>
                </a:lnTo>
                <a:cubicBezTo>
                  <a:pt x="100565" y="625896"/>
                  <a:pt x="-50136" y="418441"/>
                  <a:pt x="15541" y="216360"/>
                </a:cubicBezTo>
                <a:close/>
              </a:path>
            </a:pathLst>
          </a:custGeom>
          <a:solidFill>
            <a:schemeClr val="accent4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A2C82D-E66E-4F2F-8FE5-4C8B1BDAE2E3}"/>
              </a:ext>
            </a:extLst>
          </p:cNvPr>
          <p:cNvSpPr/>
          <p:nvPr/>
        </p:nvSpPr>
        <p:spPr>
          <a:xfrm>
            <a:off x="4843851" y="2234492"/>
            <a:ext cx="1166770" cy="1445925"/>
          </a:xfrm>
          <a:custGeom>
            <a:avLst/>
            <a:gdLst>
              <a:gd name="connsiteX0" fmla="*/ 168007 w 1166770"/>
              <a:gd name="connsiteY0" fmla="*/ 78039 h 1445925"/>
              <a:gd name="connsiteX1" fmla="*/ 168007 w 1166770"/>
              <a:gd name="connsiteY1" fmla="*/ 78039 h 1445925"/>
              <a:gd name="connsiteX2" fmla="*/ 795210 w 1166770"/>
              <a:gd name="connsiteY2" fmla="*/ 281840 h 1445925"/>
              <a:gd name="connsiteX3" fmla="*/ 1165835 w 1166770"/>
              <a:gd name="connsiteY3" fmla="*/ 1422414 h 1445925"/>
              <a:gd name="connsiteX4" fmla="*/ 1138317 w 1166770"/>
              <a:gd name="connsiteY4" fmla="*/ 1442407 h 1445925"/>
              <a:gd name="connsiteX5" fmla="*/ 168007 w 1166770"/>
              <a:gd name="connsiteY5" fmla="*/ 737596 h 1445925"/>
              <a:gd name="connsiteX6" fmla="*/ 168007 w 1166770"/>
              <a:gd name="connsiteY6" fmla="*/ 78039 h 144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770" h="1445925">
                <a:moveTo>
                  <a:pt x="168007" y="78039"/>
                </a:moveTo>
                <a:lnTo>
                  <a:pt x="168007" y="78039"/>
                </a:lnTo>
                <a:cubicBezTo>
                  <a:pt x="392015" y="-84700"/>
                  <a:pt x="709648" y="18490"/>
                  <a:pt x="795210" y="281840"/>
                </a:cubicBezTo>
                <a:lnTo>
                  <a:pt x="1165835" y="1422414"/>
                </a:lnTo>
                <a:cubicBezTo>
                  <a:pt x="1171209" y="1438968"/>
                  <a:pt x="1152291" y="1452619"/>
                  <a:pt x="1138317" y="1442407"/>
                </a:cubicBezTo>
                <a:lnTo>
                  <a:pt x="168007" y="737596"/>
                </a:lnTo>
                <a:cubicBezTo>
                  <a:pt x="-56002" y="574749"/>
                  <a:pt x="-56002" y="240886"/>
                  <a:pt x="168007" y="78039"/>
                </a:cubicBezTo>
                <a:close/>
              </a:path>
            </a:pathLst>
          </a:custGeom>
          <a:solidFill>
            <a:schemeClr val="accent5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B571154-CED3-469F-9D3E-DFA8884FB68E}"/>
              </a:ext>
            </a:extLst>
          </p:cNvPr>
          <p:cNvSpPr/>
          <p:nvPr/>
        </p:nvSpPr>
        <p:spPr>
          <a:xfrm>
            <a:off x="5848719" y="2633603"/>
            <a:ext cx="490109" cy="997236"/>
          </a:xfrm>
          <a:custGeom>
            <a:avLst/>
            <a:gdLst>
              <a:gd name="connsiteX0" fmla="*/ 245023 w 490109"/>
              <a:gd name="connsiteY0" fmla="*/ 0 h 997236"/>
              <a:gd name="connsiteX1" fmla="*/ 245023 w 490109"/>
              <a:gd name="connsiteY1" fmla="*/ 0 h 997236"/>
              <a:gd name="connsiteX2" fmla="*/ 477953 w 490109"/>
              <a:gd name="connsiteY2" fmla="*/ 320535 h 997236"/>
              <a:gd name="connsiteX3" fmla="*/ 262114 w 490109"/>
              <a:gd name="connsiteY3" fmla="*/ 984821 h 997236"/>
              <a:gd name="connsiteX4" fmla="*/ 228039 w 490109"/>
              <a:gd name="connsiteY4" fmla="*/ 984821 h 997236"/>
              <a:gd name="connsiteX5" fmla="*/ 12200 w 490109"/>
              <a:gd name="connsiteY5" fmla="*/ 320535 h 997236"/>
              <a:gd name="connsiteX6" fmla="*/ 245023 w 490109"/>
              <a:gd name="connsiteY6" fmla="*/ 0 h 99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0109" h="997236">
                <a:moveTo>
                  <a:pt x="245023" y="0"/>
                </a:moveTo>
                <a:lnTo>
                  <a:pt x="245023" y="0"/>
                </a:lnTo>
                <a:cubicBezTo>
                  <a:pt x="411417" y="0"/>
                  <a:pt x="529333" y="162310"/>
                  <a:pt x="477953" y="320535"/>
                </a:cubicBezTo>
                <a:lnTo>
                  <a:pt x="262114" y="984821"/>
                </a:lnTo>
                <a:cubicBezTo>
                  <a:pt x="256739" y="1001375"/>
                  <a:pt x="233414" y="1001375"/>
                  <a:pt x="228039" y="984821"/>
                </a:cubicBezTo>
                <a:lnTo>
                  <a:pt x="12200" y="320535"/>
                </a:lnTo>
                <a:cubicBezTo>
                  <a:pt x="-39288" y="162310"/>
                  <a:pt x="78629" y="0"/>
                  <a:pt x="245023" y="0"/>
                </a:cubicBezTo>
                <a:close/>
              </a:path>
            </a:pathLst>
          </a:custGeom>
          <a:solidFill>
            <a:schemeClr val="accent1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FEB9442-F583-41EF-BBE7-29CA1A701EB3}"/>
              </a:ext>
            </a:extLst>
          </p:cNvPr>
          <p:cNvSpPr/>
          <p:nvPr/>
        </p:nvSpPr>
        <p:spPr>
          <a:xfrm>
            <a:off x="6173420" y="1950730"/>
            <a:ext cx="1399221" cy="1735800"/>
          </a:xfrm>
          <a:custGeom>
            <a:avLst/>
            <a:gdLst>
              <a:gd name="connsiteX0" fmla="*/ 1198162 w 1399221"/>
              <a:gd name="connsiteY0" fmla="*/ 93399 h 1735800"/>
              <a:gd name="connsiteX1" fmla="*/ 1198162 w 1399221"/>
              <a:gd name="connsiteY1" fmla="*/ 93399 h 1735800"/>
              <a:gd name="connsiteX2" fmla="*/ 1198162 w 1399221"/>
              <a:gd name="connsiteY2" fmla="*/ 882482 h 1735800"/>
              <a:gd name="connsiteX3" fmla="*/ 28458 w 1399221"/>
              <a:gd name="connsiteY3" fmla="*/ 1732296 h 1735800"/>
              <a:gd name="connsiteX4" fmla="*/ 940 w 1399221"/>
              <a:gd name="connsiteY4" fmla="*/ 1712303 h 1735800"/>
              <a:gd name="connsiteX5" fmla="*/ 447775 w 1399221"/>
              <a:gd name="connsiteY5" fmla="*/ 337294 h 1735800"/>
              <a:gd name="connsiteX6" fmla="*/ 1198162 w 1399221"/>
              <a:gd name="connsiteY6" fmla="*/ 93399 h 173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9221" h="1735800">
                <a:moveTo>
                  <a:pt x="1198162" y="93399"/>
                </a:moveTo>
                <a:lnTo>
                  <a:pt x="1198162" y="93399"/>
                </a:lnTo>
                <a:cubicBezTo>
                  <a:pt x="1466241" y="288171"/>
                  <a:pt x="1466241" y="687710"/>
                  <a:pt x="1198162" y="882482"/>
                </a:cubicBezTo>
                <a:lnTo>
                  <a:pt x="28458" y="1732296"/>
                </a:lnTo>
                <a:cubicBezTo>
                  <a:pt x="14376" y="1742508"/>
                  <a:pt x="-4435" y="1728749"/>
                  <a:pt x="940" y="1712303"/>
                </a:cubicBezTo>
                <a:lnTo>
                  <a:pt x="447775" y="337294"/>
                </a:lnTo>
                <a:cubicBezTo>
                  <a:pt x="550106" y="22133"/>
                  <a:pt x="930190" y="-101372"/>
                  <a:pt x="1198162" y="93399"/>
                </a:cubicBezTo>
                <a:close/>
              </a:path>
            </a:pathLst>
          </a:custGeom>
          <a:solidFill>
            <a:schemeClr val="accent2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35357A9-1E9D-40DA-A850-ED376B214A5C}"/>
              </a:ext>
            </a:extLst>
          </p:cNvPr>
          <p:cNvSpPr/>
          <p:nvPr/>
        </p:nvSpPr>
        <p:spPr>
          <a:xfrm>
            <a:off x="6256410" y="3316432"/>
            <a:ext cx="877580" cy="448716"/>
          </a:xfrm>
          <a:custGeom>
            <a:avLst/>
            <a:gdLst>
              <a:gd name="connsiteX0" fmla="*/ 7381 w 877580"/>
              <a:gd name="connsiteY0" fmla="*/ 416362 h 448716"/>
              <a:gd name="connsiteX1" fmla="*/ 521290 w 877580"/>
              <a:gd name="connsiteY1" fmla="*/ 42942 h 448716"/>
              <a:gd name="connsiteX2" fmla="*/ 866440 w 877580"/>
              <a:gd name="connsiteY2" fmla="*/ 155054 h 448716"/>
              <a:gd name="connsiteX3" fmla="*/ 866440 w 877580"/>
              <a:gd name="connsiteY3" fmla="*/ 155054 h 448716"/>
              <a:gd name="connsiteX4" fmla="*/ 653073 w 877580"/>
              <a:gd name="connsiteY4" fmla="*/ 448716 h 448716"/>
              <a:gd name="connsiteX5" fmla="*/ 17808 w 877580"/>
              <a:gd name="connsiteY5" fmla="*/ 448716 h 448716"/>
              <a:gd name="connsiteX6" fmla="*/ 7381 w 877580"/>
              <a:gd name="connsiteY6" fmla="*/ 416362 h 44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7580" h="448716">
                <a:moveTo>
                  <a:pt x="7381" y="416362"/>
                </a:moveTo>
                <a:lnTo>
                  <a:pt x="521290" y="42942"/>
                </a:lnTo>
                <a:cubicBezTo>
                  <a:pt x="644581" y="-46597"/>
                  <a:pt x="819360" y="10158"/>
                  <a:pt x="866440" y="155054"/>
                </a:cubicBezTo>
                <a:lnTo>
                  <a:pt x="866440" y="155054"/>
                </a:lnTo>
                <a:cubicBezTo>
                  <a:pt x="913521" y="299950"/>
                  <a:pt x="805493" y="448716"/>
                  <a:pt x="653073" y="448716"/>
                </a:cubicBezTo>
                <a:lnTo>
                  <a:pt x="17808" y="448716"/>
                </a:lnTo>
                <a:cubicBezTo>
                  <a:pt x="610" y="448823"/>
                  <a:pt x="-6592" y="426573"/>
                  <a:pt x="7381" y="416362"/>
                </a:cubicBezTo>
                <a:close/>
              </a:path>
            </a:pathLst>
          </a:custGeom>
          <a:solidFill>
            <a:schemeClr val="accent3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108F14C-B5AA-4014-BE07-DEB19318E5EE}"/>
              </a:ext>
            </a:extLst>
          </p:cNvPr>
          <p:cNvSpPr/>
          <p:nvPr/>
        </p:nvSpPr>
        <p:spPr>
          <a:xfrm>
            <a:off x="6237154" y="3836951"/>
            <a:ext cx="1681632" cy="843040"/>
          </a:xfrm>
          <a:custGeom>
            <a:avLst/>
            <a:gdLst>
              <a:gd name="connsiteX0" fmla="*/ 17930 w 1681632"/>
              <a:gd name="connsiteY0" fmla="*/ 0 h 843040"/>
              <a:gd name="connsiteX1" fmla="*/ 1259868 w 1681632"/>
              <a:gd name="connsiteY1" fmla="*/ 0 h 843040"/>
              <a:gd name="connsiteX2" fmla="*/ 1660697 w 1681632"/>
              <a:gd name="connsiteY2" fmla="*/ 551638 h 843040"/>
              <a:gd name="connsiteX3" fmla="*/ 1660697 w 1681632"/>
              <a:gd name="connsiteY3" fmla="*/ 551638 h 843040"/>
              <a:gd name="connsiteX4" fmla="*/ 1012211 w 1681632"/>
              <a:gd name="connsiteY4" fmla="*/ 762318 h 843040"/>
              <a:gd name="connsiteX5" fmla="*/ 7504 w 1681632"/>
              <a:gd name="connsiteY5" fmla="*/ 32355 h 843040"/>
              <a:gd name="connsiteX6" fmla="*/ 17930 w 1681632"/>
              <a:gd name="connsiteY6" fmla="*/ 0 h 8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1632" h="843040">
                <a:moveTo>
                  <a:pt x="17930" y="0"/>
                </a:moveTo>
                <a:lnTo>
                  <a:pt x="1259868" y="0"/>
                </a:lnTo>
                <a:cubicBezTo>
                  <a:pt x="1546221" y="0"/>
                  <a:pt x="1749161" y="279366"/>
                  <a:pt x="1660697" y="551638"/>
                </a:cubicBezTo>
                <a:lnTo>
                  <a:pt x="1660697" y="551638"/>
                </a:lnTo>
                <a:cubicBezTo>
                  <a:pt x="1572233" y="823909"/>
                  <a:pt x="1243744" y="930647"/>
                  <a:pt x="1012211" y="762318"/>
                </a:cubicBezTo>
                <a:lnTo>
                  <a:pt x="7504" y="32355"/>
                </a:lnTo>
                <a:cubicBezTo>
                  <a:pt x="-6685" y="22143"/>
                  <a:pt x="624" y="0"/>
                  <a:pt x="17930" y="0"/>
                </a:cubicBezTo>
                <a:close/>
              </a:path>
            </a:pathLst>
          </a:custGeom>
          <a:solidFill>
            <a:schemeClr val="accent4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8A97146-EA56-4CBB-A2CE-6239EA441BBD}"/>
              </a:ext>
            </a:extLst>
          </p:cNvPr>
          <p:cNvSpPr/>
          <p:nvPr/>
        </p:nvSpPr>
        <p:spPr>
          <a:xfrm>
            <a:off x="6183313" y="3933414"/>
            <a:ext cx="719397" cy="888160"/>
          </a:xfrm>
          <a:custGeom>
            <a:avLst/>
            <a:gdLst>
              <a:gd name="connsiteX0" fmla="*/ 28561 w 719397"/>
              <a:gd name="connsiteY0" fmla="*/ 3503 h 888160"/>
              <a:gd name="connsiteX1" fmla="*/ 614918 w 719397"/>
              <a:gd name="connsiteY1" fmla="*/ 429593 h 888160"/>
              <a:gd name="connsiteX2" fmla="*/ 614918 w 719397"/>
              <a:gd name="connsiteY2" fmla="*/ 839666 h 888160"/>
              <a:gd name="connsiteX3" fmla="*/ 614918 w 719397"/>
              <a:gd name="connsiteY3" fmla="*/ 839666 h 888160"/>
              <a:gd name="connsiteX4" fmla="*/ 224945 w 719397"/>
              <a:gd name="connsiteY4" fmla="*/ 712936 h 888160"/>
              <a:gd name="connsiteX5" fmla="*/ 936 w 719397"/>
              <a:gd name="connsiteY5" fmla="*/ 23604 h 888160"/>
              <a:gd name="connsiteX6" fmla="*/ 28561 w 719397"/>
              <a:gd name="connsiteY6" fmla="*/ 3503 h 88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397" h="888160">
                <a:moveTo>
                  <a:pt x="28561" y="3503"/>
                </a:moveTo>
                <a:lnTo>
                  <a:pt x="614918" y="429593"/>
                </a:lnTo>
                <a:cubicBezTo>
                  <a:pt x="754224" y="530741"/>
                  <a:pt x="754224" y="738411"/>
                  <a:pt x="614918" y="839666"/>
                </a:cubicBezTo>
                <a:lnTo>
                  <a:pt x="614918" y="839666"/>
                </a:lnTo>
                <a:cubicBezTo>
                  <a:pt x="475611" y="940814"/>
                  <a:pt x="278152" y="876643"/>
                  <a:pt x="224945" y="712936"/>
                </a:cubicBezTo>
                <a:lnTo>
                  <a:pt x="936" y="23604"/>
                </a:lnTo>
                <a:cubicBezTo>
                  <a:pt x="-4439" y="7050"/>
                  <a:pt x="14479" y="-6708"/>
                  <a:pt x="28561" y="3503"/>
                </a:cubicBezTo>
                <a:close/>
              </a:path>
            </a:pathLst>
          </a:custGeom>
          <a:solidFill>
            <a:schemeClr val="accent5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A1D9FE4-C307-4706-A5C1-7063666A4E78}"/>
              </a:ext>
            </a:extLst>
          </p:cNvPr>
          <p:cNvSpPr/>
          <p:nvPr/>
        </p:nvSpPr>
        <p:spPr>
          <a:xfrm>
            <a:off x="5681702" y="3953739"/>
            <a:ext cx="824074" cy="1704089"/>
          </a:xfrm>
          <a:custGeom>
            <a:avLst/>
            <a:gdLst>
              <a:gd name="connsiteX0" fmla="*/ 20455 w 824074"/>
              <a:gd name="connsiteY0" fmla="*/ 1165136 h 1704089"/>
              <a:gd name="connsiteX1" fmla="*/ 394950 w 824074"/>
              <a:gd name="connsiteY1" fmla="*/ 12415 h 1704089"/>
              <a:gd name="connsiteX2" fmla="*/ 429024 w 824074"/>
              <a:gd name="connsiteY2" fmla="*/ 12415 h 1704089"/>
              <a:gd name="connsiteX3" fmla="*/ 803626 w 824074"/>
              <a:gd name="connsiteY3" fmla="*/ 1165136 h 1704089"/>
              <a:gd name="connsiteX4" fmla="*/ 412041 w 824074"/>
              <a:gd name="connsiteY4" fmla="*/ 1704090 h 1704089"/>
              <a:gd name="connsiteX5" fmla="*/ 412041 w 824074"/>
              <a:gd name="connsiteY5" fmla="*/ 1704090 h 1704089"/>
              <a:gd name="connsiteX6" fmla="*/ 20455 w 824074"/>
              <a:gd name="connsiteY6" fmla="*/ 1165136 h 170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4074" h="1704089">
                <a:moveTo>
                  <a:pt x="20455" y="1165136"/>
                </a:moveTo>
                <a:lnTo>
                  <a:pt x="394950" y="12415"/>
                </a:lnTo>
                <a:cubicBezTo>
                  <a:pt x="400324" y="-4138"/>
                  <a:pt x="423649" y="-4138"/>
                  <a:pt x="429024" y="12415"/>
                </a:cubicBezTo>
                <a:lnTo>
                  <a:pt x="803626" y="1165136"/>
                </a:lnTo>
                <a:cubicBezTo>
                  <a:pt x="890048" y="1431173"/>
                  <a:pt x="691729" y="1704090"/>
                  <a:pt x="412041" y="1704090"/>
                </a:cubicBezTo>
                <a:lnTo>
                  <a:pt x="412041" y="1704090"/>
                </a:lnTo>
                <a:cubicBezTo>
                  <a:pt x="132245" y="1704090"/>
                  <a:pt x="-65967" y="1431173"/>
                  <a:pt x="20455" y="1165136"/>
                </a:cubicBezTo>
                <a:close/>
              </a:path>
            </a:pathLst>
          </a:custGeom>
          <a:solidFill>
            <a:schemeClr val="accent1"/>
          </a:solidFill>
          <a:ln w="107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7" name="Graphic 2">
            <a:extLst>
              <a:ext uri="{FF2B5EF4-FFF2-40B4-BE49-F238E27FC236}">
                <a16:creationId xmlns:a16="http://schemas.microsoft.com/office/drawing/2014/main" id="{3919C2AC-435B-4042-BFD0-287FE917893E}"/>
              </a:ext>
            </a:extLst>
          </p:cNvPr>
          <p:cNvGrpSpPr/>
          <p:nvPr/>
        </p:nvGrpSpPr>
        <p:grpSpPr>
          <a:xfrm>
            <a:off x="5873173" y="2658111"/>
            <a:ext cx="441138" cy="441138"/>
            <a:chOff x="5873173" y="2658111"/>
            <a:chExt cx="441138" cy="441138"/>
          </a:xfrm>
          <a:solidFill>
            <a:schemeClr val="bg1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C8AF2C1-8F25-45CF-83AF-86440E345A3F}"/>
                </a:ext>
              </a:extLst>
            </p:cNvPr>
            <p:cNvSpPr/>
            <p:nvPr/>
          </p:nvSpPr>
          <p:spPr>
            <a:xfrm>
              <a:off x="5873173" y="2658111"/>
              <a:ext cx="441138" cy="441138"/>
            </a:xfrm>
            <a:custGeom>
              <a:avLst/>
              <a:gdLst>
                <a:gd name="connsiteX0" fmla="*/ 441138 w 441138"/>
                <a:gd name="connsiteY0" fmla="*/ 220569 h 441138"/>
                <a:gd name="connsiteX1" fmla="*/ 220569 w 441138"/>
                <a:gd name="connsiteY1" fmla="*/ 441138 h 441138"/>
                <a:gd name="connsiteX2" fmla="*/ 0 w 441138"/>
                <a:gd name="connsiteY2" fmla="*/ 220569 h 441138"/>
                <a:gd name="connsiteX3" fmla="*/ 220569 w 441138"/>
                <a:gd name="connsiteY3" fmla="*/ 0 h 441138"/>
                <a:gd name="connsiteX4" fmla="*/ 441138 w 441138"/>
                <a:gd name="connsiteY4" fmla="*/ 220569 h 44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138" h="441138">
                  <a:moveTo>
                    <a:pt x="441138" y="220569"/>
                  </a:moveTo>
                  <a:cubicBezTo>
                    <a:pt x="441138" y="342386"/>
                    <a:pt x="342386" y="441138"/>
                    <a:pt x="220569" y="441138"/>
                  </a:cubicBezTo>
                  <a:cubicBezTo>
                    <a:pt x="98752" y="441138"/>
                    <a:pt x="0" y="342386"/>
                    <a:pt x="0" y="220569"/>
                  </a:cubicBezTo>
                  <a:cubicBezTo>
                    <a:pt x="0" y="98752"/>
                    <a:pt x="98752" y="0"/>
                    <a:pt x="220569" y="0"/>
                  </a:cubicBezTo>
                  <a:cubicBezTo>
                    <a:pt x="342386" y="0"/>
                    <a:pt x="441138" y="98752"/>
                    <a:pt x="441138" y="22056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0644C64-B90E-45C4-A831-98AE23C833B9}"/>
                </a:ext>
              </a:extLst>
            </p:cNvPr>
            <p:cNvSpPr/>
            <p:nvPr/>
          </p:nvSpPr>
          <p:spPr>
            <a:xfrm>
              <a:off x="5873173" y="2658111"/>
              <a:ext cx="441138" cy="441138"/>
            </a:xfrm>
            <a:custGeom>
              <a:avLst/>
              <a:gdLst>
                <a:gd name="connsiteX0" fmla="*/ 220569 w 441138"/>
                <a:gd name="connsiteY0" fmla="*/ 0 h 441138"/>
                <a:gd name="connsiteX1" fmla="*/ 0 w 441138"/>
                <a:gd name="connsiteY1" fmla="*/ 220569 h 441138"/>
                <a:gd name="connsiteX2" fmla="*/ 220569 w 441138"/>
                <a:gd name="connsiteY2" fmla="*/ 441138 h 441138"/>
                <a:gd name="connsiteX3" fmla="*/ 441138 w 441138"/>
                <a:gd name="connsiteY3" fmla="*/ 220569 h 441138"/>
                <a:gd name="connsiteX4" fmla="*/ 220569 w 441138"/>
                <a:gd name="connsiteY4" fmla="*/ 0 h 441138"/>
                <a:gd name="connsiteX5" fmla="*/ 220569 w 441138"/>
                <a:gd name="connsiteY5" fmla="*/ 436624 h 441138"/>
                <a:gd name="connsiteX6" fmla="*/ 4515 w 441138"/>
                <a:gd name="connsiteY6" fmla="*/ 220569 h 441138"/>
                <a:gd name="connsiteX7" fmla="*/ 220569 w 441138"/>
                <a:gd name="connsiteY7" fmla="*/ 4515 h 441138"/>
                <a:gd name="connsiteX8" fmla="*/ 436624 w 441138"/>
                <a:gd name="connsiteY8" fmla="*/ 220569 h 441138"/>
                <a:gd name="connsiteX9" fmla="*/ 220569 w 441138"/>
                <a:gd name="connsiteY9" fmla="*/ 436624 h 44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138" h="441138">
                  <a:moveTo>
                    <a:pt x="220569" y="0"/>
                  </a:moveTo>
                  <a:cubicBezTo>
                    <a:pt x="98783" y="0"/>
                    <a:pt x="0" y="98783"/>
                    <a:pt x="0" y="220569"/>
                  </a:cubicBezTo>
                  <a:cubicBezTo>
                    <a:pt x="0" y="342355"/>
                    <a:pt x="98783" y="441138"/>
                    <a:pt x="220569" y="441138"/>
                  </a:cubicBezTo>
                  <a:cubicBezTo>
                    <a:pt x="342355" y="441138"/>
                    <a:pt x="441138" y="342355"/>
                    <a:pt x="441138" y="220569"/>
                  </a:cubicBezTo>
                  <a:cubicBezTo>
                    <a:pt x="441138" y="98783"/>
                    <a:pt x="342355" y="0"/>
                    <a:pt x="220569" y="0"/>
                  </a:cubicBezTo>
                  <a:close/>
                  <a:moveTo>
                    <a:pt x="220569" y="436624"/>
                  </a:moveTo>
                  <a:cubicBezTo>
                    <a:pt x="101470" y="436624"/>
                    <a:pt x="4515" y="339668"/>
                    <a:pt x="4515" y="220569"/>
                  </a:cubicBezTo>
                  <a:cubicBezTo>
                    <a:pt x="4515" y="101470"/>
                    <a:pt x="101470" y="4515"/>
                    <a:pt x="220569" y="4515"/>
                  </a:cubicBezTo>
                  <a:cubicBezTo>
                    <a:pt x="339668" y="4515"/>
                    <a:pt x="436624" y="101470"/>
                    <a:pt x="436624" y="220569"/>
                  </a:cubicBezTo>
                  <a:cubicBezTo>
                    <a:pt x="436624" y="339668"/>
                    <a:pt x="339668" y="436624"/>
                    <a:pt x="220569" y="436624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0" name="Graphic 2">
            <a:extLst>
              <a:ext uri="{FF2B5EF4-FFF2-40B4-BE49-F238E27FC236}">
                <a16:creationId xmlns:a16="http://schemas.microsoft.com/office/drawing/2014/main" id="{6EB6DDB9-8C92-48CD-9438-A2F583E5F6E8}"/>
              </a:ext>
            </a:extLst>
          </p:cNvPr>
          <p:cNvGrpSpPr/>
          <p:nvPr/>
        </p:nvGrpSpPr>
        <p:grpSpPr>
          <a:xfrm>
            <a:off x="4732169" y="3170622"/>
            <a:ext cx="563246" cy="563246"/>
            <a:chOff x="4732169" y="3170622"/>
            <a:chExt cx="563246" cy="563246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4D7EE0A-2A69-4D20-99B9-E4028B1C7180}"/>
                </a:ext>
              </a:extLst>
            </p:cNvPr>
            <p:cNvSpPr/>
            <p:nvPr/>
          </p:nvSpPr>
          <p:spPr>
            <a:xfrm>
              <a:off x="4732169" y="3170622"/>
              <a:ext cx="563246" cy="563246"/>
            </a:xfrm>
            <a:custGeom>
              <a:avLst/>
              <a:gdLst>
                <a:gd name="connsiteX0" fmla="*/ 563247 w 563246"/>
                <a:gd name="connsiteY0" fmla="*/ 281623 h 563246"/>
                <a:gd name="connsiteX1" fmla="*/ 281623 w 563246"/>
                <a:gd name="connsiteY1" fmla="*/ 563247 h 563246"/>
                <a:gd name="connsiteX2" fmla="*/ 0 w 563246"/>
                <a:gd name="connsiteY2" fmla="*/ 281623 h 563246"/>
                <a:gd name="connsiteX3" fmla="*/ 281623 w 563246"/>
                <a:gd name="connsiteY3" fmla="*/ 0 h 563246"/>
                <a:gd name="connsiteX4" fmla="*/ 563247 w 563246"/>
                <a:gd name="connsiteY4" fmla="*/ 281623 h 56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246" h="563246">
                  <a:moveTo>
                    <a:pt x="563247" y="281623"/>
                  </a:moveTo>
                  <a:cubicBezTo>
                    <a:pt x="563247" y="437160"/>
                    <a:pt x="437160" y="563247"/>
                    <a:pt x="281623" y="563247"/>
                  </a:cubicBezTo>
                  <a:cubicBezTo>
                    <a:pt x="126087" y="563247"/>
                    <a:pt x="0" y="437160"/>
                    <a:pt x="0" y="281623"/>
                  </a:cubicBezTo>
                  <a:cubicBezTo>
                    <a:pt x="0" y="126087"/>
                    <a:pt x="126087" y="0"/>
                    <a:pt x="281623" y="0"/>
                  </a:cubicBezTo>
                  <a:cubicBezTo>
                    <a:pt x="437160" y="0"/>
                    <a:pt x="563247" y="126087"/>
                    <a:pt x="563247" y="281623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85DF289-CA2C-443A-B7B1-312A02F38ACF}"/>
                </a:ext>
              </a:extLst>
            </p:cNvPr>
            <p:cNvSpPr/>
            <p:nvPr/>
          </p:nvSpPr>
          <p:spPr>
            <a:xfrm>
              <a:off x="4732169" y="3170622"/>
              <a:ext cx="563246" cy="563246"/>
            </a:xfrm>
            <a:custGeom>
              <a:avLst/>
              <a:gdLst>
                <a:gd name="connsiteX0" fmla="*/ 281623 w 563246"/>
                <a:gd name="connsiteY0" fmla="*/ 0 h 563246"/>
                <a:gd name="connsiteX1" fmla="*/ 0 w 563246"/>
                <a:gd name="connsiteY1" fmla="*/ 281623 h 563246"/>
                <a:gd name="connsiteX2" fmla="*/ 281623 w 563246"/>
                <a:gd name="connsiteY2" fmla="*/ 563247 h 563246"/>
                <a:gd name="connsiteX3" fmla="*/ 563247 w 563246"/>
                <a:gd name="connsiteY3" fmla="*/ 281623 h 563246"/>
                <a:gd name="connsiteX4" fmla="*/ 281623 w 563246"/>
                <a:gd name="connsiteY4" fmla="*/ 0 h 563246"/>
                <a:gd name="connsiteX5" fmla="*/ 281623 w 563246"/>
                <a:gd name="connsiteY5" fmla="*/ 558839 h 563246"/>
                <a:gd name="connsiteX6" fmla="*/ 4515 w 563246"/>
                <a:gd name="connsiteY6" fmla="*/ 281731 h 563246"/>
                <a:gd name="connsiteX7" fmla="*/ 281623 w 563246"/>
                <a:gd name="connsiteY7" fmla="*/ 4622 h 563246"/>
                <a:gd name="connsiteX8" fmla="*/ 558732 w 563246"/>
                <a:gd name="connsiteY8" fmla="*/ 281731 h 563246"/>
                <a:gd name="connsiteX9" fmla="*/ 281623 w 563246"/>
                <a:gd name="connsiteY9" fmla="*/ 558839 h 56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246" h="563246">
                  <a:moveTo>
                    <a:pt x="281623" y="0"/>
                  </a:moveTo>
                  <a:cubicBezTo>
                    <a:pt x="126086" y="0"/>
                    <a:pt x="0" y="126086"/>
                    <a:pt x="0" y="281623"/>
                  </a:cubicBezTo>
                  <a:cubicBezTo>
                    <a:pt x="0" y="437161"/>
                    <a:pt x="126086" y="563247"/>
                    <a:pt x="281623" y="563247"/>
                  </a:cubicBezTo>
                  <a:cubicBezTo>
                    <a:pt x="437161" y="563247"/>
                    <a:pt x="563247" y="437161"/>
                    <a:pt x="563247" y="281623"/>
                  </a:cubicBezTo>
                  <a:cubicBezTo>
                    <a:pt x="563247" y="126086"/>
                    <a:pt x="437161" y="0"/>
                    <a:pt x="281623" y="0"/>
                  </a:cubicBezTo>
                  <a:close/>
                  <a:moveTo>
                    <a:pt x="281623" y="558839"/>
                  </a:moveTo>
                  <a:cubicBezTo>
                    <a:pt x="128773" y="558839"/>
                    <a:pt x="4515" y="434474"/>
                    <a:pt x="4515" y="281731"/>
                  </a:cubicBezTo>
                  <a:cubicBezTo>
                    <a:pt x="4515" y="128880"/>
                    <a:pt x="128880" y="4622"/>
                    <a:pt x="281623" y="4622"/>
                  </a:cubicBezTo>
                  <a:cubicBezTo>
                    <a:pt x="434474" y="4622"/>
                    <a:pt x="558732" y="128988"/>
                    <a:pt x="558732" y="281731"/>
                  </a:cubicBezTo>
                  <a:cubicBezTo>
                    <a:pt x="558732" y="434474"/>
                    <a:pt x="434474" y="558839"/>
                    <a:pt x="281623" y="55883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3" name="Graphic 2">
            <a:extLst>
              <a:ext uri="{FF2B5EF4-FFF2-40B4-BE49-F238E27FC236}">
                <a16:creationId xmlns:a16="http://schemas.microsoft.com/office/drawing/2014/main" id="{2A9BB207-B7DF-4476-9F33-277946D4A451}"/>
              </a:ext>
            </a:extLst>
          </p:cNvPr>
          <p:cNvGrpSpPr/>
          <p:nvPr/>
        </p:nvGrpSpPr>
        <p:grpSpPr>
          <a:xfrm>
            <a:off x="4310809" y="3878980"/>
            <a:ext cx="758878" cy="758985"/>
            <a:chOff x="4310809" y="3878980"/>
            <a:chExt cx="758878" cy="758985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99FD6EC-9271-456D-B529-78D310C939C5}"/>
                </a:ext>
              </a:extLst>
            </p:cNvPr>
            <p:cNvSpPr/>
            <p:nvPr/>
          </p:nvSpPr>
          <p:spPr>
            <a:xfrm>
              <a:off x="4310809" y="3878980"/>
              <a:ext cx="758878" cy="758877"/>
            </a:xfrm>
            <a:custGeom>
              <a:avLst/>
              <a:gdLst>
                <a:gd name="connsiteX0" fmla="*/ 758878 w 758878"/>
                <a:gd name="connsiteY0" fmla="*/ 379439 h 758877"/>
                <a:gd name="connsiteX1" fmla="*/ 379439 w 758878"/>
                <a:gd name="connsiteY1" fmla="*/ 758878 h 758877"/>
                <a:gd name="connsiteX2" fmla="*/ 0 w 758878"/>
                <a:gd name="connsiteY2" fmla="*/ 379439 h 758877"/>
                <a:gd name="connsiteX3" fmla="*/ 379439 w 758878"/>
                <a:gd name="connsiteY3" fmla="*/ 0 h 758877"/>
                <a:gd name="connsiteX4" fmla="*/ 758878 w 758878"/>
                <a:gd name="connsiteY4" fmla="*/ 379439 h 75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878" h="758877">
                  <a:moveTo>
                    <a:pt x="758878" y="379439"/>
                  </a:moveTo>
                  <a:cubicBezTo>
                    <a:pt x="758878" y="588997"/>
                    <a:pt x="588997" y="758878"/>
                    <a:pt x="379439" y="758878"/>
                  </a:cubicBezTo>
                  <a:cubicBezTo>
                    <a:pt x="169881" y="758878"/>
                    <a:pt x="0" y="588997"/>
                    <a:pt x="0" y="379439"/>
                  </a:cubicBezTo>
                  <a:cubicBezTo>
                    <a:pt x="0" y="169881"/>
                    <a:pt x="169881" y="0"/>
                    <a:pt x="379439" y="0"/>
                  </a:cubicBezTo>
                  <a:cubicBezTo>
                    <a:pt x="588997" y="0"/>
                    <a:pt x="758878" y="169881"/>
                    <a:pt x="758878" y="37943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8E09BF0-58C3-4B91-8DC3-AF891FFFA154}"/>
                </a:ext>
              </a:extLst>
            </p:cNvPr>
            <p:cNvSpPr/>
            <p:nvPr/>
          </p:nvSpPr>
          <p:spPr>
            <a:xfrm>
              <a:off x="4310809" y="3879087"/>
              <a:ext cx="758878" cy="758878"/>
            </a:xfrm>
            <a:custGeom>
              <a:avLst/>
              <a:gdLst>
                <a:gd name="connsiteX0" fmla="*/ 379439 w 758878"/>
                <a:gd name="connsiteY0" fmla="*/ 0 h 758878"/>
                <a:gd name="connsiteX1" fmla="*/ 0 w 758878"/>
                <a:gd name="connsiteY1" fmla="*/ 379439 h 758878"/>
                <a:gd name="connsiteX2" fmla="*/ 379439 w 758878"/>
                <a:gd name="connsiteY2" fmla="*/ 758878 h 758878"/>
                <a:gd name="connsiteX3" fmla="*/ 758878 w 758878"/>
                <a:gd name="connsiteY3" fmla="*/ 379439 h 758878"/>
                <a:gd name="connsiteX4" fmla="*/ 379439 w 758878"/>
                <a:gd name="connsiteY4" fmla="*/ 0 h 758878"/>
                <a:gd name="connsiteX5" fmla="*/ 379439 w 758878"/>
                <a:gd name="connsiteY5" fmla="*/ 754256 h 758878"/>
                <a:gd name="connsiteX6" fmla="*/ 4515 w 758878"/>
                <a:gd name="connsiteY6" fmla="*/ 379332 h 758878"/>
                <a:gd name="connsiteX7" fmla="*/ 379439 w 758878"/>
                <a:gd name="connsiteY7" fmla="*/ 4407 h 758878"/>
                <a:gd name="connsiteX8" fmla="*/ 754364 w 758878"/>
                <a:gd name="connsiteY8" fmla="*/ 379332 h 758878"/>
                <a:gd name="connsiteX9" fmla="*/ 379439 w 758878"/>
                <a:gd name="connsiteY9" fmla="*/ 754256 h 75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8878" h="758878">
                  <a:moveTo>
                    <a:pt x="379439" y="0"/>
                  </a:moveTo>
                  <a:cubicBezTo>
                    <a:pt x="169941" y="0"/>
                    <a:pt x="0" y="169834"/>
                    <a:pt x="0" y="379439"/>
                  </a:cubicBezTo>
                  <a:cubicBezTo>
                    <a:pt x="0" y="588937"/>
                    <a:pt x="169834" y="758878"/>
                    <a:pt x="379439" y="758878"/>
                  </a:cubicBezTo>
                  <a:cubicBezTo>
                    <a:pt x="589044" y="758878"/>
                    <a:pt x="758878" y="589044"/>
                    <a:pt x="758878" y="379439"/>
                  </a:cubicBezTo>
                  <a:cubicBezTo>
                    <a:pt x="758771" y="169834"/>
                    <a:pt x="588937" y="0"/>
                    <a:pt x="379439" y="0"/>
                  </a:cubicBezTo>
                  <a:close/>
                  <a:moveTo>
                    <a:pt x="379439" y="754256"/>
                  </a:moveTo>
                  <a:cubicBezTo>
                    <a:pt x="172736" y="754256"/>
                    <a:pt x="4515" y="586034"/>
                    <a:pt x="4515" y="379332"/>
                  </a:cubicBezTo>
                  <a:cubicBezTo>
                    <a:pt x="4515" y="172629"/>
                    <a:pt x="172736" y="4407"/>
                    <a:pt x="379439" y="4407"/>
                  </a:cubicBezTo>
                  <a:cubicBezTo>
                    <a:pt x="586142" y="4407"/>
                    <a:pt x="754364" y="172629"/>
                    <a:pt x="754364" y="379332"/>
                  </a:cubicBezTo>
                  <a:cubicBezTo>
                    <a:pt x="754256" y="586034"/>
                    <a:pt x="586142" y="754256"/>
                    <a:pt x="379439" y="754256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aphic 2">
            <a:extLst>
              <a:ext uri="{FF2B5EF4-FFF2-40B4-BE49-F238E27FC236}">
                <a16:creationId xmlns:a16="http://schemas.microsoft.com/office/drawing/2014/main" id="{100D3F06-E509-47E7-8400-60F75CBD2599}"/>
              </a:ext>
            </a:extLst>
          </p:cNvPr>
          <p:cNvGrpSpPr/>
          <p:nvPr/>
        </p:nvGrpSpPr>
        <p:grpSpPr>
          <a:xfrm>
            <a:off x="5722902" y="4874980"/>
            <a:ext cx="741679" cy="741679"/>
            <a:chOff x="5722902" y="4874980"/>
            <a:chExt cx="741679" cy="741679"/>
          </a:xfrm>
          <a:solidFill>
            <a:schemeClr val="bg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E750FB8-D30F-4721-95F6-85E12DE85F52}"/>
                </a:ext>
              </a:extLst>
            </p:cNvPr>
            <p:cNvSpPr/>
            <p:nvPr/>
          </p:nvSpPr>
          <p:spPr>
            <a:xfrm>
              <a:off x="5722902" y="4874980"/>
              <a:ext cx="741679" cy="741679"/>
            </a:xfrm>
            <a:custGeom>
              <a:avLst/>
              <a:gdLst>
                <a:gd name="connsiteX0" fmla="*/ 741680 w 741679"/>
                <a:gd name="connsiteY0" fmla="*/ 370840 h 741679"/>
                <a:gd name="connsiteX1" fmla="*/ 370840 w 741679"/>
                <a:gd name="connsiteY1" fmla="*/ 741680 h 741679"/>
                <a:gd name="connsiteX2" fmla="*/ 0 w 741679"/>
                <a:gd name="connsiteY2" fmla="*/ 370840 h 741679"/>
                <a:gd name="connsiteX3" fmla="*/ 370840 w 741679"/>
                <a:gd name="connsiteY3" fmla="*/ 0 h 741679"/>
                <a:gd name="connsiteX4" fmla="*/ 741680 w 741679"/>
                <a:gd name="connsiteY4" fmla="*/ 370840 h 74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679" h="741679">
                  <a:moveTo>
                    <a:pt x="741680" y="370840"/>
                  </a:moveTo>
                  <a:cubicBezTo>
                    <a:pt x="741680" y="575649"/>
                    <a:pt x="575649" y="741680"/>
                    <a:pt x="370840" y="741680"/>
                  </a:cubicBezTo>
                  <a:cubicBezTo>
                    <a:pt x="166031" y="741680"/>
                    <a:pt x="0" y="575649"/>
                    <a:pt x="0" y="370840"/>
                  </a:cubicBezTo>
                  <a:cubicBezTo>
                    <a:pt x="0" y="166030"/>
                    <a:pt x="166031" y="0"/>
                    <a:pt x="370840" y="0"/>
                  </a:cubicBezTo>
                  <a:cubicBezTo>
                    <a:pt x="575649" y="0"/>
                    <a:pt x="741680" y="166030"/>
                    <a:pt x="741680" y="370840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698A42B-0B55-4F0D-97E1-AC8DB21AFE46}"/>
                </a:ext>
              </a:extLst>
            </p:cNvPr>
            <p:cNvSpPr/>
            <p:nvPr/>
          </p:nvSpPr>
          <p:spPr>
            <a:xfrm>
              <a:off x="5722902" y="4874980"/>
              <a:ext cx="741679" cy="741679"/>
            </a:xfrm>
            <a:custGeom>
              <a:avLst/>
              <a:gdLst>
                <a:gd name="connsiteX0" fmla="*/ 370840 w 741679"/>
                <a:gd name="connsiteY0" fmla="*/ 0 h 741679"/>
                <a:gd name="connsiteX1" fmla="*/ 0 w 741679"/>
                <a:gd name="connsiteY1" fmla="*/ 370840 h 741679"/>
                <a:gd name="connsiteX2" fmla="*/ 370840 w 741679"/>
                <a:gd name="connsiteY2" fmla="*/ 741680 h 741679"/>
                <a:gd name="connsiteX3" fmla="*/ 741680 w 741679"/>
                <a:gd name="connsiteY3" fmla="*/ 370840 h 741679"/>
                <a:gd name="connsiteX4" fmla="*/ 370840 w 741679"/>
                <a:gd name="connsiteY4" fmla="*/ 0 h 741679"/>
                <a:gd name="connsiteX5" fmla="*/ 370840 w 741679"/>
                <a:gd name="connsiteY5" fmla="*/ 737165 h 741679"/>
                <a:gd name="connsiteX6" fmla="*/ 4515 w 741679"/>
                <a:gd name="connsiteY6" fmla="*/ 370840 h 741679"/>
                <a:gd name="connsiteX7" fmla="*/ 370840 w 741679"/>
                <a:gd name="connsiteY7" fmla="*/ 4515 h 741679"/>
                <a:gd name="connsiteX8" fmla="*/ 737165 w 741679"/>
                <a:gd name="connsiteY8" fmla="*/ 370840 h 741679"/>
                <a:gd name="connsiteX9" fmla="*/ 370840 w 741679"/>
                <a:gd name="connsiteY9" fmla="*/ 737165 h 74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679" h="741679">
                  <a:moveTo>
                    <a:pt x="370840" y="0"/>
                  </a:moveTo>
                  <a:cubicBezTo>
                    <a:pt x="166072" y="0"/>
                    <a:pt x="0" y="166072"/>
                    <a:pt x="0" y="370840"/>
                  </a:cubicBezTo>
                  <a:cubicBezTo>
                    <a:pt x="0" y="575608"/>
                    <a:pt x="166072" y="741680"/>
                    <a:pt x="370840" y="741680"/>
                  </a:cubicBezTo>
                  <a:cubicBezTo>
                    <a:pt x="575608" y="741680"/>
                    <a:pt x="741680" y="575608"/>
                    <a:pt x="741680" y="370840"/>
                  </a:cubicBezTo>
                  <a:cubicBezTo>
                    <a:pt x="741680" y="166072"/>
                    <a:pt x="575608" y="0"/>
                    <a:pt x="370840" y="0"/>
                  </a:cubicBezTo>
                  <a:close/>
                  <a:moveTo>
                    <a:pt x="370840" y="737165"/>
                  </a:moveTo>
                  <a:cubicBezTo>
                    <a:pt x="168867" y="737165"/>
                    <a:pt x="4515" y="572813"/>
                    <a:pt x="4515" y="370840"/>
                  </a:cubicBezTo>
                  <a:cubicBezTo>
                    <a:pt x="4515" y="168867"/>
                    <a:pt x="168867" y="4515"/>
                    <a:pt x="370840" y="4515"/>
                  </a:cubicBezTo>
                  <a:cubicBezTo>
                    <a:pt x="572813" y="4515"/>
                    <a:pt x="737165" y="168867"/>
                    <a:pt x="737165" y="370840"/>
                  </a:cubicBezTo>
                  <a:cubicBezTo>
                    <a:pt x="737165" y="572813"/>
                    <a:pt x="572813" y="737165"/>
                    <a:pt x="370840" y="737165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9" name="Graphic 2">
            <a:extLst>
              <a:ext uri="{FF2B5EF4-FFF2-40B4-BE49-F238E27FC236}">
                <a16:creationId xmlns:a16="http://schemas.microsoft.com/office/drawing/2014/main" id="{65E663F4-C2C9-4A75-9E86-B7ABB747602D}"/>
              </a:ext>
            </a:extLst>
          </p:cNvPr>
          <p:cNvGrpSpPr/>
          <p:nvPr/>
        </p:nvGrpSpPr>
        <p:grpSpPr>
          <a:xfrm>
            <a:off x="7117798" y="3878980"/>
            <a:ext cx="758878" cy="758985"/>
            <a:chOff x="7117798" y="3878980"/>
            <a:chExt cx="758878" cy="758985"/>
          </a:xfrm>
          <a:solidFill>
            <a:schemeClr val="bg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D0DCC61-9169-4BBF-B2D8-CF880AD332FB}"/>
                </a:ext>
              </a:extLst>
            </p:cNvPr>
            <p:cNvSpPr/>
            <p:nvPr/>
          </p:nvSpPr>
          <p:spPr>
            <a:xfrm>
              <a:off x="7117798" y="3878980"/>
              <a:ext cx="758878" cy="758877"/>
            </a:xfrm>
            <a:custGeom>
              <a:avLst/>
              <a:gdLst>
                <a:gd name="connsiteX0" fmla="*/ 758878 w 758878"/>
                <a:gd name="connsiteY0" fmla="*/ 379439 h 758877"/>
                <a:gd name="connsiteX1" fmla="*/ 379439 w 758878"/>
                <a:gd name="connsiteY1" fmla="*/ 758878 h 758877"/>
                <a:gd name="connsiteX2" fmla="*/ 0 w 758878"/>
                <a:gd name="connsiteY2" fmla="*/ 379439 h 758877"/>
                <a:gd name="connsiteX3" fmla="*/ 379439 w 758878"/>
                <a:gd name="connsiteY3" fmla="*/ 0 h 758877"/>
                <a:gd name="connsiteX4" fmla="*/ 758878 w 758878"/>
                <a:gd name="connsiteY4" fmla="*/ 379439 h 75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878" h="758877">
                  <a:moveTo>
                    <a:pt x="758878" y="379439"/>
                  </a:moveTo>
                  <a:cubicBezTo>
                    <a:pt x="758878" y="588997"/>
                    <a:pt x="588998" y="758878"/>
                    <a:pt x="379439" y="758878"/>
                  </a:cubicBezTo>
                  <a:cubicBezTo>
                    <a:pt x="169881" y="758878"/>
                    <a:pt x="0" y="588997"/>
                    <a:pt x="0" y="379439"/>
                  </a:cubicBezTo>
                  <a:cubicBezTo>
                    <a:pt x="0" y="169881"/>
                    <a:pt x="169881" y="0"/>
                    <a:pt x="379439" y="0"/>
                  </a:cubicBezTo>
                  <a:cubicBezTo>
                    <a:pt x="588998" y="0"/>
                    <a:pt x="758878" y="169881"/>
                    <a:pt x="758878" y="37943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431EAEA-EC37-41DD-B233-215B90F35D94}"/>
                </a:ext>
              </a:extLst>
            </p:cNvPr>
            <p:cNvSpPr/>
            <p:nvPr/>
          </p:nvSpPr>
          <p:spPr>
            <a:xfrm>
              <a:off x="7117798" y="3879087"/>
              <a:ext cx="758878" cy="758878"/>
            </a:xfrm>
            <a:custGeom>
              <a:avLst/>
              <a:gdLst>
                <a:gd name="connsiteX0" fmla="*/ 379439 w 758878"/>
                <a:gd name="connsiteY0" fmla="*/ 0 h 758878"/>
                <a:gd name="connsiteX1" fmla="*/ 0 w 758878"/>
                <a:gd name="connsiteY1" fmla="*/ 379439 h 758878"/>
                <a:gd name="connsiteX2" fmla="*/ 379439 w 758878"/>
                <a:gd name="connsiteY2" fmla="*/ 758878 h 758878"/>
                <a:gd name="connsiteX3" fmla="*/ 758878 w 758878"/>
                <a:gd name="connsiteY3" fmla="*/ 379439 h 758878"/>
                <a:gd name="connsiteX4" fmla="*/ 379439 w 758878"/>
                <a:gd name="connsiteY4" fmla="*/ 0 h 758878"/>
                <a:gd name="connsiteX5" fmla="*/ 379439 w 758878"/>
                <a:gd name="connsiteY5" fmla="*/ 754256 h 758878"/>
                <a:gd name="connsiteX6" fmla="*/ 4515 w 758878"/>
                <a:gd name="connsiteY6" fmla="*/ 379332 h 758878"/>
                <a:gd name="connsiteX7" fmla="*/ 379439 w 758878"/>
                <a:gd name="connsiteY7" fmla="*/ 4407 h 758878"/>
                <a:gd name="connsiteX8" fmla="*/ 754364 w 758878"/>
                <a:gd name="connsiteY8" fmla="*/ 379332 h 758878"/>
                <a:gd name="connsiteX9" fmla="*/ 379439 w 758878"/>
                <a:gd name="connsiteY9" fmla="*/ 754256 h 75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8878" h="758878">
                  <a:moveTo>
                    <a:pt x="379439" y="0"/>
                  </a:moveTo>
                  <a:cubicBezTo>
                    <a:pt x="169941" y="0"/>
                    <a:pt x="0" y="169834"/>
                    <a:pt x="0" y="379439"/>
                  </a:cubicBezTo>
                  <a:cubicBezTo>
                    <a:pt x="0" y="588937"/>
                    <a:pt x="169834" y="758878"/>
                    <a:pt x="379439" y="758878"/>
                  </a:cubicBezTo>
                  <a:cubicBezTo>
                    <a:pt x="588937" y="758878"/>
                    <a:pt x="758878" y="589044"/>
                    <a:pt x="758878" y="379439"/>
                  </a:cubicBezTo>
                  <a:cubicBezTo>
                    <a:pt x="758771" y="169834"/>
                    <a:pt x="588937" y="0"/>
                    <a:pt x="379439" y="0"/>
                  </a:cubicBezTo>
                  <a:close/>
                  <a:moveTo>
                    <a:pt x="379439" y="754256"/>
                  </a:moveTo>
                  <a:cubicBezTo>
                    <a:pt x="172736" y="754256"/>
                    <a:pt x="4515" y="586034"/>
                    <a:pt x="4515" y="379332"/>
                  </a:cubicBezTo>
                  <a:cubicBezTo>
                    <a:pt x="4515" y="172629"/>
                    <a:pt x="172736" y="4407"/>
                    <a:pt x="379439" y="4407"/>
                  </a:cubicBezTo>
                  <a:cubicBezTo>
                    <a:pt x="586142" y="4407"/>
                    <a:pt x="754364" y="172629"/>
                    <a:pt x="754364" y="379332"/>
                  </a:cubicBezTo>
                  <a:cubicBezTo>
                    <a:pt x="754364" y="586034"/>
                    <a:pt x="586142" y="754256"/>
                    <a:pt x="379439" y="754256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2" name="Graphic 2">
            <a:extLst>
              <a:ext uri="{FF2B5EF4-FFF2-40B4-BE49-F238E27FC236}">
                <a16:creationId xmlns:a16="http://schemas.microsoft.com/office/drawing/2014/main" id="{4660B993-8BE7-49AB-90A3-CB1E010C796C}"/>
              </a:ext>
            </a:extLst>
          </p:cNvPr>
          <p:cNvGrpSpPr/>
          <p:nvPr/>
        </p:nvGrpSpPr>
        <p:grpSpPr>
          <a:xfrm>
            <a:off x="6707724" y="3338951"/>
            <a:ext cx="403946" cy="403946"/>
            <a:chOff x="6707724" y="3338951"/>
            <a:chExt cx="403946" cy="403946"/>
          </a:xfrm>
          <a:solidFill>
            <a:schemeClr val="bg1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62B64C0-F8D3-403B-98E4-C10DBC16E2DB}"/>
                </a:ext>
              </a:extLst>
            </p:cNvPr>
            <p:cNvSpPr/>
            <p:nvPr/>
          </p:nvSpPr>
          <p:spPr>
            <a:xfrm>
              <a:off x="6707724" y="3338951"/>
              <a:ext cx="403946" cy="403946"/>
            </a:xfrm>
            <a:custGeom>
              <a:avLst/>
              <a:gdLst>
                <a:gd name="connsiteX0" fmla="*/ 403947 w 403946"/>
                <a:gd name="connsiteY0" fmla="*/ 201973 h 403946"/>
                <a:gd name="connsiteX1" fmla="*/ 201973 w 403946"/>
                <a:gd name="connsiteY1" fmla="*/ 403947 h 403946"/>
                <a:gd name="connsiteX2" fmla="*/ 0 w 403946"/>
                <a:gd name="connsiteY2" fmla="*/ 201973 h 403946"/>
                <a:gd name="connsiteX3" fmla="*/ 201973 w 403946"/>
                <a:gd name="connsiteY3" fmla="*/ 0 h 403946"/>
                <a:gd name="connsiteX4" fmla="*/ 403947 w 403946"/>
                <a:gd name="connsiteY4" fmla="*/ 201973 h 40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946" h="403946">
                  <a:moveTo>
                    <a:pt x="403947" y="201973"/>
                  </a:moveTo>
                  <a:cubicBezTo>
                    <a:pt x="403947" y="313520"/>
                    <a:pt x="313520" y="403947"/>
                    <a:pt x="201973" y="403947"/>
                  </a:cubicBezTo>
                  <a:cubicBezTo>
                    <a:pt x="90427" y="403947"/>
                    <a:pt x="0" y="313520"/>
                    <a:pt x="0" y="201973"/>
                  </a:cubicBezTo>
                  <a:cubicBezTo>
                    <a:pt x="0" y="90427"/>
                    <a:pt x="90427" y="0"/>
                    <a:pt x="201973" y="0"/>
                  </a:cubicBezTo>
                  <a:cubicBezTo>
                    <a:pt x="313520" y="0"/>
                    <a:pt x="403947" y="90427"/>
                    <a:pt x="403947" y="201973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6E0B536-23B2-424D-A4E8-C5B5C82DDA93}"/>
                </a:ext>
              </a:extLst>
            </p:cNvPr>
            <p:cNvSpPr/>
            <p:nvPr/>
          </p:nvSpPr>
          <p:spPr>
            <a:xfrm>
              <a:off x="6707724" y="3338951"/>
              <a:ext cx="403946" cy="403946"/>
            </a:xfrm>
            <a:custGeom>
              <a:avLst/>
              <a:gdLst>
                <a:gd name="connsiteX0" fmla="*/ 201973 w 403946"/>
                <a:gd name="connsiteY0" fmla="*/ 0 h 403946"/>
                <a:gd name="connsiteX1" fmla="*/ 0 w 403946"/>
                <a:gd name="connsiteY1" fmla="*/ 201973 h 403946"/>
                <a:gd name="connsiteX2" fmla="*/ 201973 w 403946"/>
                <a:gd name="connsiteY2" fmla="*/ 403947 h 403946"/>
                <a:gd name="connsiteX3" fmla="*/ 403947 w 403946"/>
                <a:gd name="connsiteY3" fmla="*/ 201973 h 403946"/>
                <a:gd name="connsiteX4" fmla="*/ 201973 w 403946"/>
                <a:gd name="connsiteY4" fmla="*/ 0 h 403946"/>
                <a:gd name="connsiteX5" fmla="*/ 201973 w 403946"/>
                <a:gd name="connsiteY5" fmla="*/ 399325 h 403946"/>
                <a:gd name="connsiteX6" fmla="*/ 4515 w 403946"/>
                <a:gd name="connsiteY6" fmla="*/ 201866 h 403946"/>
                <a:gd name="connsiteX7" fmla="*/ 201973 w 403946"/>
                <a:gd name="connsiteY7" fmla="*/ 4407 h 403946"/>
                <a:gd name="connsiteX8" fmla="*/ 399432 w 403946"/>
                <a:gd name="connsiteY8" fmla="*/ 201866 h 403946"/>
                <a:gd name="connsiteX9" fmla="*/ 201973 w 403946"/>
                <a:gd name="connsiteY9" fmla="*/ 399325 h 40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946" h="403946">
                  <a:moveTo>
                    <a:pt x="201973" y="0"/>
                  </a:moveTo>
                  <a:cubicBezTo>
                    <a:pt x="90399" y="0"/>
                    <a:pt x="0" y="90399"/>
                    <a:pt x="0" y="201973"/>
                  </a:cubicBezTo>
                  <a:cubicBezTo>
                    <a:pt x="0" y="313548"/>
                    <a:pt x="90399" y="403947"/>
                    <a:pt x="201973" y="403947"/>
                  </a:cubicBezTo>
                  <a:cubicBezTo>
                    <a:pt x="313548" y="403947"/>
                    <a:pt x="403947" y="313548"/>
                    <a:pt x="403947" y="201973"/>
                  </a:cubicBezTo>
                  <a:cubicBezTo>
                    <a:pt x="403947" y="90399"/>
                    <a:pt x="313440" y="0"/>
                    <a:pt x="201973" y="0"/>
                  </a:cubicBezTo>
                  <a:close/>
                  <a:moveTo>
                    <a:pt x="201973" y="399325"/>
                  </a:moveTo>
                  <a:cubicBezTo>
                    <a:pt x="93086" y="399325"/>
                    <a:pt x="4515" y="310753"/>
                    <a:pt x="4515" y="201866"/>
                  </a:cubicBezTo>
                  <a:cubicBezTo>
                    <a:pt x="4515" y="92979"/>
                    <a:pt x="93086" y="4407"/>
                    <a:pt x="201973" y="4407"/>
                  </a:cubicBezTo>
                  <a:cubicBezTo>
                    <a:pt x="310861" y="4407"/>
                    <a:pt x="399432" y="92979"/>
                    <a:pt x="399432" y="201866"/>
                  </a:cubicBezTo>
                  <a:cubicBezTo>
                    <a:pt x="399432" y="310753"/>
                    <a:pt x="310861" y="399325"/>
                    <a:pt x="201973" y="399325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5" name="Graphic 2">
            <a:extLst>
              <a:ext uri="{FF2B5EF4-FFF2-40B4-BE49-F238E27FC236}">
                <a16:creationId xmlns:a16="http://schemas.microsoft.com/office/drawing/2014/main" id="{E61F75F3-EE09-4F5F-B928-DF1299B22BC3}"/>
              </a:ext>
            </a:extLst>
          </p:cNvPr>
          <p:cNvGrpSpPr/>
          <p:nvPr/>
        </p:nvGrpSpPr>
        <p:grpSpPr>
          <a:xfrm>
            <a:off x="6645380" y="1999521"/>
            <a:ext cx="878406" cy="878406"/>
            <a:chOff x="6645380" y="1999521"/>
            <a:chExt cx="878406" cy="878406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CDAE7FD-0ACD-4D93-818F-55BE96F11D60}"/>
                </a:ext>
              </a:extLst>
            </p:cNvPr>
            <p:cNvSpPr/>
            <p:nvPr/>
          </p:nvSpPr>
          <p:spPr>
            <a:xfrm>
              <a:off x="6645380" y="1999521"/>
              <a:ext cx="878406" cy="878406"/>
            </a:xfrm>
            <a:custGeom>
              <a:avLst/>
              <a:gdLst>
                <a:gd name="connsiteX0" fmla="*/ 878407 w 878406"/>
                <a:gd name="connsiteY0" fmla="*/ 439203 h 878406"/>
                <a:gd name="connsiteX1" fmla="*/ 439203 w 878406"/>
                <a:gd name="connsiteY1" fmla="*/ 878407 h 878406"/>
                <a:gd name="connsiteX2" fmla="*/ 0 w 878406"/>
                <a:gd name="connsiteY2" fmla="*/ 439203 h 878406"/>
                <a:gd name="connsiteX3" fmla="*/ 439203 w 878406"/>
                <a:gd name="connsiteY3" fmla="*/ 0 h 878406"/>
                <a:gd name="connsiteX4" fmla="*/ 878407 w 878406"/>
                <a:gd name="connsiteY4" fmla="*/ 439203 h 87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406" h="878406">
                  <a:moveTo>
                    <a:pt x="878407" y="439203"/>
                  </a:moveTo>
                  <a:cubicBezTo>
                    <a:pt x="878407" y="681769"/>
                    <a:pt x="681769" y="878407"/>
                    <a:pt x="439203" y="878407"/>
                  </a:cubicBezTo>
                  <a:cubicBezTo>
                    <a:pt x="196638" y="878407"/>
                    <a:pt x="0" y="681769"/>
                    <a:pt x="0" y="439203"/>
                  </a:cubicBezTo>
                  <a:cubicBezTo>
                    <a:pt x="0" y="196638"/>
                    <a:pt x="196638" y="0"/>
                    <a:pt x="439203" y="0"/>
                  </a:cubicBezTo>
                  <a:cubicBezTo>
                    <a:pt x="681769" y="0"/>
                    <a:pt x="878407" y="196638"/>
                    <a:pt x="878407" y="439203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102C5AB-01E2-4FC8-8407-7A7085F1025D}"/>
                </a:ext>
              </a:extLst>
            </p:cNvPr>
            <p:cNvSpPr/>
            <p:nvPr/>
          </p:nvSpPr>
          <p:spPr>
            <a:xfrm>
              <a:off x="6645380" y="1999521"/>
              <a:ext cx="878406" cy="878406"/>
            </a:xfrm>
            <a:custGeom>
              <a:avLst/>
              <a:gdLst>
                <a:gd name="connsiteX0" fmla="*/ 439203 w 878406"/>
                <a:gd name="connsiteY0" fmla="*/ 0 h 878406"/>
                <a:gd name="connsiteX1" fmla="*/ 0 w 878406"/>
                <a:gd name="connsiteY1" fmla="*/ 439203 h 878406"/>
                <a:gd name="connsiteX2" fmla="*/ 439203 w 878406"/>
                <a:gd name="connsiteY2" fmla="*/ 878407 h 878406"/>
                <a:gd name="connsiteX3" fmla="*/ 878407 w 878406"/>
                <a:gd name="connsiteY3" fmla="*/ 439203 h 878406"/>
                <a:gd name="connsiteX4" fmla="*/ 439203 w 878406"/>
                <a:gd name="connsiteY4" fmla="*/ 0 h 878406"/>
                <a:gd name="connsiteX5" fmla="*/ 746624 w 878406"/>
                <a:gd name="connsiteY5" fmla="*/ 746624 h 878406"/>
                <a:gd name="connsiteX6" fmla="*/ 439203 w 878406"/>
                <a:gd name="connsiteY6" fmla="*/ 874000 h 878406"/>
                <a:gd name="connsiteX7" fmla="*/ 131782 w 878406"/>
                <a:gd name="connsiteY7" fmla="*/ 746624 h 878406"/>
                <a:gd name="connsiteX8" fmla="*/ 4407 w 878406"/>
                <a:gd name="connsiteY8" fmla="*/ 439203 h 878406"/>
                <a:gd name="connsiteX9" fmla="*/ 131782 w 878406"/>
                <a:gd name="connsiteY9" fmla="*/ 131782 h 878406"/>
                <a:gd name="connsiteX10" fmla="*/ 439203 w 878406"/>
                <a:gd name="connsiteY10" fmla="*/ 4407 h 878406"/>
                <a:gd name="connsiteX11" fmla="*/ 746624 w 878406"/>
                <a:gd name="connsiteY11" fmla="*/ 131782 h 878406"/>
                <a:gd name="connsiteX12" fmla="*/ 874000 w 878406"/>
                <a:gd name="connsiteY12" fmla="*/ 439203 h 878406"/>
                <a:gd name="connsiteX13" fmla="*/ 746624 w 878406"/>
                <a:gd name="connsiteY13" fmla="*/ 746624 h 87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406" h="878406">
                  <a:moveTo>
                    <a:pt x="439203" y="0"/>
                  </a:moveTo>
                  <a:cubicBezTo>
                    <a:pt x="196599" y="0"/>
                    <a:pt x="0" y="196706"/>
                    <a:pt x="0" y="439203"/>
                  </a:cubicBezTo>
                  <a:cubicBezTo>
                    <a:pt x="0" y="681700"/>
                    <a:pt x="196706" y="878407"/>
                    <a:pt x="439203" y="878407"/>
                  </a:cubicBezTo>
                  <a:cubicBezTo>
                    <a:pt x="681700" y="878407"/>
                    <a:pt x="878407" y="681700"/>
                    <a:pt x="878407" y="439203"/>
                  </a:cubicBezTo>
                  <a:cubicBezTo>
                    <a:pt x="878407" y="196706"/>
                    <a:pt x="681808" y="0"/>
                    <a:pt x="439203" y="0"/>
                  </a:cubicBezTo>
                  <a:close/>
                  <a:moveTo>
                    <a:pt x="746624" y="746624"/>
                  </a:moveTo>
                  <a:cubicBezTo>
                    <a:pt x="664502" y="828746"/>
                    <a:pt x="555292" y="874000"/>
                    <a:pt x="439203" y="874000"/>
                  </a:cubicBezTo>
                  <a:cubicBezTo>
                    <a:pt x="323114" y="874000"/>
                    <a:pt x="213905" y="828746"/>
                    <a:pt x="131782" y="746624"/>
                  </a:cubicBezTo>
                  <a:cubicBezTo>
                    <a:pt x="49660" y="664502"/>
                    <a:pt x="4407" y="555292"/>
                    <a:pt x="4407" y="439203"/>
                  </a:cubicBezTo>
                  <a:cubicBezTo>
                    <a:pt x="4407" y="323114"/>
                    <a:pt x="49660" y="213905"/>
                    <a:pt x="131782" y="131782"/>
                  </a:cubicBezTo>
                  <a:cubicBezTo>
                    <a:pt x="213905" y="49660"/>
                    <a:pt x="323114" y="4407"/>
                    <a:pt x="439203" y="4407"/>
                  </a:cubicBezTo>
                  <a:cubicBezTo>
                    <a:pt x="555292" y="4407"/>
                    <a:pt x="664502" y="49660"/>
                    <a:pt x="746624" y="131782"/>
                  </a:cubicBezTo>
                  <a:cubicBezTo>
                    <a:pt x="828746" y="213905"/>
                    <a:pt x="874000" y="323114"/>
                    <a:pt x="874000" y="439203"/>
                  </a:cubicBezTo>
                  <a:cubicBezTo>
                    <a:pt x="874000" y="555292"/>
                    <a:pt x="828746" y="664502"/>
                    <a:pt x="746624" y="746624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8" name="Graphic 2">
            <a:extLst>
              <a:ext uri="{FF2B5EF4-FFF2-40B4-BE49-F238E27FC236}">
                <a16:creationId xmlns:a16="http://schemas.microsoft.com/office/drawing/2014/main" id="{28C8EBEF-DBDF-43A1-88C0-68C2AC9930C3}"/>
              </a:ext>
            </a:extLst>
          </p:cNvPr>
          <p:cNvGrpSpPr/>
          <p:nvPr/>
        </p:nvGrpSpPr>
        <p:grpSpPr>
          <a:xfrm>
            <a:off x="4884697" y="2275340"/>
            <a:ext cx="734155" cy="734155"/>
            <a:chOff x="4884697" y="2275340"/>
            <a:chExt cx="734155" cy="734155"/>
          </a:xfrm>
          <a:solidFill>
            <a:schemeClr val="bg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9A8D7B6-F6D2-4B2C-AF89-BD9F0D1AE8A0}"/>
                </a:ext>
              </a:extLst>
            </p:cNvPr>
            <p:cNvSpPr/>
            <p:nvPr/>
          </p:nvSpPr>
          <p:spPr>
            <a:xfrm>
              <a:off x="4884697" y="2275340"/>
              <a:ext cx="734155" cy="734155"/>
            </a:xfrm>
            <a:custGeom>
              <a:avLst/>
              <a:gdLst>
                <a:gd name="connsiteX0" fmla="*/ 734156 w 734155"/>
                <a:gd name="connsiteY0" fmla="*/ 367078 h 734155"/>
                <a:gd name="connsiteX1" fmla="*/ 367078 w 734155"/>
                <a:gd name="connsiteY1" fmla="*/ 734155 h 734155"/>
                <a:gd name="connsiteX2" fmla="*/ 0 w 734155"/>
                <a:gd name="connsiteY2" fmla="*/ 367078 h 734155"/>
                <a:gd name="connsiteX3" fmla="*/ 367078 w 734155"/>
                <a:gd name="connsiteY3" fmla="*/ 0 h 734155"/>
                <a:gd name="connsiteX4" fmla="*/ 734156 w 734155"/>
                <a:gd name="connsiteY4" fmla="*/ 367078 h 73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155" h="734155">
                  <a:moveTo>
                    <a:pt x="734156" y="367078"/>
                  </a:moveTo>
                  <a:cubicBezTo>
                    <a:pt x="734156" y="569809"/>
                    <a:pt x="569809" y="734155"/>
                    <a:pt x="367078" y="734155"/>
                  </a:cubicBezTo>
                  <a:cubicBezTo>
                    <a:pt x="164346" y="734155"/>
                    <a:pt x="0" y="569809"/>
                    <a:pt x="0" y="367078"/>
                  </a:cubicBezTo>
                  <a:cubicBezTo>
                    <a:pt x="0" y="164346"/>
                    <a:pt x="164346" y="0"/>
                    <a:pt x="367078" y="0"/>
                  </a:cubicBezTo>
                  <a:cubicBezTo>
                    <a:pt x="569809" y="0"/>
                    <a:pt x="734156" y="164346"/>
                    <a:pt x="734156" y="367078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5D10CAC-22F9-48FC-9E0D-A745AB38B22D}"/>
                </a:ext>
              </a:extLst>
            </p:cNvPr>
            <p:cNvSpPr/>
            <p:nvPr/>
          </p:nvSpPr>
          <p:spPr>
            <a:xfrm>
              <a:off x="4884697" y="2275340"/>
              <a:ext cx="734155" cy="734155"/>
            </a:xfrm>
            <a:custGeom>
              <a:avLst/>
              <a:gdLst>
                <a:gd name="connsiteX0" fmla="*/ 367078 w 734155"/>
                <a:gd name="connsiteY0" fmla="*/ 0 h 734155"/>
                <a:gd name="connsiteX1" fmla="*/ 0 w 734155"/>
                <a:gd name="connsiteY1" fmla="*/ 367078 h 734155"/>
                <a:gd name="connsiteX2" fmla="*/ 367078 w 734155"/>
                <a:gd name="connsiteY2" fmla="*/ 734155 h 734155"/>
                <a:gd name="connsiteX3" fmla="*/ 734156 w 734155"/>
                <a:gd name="connsiteY3" fmla="*/ 367078 h 734155"/>
                <a:gd name="connsiteX4" fmla="*/ 367078 w 734155"/>
                <a:gd name="connsiteY4" fmla="*/ 0 h 734155"/>
                <a:gd name="connsiteX5" fmla="*/ 367078 w 734155"/>
                <a:gd name="connsiteY5" fmla="*/ 729641 h 734155"/>
                <a:gd name="connsiteX6" fmla="*/ 4515 w 734155"/>
                <a:gd name="connsiteY6" fmla="*/ 367078 h 734155"/>
                <a:gd name="connsiteX7" fmla="*/ 367078 w 734155"/>
                <a:gd name="connsiteY7" fmla="*/ 4515 h 734155"/>
                <a:gd name="connsiteX8" fmla="*/ 729641 w 734155"/>
                <a:gd name="connsiteY8" fmla="*/ 367078 h 734155"/>
                <a:gd name="connsiteX9" fmla="*/ 367078 w 734155"/>
                <a:gd name="connsiteY9" fmla="*/ 729641 h 73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4155" h="734155">
                  <a:moveTo>
                    <a:pt x="367078" y="0"/>
                  </a:moveTo>
                  <a:cubicBezTo>
                    <a:pt x="164352" y="0"/>
                    <a:pt x="0" y="164352"/>
                    <a:pt x="0" y="367078"/>
                  </a:cubicBezTo>
                  <a:cubicBezTo>
                    <a:pt x="0" y="569803"/>
                    <a:pt x="164352" y="734155"/>
                    <a:pt x="367078" y="734155"/>
                  </a:cubicBezTo>
                  <a:cubicBezTo>
                    <a:pt x="569804" y="734155"/>
                    <a:pt x="734156" y="569803"/>
                    <a:pt x="734156" y="367078"/>
                  </a:cubicBezTo>
                  <a:cubicBezTo>
                    <a:pt x="734156" y="164352"/>
                    <a:pt x="569804" y="0"/>
                    <a:pt x="367078" y="0"/>
                  </a:cubicBezTo>
                  <a:close/>
                  <a:moveTo>
                    <a:pt x="367078" y="729641"/>
                  </a:moveTo>
                  <a:cubicBezTo>
                    <a:pt x="167147" y="729641"/>
                    <a:pt x="4515" y="567009"/>
                    <a:pt x="4515" y="367078"/>
                  </a:cubicBezTo>
                  <a:cubicBezTo>
                    <a:pt x="4515" y="167147"/>
                    <a:pt x="167147" y="4515"/>
                    <a:pt x="367078" y="4515"/>
                  </a:cubicBezTo>
                  <a:cubicBezTo>
                    <a:pt x="567009" y="4515"/>
                    <a:pt x="729641" y="167147"/>
                    <a:pt x="729641" y="367078"/>
                  </a:cubicBezTo>
                  <a:cubicBezTo>
                    <a:pt x="729641" y="567009"/>
                    <a:pt x="567009" y="729641"/>
                    <a:pt x="367078" y="729641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1" name="Graphic 2">
            <a:extLst>
              <a:ext uri="{FF2B5EF4-FFF2-40B4-BE49-F238E27FC236}">
                <a16:creationId xmlns:a16="http://schemas.microsoft.com/office/drawing/2014/main" id="{5BEE0C44-C46F-411B-8DD2-9F6E835FA477}"/>
              </a:ext>
            </a:extLst>
          </p:cNvPr>
          <p:cNvGrpSpPr/>
          <p:nvPr/>
        </p:nvGrpSpPr>
        <p:grpSpPr>
          <a:xfrm>
            <a:off x="5245755" y="4377840"/>
            <a:ext cx="498537" cy="498537"/>
            <a:chOff x="5245755" y="4377840"/>
            <a:chExt cx="498537" cy="498537"/>
          </a:xfrm>
          <a:solidFill>
            <a:schemeClr val="bg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296FA6F-5594-4238-8992-21DFB4493758}"/>
                </a:ext>
              </a:extLst>
            </p:cNvPr>
            <p:cNvSpPr/>
            <p:nvPr/>
          </p:nvSpPr>
          <p:spPr>
            <a:xfrm>
              <a:off x="5245755" y="4377840"/>
              <a:ext cx="498537" cy="498537"/>
            </a:xfrm>
            <a:custGeom>
              <a:avLst/>
              <a:gdLst>
                <a:gd name="connsiteX0" fmla="*/ 498538 w 498537"/>
                <a:gd name="connsiteY0" fmla="*/ 249269 h 498537"/>
                <a:gd name="connsiteX1" fmla="*/ 249269 w 498537"/>
                <a:gd name="connsiteY1" fmla="*/ 498538 h 498537"/>
                <a:gd name="connsiteX2" fmla="*/ 0 w 498537"/>
                <a:gd name="connsiteY2" fmla="*/ 249269 h 498537"/>
                <a:gd name="connsiteX3" fmla="*/ 249269 w 498537"/>
                <a:gd name="connsiteY3" fmla="*/ 0 h 498537"/>
                <a:gd name="connsiteX4" fmla="*/ 498538 w 498537"/>
                <a:gd name="connsiteY4" fmla="*/ 249269 h 49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537" h="498537">
                  <a:moveTo>
                    <a:pt x="498538" y="249269"/>
                  </a:moveTo>
                  <a:cubicBezTo>
                    <a:pt x="498538" y="386936"/>
                    <a:pt x="386936" y="498538"/>
                    <a:pt x="249269" y="498538"/>
                  </a:cubicBezTo>
                  <a:cubicBezTo>
                    <a:pt x="111601" y="498538"/>
                    <a:pt x="0" y="386936"/>
                    <a:pt x="0" y="249269"/>
                  </a:cubicBezTo>
                  <a:cubicBezTo>
                    <a:pt x="0" y="111601"/>
                    <a:pt x="111601" y="0"/>
                    <a:pt x="249269" y="0"/>
                  </a:cubicBezTo>
                  <a:cubicBezTo>
                    <a:pt x="386936" y="0"/>
                    <a:pt x="498538" y="111601"/>
                    <a:pt x="498538" y="249269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24AA8D4-6211-4B66-8C76-C9AD4A29A062}"/>
                </a:ext>
              </a:extLst>
            </p:cNvPr>
            <p:cNvSpPr/>
            <p:nvPr/>
          </p:nvSpPr>
          <p:spPr>
            <a:xfrm>
              <a:off x="5245863" y="4377948"/>
              <a:ext cx="498430" cy="498430"/>
            </a:xfrm>
            <a:custGeom>
              <a:avLst/>
              <a:gdLst>
                <a:gd name="connsiteX0" fmla="*/ 249161 w 498430"/>
                <a:gd name="connsiteY0" fmla="*/ 0 h 498430"/>
                <a:gd name="connsiteX1" fmla="*/ 0 w 498430"/>
                <a:gd name="connsiteY1" fmla="*/ 249269 h 498430"/>
                <a:gd name="connsiteX2" fmla="*/ 249161 w 498430"/>
                <a:gd name="connsiteY2" fmla="*/ 498430 h 498430"/>
                <a:gd name="connsiteX3" fmla="*/ 498430 w 498430"/>
                <a:gd name="connsiteY3" fmla="*/ 249269 h 498430"/>
                <a:gd name="connsiteX4" fmla="*/ 249161 w 498430"/>
                <a:gd name="connsiteY4" fmla="*/ 0 h 498430"/>
                <a:gd name="connsiteX5" fmla="*/ 249161 w 498430"/>
                <a:gd name="connsiteY5" fmla="*/ 493916 h 498430"/>
                <a:gd name="connsiteX6" fmla="*/ 4407 w 498430"/>
                <a:gd name="connsiteY6" fmla="*/ 249161 h 498430"/>
                <a:gd name="connsiteX7" fmla="*/ 249161 w 498430"/>
                <a:gd name="connsiteY7" fmla="*/ 4407 h 498430"/>
                <a:gd name="connsiteX8" fmla="*/ 493916 w 498430"/>
                <a:gd name="connsiteY8" fmla="*/ 249161 h 498430"/>
                <a:gd name="connsiteX9" fmla="*/ 249161 w 498430"/>
                <a:gd name="connsiteY9" fmla="*/ 493916 h 49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8430" h="498430">
                  <a:moveTo>
                    <a:pt x="249161" y="0"/>
                  </a:moveTo>
                  <a:cubicBezTo>
                    <a:pt x="111574" y="0"/>
                    <a:pt x="0" y="111574"/>
                    <a:pt x="0" y="249269"/>
                  </a:cubicBezTo>
                  <a:cubicBezTo>
                    <a:pt x="0" y="386856"/>
                    <a:pt x="111574" y="498430"/>
                    <a:pt x="249161" y="498430"/>
                  </a:cubicBezTo>
                  <a:cubicBezTo>
                    <a:pt x="386748" y="498430"/>
                    <a:pt x="498430" y="386856"/>
                    <a:pt x="498430" y="249269"/>
                  </a:cubicBezTo>
                  <a:cubicBezTo>
                    <a:pt x="498430" y="111574"/>
                    <a:pt x="386856" y="0"/>
                    <a:pt x="249161" y="0"/>
                  </a:cubicBezTo>
                  <a:close/>
                  <a:moveTo>
                    <a:pt x="249161" y="493916"/>
                  </a:moveTo>
                  <a:cubicBezTo>
                    <a:pt x="114262" y="493916"/>
                    <a:pt x="4407" y="384168"/>
                    <a:pt x="4407" y="249161"/>
                  </a:cubicBezTo>
                  <a:cubicBezTo>
                    <a:pt x="4407" y="114262"/>
                    <a:pt x="114154" y="4407"/>
                    <a:pt x="249161" y="4407"/>
                  </a:cubicBezTo>
                  <a:cubicBezTo>
                    <a:pt x="384061" y="4407"/>
                    <a:pt x="493916" y="114154"/>
                    <a:pt x="493916" y="249161"/>
                  </a:cubicBezTo>
                  <a:cubicBezTo>
                    <a:pt x="493916" y="384061"/>
                    <a:pt x="384169" y="493916"/>
                    <a:pt x="249161" y="493916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aphic 2">
            <a:extLst>
              <a:ext uri="{FF2B5EF4-FFF2-40B4-BE49-F238E27FC236}">
                <a16:creationId xmlns:a16="http://schemas.microsoft.com/office/drawing/2014/main" id="{BB3FEDA0-CD0B-4950-BC6A-96D364D62E71}"/>
              </a:ext>
            </a:extLst>
          </p:cNvPr>
          <p:cNvGrpSpPr/>
          <p:nvPr/>
        </p:nvGrpSpPr>
        <p:grpSpPr>
          <a:xfrm>
            <a:off x="6420941" y="4339681"/>
            <a:ext cx="456401" cy="456509"/>
            <a:chOff x="6420941" y="4339681"/>
            <a:chExt cx="456401" cy="456509"/>
          </a:xfrm>
          <a:solidFill>
            <a:schemeClr val="bg1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EE9AE3A-7F0A-426F-B029-055C9C8D73D3}"/>
                </a:ext>
              </a:extLst>
            </p:cNvPr>
            <p:cNvSpPr/>
            <p:nvPr/>
          </p:nvSpPr>
          <p:spPr>
            <a:xfrm>
              <a:off x="6420941" y="4339789"/>
              <a:ext cx="456401" cy="456401"/>
            </a:xfrm>
            <a:custGeom>
              <a:avLst/>
              <a:gdLst>
                <a:gd name="connsiteX0" fmla="*/ 456402 w 456401"/>
                <a:gd name="connsiteY0" fmla="*/ 228201 h 456401"/>
                <a:gd name="connsiteX1" fmla="*/ 228201 w 456401"/>
                <a:gd name="connsiteY1" fmla="*/ 456402 h 456401"/>
                <a:gd name="connsiteX2" fmla="*/ 0 w 456401"/>
                <a:gd name="connsiteY2" fmla="*/ 228201 h 456401"/>
                <a:gd name="connsiteX3" fmla="*/ 228201 w 456401"/>
                <a:gd name="connsiteY3" fmla="*/ 0 h 456401"/>
                <a:gd name="connsiteX4" fmla="*/ 456402 w 456401"/>
                <a:gd name="connsiteY4" fmla="*/ 228201 h 45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401" h="456401">
                  <a:moveTo>
                    <a:pt x="456402" y="228201"/>
                  </a:moveTo>
                  <a:cubicBezTo>
                    <a:pt x="456402" y="354233"/>
                    <a:pt x="354233" y="456402"/>
                    <a:pt x="228201" y="456402"/>
                  </a:cubicBezTo>
                  <a:cubicBezTo>
                    <a:pt x="102169" y="456402"/>
                    <a:pt x="0" y="354233"/>
                    <a:pt x="0" y="228201"/>
                  </a:cubicBezTo>
                  <a:cubicBezTo>
                    <a:pt x="0" y="102169"/>
                    <a:pt x="102169" y="0"/>
                    <a:pt x="228201" y="0"/>
                  </a:cubicBezTo>
                  <a:cubicBezTo>
                    <a:pt x="354233" y="0"/>
                    <a:pt x="456402" y="102169"/>
                    <a:pt x="456402" y="228201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BC456B5-70EE-4B92-8260-97039C199E5B}"/>
                </a:ext>
              </a:extLst>
            </p:cNvPr>
            <p:cNvSpPr/>
            <p:nvPr/>
          </p:nvSpPr>
          <p:spPr>
            <a:xfrm>
              <a:off x="6420941" y="4339681"/>
              <a:ext cx="456401" cy="456401"/>
            </a:xfrm>
            <a:custGeom>
              <a:avLst/>
              <a:gdLst>
                <a:gd name="connsiteX0" fmla="*/ 228201 w 456401"/>
                <a:gd name="connsiteY0" fmla="*/ 0 h 456401"/>
                <a:gd name="connsiteX1" fmla="*/ 0 w 456401"/>
                <a:gd name="connsiteY1" fmla="*/ 228201 h 456401"/>
                <a:gd name="connsiteX2" fmla="*/ 228201 w 456401"/>
                <a:gd name="connsiteY2" fmla="*/ 456402 h 456401"/>
                <a:gd name="connsiteX3" fmla="*/ 456402 w 456401"/>
                <a:gd name="connsiteY3" fmla="*/ 228201 h 456401"/>
                <a:gd name="connsiteX4" fmla="*/ 228201 w 456401"/>
                <a:gd name="connsiteY4" fmla="*/ 0 h 456401"/>
                <a:gd name="connsiteX5" fmla="*/ 228201 w 456401"/>
                <a:gd name="connsiteY5" fmla="*/ 451994 h 456401"/>
                <a:gd name="connsiteX6" fmla="*/ 4515 w 456401"/>
                <a:gd name="connsiteY6" fmla="*/ 228308 h 456401"/>
                <a:gd name="connsiteX7" fmla="*/ 228201 w 456401"/>
                <a:gd name="connsiteY7" fmla="*/ 4622 h 456401"/>
                <a:gd name="connsiteX8" fmla="*/ 451887 w 456401"/>
                <a:gd name="connsiteY8" fmla="*/ 228308 h 456401"/>
                <a:gd name="connsiteX9" fmla="*/ 228201 w 456401"/>
                <a:gd name="connsiteY9" fmla="*/ 451994 h 45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6401" h="456401">
                  <a:moveTo>
                    <a:pt x="228201" y="0"/>
                  </a:moveTo>
                  <a:cubicBezTo>
                    <a:pt x="102115" y="0"/>
                    <a:pt x="0" y="102223"/>
                    <a:pt x="0" y="228201"/>
                  </a:cubicBezTo>
                  <a:cubicBezTo>
                    <a:pt x="0" y="354286"/>
                    <a:pt x="102223" y="456402"/>
                    <a:pt x="228201" y="456402"/>
                  </a:cubicBezTo>
                  <a:cubicBezTo>
                    <a:pt x="354287" y="456402"/>
                    <a:pt x="456402" y="354179"/>
                    <a:pt x="456402" y="228201"/>
                  </a:cubicBezTo>
                  <a:cubicBezTo>
                    <a:pt x="456402" y="102223"/>
                    <a:pt x="354179" y="0"/>
                    <a:pt x="228201" y="0"/>
                  </a:cubicBezTo>
                  <a:close/>
                  <a:moveTo>
                    <a:pt x="228201" y="451994"/>
                  </a:moveTo>
                  <a:cubicBezTo>
                    <a:pt x="104803" y="451994"/>
                    <a:pt x="4515" y="351599"/>
                    <a:pt x="4515" y="228308"/>
                  </a:cubicBezTo>
                  <a:cubicBezTo>
                    <a:pt x="4515" y="104910"/>
                    <a:pt x="104910" y="4622"/>
                    <a:pt x="228201" y="4622"/>
                  </a:cubicBezTo>
                  <a:cubicBezTo>
                    <a:pt x="351599" y="4622"/>
                    <a:pt x="451887" y="105018"/>
                    <a:pt x="451887" y="228308"/>
                  </a:cubicBezTo>
                  <a:cubicBezTo>
                    <a:pt x="451887" y="351599"/>
                    <a:pt x="351492" y="451994"/>
                    <a:pt x="228201" y="451994"/>
                  </a:cubicBezTo>
                  <a:close/>
                </a:path>
              </a:pathLst>
            </a:custGeom>
            <a:grpFill/>
            <a:ln w="10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B7CC40-912D-4028-A3AA-39E64EFCD4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Ten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136809-A9F4-4574-90E9-7188FC644C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1099CE8-053A-45D0-8927-092105019ADC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64CC5C-30A0-4CF5-B006-D94C6C14E30F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4D780EC-F6B1-4853-A8DA-109266CFA6C3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FFE9DD3-1018-426A-A2D3-3DE16A3EF0E9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47A3D19-2869-4E11-959B-31446D867B08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333088A-F7BF-40E1-88F4-274DC2E8D936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67A87ACA-6BBF-4787-AA15-243033C0320F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4F28A80-D8B3-4A2E-96B3-3A6F40A5136F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0A02731-48C2-480D-8D05-0AF492FDABAB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01AAA6-9C59-47AD-A6C9-7522EAA6416E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F15B200-54E0-4305-A6F0-737F2B49D725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4825F1A-81D0-42E1-AE67-0A0F2173A7C0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1EB9AA6-7A07-4F8E-9BAE-DDB6B8C1CAE7}"/>
              </a:ext>
            </a:extLst>
          </p:cNvPr>
          <p:cNvSpPr txBox="1"/>
          <p:nvPr/>
        </p:nvSpPr>
        <p:spPr>
          <a:xfrm flipH="1">
            <a:off x="830697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A2CB66-AA21-47D3-ABEC-CA7C08F22765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C0EF932-5BD2-497F-B7F1-9ADB1ED9CFB7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ACA2E4CF-A677-46AD-A9AD-ADE6C6B16E3A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5C803A72-24A1-46DC-86CB-06A9366ACF1C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EEABD715-CEE1-4570-BA29-21E8DC056ECD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7E1D164-1D7F-43F9-BE64-8206AABAAE99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BABF57CF-C00D-4512-B40A-784BC605D381}"/>
              </a:ext>
            </a:extLst>
          </p:cNvPr>
          <p:cNvSpPr/>
          <p:nvPr/>
        </p:nvSpPr>
        <p:spPr>
          <a:xfrm flipH="1">
            <a:off x="11039085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0DFF4E7E-7BD8-4506-B0BB-DFA04BB2B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2766" y="4110990"/>
            <a:ext cx="294964" cy="294964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8F16224-5ADE-48DB-839F-F8E10FD5E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7132" y="4504473"/>
            <a:ext cx="153708" cy="153708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5201DDB6-5DEE-4E83-951C-3917B2090E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02250" y="3401463"/>
            <a:ext cx="228600" cy="22860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33A2434E-C0CB-497B-8698-8CD2AFF979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04222" y="2787869"/>
            <a:ext cx="175598" cy="175598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40BDD57D-B1B1-40EE-ADEC-88DFF3DC27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09435" y="4541520"/>
            <a:ext cx="171176" cy="171176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9FFB5D5B-FBB1-4E99-8A6D-D1B97251C4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56209" y="4117444"/>
            <a:ext cx="282056" cy="282056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14813DDB-01E6-4C24-A59C-92CE3E1A56C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49202" y="5101280"/>
            <a:ext cx="289078" cy="289078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46FFD516-4DC2-49A2-9673-243D3A5016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29821" y="2283962"/>
            <a:ext cx="309524" cy="309524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E5726EF9-7AF7-4E9B-9CB8-E71C891510C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30984" y="2510790"/>
            <a:ext cx="244310" cy="24431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957CB9FF-2763-4F3F-BE4C-51D5B5FCB37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899492" y="3337945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56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BC9A868-DB65-4B1C-AC37-DCE750A96DE7}"/>
              </a:ext>
            </a:extLst>
          </p:cNvPr>
          <p:cNvGrpSpPr/>
          <p:nvPr/>
        </p:nvGrpSpPr>
        <p:grpSpPr>
          <a:xfrm>
            <a:off x="4322128" y="2266419"/>
            <a:ext cx="3547744" cy="3603858"/>
            <a:chOff x="2729824" y="662645"/>
            <a:chExt cx="6438232" cy="6540064"/>
          </a:xfrm>
        </p:grpSpPr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73CE3F2B-68F0-43FC-8C17-DAA53ED2F94E}"/>
                </a:ext>
              </a:extLst>
            </p:cNvPr>
            <p:cNvSpPr/>
            <p:nvPr/>
          </p:nvSpPr>
          <p:spPr>
            <a:xfrm rot="1800000">
              <a:off x="4039930" y="686241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BAE4AB30-4A03-4F76-A9A6-BDEBB919729D}"/>
                </a:ext>
              </a:extLst>
            </p:cNvPr>
            <p:cNvSpPr/>
            <p:nvPr/>
          </p:nvSpPr>
          <p:spPr>
            <a:xfrm rot="21226604">
              <a:off x="2796071" y="1742407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A0E97693-85EA-4F42-BA5E-18EFB527D927}"/>
                </a:ext>
              </a:extLst>
            </p:cNvPr>
            <p:cNvSpPr/>
            <p:nvPr/>
          </p:nvSpPr>
          <p:spPr>
            <a:xfrm rot="18611892">
              <a:off x="2535557" y="3317716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F8AAC3CF-4253-4EE4-8F4E-1DE6D51D7AF1}"/>
                </a:ext>
              </a:extLst>
            </p:cNvPr>
            <p:cNvSpPr/>
            <p:nvPr/>
          </p:nvSpPr>
          <p:spPr>
            <a:xfrm rot="16448715">
              <a:off x="3361274" y="4666916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1428618E-8C31-4BB3-8E32-C80F1B11B729}"/>
                </a:ext>
              </a:extLst>
            </p:cNvPr>
            <p:cNvSpPr/>
            <p:nvPr/>
          </p:nvSpPr>
          <p:spPr>
            <a:xfrm rot="14051688">
              <a:off x="4904133" y="5244684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8DB4774F-6242-46C8-BB6E-4E0126F89040}"/>
                </a:ext>
              </a:extLst>
            </p:cNvPr>
            <p:cNvSpPr/>
            <p:nvPr/>
          </p:nvSpPr>
          <p:spPr>
            <a:xfrm rot="19800000" flipH="1">
              <a:off x="5785291" y="662645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7E51804E-317C-4BD4-A6C3-6F06FC97F08E}"/>
                </a:ext>
              </a:extLst>
            </p:cNvPr>
            <p:cNvSpPr/>
            <p:nvPr/>
          </p:nvSpPr>
          <p:spPr>
            <a:xfrm rot="373396" flipH="1">
              <a:off x="7015764" y="1735071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id="{BF18A875-34F0-421A-9CDA-068BD6573484}"/>
                </a:ext>
              </a:extLst>
            </p:cNvPr>
            <p:cNvSpPr/>
            <p:nvPr/>
          </p:nvSpPr>
          <p:spPr>
            <a:xfrm rot="2988108" flipH="1">
              <a:off x="7195918" y="3275743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2F933A5A-636E-4947-8349-CFDB319FE5D5}"/>
                </a:ext>
              </a:extLst>
            </p:cNvPr>
            <p:cNvSpPr/>
            <p:nvPr/>
          </p:nvSpPr>
          <p:spPr>
            <a:xfrm rot="5151285" flipH="1">
              <a:off x="6373657" y="4708889"/>
              <a:ext cx="2152292" cy="1763758"/>
            </a:xfrm>
            <a:custGeom>
              <a:avLst/>
              <a:gdLst>
                <a:gd name="connsiteX0" fmla="*/ 717317 w 2821494"/>
                <a:gd name="connsiteY0" fmla="*/ 25 h 1539967"/>
                <a:gd name="connsiteX1" fmla="*/ 765207 w 2821494"/>
                <a:gd name="connsiteY1" fmla="*/ 6464 h 1539967"/>
                <a:gd name="connsiteX2" fmla="*/ 1870208 w 2821494"/>
                <a:gd name="connsiteY2" fmla="*/ 356032 h 1539967"/>
                <a:gd name="connsiteX3" fmla="*/ 2821494 w 2821494"/>
                <a:gd name="connsiteY3" fmla="*/ 657734 h 1539967"/>
                <a:gd name="connsiteX4" fmla="*/ 1655156 w 2821494"/>
                <a:gd name="connsiteY4" fmla="*/ 1521988 h 1539967"/>
                <a:gd name="connsiteX5" fmla="*/ 1510073 w 2821494"/>
                <a:gd name="connsiteY5" fmla="*/ 1521979 h 1539967"/>
                <a:gd name="connsiteX6" fmla="*/ 1241901 w 2821494"/>
                <a:gd name="connsiteY6" fmla="*/ 1369691 h 1539967"/>
                <a:gd name="connsiteX7" fmla="*/ 118502 w 2821494"/>
                <a:gd name="connsiteY7" fmla="*/ 717027 h 1539967"/>
                <a:gd name="connsiteX8" fmla="*/ 101570 w 2821494"/>
                <a:gd name="connsiteY8" fmla="*/ 403781 h 1539967"/>
                <a:gd name="connsiteX9" fmla="*/ 572178 w 2821494"/>
                <a:gd name="connsiteY9" fmla="*/ 51408 h 1539967"/>
                <a:gd name="connsiteX10" fmla="*/ 717317 w 2821494"/>
                <a:gd name="connsiteY10" fmla="*/ 25 h 1539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1494" h="1539967">
                  <a:moveTo>
                    <a:pt x="717317" y="25"/>
                  </a:moveTo>
                  <a:cubicBezTo>
                    <a:pt x="734115" y="-246"/>
                    <a:pt x="750344" y="1750"/>
                    <a:pt x="765207" y="6464"/>
                  </a:cubicBezTo>
                  <a:cubicBezTo>
                    <a:pt x="1132093" y="121053"/>
                    <a:pt x="1498979" y="235642"/>
                    <a:pt x="1870208" y="356032"/>
                  </a:cubicBezTo>
                  <a:cubicBezTo>
                    <a:pt x="2187792" y="453216"/>
                    <a:pt x="2499566" y="554750"/>
                    <a:pt x="2821494" y="657734"/>
                  </a:cubicBezTo>
                  <a:cubicBezTo>
                    <a:pt x="2414796" y="962254"/>
                    <a:pt x="2037148" y="1245022"/>
                    <a:pt x="1655156" y="1521988"/>
                  </a:cubicBezTo>
                  <a:cubicBezTo>
                    <a:pt x="1620296" y="1548090"/>
                    <a:pt x="1553564" y="1543735"/>
                    <a:pt x="1510073" y="1521979"/>
                  </a:cubicBezTo>
                  <a:cubicBezTo>
                    <a:pt x="1418745" y="1472667"/>
                    <a:pt x="1333228" y="1419004"/>
                    <a:pt x="1241901" y="1369691"/>
                  </a:cubicBezTo>
                  <a:cubicBezTo>
                    <a:pt x="863561" y="1155037"/>
                    <a:pt x="491032" y="936032"/>
                    <a:pt x="118502" y="717027"/>
                  </a:cubicBezTo>
                  <a:cubicBezTo>
                    <a:pt x="-35158" y="632906"/>
                    <a:pt x="-37869" y="508187"/>
                    <a:pt x="101570" y="403781"/>
                  </a:cubicBezTo>
                  <a:cubicBezTo>
                    <a:pt x="254096" y="280522"/>
                    <a:pt x="410965" y="163065"/>
                    <a:pt x="572178" y="51408"/>
                  </a:cubicBezTo>
                  <a:cubicBezTo>
                    <a:pt x="611395" y="22044"/>
                    <a:pt x="666922" y="838"/>
                    <a:pt x="717317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E9EE437-6529-4719-9444-A1B58F23A33E}"/>
                </a:ext>
              </a:extLst>
            </p:cNvPr>
            <p:cNvSpPr/>
            <p:nvPr/>
          </p:nvSpPr>
          <p:spPr>
            <a:xfrm>
              <a:off x="4079767" y="1859931"/>
              <a:ext cx="3769469" cy="3769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40FF0F1-A864-4E0B-8F09-5B7864FB8177}"/>
                </a:ext>
              </a:extLst>
            </p:cNvPr>
            <p:cNvSpPr/>
            <p:nvPr/>
          </p:nvSpPr>
          <p:spPr>
            <a:xfrm>
              <a:off x="4441314" y="2229883"/>
              <a:ext cx="3045924" cy="30459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F4BB6563-7223-4813-9809-944355ABD2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Nine Point Infographic</a:t>
            </a:r>
            <a:endParaRPr lang="en-ID" dirty="0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E608C5A8-3015-4253-8D4F-4E82B64DED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E7E471-C762-4D17-8630-A4877A688C5F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F185BE-1ABE-4FE5-97AF-3368606B9B8B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10B903-6301-4EB3-A6EB-A3DF7124CA9F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26675D-13B7-4231-9CDD-E0096252D36C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0082E1-915F-4094-AC88-0AE858DD1627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E213FA7-24B7-4DA6-BD58-FAF59B4DF25B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341228F-02AC-4A47-B036-A71AD88A9EEC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DE8D5A9-F1E0-4D56-9B1A-1DC0BA54A6ED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1DB4038-5344-42E8-96AF-F4E9C8F42BB7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BA54448-40CD-46AC-A54B-CB4610752495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F1BBC9-546E-4D53-8ABE-0E70C126A3A6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74B7A90-F5A3-4A72-A2EC-F807501D7F4B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174058B-4A86-4E2C-A4ED-C878FCBBAED0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4A0ABE-63E4-425F-9C5B-CA387B5E9A98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7500710-3680-458D-AC28-49FB461B7275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45EC2C1-8996-42A8-8DF4-ECA2BDF9EA99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0DEB470-7524-4C9D-BAE1-D20FE27A3097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6D567FF-43CF-42EC-AF67-D17402960A44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EF62EBFC-B2AC-43A0-ACF5-904971CF6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2966" y="3235795"/>
            <a:ext cx="210018" cy="210018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27D33E01-339A-40F8-8C93-033E6DD25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4077" y="2595597"/>
            <a:ext cx="210018" cy="210018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9D42AEB7-15FD-44AB-90B2-263139D76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93113" y="4131388"/>
            <a:ext cx="210018" cy="210018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6311C1D-BB5B-4550-8569-C1249CAB4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03020" y="4958898"/>
            <a:ext cx="210018" cy="210018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F0984C8-3398-4F2A-8D91-5BEAB82476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08260" y="5347568"/>
            <a:ext cx="210018" cy="21001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497D2857-E087-4797-8CF2-1FABA61B15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87136" y="4988982"/>
            <a:ext cx="210018" cy="210018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1832D453-5B4A-4CD8-A8E3-59B8112E6F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09515" y="4120790"/>
            <a:ext cx="210018" cy="210018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C17822ED-83E3-454C-83F7-41CBBE28A3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18221" y="3235795"/>
            <a:ext cx="210018" cy="210018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9365F028-6F29-4E44-B722-B3D1AB5F296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499339" y="2595597"/>
            <a:ext cx="210018" cy="21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69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7D00AC2-CF2B-4AA6-BB59-2C95EDE31123}"/>
              </a:ext>
            </a:extLst>
          </p:cNvPr>
          <p:cNvSpPr/>
          <p:nvPr/>
        </p:nvSpPr>
        <p:spPr>
          <a:xfrm>
            <a:off x="5349334" y="3149504"/>
            <a:ext cx="1489710" cy="1489709"/>
          </a:xfrm>
          <a:custGeom>
            <a:avLst/>
            <a:gdLst>
              <a:gd name="connsiteX0" fmla="*/ 1489710 w 1489710"/>
              <a:gd name="connsiteY0" fmla="*/ 744855 h 1489709"/>
              <a:gd name="connsiteX1" fmla="*/ 744855 w 1489710"/>
              <a:gd name="connsiteY1" fmla="*/ 1489710 h 1489709"/>
              <a:gd name="connsiteX2" fmla="*/ 0 w 1489710"/>
              <a:gd name="connsiteY2" fmla="*/ 744855 h 1489709"/>
              <a:gd name="connsiteX3" fmla="*/ 744855 w 1489710"/>
              <a:gd name="connsiteY3" fmla="*/ 0 h 1489709"/>
              <a:gd name="connsiteX4" fmla="*/ 1489710 w 1489710"/>
              <a:gd name="connsiteY4" fmla="*/ 744855 h 1489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9710" h="1489709">
                <a:moveTo>
                  <a:pt x="1489710" y="744855"/>
                </a:moveTo>
                <a:cubicBezTo>
                  <a:pt x="1489710" y="1156240"/>
                  <a:pt x="1156240" y="1489710"/>
                  <a:pt x="744855" y="1489710"/>
                </a:cubicBezTo>
                <a:cubicBezTo>
                  <a:pt x="333470" y="1489710"/>
                  <a:pt x="0" y="1156240"/>
                  <a:pt x="0" y="744855"/>
                </a:cubicBezTo>
                <a:cubicBezTo>
                  <a:pt x="0" y="333470"/>
                  <a:pt x="333470" y="0"/>
                  <a:pt x="744855" y="0"/>
                </a:cubicBezTo>
                <a:cubicBezTo>
                  <a:pt x="1156240" y="0"/>
                  <a:pt x="1489710" y="333470"/>
                  <a:pt x="1489710" y="744855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2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81FAC3B-4DC0-420E-9EA1-D9789E754967}"/>
              </a:ext>
            </a:extLst>
          </p:cNvPr>
          <p:cNvSpPr/>
          <p:nvPr/>
        </p:nvSpPr>
        <p:spPr>
          <a:xfrm>
            <a:off x="4357877" y="2158047"/>
            <a:ext cx="3472433" cy="3472433"/>
          </a:xfrm>
          <a:custGeom>
            <a:avLst/>
            <a:gdLst>
              <a:gd name="connsiteX0" fmla="*/ 1736312 w 3472433"/>
              <a:gd name="connsiteY0" fmla="*/ 0 h 3472433"/>
              <a:gd name="connsiteX1" fmla="*/ 0 w 3472433"/>
              <a:gd name="connsiteY1" fmla="*/ 1736217 h 3472433"/>
              <a:gd name="connsiteX2" fmla="*/ 1736217 w 3472433"/>
              <a:gd name="connsiteY2" fmla="*/ 3472434 h 3472433"/>
              <a:gd name="connsiteX3" fmla="*/ 3472434 w 3472433"/>
              <a:gd name="connsiteY3" fmla="*/ 1736217 h 3472433"/>
              <a:gd name="connsiteX4" fmla="*/ 1736312 w 3472433"/>
              <a:gd name="connsiteY4" fmla="*/ 0 h 3472433"/>
              <a:gd name="connsiteX5" fmla="*/ 1736312 w 3472433"/>
              <a:gd name="connsiteY5" fmla="*/ 2625757 h 3472433"/>
              <a:gd name="connsiteX6" fmla="*/ 846773 w 3472433"/>
              <a:gd name="connsiteY6" fmla="*/ 1736217 h 3472433"/>
              <a:gd name="connsiteX7" fmla="*/ 1736312 w 3472433"/>
              <a:gd name="connsiteY7" fmla="*/ 846677 h 3472433"/>
              <a:gd name="connsiteX8" fmla="*/ 2625852 w 3472433"/>
              <a:gd name="connsiteY8" fmla="*/ 1736217 h 3472433"/>
              <a:gd name="connsiteX9" fmla="*/ 1736312 w 3472433"/>
              <a:gd name="connsiteY9" fmla="*/ 2625757 h 347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2433" h="3472433">
                <a:moveTo>
                  <a:pt x="1736312" y="0"/>
                </a:moveTo>
                <a:cubicBezTo>
                  <a:pt x="777335" y="0"/>
                  <a:pt x="0" y="777335"/>
                  <a:pt x="0" y="1736217"/>
                </a:cubicBezTo>
                <a:cubicBezTo>
                  <a:pt x="0" y="2695099"/>
                  <a:pt x="777335" y="3472434"/>
                  <a:pt x="1736217" y="3472434"/>
                </a:cubicBezTo>
                <a:cubicBezTo>
                  <a:pt x="2695099" y="3472434"/>
                  <a:pt x="3472434" y="2695099"/>
                  <a:pt x="3472434" y="1736217"/>
                </a:cubicBezTo>
                <a:cubicBezTo>
                  <a:pt x="3472529" y="777335"/>
                  <a:pt x="2695194" y="0"/>
                  <a:pt x="1736312" y="0"/>
                </a:cubicBezTo>
                <a:close/>
                <a:moveTo>
                  <a:pt x="1736312" y="2625757"/>
                </a:moveTo>
                <a:cubicBezTo>
                  <a:pt x="1245013" y="2625757"/>
                  <a:pt x="846773" y="2227517"/>
                  <a:pt x="846773" y="1736217"/>
                </a:cubicBezTo>
                <a:cubicBezTo>
                  <a:pt x="846773" y="1244918"/>
                  <a:pt x="1245013" y="846677"/>
                  <a:pt x="1736312" y="846677"/>
                </a:cubicBezTo>
                <a:cubicBezTo>
                  <a:pt x="2227612" y="846677"/>
                  <a:pt x="2625852" y="1244918"/>
                  <a:pt x="2625852" y="1736217"/>
                </a:cubicBezTo>
                <a:cubicBezTo>
                  <a:pt x="2625757" y="2227517"/>
                  <a:pt x="2227517" y="2625757"/>
                  <a:pt x="1736312" y="2625757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2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70E392D-AEAF-486C-BCAD-218FEAA32B7F}"/>
              </a:ext>
            </a:extLst>
          </p:cNvPr>
          <p:cNvSpPr/>
          <p:nvPr/>
        </p:nvSpPr>
        <p:spPr>
          <a:xfrm>
            <a:off x="5525166" y="2158047"/>
            <a:ext cx="1138047" cy="854011"/>
          </a:xfrm>
          <a:custGeom>
            <a:avLst/>
            <a:gdLst>
              <a:gd name="connsiteX0" fmla="*/ 454533 w 1138047"/>
              <a:gd name="connsiteY0" fmla="*/ 854012 h 854011"/>
              <a:gd name="connsiteX1" fmla="*/ 569024 w 1138047"/>
              <a:gd name="connsiteY1" fmla="*/ 846677 h 854011"/>
              <a:gd name="connsiteX2" fmla="*/ 683514 w 1138047"/>
              <a:gd name="connsiteY2" fmla="*/ 854012 h 854011"/>
              <a:gd name="connsiteX3" fmla="*/ 1138047 w 1138047"/>
              <a:gd name="connsiteY3" fmla="*/ 95536 h 854011"/>
              <a:gd name="connsiteX4" fmla="*/ 569024 w 1138047"/>
              <a:gd name="connsiteY4" fmla="*/ 0 h 854011"/>
              <a:gd name="connsiteX5" fmla="*/ 0 w 1138047"/>
              <a:gd name="connsiteY5" fmla="*/ 95536 h 854011"/>
              <a:gd name="connsiteX6" fmla="*/ 454533 w 1138047"/>
              <a:gd name="connsiteY6" fmla="*/ 854012 h 85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047" h="854011">
                <a:moveTo>
                  <a:pt x="454533" y="854012"/>
                </a:moveTo>
                <a:cubicBezTo>
                  <a:pt x="491966" y="849154"/>
                  <a:pt x="530257" y="846677"/>
                  <a:pt x="569024" y="846677"/>
                </a:cubicBezTo>
                <a:cubicBezTo>
                  <a:pt x="607790" y="846677"/>
                  <a:pt x="645986" y="849154"/>
                  <a:pt x="683514" y="854012"/>
                </a:cubicBezTo>
                <a:lnTo>
                  <a:pt x="1138047" y="95536"/>
                </a:lnTo>
                <a:cubicBezTo>
                  <a:pt x="959739" y="33719"/>
                  <a:pt x="768286" y="0"/>
                  <a:pt x="569024" y="0"/>
                </a:cubicBezTo>
                <a:cubicBezTo>
                  <a:pt x="369761" y="0"/>
                  <a:pt x="178308" y="33719"/>
                  <a:pt x="0" y="95536"/>
                </a:cubicBezTo>
                <a:lnTo>
                  <a:pt x="454533" y="85401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E6BE5EF-D54A-4F76-B318-218A3E8A0399}"/>
              </a:ext>
            </a:extLst>
          </p:cNvPr>
          <p:cNvSpPr/>
          <p:nvPr/>
        </p:nvSpPr>
        <p:spPr>
          <a:xfrm>
            <a:off x="4603622" y="2271680"/>
            <a:ext cx="1011078" cy="1020413"/>
          </a:xfrm>
          <a:custGeom>
            <a:avLst/>
            <a:gdLst>
              <a:gd name="connsiteX0" fmla="*/ 835724 w 1011078"/>
              <a:gd name="connsiteY0" fmla="*/ 1020413 h 1020413"/>
              <a:gd name="connsiteX1" fmla="*/ 918686 w 1011078"/>
              <a:gd name="connsiteY1" fmla="*/ 941261 h 1020413"/>
              <a:gd name="connsiteX2" fmla="*/ 1011079 w 1011078"/>
              <a:gd name="connsiteY2" fmla="*/ 873252 h 1020413"/>
              <a:gd name="connsiteX3" fmla="*/ 871728 w 1011078"/>
              <a:gd name="connsiteY3" fmla="*/ 0 h 1020413"/>
              <a:gd name="connsiteX4" fmla="*/ 374523 w 1011078"/>
              <a:gd name="connsiteY4" fmla="*/ 292608 h 1020413"/>
              <a:gd name="connsiteX5" fmla="*/ 0 w 1011078"/>
              <a:gd name="connsiteY5" fmla="*/ 731520 h 1020413"/>
              <a:gd name="connsiteX6" fmla="*/ 835724 w 1011078"/>
              <a:gd name="connsiteY6" fmla="*/ 1020413 h 102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078" h="1020413">
                <a:moveTo>
                  <a:pt x="835724" y="1020413"/>
                </a:moveTo>
                <a:cubicBezTo>
                  <a:pt x="861346" y="992600"/>
                  <a:pt x="888968" y="966121"/>
                  <a:pt x="918686" y="941261"/>
                </a:cubicBezTo>
                <a:cubicBezTo>
                  <a:pt x="948404" y="916305"/>
                  <a:pt x="979265" y="893636"/>
                  <a:pt x="1011079" y="873252"/>
                </a:cubicBezTo>
                <a:lnTo>
                  <a:pt x="871728" y="0"/>
                </a:lnTo>
                <a:cubicBezTo>
                  <a:pt x="695515" y="67246"/>
                  <a:pt x="527209" y="164497"/>
                  <a:pt x="374523" y="292608"/>
                </a:cubicBezTo>
                <a:cubicBezTo>
                  <a:pt x="221837" y="420719"/>
                  <a:pt x="96869" y="569500"/>
                  <a:pt x="0" y="731520"/>
                </a:cubicBezTo>
                <a:lnTo>
                  <a:pt x="835724" y="1020413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5A81D3A-8FD8-482B-809F-E3ED9CCE80DF}"/>
              </a:ext>
            </a:extLst>
          </p:cNvPr>
          <p:cNvSpPr/>
          <p:nvPr/>
        </p:nvSpPr>
        <p:spPr>
          <a:xfrm>
            <a:off x="4357664" y="3049015"/>
            <a:ext cx="887561" cy="1120711"/>
          </a:xfrm>
          <a:custGeom>
            <a:avLst/>
            <a:gdLst>
              <a:gd name="connsiteX0" fmla="*/ 847843 w 887561"/>
              <a:gd name="connsiteY0" fmla="*/ 804767 h 1120711"/>
              <a:gd name="connsiteX1" fmla="*/ 860511 w 887561"/>
              <a:gd name="connsiteY1" fmla="*/ 690753 h 1120711"/>
              <a:gd name="connsiteX2" fmla="*/ 887562 w 887561"/>
              <a:gd name="connsiteY2" fmla="*/ 579311 h 1120711"/>
              <a:gd name="connsiteX3" fmla="*/ 219478 w 887561"/>
              <a:gd name="connsiteY3" fmla="*/ 0 h 1120711"/>
              <a:gd name="connsiteX4" fmla="*/ 26597 w 887561"/>
              <a:gd name="connsiteY4" fmla="*/ 543782 h 1120711"/>
              <a:gd name="connsiteX5" fmla="*/ 21835 w 887561"/>
              <a:gd name="connsiteY5" fmla="*/ 1120712 h 1120711"/>
              <a:gd name="connsiteX6" fmla="*/ 847843 w 887561"/>
              <a:gd name="connsiteY6" fmla="*/ 804767 h 112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7561" h="1120711">
                <a:moveTo>
                  <a:pt x="847843" y="804767"/>
                </a:moveTo>
                <a:cubicBezTo>
                  <a:pt x="849652" y="767048"/>
                  <a:pt x="853748" y="728948"/>
                  <a:pt x="860511" y="690753"/>
                </a:cubicBezTo>
                <a:cubicBezTo>
                  <a:pt x="867274" y="652558"/>
                  <a:pt x="876322" y="615410"/>
                  <a:pt x="887562" y="579311"/>
                </a:cubicBezTo>
                <a:lnTo>
                  <a:pt x="219478" y="0"/>
                </a:lnTo>
                <a:cubicBezTo>
                  <a:pt x="127657" y="164878"/>
                  <a:pt x="61268" y="347472"/>
                  <a:pt x="26597" y="543782"/>
                </a:cubicBezTo>
                <a:cubicBezTo>
                  <a:pt x="-7979" y="740093"/>
                  <a:pt x="-8074" y="934403"/>
                  <a:pt x="21835" y="1120712"/>
                </a:cubicBezTo>
                <a:lnTo>
                  <a:pt x="847843" y="804767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771C521-B83C-4ADE-92C9-6BF9DD48019F}"/>
              </a:ext>
            </a:extLst>
          </p:cNvPr>
          <p:cNvSpPr/>
          <p:nvPr/>
        </p:nvSpPr>
        <p:spPr>
          <a:xfrm>
            <a:off x="4388738" y="4221923"/>
            <a:ext cx="998600" cy="985456"/>
          </a:xfrm>
          <a:custGeom>
            <a:avLst/>
            <a:gdLst>
              <a:gd name="connsiteX0" fmla="*/ 998601 w 998600"/>
              <a:gd name="connsiteY0" fmla="*/ 212598 h 985456"/>
              <a:gd name="connsiteX1" fmla="*/ 935069 w 998600"/>
              <a:gd name="connsiteY1" fmla="*/ 117158 h 985456"/>
              <a:gd name="connsiteX2" fmla="*/ 884206 w 998600"/>
              <a:gd name="connsiteY2" fmla="*/ 14383 h 985456"/>
              <a:gd name="connsiteX3" fmla="*/ 0 w 998600"/>
              <a:gd name="connsiteY3" fmla="*/ 0 h 985456"/>
              <a:gd name="connsiteX4" fmla="*/ 201835 w 998600"/>
              <a:gd name="connsiteY4" fmla="*/ 540449 h 985456"/>
              <a:gd name="connsiteX5" fmla="*/ 569024 w 998600"/>
              <a:gd name="connsiteY5" fmla="*/ 985457 h 985456"/>
              <a:gd name="connsiteX6" fmla="*/ 998601 w 998600"/>
              <a:gd name="connsiteY6" fmla="*/ 212598 h 98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600" h="985456">
                <a:moveTo>
                  <a:pt x="998601" y="212598"/>
                </a:moveTo>
                <a:cubicBezTo>
                  <a:pt x="975646" y="182594"/>
                  <a:pt x="954405" y="150686"/>
                  <a:pt x="935069" y="117158"/>
                </a:cubicBezTo>
                <a:cubicBezTo>
                  <a:pt x="915638" y="83630"/>
                  <a:pt x="898779" y="49244"/>
                  <a:pt x="884206" y="14383"/>
                </a:cubicBezTo>
                <a:lnTo>
                  <a:pt x="0" y="0"/>
                </a:lnTo>
                <a:cubicBezTo>
                  <a:pt x="35624" y="185261"/>
                  <a:pt x="102108" y="367856"/>
                  <a:pt x="201835" y="540449"/>
                </a:cubicBezTo>
                <a:cubicBezTo>
                  <a:pt x="301466" y="713042"/>
                  <a:pt x="426339" y="862013"/>
                  <a:pt x="569024" y="985457"/>
                </a:cubicBezTo>
                <a:lnTo>
                  <a:pt x="998601" y="21259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ACC3592-9611-4A72-9A6A-B175EB20717C}"/>
              </a:ext>
            </a:extLst>
          </p:cNvPr>
          <p:cNvSpPr/>
          <p:nvPr/>
        </p:nvSpPr>
        <p:spPr>
          <a:xfrm>
            <a:off x="4998243" y="4684172"/>
            <a:ext cx="1069466" cy="946499"/>
          </a:xfrm>
          <a:custGeom>
            <a:avLst/>
            <a:gdLst>
              <a:gd name="connsiteX0" fmla="*/ 901732 w 1069466"/>
              <a:gd name="connsiteY0" fmla="*/ 78296 h 946499"/>
              <a:gd name="connsiteX1" fmla="*/ 791623 w 1069466"/>
              <a:gd name="connsiteY1" fmla="*/ 46006 h 946499"/>
              <a:gd name="connsiteX2" fmla="*/ 686562 w 1069466"/>
              <a:gd name="connsiteY2" fmla="*/ 0 h 946499"/>
              <a:gd name="connsiteX3" fmla="*/ 0 w 1069466"/>
              <a:gd name="connsiteY3" fmla="*/ 557308 h 946499"/>
              <a:gd name="connsiteX4" fmla="*/ 502063 w 1069466"/>
              <a:gd name="connsiteY4" fmla="*/ 841629 h 946499"/>
              <a:gd name="connsiteX5" fmla="*/ 1069467 w 1069466"/>
              <a:gd name="connsiteY5" fmla="*/ 946499 h 946499"/>
              <a:gd name="connsiteX6" fmla="*/ 901732 w 1069466"/>
              <a:gd name="connsiteY6" fmla="*/ 78296 h 94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9466" h="946499">
                <a:moveTo>
                  <a:pt x="901732" y="78296"/>
                </a:moveTo>
                <a:cubicBezTo>
                  <a:pt x="864870" y="70009"/>
                  <a:pt x="828104" y="59246"/>
                  <a:pt x="791623" y="46006"/>
                </a:cubicBezTo>
                <a:cubicBezTo>
                  <a:pt x="755142" y="32766"/>
                  <a:pt x="720185" y="17336"/>
                  <a:pt x="686562" y="0"/>
                </a:cubicBezTo>
                <a:lnTo>
                  <a:pt x="0" y="557308"/>
                </a:lnTo>
                <a:cubicBezTo>
                  <a:pt x="146399" y="676370"/>
                  <a:pt x="314706" y="773525"/>
                  <a:pt x="502063" y="841629"/>
                </a:cubicBezTo>
                <a:cubicBezTo>
                  <a:pt x="689324" y="909828"/>
                  <a:pt x="880777" y="943642"/>
                  <a:pt x="1069467" y="946499"/>
                </a:cubicBezTo>
                <a:lnTo>
                  <a:pt x="901732" y="78296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B2A4DF8-7533-4D0E-94B5-A79157BC547D}"/>
              </a:ext>
            </a:extLst>
          </p:cNvPr>
          <p:cNvSpPr/>
          <p:nvPr/>
        </p:nvSpPr>
        <p:spPr>
          <a:xfrm>
            <a:off x="6120574" y="4684172"/>
            <a:ext cx="1069466" cy="946499"/>
          </a:xfrm>
          <a:custGeom>
            <a:avLst/>
            <a:gdLst>
              <a:gd name="connsiteX0" fmla="*/ 382905 w 1069466"/>
              <a:gd name="connsiteY0" fmla="*/ 0 h 946499"/>
              <a:gd name="connsiteX1" fmla="*/ 277844 w 1069466"/>
              <a:gd name="connsiteY1" fmla="*/ 46006 h 946499"/>
              <a:gd name="connsiteX2" fmla="*/ 167735 w 1069466"/>
              <a:gd name="connsiteY2" fmla="*/ 78296 h 946499"/>
              <a:gd name="connsiteX3" fmla="*/ 0 w 1069466"/>
              <a:gd name="connsiteY3" fmla="*/ 946499 h 946499"/>
              <a:gd name="connsiteX4" fmla="*/ 567404 w 1069466"/>
              <a:gd name="connsiteY4" fmla="*/ 841629 h 946499"/>
              <a:gd name="connsiteX5" fmla="*/ 1069467 w 1069466"/>
              <a:gd name="connsiteY5" fmla="*/ 557213 h 946499"/>
              <a:gd name="connsiteX6" fmla="*/ 382905 w 1069466"/>
              <a:gd name="connsiteY6" fmla="*/ 0 h 94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9466" h="946499">
                <a:moveTo>
                  <a:pt x="382905" y="0"/>
                </a:moveTo>
                <a:cubicBezTo>
                  <a:pt x="349377" y="17336"/>
                  <a:pt x="314230" y="32766"/>
                  <a:pt x="277844" y="46006"/>
                </a:cubicBezTo>
                <a:cubicBezTo>
                  <a:pt x="241363" y="59246"/>
                  <a:pt x="204597" y="70009"/>
                  <a:pt x="167735" y="78296"/>
                </a:cubicBezTo>
                <a:lnTo>
                  <a:pt x="0" y="946499"/>
                </a:lnTo>
                <a:cubicBezTo>
                  <a:pt x="188690" y="943642"/>
                  <a:pt x="380047" y="909828"/>
                  <a:pt x="567404" y="841629"/>
                </a:cubicBezTo>
                <a:cubicBezTo>
                  <a:pt x="754666" y="773430"/>
                  <a:pt x="923068" y="676370"/>
                  <a:pt x="1069467" y="557213"/>
                </a:cubicBezTo>
                <a:lnTo>
                  <a:pt x="382905" y="0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60DA0F7-DC76-47A7-BBF2-392624846E5A}"/>
              </a:ext>
            </a:extLst>
          </p:cNvPr>
          <p:cNvSpPr/>
          <p:nvPr/>
        </p:nvSpPr>
        <p:spPr>
          <a:xfrm>
            <a:off x="6800944" y="4221828"/>
            <a:ext cx="998600" cy="985551"/>
          </a:xfrm>
          <a:custGeom>
            <a:avLst/>
            <a:gdLst>
              <a:gd name="connsiteX0" fmla="*/ 114490 w 998600"/>
              <a:gd name="connsiteY0" fmla="*/ 14478 h 985551"/>
              <a:gd name="connsiteX1" fmla="*/ 63627 w 998600"/>
              <a:gd name="connsiteY1" fmla="*/ 117253 h 985551"/>
              <a:gd name="connsiteX2" fmla="*/ 0 w 998600"/>
              <a:gd name="connsiteY2" fmla="*/ 212693 h 985551"/>
              <a:gd name="connsiteX3" fmla="*/ 429673 w 998600"/>
              <a:gd name="connsiteY3" fmla="*/ 985552 h 985551"/>
              <a:gd name="connsiteX4" fmla="*/ 796862 w 998600"/>
              <a:gd name="connsiteY4" fmla="*/ 540544 h 985551"/>
              <a:gd name="connsiteX5" fmla="*/ 998601 w 998600"/>
              <a:gd name="connsiteY5" fmla="*/ 0 h 985551"/>
              <a:gd name="connsiteX6" fmla="*/ 114490 w 998600"/>
              <a:gd name="connsiteY6" fmla="*/ 14478 h 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600" h="985551">
                <a:moveTo>
                  <a:pt x="114490" y="14478"/>
                </a:moveTo>
                <a:cubicBezTo>
                  <a:pt x="99917" y="49340"/>
                  <a:pt x="82963" y="83725"/>
                  <a:pt x="63627" y="117253"/>
                </a:cubicBezTo>
                <a:cubicBezTo>
                  <a:pt x="44196" y="150876"/>
                  <a:pt x="22955" y="182690"/>
                  <a:pt x="0" y="212693"/>
                </a:cubicBezTo>
                <a:lnTo>
                  <a:pt x="429673" y="985552"/>
                </a:lnTo>
                <a:cubicBezTo>
                  <a:pt x="572357" y="862108"/>
                  <a:pt x="697230" y="713137"/>
                  <a:pt x="796862" y="540544"/>
                </a:cubicBezTo>
                <a:cubicBezTo>
                  <a:pt x="896493" y="367951"/>
                  <a:pt x="963073" y="185261"/>
                  <a:pt x="998601" y="0"/>
                </a:cubicBezTo>
                <a:lnTo>
                  <a:pt x="114490" y="14478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778E665-A516-426A-868A-ECFF6074ECD0}"/>
              </a:ext>
            </a:extLst>
          </p:cNvPr>
          <p:cNvSpPr/>
          <p:nvPr/>
        </p:nvSpPr>
        <p:spPr>
          <a:xfrm>
            <a:off x="6943057" y="3049015"/>
            <a:ext cx="887466" cy="1120711"/>
          </a:xfrm>
          <a:custGeom>
            <a:avLst/>
            <a:gdLst>
              <a:gd name="connsiteX0" fmla="*/ 0 w 887466"/>
              <a:gd name="connsiteY0" fmla="*/ 579311 h 1120711"/>
              <a:gd name="connsiteX1" fmla="*/ 27051 w 887466"/>
              <a:gd name="connsiteY1" fmla="*/ 690753 h 1120711"/>
              <a:gd name="connsiteX2" fmla="*/ 39719 w 887466"/>
              <a:gd name="connsiteY2" fmla="*/ 804767 h 1120711"/>
              <a:gd name="connsiteX3" fmla="*/ 865632 w 887466"/>
              <a:gd name="connsiteY3" fmla="*/ 1120712 h 1120711"/>
              <a:gd name="connsiteX4" fmla="*/ 860870 w 887466"/>
              <a:gd name="connsiteY4" fmla="*/ 543782 h 1120711"/>
              <a:gd name="connsiteX5" fmla="*/ 667988 w 887466"/>
              <a:gd name="connsiteY5" fmla="*/ 0 h 1120711"/>
              <a:gd name="connsiteX6" fmla="*/ 0 w 887466"/>
              <a:gd name="connsiteY6" fmla="*/ 579311 h 112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7466" h="1120711">
                <a:moveTo>
                  <a:pt x="0" y="579311"/>
                </a:moveTo>
                <a:cubicBezTo>
                  <a:pt x="11239" y="615410"/>
                  <a:pt x="20384" y="652558"/>
                  <a:pt x="27051" y="690753"/>
                </a:cubicBezTo>
                <a:cubicBezTo>
                  <a:pt x="33814" y="728948"/>
                  <a:pt x="38005" y="767048"/>
                  <a:pt x="39719" y="804767"/>
                </a:cubicBezTo>
                <a:lnTo>
                  <a:pt x="865632" y="1120712"/>
                </a:lnTo>
                <a:cubicBezTo>
                  <a:pt x="895541" y="934403"/>
                  <a:pt x="895445" y="740093"/>
                  <a:pt x="860870" y="543782"/>
                </a:cubicBezTo>
                <a:cubicBezTo>
                  <a:pt x="826199" y="347472"/>
                  <a:pt x="759809" y="164782"/>
                  <a:pt x="667988" y="0"/>
                </a:cubicBezTo>
                <a:lnTo>
                  <a:pt x="0" y="579311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25B1F4C-FAF1-445D-9A3E-402388C9DA36}"/>
              </a:ext>
            </a:extLst>
          </p:cNvPr>
          <p:cNvSpPr/>
          <p:nvPr/>
        </p:nvSpPr>
        <p:spPr>
          <a:xfrm>
            <a:off x="6573487" y="2271775"/>
            <a:ext cx="1011174" cy="1020413"/>
          </a:xfrm>
          <a:custGeom>
            <a:avLst/>
            <a:gdLst>
              <a:gd name="connsiteX0" fmla="*/ 0 w 1011174"/>
              <a:gd name="connsiteY0" fmla="*/ 873157 h 1020413"/>
              <a:gd name="connsiteX1" fmla="*/ 92392 w 1011174"/>
              <a:gd name="connsiteY1" fmla="*/ 941165 h 1020413"/>
              <a:gd name="connsiteX2" fmla="*/ 175355 w 1011174"/>
              <a:gd name="connsiteY2" fmla="*/ 1020413 h 1020413"/>
              <a:gd name="connsiteX3" fmla="*/ 1011174 w 1011174"/>
              <a:gd name="connsiteY3" fmla="*/ 731520 h 1020413"/>
              <a:gd name="connsiteX4" fmla="*/ 636651 w 1011174"/>
              <a:gd name="connsiteY4" fmla="*/ 292608 h 1020413"/>
              <a:gd name="connsiteX5" fmla="*/ 139351 w 1011174"/>
              <a:gd name="connsiteY5" fmla="*/ 0 h 1020413"/>
              <a:gd name="connsiteX6" fmla="*/ 0 w 1011174"/>
              <a:gd name="connsiteY6" fmla="*/ 873157 h 102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74" h="1020413">
                <a:moveTo>
                  <a:pt x="0" y="873157"/>
                </a:moveTo>
                <a:cubicBezTo>
                  <a:pt x="31813" y="893540"/>
                  <a:pt x="62675" y="916210"/>
                  <a:pt x="92392" y="941165"/>
                </a:cubicBezTo>
                <a:cubicBezTo>
                  <a:pt x="122110" y="966121"/>
                  <a:pt x="149733" y="992600"/>
                  <a:pt x="175355" y="1020413"/>
                </a:cubicBezTo>
                <a:lnTo>
                  <a:pt x="1011174" y="731520"/>
                </a:lnTo>
                <a:cubicBezTo>
                  <a:pt x="914305" y="569595"/>
                  <a:pt x="789337" y="420719"/>
                  <a:pt x="636651" y="292608"/>
                </a:cubicBezTo>
                <a:cubicBezTo>
                  <a:pt x="483965" y="164497"/>
                  <a:pt x="315658" y="67247"/>
                  <a:pt x="139351" y="0"/>
                </a:cubicBezTo>
                <a:lnTo>
                  <a:pt x="0" y="873157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3FBF20-CCDF-4D19-9463-21A0B46E11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Nine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0CBDB6-41DF-46DE-A614-57A7775854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2A55D4-6055-4FB9-9078-F54B9C2BA331}"/>
              </a:ext>
            </a:extLst>
          </p:cNvPr>
          <p:cNvSpPr txBox="1"/>
          <p:nvPr/>
        </p:nvSpPr>
        <p:spPr>
          <a:xfrm>
            <a:off x="124962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FC41B9-B50F-4633-8A00-BA96314405E8}"/>
              </a:ext>
            </a:extLst>
          </p:cNvPr>
          <p:cNvSpPr txBox="1"/>
          <p:nvPr/>
        </p:nvSpPr>
        <p:spPr>
          <a:xfrm>
            <a:off x="124962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28C7D57-C0D9-41D7-8419-6DE4B3DC6CEE}"/>
              </a:ext>
            </a:extLst>
          </p:cNvPr>
          <p:cNvSpPr txBox="1"/>
          <p:nvPr/>
        </p:nvSpPr>
        <p:spPr>
          <a:xfrm>
            <a:off x="1249625" y="5452577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6DEC6-1AB7-47FF-8967-A6F232A34807}"/>
              </a:ext>
            </a:extLst>
          </p:cNvPr>
          <p:cNvSpPr txBox="1"/>
          <p:nvPr/>
        </p:nvSpPr>
        <p:spPr>
          <a:xfrm>
            <a:off x="124962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76D3AA-51EF-4DCE-BBC9-89A26D8EB57B}"/>
              </a:ext>
            </a:extLst>
          </p:cNvPr>
          <p:cNvSpPr txBox="1"/>
          <p:nvPr/>
        </p:nvSpPr>
        <p:spPr>
          <a:xfrm>
            <a:off x="124962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FA1D3BC-5090-4357-B9E9-4EC76BAF9F47}"/>
              </a:ext>
            </a:extLst>
          </p:cNvPr>
          <p:cNvSpPr/>
          <p:nvPr/>
        </p:nvSpPr>
        <p:spPr>
          <a:xfrm>
            <a:off x="1038074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0E4A0BC-C6C0-4CAA-B925-37AF61341985}"/>
              </a:ext>
            </a:extLst>
          </p:cNvPr>
          <p:cNvSpPr/>
          <p:nvPr/>
        </p:nvSpPr>
        <p:spPr>
          <a:xfrm>
            <a:off x="1038074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FA9CEA3-D484-43C9-9ACE-47E315194F6E}"/>
              </a:ext>
            </a:extLst>
          </p:cNvPr>
          <p:cNvSpPr/>
          <p:nvPr/>
        </p:nvSpPr>
        <p:spPr>
          <a:xfrm>
            <a:off x="1038074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7B4C5BF-312D-47C2-BAF0-CCCD8F7F90F7}"/>
              </a:ext>
            </a:extLst>
          </p:cNvPr>
          <p:cNvSpPr/>
          <p:nvPr/>
        </p:nvSpPr>
        <p:spPr>
          <a:xfrm>
            <a:off x="1038074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23B9836-D9B8-469B-897E-86C161F76B73}"/>
              </a:ext>
            </a:extLst>
          </p:cNvPr>
          <p:cNvSpPr/>
          <p:nvPr/>
        </p:nvSpPr>
        <p:spPr>
          <a:xfrm>
            <a:off x="1038074" y="5703574"/>
            <a:ext cx="114842" cy="1148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01F1C35-9594-4456-A0B1-4D0282D309CE}"/>
              </a:ext>
            </a:extLst>
          </p:cNvPr>
          <p:cNvSpPr txBox="1"/>
          <p:nvPr/>
        </p:nvSpPr>
        <p:spPr>
          <a:xfrm flipH="1">
            <a:off x="8306975" y="177299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D8CD8E-B1A2-47A2-8905-AF54EDE4494F}"/>
              </a:ext>
            </a:extLst>
          </p:cNvPr>
          <p:cNvSpPr txBox="1"/>
          <p:nvPr/>
        </p:nvSpPr>
        <p:spPr>
          <a:xfrm flipH="1">
            <a:off x="8306975" y="269289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93F31FD-330A-4AF9-BF9F-30D953C0AE14}"/>
              </a:ext>
            </a:extLst>
          </p:cNvPr>
          <p:cNvSpPr txBox="1"/>
          <p:nvPr/>
        </p:nvSpPr>
        <p:spPr>
          <a:xfrm flipH="1">
            <a:off x="8306975" y="3612785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DDB6CD-A9FE-4998-8FFC-164BD3D2397F}"/>
              </a:ext>
            </a:extLst>
          </p:cNvPr>
          <p:cNvSpPr txBox="1"/>
          <p:nvPr/>
        </p:nvSpPr>
        <p:spPr>
          <a:xfrm flipH="1">
            <a:off x="8306975" y="4532680"/>
            <a:ext cx="263540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Quis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autem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vel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eum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iure</a:t>
            </a:r>
            <a:r>
              <a:rPr lang="en-ID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ID" sz="12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reprehenderit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FA4FE6DA-C135-4AD4-919A-5B67F1736808}"/>
              </a:ext>
            </a:extLst>
          </p:cNvPr>
          <p:cNvSpPr/>
          <p:nvPr/>
        </p:nvSpPr>
        <p:spPr>
          <a:xfrm flipH="1">
            <a:off x="11039085" y="2023992"/>
            <a:ext cx="114842" cy="114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66CEF86-5ADE-415E-9096-A454F2BD01FA}"/>
              </a:ext>
            </a:extLst>
          </p:cNvPr>
          <p:cNvSpPr/>
          <p:nvPr/>
        </p:nvSpPr>
        <p:spPr>
          <a:xfrm flipH="1">
            <a:off x="11039085" y="2943887"/>
            <a:ext cx="114842" cy="1148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5AAAC45-59D3-49EF-AF83-16198F45B396}"/>
              </a:ext>
            </a:extLst>
          </p:cNvPr>
          <p:cNvSpPr/>
          <p:nvPr/>
        </p:nvSpPr>
        <p:spPr>
          <a:xfrm flipH="1">
            <a:off x="11039085" y="3863782"/>
            <a:ext cx="114842" cy="1148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032C89-1034-4BE7-9E5D-566B164E41C0}"/>
              </a:ext>
            </a:extLst>
          </p:cNvPr>
          <p:cNvSpPr/>
          <p:nvPr/>
        </p:nvSpPr>
        <p:spPr>
          <a:xfrm flipH="1">
            <a:off x="11039085" y="4783677"/>
            <a:ext cx="114842" cy="1148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D"/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129A706C-B3B6-4652-B31A-DC23C32E5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90040" y="4419916"/>
            <a:ext cx="228600" cy="2286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F0E91790-0EDD-4255-9D91-7096EC7CF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04685" y="2766556"/>
            <a:ext cx="228600" cy="2286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0F416359-95B7-495B-864F-6320D57FDA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82453" y="3564188"/>
            <a:ext cx="228600" cy="2286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3272EB26-B4B2-40FC-AF42-14F34C2E10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11065" y="2718191"/>
            <a:ext cx="228600" cy="2286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CE4AF2D-0280-496C-A107-DF2EB786F4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23847" y="3560379"/>
            <a:ext cx="228600" cy="2286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73F085A8-848B-4EF8-80AC-6CA66E5FD3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49851" y="5093079"/>
            <a:ext cx="228600" cy="22860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E22D0267-578D-4106-BD99-231C13FC25E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11070" y="5093079"/>
            <a:ext cx="228600" cy="2286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B58678D8-A90B-4CB4-87A9-9BABA075346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61124" y="2437183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9E06DFA2-6990-451B-801A-FE881ECB026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30936" y="445557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354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90EC50E-BA53-4CE0-99A4-A0EF890DD1C7}"/>
              </a:ext>
            </a:extLst>
          </p:cNvPr>
          <p:cNvGrpSpPr/>
          <p:nvPr/>
        </p:nvGrpSpPr>
        <p:grpSpPr>
          <a:xfrm>
            <a:off x="4218895" y="2026061"/>
            <a:ext cx="3754210" cy="3754206"/>
            <a:chOff x="4312647" y="2115313"/>
            <a:chExt cx="3566706" cy="3566702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3F902D7-C12A-4B3C-810F-543F6AAB5E85}"/>
                </a:ext>
              </a:extLst>
            </p:cNvPr>
            <p:cNvSpPr/>
            <p:nvPr/>
          </p:nvSpPr>
          <p:spPr>
            <a:xfrm>
              <a:off x="4457962" y="2260628"/>
              <a:ext cx="1417232" cy="1417178"/>
            </a:xfrm>
            <a:custGeom>
              <a:avLst/>
              <a:gdLst>
                <a:gd name="connsiteX0" fmla="*/ 0 w 1502009"/>
                <a:gd name="connsiteY0" fmla="*/ 987515 h 1501953"/>
                <a:gd name="connsiteX1" fmla="*/ 399596 w 1502009"/>
                <a:gd name="connsiteY1" fmla="*/ 399596 h 1501953"/>
                <a:gd name="connsiteX2" fmla="*/ 987515 w 1502009"/>
                <a:gd name="connsiteY2" fmla="*/ 0 h 1501953"/>
                <a:gd name="connsiteX3" fmla="*/ 1484835 w 1502009"/>
                <a:gd name="connsiteY3" fmla="*/ 1200582 h 1501953"/>
                <a:gd name="connsiteX4" fmla="*/ 1200637 w 1502009"/>
                <a:gd name="connsiteY4" fmla="*/ 1484780 h 1501953"/>
                <a:gd name="connsiteX5" fmla="*/ 0 w 1502009"/>
                <a:gd name="connsiteY5" fmla="*/ 987515 h 150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2009" h="1501953">
                  <a:moveTo>
                    <a:pt x="0" y="987515"/>
                  </a:moveTo>
                  <a:cubicBezTo>
                    <a:pt x="94841" y="767650"/>
                    <a:pt x="229218" y="569973"/>
                    <a:pt x="399596" y="399596"/>
                  </a:cubicBezTo>
                  <a:cubicBezTo>
                    <a:pt x="569973" y="229218"/>
                    <a:pt x="767650" y="94896"/>
                    <a:pt x="987515" y="0"/>
                  </a:cubicBezTo>
                  <a:lnTo>
                    <a:pt x="1484835" y="1200582"/>
                  </a:lnTo>
                  <a:cubicBezTo>
                    <a:pt x="1559011" y="1379606"/>
                    <a:pt x="1379661" y="1558956"/>
                    <a:pt x="1200637" y="1484780"/>
                  </a:cubicBezTo>
                  <a:lnTo>
                    <a:pt x="0" y="987515"/>
                  </a:ln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60519D5-79E8-4271-8179-B1A8160E73D0}"/>
                </a:ext>
              </a:extLst>
            </p:cNvPr>
            <p:cNvSpPr/>
            <p:nvPr/>
          </p:nvSpPr>
          <p:spPr>
            <a:xfrm>
              <a:off x="5437152" y="2115313"/>
              <a:ext cx="1317696" cy="1385170"/>
            </a:xfrm>
            <a:custGeom>
              <a:avLst/>
              <a:gdLst>
                <a:gd name="connsiteX0" fmla="*/ 0 w 1396519"/>
                <a:gd name="connsiteY0" fmla="*/ 133180 h 1468030"/>
                <a:gd name="connsiteX1" fmla="*/ 698260 w 1396519"/>
                <a:gd name="connsiteY1" fmla="*/ 0 h 1468030"/>
                <a:gd name="connsiteX2" fmla="*/ 1396519 w 1396519"/>
                <a:gd name="connsiteY2" fmla="*/ 133180 h 1468030"/>
                <a:gd name="connsiteX3" fmla="*/ 899200 w 1396519"/>
                <a:gd name="connsiteY3" fmla="*/ 1333762 h 1468030"/>
                <a:gd name="connsiteX4" fmla="*/ 497265 w 1396519"/>
                <a:gd name="connsiteY4" fmla="*/ 1333762 h 1468030"/>
                <a:gd name="connsiteX5" fmla="*/ 0 w 1396519"/>
                <a:gd name="connsiteY5" fmla="*/ 133180 h 146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6519" h="1468030">
                  <a:moveTo>
                    <a:pt x="0" y="133180"/>
                  </a:moveTo>
                  <a:cubicBezTo>
                    <a:pt x="222094" y="44810"/>
                    <a:pt x="456860" y="0"/>
                    <a:pt x="698260" y="0"/>
                  </a:cubicBezTo>
                  <a:cubicBezTo>
                    <a:pt x="939659" y="0"/>
                    <a:pt x="1174425" y="44810"/>
                    <a:pt x="1396519" y="133180"/>
                  </a:cubicBezTo>
                  <a:lnTo>
                    <a:pt x="899200" y="1333762"/>
                  </a:lnTo>
                  <a:cubicBezTo>
                    <a:pt x="825023" y="1512786"/>
                    <a:pt x="571442" y="1512786"/>
                    <a:pt x="497265" y="1333762"/>
                  </a:cubicBezTo>
                  <a:lnTo>
                    <a:pt x="0" y="133180"/>
                  </a:lnTo>
                  <a:close/>
                </a:path>
              </a:pathLst>
            </a:custGeom>
            <a:solidFill>
              <a:schemeClr val="accent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60376FF-4235-44D8-8141-B9045B5E8E53}"/>
                </a:ext>
              </a:extLst>
            </p:cNvPr>
            <p:cNvSpPr/>
            <p:nvPr/>
          </p:nvSpPr>
          <p:spPr>
            <a:xfrm>
              <a:off x="6316806" y="2260628"/>
              <a:ext cx="1417180" cy="1417230"/>
            </a:xfrm>
            <a:custGeom>
              <a:avLst/>
              <a:gdLst>
                <a:gd name="connsiteX0" fmla="*/ 514494 w 1501954"/>
                <a:gd name="connsiteY0" fmla="*/ 0 h 1502008"/>
                <a:gd name="connsiteX1" fmla="*/ 1102413 w 1501954"/>
                <a:gd name="connsiteY1" fmla="*/ 399596 h 1502008"/>
                <a:gd name="connsiteX2" fmla="*/ 1501955 w 1501954"/>
                <a:gd name="connsiteY2" fmla="*/ 987515 h 1502008"/>
                <a:gd name="connsiteX3" fmla="*/ 301373 w 1501954"/>
                <a:gd name="connsiteY3" fmla="*/ 1484834 h 1502008"/>
                <a:gd name="connsiteX4" fmla="*/ 17174 w 1501954"/>
                <a:gd name="connsiteY4" fmla="*/ 1200636 h 1502008"/>
                <a:gd name="connsiteX5" fmla="*/ 514494 w 1501954"/>
                <a:gd name="connsiteY5" fmla="*/ 0 h 150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954" h="1502008">
                  <a:moveTo>
                    <a:pt x="514494" y="0"/>
                  </a:moveTo>
                  <a:cubicBezTo>
                    <a:pt x="734359" y="94841"/>
                    <a:pt x="932036" y="229164"/>
                    <a:pt x="1102413" y="399596"/>
                  </a:cubicBezTo>
                  <a:cubicBezTo>
                    <a:pt x="1272791" y="569973"/>
                    <a:pt x="1407113" y="767650"/>
                    <a:pt x="1501955" y="987515"/>
                  </a:cubicBezTo>
                  <a:lnTo>
                    <a:pt x="301373" y="1484834"/>
                  </a:lnTo>
                  <a:cubicBezTo>
                    <a:pt x="122348" y="1559010"/>
                    <a:pt x="-57002" y="1379660"/>
                    <a:pt x="17174" y="1200636"/>
                  </a:cubicBezTo>
                  <a:lnTo>
                    <a:pt x="514494" y="0"/>
                  </a:ln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A2BFC03-90DE-4326-B8A6-1ED427794AD2}"/>
                </a:ext>
              </a:extLst>
            </p:cNvPr>
            <p:cNvSpPr/>
            <p:nvPr/>
          </p:nvSpPr>
          <p:spPr>
            <a:xfrm>
              <a:off x="6494131" y="3239817"/>
              <a:ext cx="1385222" cy="1317694"/>
            </a:xfrm>
            <a:custGeom>
              <a:avLst/>
              <a:gdLst>
                <a:gd name="connsiteX0" fmla="*/ 134268 w 1468085"/>
                <a:gd name="connsiteY0" fmla="*/ 497319 h 1396518"/>
                <a:gd name="connsiteX1" fmla="*/ 1334850 w 1468085"/>
                <a:gd name="connsiteY1" fmla="*/ 0 h 1396518"/>
                <a:gd name="connsiteX2" fmla="*/ 1468085 w 1468085"/>
                <a:gd name="connsiteY2" fmla="*/ 698259 h 1396518"/>
                <a:gd name="connsiteX3" fmla="*/ 1334850 w 1468085"/>
                <a:gd name="connsiteY3" fmla="*/ 1396518 h 1396518"/>
                <a:gd name="connsiteX4" fmla="*/ 134268 w 1468085"/>
                <a:gd name="connsiteY4" fmla="*/ 899199 h 1396518"/>
                <a:gd name="connsiteX5" fmla="*/ 134268 w 1468085"/>
                <a:gd name="connsiteY5" fmla="*/ 497319 h 139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8085" h="1396518">
                  <a:moveTo>
                    <a:pt x="134268" y="497319"/>
                  </a:moveTo>
                  <a:lnTo>
                    <a:pt x="1334850" y="0"/>
                  </a:lnTo>
                  <a:cubicBezTo>
                    <a:pt x="1423275" y="222094"/>
                    <a:pt x="1468085" y="456860"/>
                    <a:pt x="1468085" y="698259"/>
                  </a:cubicBezTo>
                  <a:cubicBezTo>
                    <a:pt x="1468085" y="939659"/>
                    <a:pt x="1423275" y="1174424"/>
                    <a:pt x="1334850" y="1396518"/>
                  </a:cubicBezTo>
                  <a:lnTo>
                    <a:pt x="134268" y="899199"/>
                  </a:lnTo>
                  <a:cubicBezTo>
                    <a:pt x="-44756" y="825077"/>
                    <a:pt x="-44756" y="571441"/>
                    <a:pt x="134268" y="497319"/>
                  </a:cubicBez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F085432-0B38-4374-879C-C65987637FC1}"/>
                </a:ext>
              </a:extLst>
            </p:cNvPr>
            <p:cNvSpPr/>
            <p:nvPr/>
          </p:nvSpPr>
          <p:spPr>
            <a:xfrm>
              <a:off x="6316853" y="4119487"/>
              <a:ext cx="1417183" cy="1417161"/>
            </a:xfrm>
            <a:custGeom>
              <a:avLst/>
              <a:gdLst>
                <a:gd name="connsiteX0" fmla="*/ 301376 w 1501958"/>
                <a:gd name="connsiteY0" fmla="*/ 17156 h 1501935"/>
                <a:gd name="connsiteX1" fmla="*/ 1501958 w 1501958"/>
                <a:gd name="connsiteY1" fmla="*/ 514475 h 1501935"/>
                <a:gd name="connsiteX2" fmla="*/ 1102417 w 1501958"/>
                <a:gd name="connsiteY2" fmla="*/ 1102394 h 1501935"/>
                <a:gd name="connsiteX3" fmla="*/ 514498 w 1501958"/>
                <a:gd name="connsiteY3" fmla="*/ 1501936 h 1501935"/>
                <a:gd name="connsiteX4" fmla="*/ 17178 w 1501958"/>
                <a:gd name="connsiteY4" fmla="*/ 301354 h 1501935"/>
                <a:gd name="connsiteX5" fmla="*/ 301376 w 1501958"/>
                <a:gd name="connsiteY5" fmla="*/ 17156 h 150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958" h="1501935">
                  <a:moveTo>
                    <a:pt x="301376" y="17156"/>
                  </a:moveTo>
                  <a:lnTo>
                    <a:pt x="1501958" y="514475"/>
                  </a:lnTo>
                  <a:cubicBezTo>
                    <a:pt x="1407117" y="734340"/>
                    <a:pt x="1272794" y="932017"/>
                    <a:pt x="1102417" y="1102394"/>
                  </a:cubicBezTo>
                  <a:cubicBezTo>
                    <a:pt x="932039" y="1272772"/>
                    <a:pt x="734362" y="1407094"/>
                    <a:pt x="514498" y="1501936"/>
                  </a:cubicBezTo>
                  <a:lnTo>
                    <a:pt x="17178" y="301354"/>
                  </a:lnTo>
                  <a:cubicBezTo>
                    <a:pt x="-56999" y="122330"/>
                    <a:pt x="122297" y="-56966"/>
                    <a:pt x="301376" y="17156"/>
                  </a:cubicBezTo>
                  <a:close/>
                </a:path>
              </a:pathLst>
            </a:custGeom>
            <a:solidFill>
              <a:schemeClr val="accent4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A69C4E0-2E9B-4436-9C1E-7C37ADB70BE7}"/>
                </a:ext>
              </a:extLst>
            </p:cNvPr>
            <p:cNvSpPr/>
            <p:nvPr/>
          </p:nvSpPr>
          <p:spPr>
            <a:xfrm>
              <a:off x="5437152" y="4296794"/>
              <a:ext cx="1317747" cy="1385221"/>
            </a:xfrm>
            <a:custGeom>
              <a:avLst/>
              <a:gdLst>
                <a:gd name="connsiteX0" fmla="*/ 698260 w 1396573"/>
                <a:gd name="connsiteY0" fmla="*/ 1468084 h 1468084"/>
                <a:gd name="connsiteX1" fmla="*/ 0 w 1396573"/>
                <a:gd name="connsiteY1" fmla="*/ 1334850 h 1468084"/>
                <a:gd name="connsiteX2" fmla="*/ 497320 w 1396573"/>
                <a:gd name="connsiteY2" fmla="*/ 134268 h 1468084"/>
                <a:gd name="connsiteX3" fmla="*/ 899254 w 1396573"/>
                <a:gd name="connsiteY3" fmla="*/ 134268 h 1468084"/>
                <a:gd name="connsiteX4" fmla="*/ 1396573 w 1396573"/>
                <a:gd name="connsiteY4" fmla="*/ 1334850 h 1468084"/>
                <a:gd name="connsiteX5" fmla="*/ 698260 w 1396573"/>
                <a:gd name="connsiteY5" fmla="*/ 1468084 h 146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6573" h="1468084">
                  <a:moveTo>
                    <a:pt x="698260" y="1468084"/>
                  </a:moveTo>
                  <a:cubicBezTo>
                    <a:pt x="456860" y="1468084"/>
                    <a:pt x="222094" y="1423274"/>
                    <a:pt x="0" y="1334850"/>
                  </a:cubicBezTo>
                  <a:lnTo>
                    <a:pt x="497320" y="134268"/>
                  </a:lnTo>
                  <a:cubicBezTo>
                    <a:pt x="571496" y="-44756"/>
                    <a:pt x="825077" y="-44756"/>
                    <a:pt x="899254" y="134268"/>
                  </a:cubicBezTo>
                  <a:lnTo>
                    <a:pt x="1396573" y="1334850"/>
                  </a:lnTo>
                  <a:cubicBezTo>
                    <a:pt x="1174425" y="1423274"/>
                    <a:pt x="939659" y="1468084"/>
                    <a:pt x="698260" y="1468084"/>
                  </a:cubicBezTo>
                  <a:close/>
                </a:path>
              </a:pathLst>
            </a:custGeom>
            <a:solidFill>
              <a:schemeClr val="accent5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A070AD-0A71-4A75-ABE0-E33F8F2297D6}"/>
                </a:ext>
              </a:extLst>
            </p:cNvPr>
            <p:cNvSpPr/>
            <p:nvPr/>
          </p:nvSpPr>
          <p:spPr>
            <a:xfrm>
              <a:off x="4312647" y="3239817"/>
              <a:ext cx="1385170" cy="1317694"/>
            </a:xfrm>
            <a:custGeom>
              <a:avLst/>
              <a:gdLst>
                <a:gd name="connsiteX0" fmla="*/ 133181 w 1468030"/>
                <a:gd name="connsiteY0" fmla="*/ 1396518 h 1396518"/>
                <a:gd name="connsiteX1" fmla="*/ 0 w 1468030"/>
                <a:gd name="connsiteY1" fmla="*/ 698259 h 1396518"/>
                <a:gd name="connsiteX2" fmla="*/ 133181 w 1468030"/>
                <a:gd name="connsiteY2" fmla="*/ 0 h 1396518"/>
                <a:gd name="connsiteX3" fmla="*/ 1333763 w 1468030"/>
                <a:gd name="connsiteY3" fmla="*/ 497319 h 1396518"/>
                <a:gd name="connsiteX4" fmla="*/ 1333763 w 1468030"/>
                <a:gd name="connsiteY4" fmla="*/ 899253 h 1396518"/>
                <a:gd name="connsiteX5" fmla="*/ 133181 w 1468030"/>
                <a:gd name="connsiteY5" fmla="*/ 1396518 h 139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8030" h="1396518">
                  <a:moveTo>
                    <a:pt x="133181" y="1396518"/>
                  </a:moveTo>
                  <a:cubicBezTo>
                    <a:pt x="44810" y="1174424"/>
                    <a:pt x="0" y="939659"/>
                    <a:pt x="0" y="698259"/>
                  </a:cubicBezTo>
                  <a:cubicBezTo>
                    <a:pt x="0" y="456860"/>
                    <a:pt x="44810" y="222094"/>
                    <a:pt x="133181" y="0"/>
                  </a:cubicBezTo>
                  <a:lnTo>
                    <a:pt x="1333763" y="497319"/>
                  </a:lnTo>
                  <a:cubicBezTo>
                    <a:pt x="1512787" y="571496"/>
                    <a:pt x="1512787" y="825077"/>
                    <a:pt x="1333763" y="899253"/>
                  </a:cubicBezTo>
                  <a:lnTo>
                    <a:pt x="133181" y="1396518"/>
                  </a:ln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42D7F7-83AC-4D9A-B634-275F434A24A1}"/>
                </a:ext>
              </a:extLst>
            </p:cNvPr>
            <p:cNvSpPr/>
            <p:nvPr/>
          </p:nvSpPr>
          <p:spPr>
            <a:xfrm>
              <a:off x="4457962" y="4119521"/>
              <a:ext cx="1417180" cy="1417179"/>
            </a:xfrm>
            <a:custGeom>
              <a:avLst/>
              <a:gdLst>
                <a:gd name="connsiteX0" fmla="*/ 987515 w 1501954"/>
                <a:gd name="connsiteY0" fmla="*/ 1501954 h 1501954"/>
                <a:gd name="connsiteX1" fmla="*/ 399596 w 1501954"/>
                <a:gd name="connsiteY1" fmla="*/ 1102413 h 1501954"/>
                <a:gd name="connsiteX2" fmla="*/ 0 w 1501954"/>
                <a:gd name="connsiteY2" fmla="*/ 514494 h 1501954"/>
                <a:gd name="connsiteX3" fmla="*/ 1200582 w 1501954"/>
                <a:gd name="connsiteY3" fmla="*/ 17174 h 1501954"/>
                <a:gd name="connsiteX4" fmla="*/ 1484780 w 1501954"/>
                <a:gd name="connsiteY4" fmla="*/ 301372 h 1501954"/>
                <a:gd name="connsiteX5" fmla="*/ 987515 w 1501954"/>
                <a:gd name="connsiteY5" fmla="*/ 1501954 h 150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1954" h="1501954">
                  <a:moveTo>
                    <a:pt x="987515" y="1501954"/>
                  </a:moveTo>
                  <a:cubicBezTo>
                    <a:pt x="767650" y="1407113"/>
                    <a:pt x="569973" y="1272790"/>
                    <a:pt x="399596" y="1102413"/>
                  </a:cubicBezTo>
                  <a:cubicBezTo>
                    <a:pt x="229218" y="932035"/>
                    <a:pt x="94896" y="734358"/>
                    <a:pt x="0" y="514494"/>
                  </a:cubicBezTo>
                  <a:lnTo>
                    <a:pt x="1200582" y="17174"/>
                  </a:lnTo>
                  <a:cubicBezTo>
                    <a:pt x="1379606" y="-57002"/>
                    <a:pt x="1558957" y="122348"/>
                    <a:pt x="1484780" y="301372"/>
                  </a:cubicBezTo>
                  <a:lnTo>
                    <a:pt x="987515" y="1501954"/>
                  </a:lnTo>
                  <a:close/>
                </a:path>
              </a:pathLst>
            </a:custGeom>
            <a:solidFill>
              <a:schemeClr val="accent6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EB49A9F-913D-44AE-ACAD-980DA8B4CE77}"/>
                </a:ext>
              </a:extLst>
            </p:cNvPr>
            <p:cNvSpPr/>
            <p:nvPr/>
          </p:nvSpPr>
          <p:spPr>
            <a:xfrm>
              <a:off x="4532160" y="4226343"/>
              <a:ext cx="1236212" cy="1236159"/>
            </a:xfrm>
            <a:custGeom>
              <a:avLst/>
              <a:gdLst>
                <a:gd name="connsiteX0" fmla="*/ 941454 w 1310161"/>
                <a:gd name="connsiteY0" fmla="*/ 1310106 h 1310106"/>
                <a:gd name="connsiteX1" fmla="*/ 1310161 w 1310161"/>
                <a:gd name="connsiteY1" fmla="*/ 420043 h 1310106"/>
                <a:gd name="connsiteX2" fmla="*/ 890118 w 1310161"/>
                <a:gd name="connsiteY2" fmla="*/ 0 h 1310106"/>
                <a:gd name="connsiteX3" fmla="*/ 0 w 1310161"/>
                <a:gd name="connsiteY3" fmla="*/ 368653 h 1310106"/>
                <a:gd name="connsiteX4" fmla="*/ 941454 w 1310161"/>
                <a:gd name="connsiteY4" fmla="*/ 1310106 h 13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61" h="1310106">
                  <a:moveTo>
                    <a:pt x="941454" y="1310106"/>
                  </a:moveTo>
                  <a:lnTo>
                    <a:pt x="1310161" y="420043"/>
                  </a:lnTo>
                  <a:cubicBezTo>
                    <a:pt x="1124230" y="335752"/>
                    <a:pt x="974355" y="185931"/>
                    <a:pt x="890118" y="0"/>
                  </a:cubicBezTo>
                  <a:lnTo>
                    <a:pt x="0" y="368653"/>
                  </a:lnTo>
                  <a:cubicBezTo>
                    <a:pt x="182178" y="789892"/>
                    <a:pt x="520214" y="1127928"/>
                    <a:pt x="941454" y="1310106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37D17D2-4074-4319-A83A-73A87E7D76F5}"/>
                </a:ext>
              </a:extLst>
            </p:cNvPr>
            <p:cNvSpPr/>
            <p:nvPr/>
          </p:nvSpPr>
          <p:spPr>
            <a:xfrm>
              <a:off x="4392797" y="3270501"/>
              <a:ext cx="959536" cy="1256324"/>
            </a:xfrm>
            <a:custGeom>
              <a:avLst/>
              <a:gdLst>
                <a:gd name="connsiteX0" fmla="*/ 126763 w 1016935"/>
                <a:gd name="connsiteY0" fmla="*/ 0 h 1331477"/>
                <a:gd name="connsiteX1" fmla="*/ 0 w 1016935"/>
                <a:gd name="connsiteY1" fmla="*/ 665739 h 1331477"/>
                <a:gd name="connsiteX2" fmla="*/ 126763 w 1016935"/>
                <a:gd name="connsiteY2" fmla="*/ 1331478 h 1331477"/>
                <a:gd name="connsiteX3" fmla="*/ 1016936 w 1016935"/>
                <a:gd name="connsiteY3" fmla="*/ 962771 h 1331477"/>
                <a:gd name="connsiteX4" fmla="*/ 962989 w 1016935"/>
                <a:gd name="connsiteY4" fmla="*/ 665739 h 1331477"/>
                <a:gd name="connsiteX5" fmla="*/ 1016936 w 1016935"/>
                <a:gd name="connsiteY5" fmla="*/ 368707 h 1331477"/>
                <a:gd name="connsiteX6" fmla="*/ 126763 w 1016935"/>
                <a:gd name="connsiteY6" fmla="*/ 0 h 133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935" h="1331477">
                  <a:moveTo>
                    <a:pt x="126763" y="0"/>
                  </a:moveTo>
                  <a:cubicBezTo>
                    <a:pt x="44974" y="205997"/>
                    <a:pt x="0" y="430593"/>
                    <a:pt x="0" y="665739"/>
                  </a:cubicBezTo>
                  <a:cubicBezTo>
                    <a:pt x="0" y="900885"/>
                    <a:pt x="44974" y="1125481"/>
                    <a:pt x="126763" y="1331478"/>
                  </a:cubicBezTo>
                  <a:lnTo>
                    <a:pt x="1016936" y="962771"/>
                  </a:lnTo>
                  <a:cubicBezTo>
                    <a:pt x="982131" y="870377"/>
                    <a:pt x="962989" y="770315"/>
                    <a:pt x="962989" y="665739"/>
                  </a:cubicBezTo>
                  <a:cubicBezTo>
                    <a:pt x="962989" y="561163"/>
                    <a:pt x="982077" y="461101"/>
                    <a:pt x="1016936" y="368707"/>
                  </a:cubicBezTo>
                  <a:lnTo>
                    <a:pt x="126763" y="0"/>
                  </a:ln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287E624-820A-481A-9A8D-7D24C0B05726}"/>
                </a:ext>
              </a:extLst>
            </p:cNvPr>
            <p:cNvSpPr/>
            <p:nvPr/>
          </p:nvSpPr>
          <p:spPr>
            <a:xfrm>
              <a:off x="5467837" y="4642330"/>
              <a:ext cx="1256326" cy="959535"/>
            </a:xfrm>
            <a:custGeom>
              <a:avLst/>
              <a:gdLst>
                <a:gd name="connsiteX0" fmla="*/ 1331479 w 1331478"/>
                <a:gd name="connsiteY0" fmla="*/ 890172 h 1016934"/>
                <a:gd name="connsiteX1" fmla="*/ 962772 w 1331478"/>
                <a:gd name="connsiteY1" fmla="*/ 0 h 1016934"/>
                <a:gd name="connsiteX2" fmla="*/ 665739 w 1331478"/>
                <a:gd name="connsiteY2" fmla="*/ 53946 h 1016934"/>
                <a:gd name="connsiteX3" fmla="*/ 368707 w 1331478"/>
                <a:gd name="connsiteY3" fmla="*/ 0 h 1016934"/>
                <a:gd name="connsiteX4" fmla="*/ 0 w 1331478"/>
                <a:gd name="connsiteY4" fmla="*/ 890172 h 1016934"/>
                <a:gd name="connsiteX5" fmla="*/ 665739 w 1331478"/>
                <a:gd name="connsiteY5" fmla="*/ 1016935 h 1016934"/>
                <a:gd name="connsiteX6" fmla="*/ 1331479 w 1331478"/>
                <a:gd name="connsiteY6" fmla="*/ 890172 h 101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478" h="1016934">
                  <a:moveTo>
                    <a:pt x="1331479" y="890172"/>
                  </a:moveTo>
                  <a:lnTo>
                    <a:pt x="962772" y="0"/>
                  </a:lnTo>
                  <a:cubicBezTo>
                    <a:pt x="870377" y="34804"/>
                    <a:pt x="770315" y="53946"/>
                    <a:pt x="665739" y="53946"/>
                  </a:cubicBezTo>
                  <a:cubicBezTo>
                    <a:pt x="561164" y="53946"/>
                    <a:pt x="461102" y="34859"/>
                    <a:pt x="368707" y="0"/>
                  </a:cubicBezTo>
                  <a:lnTo>
                    <a:pt x="0" y="890172"/>
                  </a:lnTo>
                  <a:cubicBezTo>
                    <a:pt x="205997" y="971962"/>
                    <a:pt x="430593" y="1016935"/>
                    <a:pt x="665739" y="1016935"/>
                  </a:cubicBezTo>
                  <a:cubicBezTo>
                    <a:pt x="900885" y="1016935"/>
                    <a:pt x="1125481" y="971962"/>
                    <a:pt x="1331479" y="890172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DDCF5B9-979A-4D0C-83AB-0227E9DAA1A6}"/>
                </a:ext>
              </a:extLst>
            </p:cNvPr>
            <p:cNvSpPr/>
            <p:nvPr/>
          </p:nvSpPr>
          <p:spPr>
            <a:xfrm>
              <a:off x="6423679" y="4226292"/>
              <a:ext cx="1236160" cy="1236159"/>
            </a:xfrm>
            <a:custGeom>
              <a:avLst/>
              <a:gdLst>
                <a:gd name="connsiteX0" fmla="*/ 1310107 w 1310106"/>
                <a:gd name="connsiteY0" fmla="*/ 368707 h 1310106"/>
                <a:gd name="connsiteX1" fmla="*/ 420043 w 1310106"/>
                <a:gd name="connsiteY1" fmla="*/ 0 h 1310106"/>
                <a:gd name="connsiteX2" fmla="*/ 0 w 1310106"/>
                <a:gd name="connsiteY2" fmla="*/ 420043 h 1310106"/>
                <a:gd name="connsiteX3" fmla="*/ 368707 w 1310106"/>
                <a:gd name="connsiteY3" fmla="*/ 1310106 h 1310106"/>
                <a:gd name="connsiteX4" fmla="*/ 1310107 w 1310106"/>
                <a:gd name="connsiteY4" fmla="*/ 368707 h 13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06" h="1310106">
                  <a:moveTo>
                    <a:pt x="1310107" y="368707"/>
                  </a:moveTo>
                  <a:lnTo>
                    <a:pt x="420043" y="0"/>
                  </a:lnTo>
                  <a:cubicBezTo>
                    <a:pt x="335752" y="185931"/>
                    <a:pt x="185931" y="335806"/>
                    <a:pt x="0" y="420043"/>
                  </a:cubicBezTo>
                  <a:lnTo>
                    <a:pt x="368707" y="1310106"/>
                  </a:lnTo>
                  <a:cubicBezTo>
                    <a:pt x="789892" y="1127982"/>
                    <a:pt x="1127928" y="789946"/>
                    <a:pt x="1310107" y="368707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10EAC70-F4A0-4C61-96AA-C742938E326C}"/>
                </a:ext>
              </a:extLst>
            </p:cNvPr>
            <p:cNvSpPr/>
            <p:nvPr/>
          </p:nvSpPr>
          <p:spPr>
            <a:xfrm>
              <a:off x="6839667" y="3270501"/>
              <a:ext cx="959536" cy="1256324"/>
            </a:xfrm>
            <a:custGeom>
              <a:avLst/>
              <a:gdLst>
                <a:gd name="connsiteX0" fmla="*/ 890172 w 1016935"/>
                <a:gd name="connsiteY0" fmla="*/ 1331478 h 1331477"/>
                <a:gd name="connsiteX1" fmla="*/ 1016935 w 1016935"/>
                <a:gd name="connsiteY1" fmla="*/ 665739 h 1331477"/>
                <a:gd name="connsiteX2" fmla="*/ 890172 w 1016935"/>
                <a:gd name="connsiteY2" fmla="*/ 0 h 1331477"/>
                <a:gd name="connsiteX3" fmla="*/ 0 w 1016935"/>
                <a:gd name="connsiteY3" fmla="*/ 368707 h 1331477"/>
                <a:gd name="connsiteX4" fmla="*/ 53946 w 1016935"/>
                <a:gd name="connsiteY4" fmla="*/ 665739 h 1331477"/>
                <a:gd name="connsiteX5" fmla="*/ 0 w 1016935"/>
                <a:gd name="connsiteY5" fmla="*/ 962771 h 1331477"/>
                <a:gd name="connsiteX6" fmla="*/ 890172 w 1016935"/>
                <a:gd name="connsiteY6" fmla="*/ 1331478 h 133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935" h="1331477">
                  <a:moveTo>
                    <a:pt x="890172" y="1331478"/>
                  </a:moveTo>
                  <a:cubicBezTo>
                    <a:pt x="971962" y="1125481"/>
                    <a:pt x="1016935" y="900885"/>
                    <a:pt x="1016935" y="665739"/>
                  </a:cubicBezTo>
                  <a:cubicBezTo>
                    <a:pt x="1016935" y="430593"/>
                    <a:pt x="971962" y="205997"/>
                    <a:pt x="890172" y="0"/>
                  </a:cubicBezTo>
                  <a:lnTo>
                    <a:pt x="0" y="368707"/>
                  </a:lnTo>
                  <a:cubicBezTo>
                    <a:pt x="34804" y="461101"/>
                    <a:pt x="53946" y="561163"/>
                    <a:pt x="53946" y="665739"/>
                  </a:cubicBezTo>
                  <a:cubicBezTo>
                    <a:pt x="53946" y="770315"/>
                    <a:pt x="34859" y="870377"/>
                    <a:pt x="0" y="962771"/>
                  </a:cubicBezTo>
                  <a:lnTo>
                    <a:pt x="890172" y="1331478"/>
                  </a:ln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C8EB6A2-36AF-4950-8A29-02BEB31BC6AB}"/>
                </a:ext>
              </a:extLst>
            </p:cNvPr>
            <p:cNvSpPr/>
            <p:nvPr/>
          </p:nvSpPr>
          <p:spPr>
            <a:xfrm>
              <a:off x="6423628" y="2334826"/>
              <a:ext cx="1236160" cy="1236159"/>
            </a:xfrm>
            <a:custGeom>
              <a:avLst/>
              <a:gdLst>
                <a:gd name="connsiteX0" fmla="*/ 368707 w 1310106"/>
                <a:gd name="connsiteY0" fmla="*/ 0 h 1310106"/>
                <a:gd name="connsiteX1" fmla="*/ 0 w 1310106"/>
                <a:gd name="connsiteY1" fmla="*/ 890063 h 1310106"/>
                <a:gd name="connsiteX2" fmla="*/ 420043 w 1310106"/>
                <a:gd name="connsiteY2" fmla="*/ 1310106 h 1310106"/>
                <a:gd name="connsiteX3" fmla="*/ 1310107 w 1310106"/>
                <a:gd name="connsiteY3" fmla="*/ 941399 h 1310106"/>
                <a:gd name="connsiteX4" fmla="*/ 368707 w 1310106"/>
                <a:gd name="connsiteY4" fmla="*/ 0 h 131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06" h="1310106">
                  <a:moveTo>
                    <a:pt x="368707" y="0"/>
                  </a:moveTo>
                  <a:lnTo>
                    <a:pt x="0" y="890063"/>
                  </a:lnTo>
                  <a:cubicBezTo>
                    <a:pt x="185931" y="974354"/>
                    <a:pt x="335806" y="1124176"/>
                    <a:pt x="420043" y="1310106"/>
                  </a:cubicBezTo>
                  <a:lnTo>
                    <a:pt x="1310107" y="941399"/>
                  </a:lnTo>
                  <a:cubicBezTo>
                    <a:pt x="1127983" y="520214"/>
                    <a:pt x="789947" y="182178"/>
                    <a:pt x="368707" y="0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E7EEC0E-3C1D-49E3-8122-D8858F3D9713}"/>
                </a:ext>
              </a:extLst>
            </p:cNvPr>
            <p:cNvSpPr/>
            <p:nvPr/>
          </p:nvSpPr>
          <p:spPr>
            <a:xfrm>
              <a:off x="5467837" y="2195462"/>
              <a:ext cx="1256326" cy="959536"/>
            </a:xfrm>
            <a:custGeom>
              <a:avLst/>
              <a:gdLst>
                <a:gd name="connsiteX0" fmla="*/ 0 w 1331478"/>
                <a:gd name="connsiteY0" fmla="*/ 126763 h 1016935"/>
                <a:gd name="connsiteX1" fmla="*/ 368707 w 1331478"/>
                <a:gd name="connsiteY1" fmla="*/ 1016935 h 1016935"/>
                <a:gd name="connsiteX2" fmla="*/ 665739 w 1331478"/>
                <a:gd name="connsiteY2" fmla="*/ 962989 h 1016935"/>
                <a:gd name="connsiteX3" fmla="*/ 962772 w 1331478"/>
                <a:gd name="connsiteY3" fmla="*/ 1016935 h 1016935"/>
                <a:gd name="connsiteX4" fmla="*/ 1331479 w 1331478"/>
                <a:gd name="connsiteY4" fmla="*/ 126763 h 1016935"/>
                <a:gd name="connsiteX5" fmla="*/ 665739 w 1331478"/>
                <a:gd name="connsiteY5" fmla="*/ 0 h 1016935"/>
                <a:gd name="connsiteX6" fmla="*/ 0 w 1331478"/>
                <a:gd name="connsiteY6" fmla="*/ 126763 h 101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478" h="1016935">
                  <a:moveTo>
                    <a:pt x="0" y="126763"/>
                  </a:moveTo>
                  <a:lnTo>
                    <a:pt x="368707" y="1016935"/>
                  </a:lnTo>
                  <a:cubicBezTo>
                    <a:pt x="461102" y="982131"/>
                    <a:pt x="561164" y="962989"/>
                    <a:pt x="665739" y="962989"/>
                  </a:cubicBezTo>
                  <a:cubicBezTo>
                    <a:pt x="770315" y="962989"/>
                    <a:pt x="870377" y="982077"/>
                    <a:pt x="962772" y="1016935"/>
                  </a:cubicBezTo>
                  <a:lnTo>
                    <a:pt x="1331479" y="126763"/>
                  </a:lnTo>
                  <a:cubicBezTo>
                    <a:pt x="1125481" y="44974"/>
                    <a:pt x="900885" y="0"/>
                    <a:pt x="665739" y="0"/>
                  </a:cubicBezTo>
                  <a:cubicBezTo>
                    <a:pt x="430593" y="0"/>
                    <a:pt x="205997" y="44974"/>
                    <a:pt x="0" y="12676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5A9A4FF-7696-47D4-94D5-08027B3D6F79}"/>
                </a:ext>
              </a:extLst>
            </p:cNvPr>
            <p:cNvSpPr/>
            <p:nvPr/>
          </p:nvSpPr>
          <p:spPr>
            <a:xfrm>
              <a:off x="4532160" y="2334826"/>
              <a:ext cx="1236160" cy="1236210"/>
            </a:xfrm>
            <a:custGeom>
              <a:avLst/>
              <a:gdLst>
                <a:gd name="connsiteX0" fmla="*/ 0 w 1310106"/>
                <a:gd name="connsiteY0" fmla="*/ 941453 h 1310160"/>
                <a:gd name="connsiteX1" fmla="*/ 890063 w 1310106"/>
                <a:gd name="connsiteY1" fmla="*/ 1310161 h 1310160"/>
                <a:gd name="connsiteX2" fmla="*/ 1310107 w 1310106"/>
                <a:gd name="connsiteY2" fmla="*/ 890117 h 1310160"/>
                <a:gd name="connsiteX3" fmla="*/ 941454 w 1310106"/>
                <a:gd name="connsiteY3" fmla="*/ 0 h 1310160"/>
                <a:gd name="connsiteX4" fmla="*/ 0 w 1310106"/>
                <a:gd name="connsiteY4" fmla="*/ 941453 h 131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106" h="1310160">
                  <a:moveTo>
                    <a:pt x="0" y="941453"/>
                  </a:moveTo>
                  <a:lnTo>
                    <a:pt x="890063" y="1310161"/>
                  </a:lnTo>
                  <a:cubicBezTo>
                    <a:pt x="974355" y="1124230"/>
                    <a:pt x="1124176" y="974354"/>
                    <a:pt x="1310107" y="890117"/>
                  </a:cubicBezTo>
                  <a:lnTo>
                    <a:pt x="941454" y="0"/>
                  </a:lnTo>
                  <a:cubicBezTo>
                    <a:pt x="520214" y="182178"/>
                    <a:pt x="182178" y="520214"/>
                    <a:pt x="0" y="94145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316250F-F5EE-4DDD-860D-B60C42F2B137}"/>
                </a:ext>
              </a:extLst>
            </p:cNvPr>
            <p:cNvSpPr/>
            <p:nvPr/>
          </p:nvSpPr>
          <p:spPr>
            <a:xfrm rot="16643320">
              <a:off x="6990255" y="3148679"/>
              <a:ext cx="536688" cy="536692"/>
            </a:xfrm>
            <a:custGeom>
              <a:avLst/>
              <a:gdLst>
                <a:gd name="connsiteX0" fmla="*/ 346521 w 346520"/>
                <a:gd name="connsiteY0" fmla="*/ 173260 h 346520"/>
                <a:gd name="connsiteX1" fmla="*/ 173260 w 346520"/>
                <a:gd name="connsiteY1" fmla="*/ 346520 h 346520"/>
                <a:gd name="connsiteX2" fmla="*/ 0 w 346520"/>
                <a:gd name="connsiteY2" fmla="*/ 173260 h 346520"/>
                <a:gd name="connsiteX3" fmla="*/ 173260 w 346520"/>
                <a:gd name="connsiteY3" fmla="*/ 0 h 346520"/>
                <a:gd name="connsiteX4" fmla="*/ 346521 w 346520"/>
                <a:gd name="connsiteY4" fmla="*/ 173260 h 34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20" h="346520">
                  <a:moveTo>
                    <a:pt x="346521" y="173260"/>
                  </a:moveTo>
                  <a:cubicBezTo>
                    <a:pt x="346521" y="268949"/>
                    <a:pt x="268949" y="346520"/>
                    <a:pt x="173260" y="346520"/>
                  </a:cubicBezTo>
                  <a:cubicBezTo>
                    <a:pt x="77572" y="346520"/>
                    <a:pt x="0" y="268949"/>
                    <a:pt x="0" y="173260"/>
                  </a:cubicBezTo>
                  <a:cubicBezTo>
                    <a:pt x="0" y="77571"/>
                    <a:pt x="77572" y="0"/>
                    <a:pt x="173260" y="0"/>
                  </a:cubicBezTo>
                  <a:cubicBezTo>
                    <a:pt x="268949" y="0"/>
                    <a:pt x="346521" y="77571"/>
                    <a:pt x="346521" y="173260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FD2C8E0F-FB52-4DBD-AB61-5FA32AE8C21F}"/>
                </a:ext>
              </a:extLst>
            </p:cNvPr>
            <p:cNvSpPr/>
            <p:nvPr/>
          </p:nvSpPr>
          <p:spPr>
            <a:xfrm>
              <a:off x="6969359" y="3127697"/>
              <a:ext cx="578745" cy="578769"/>
            </a:xfrm>
            <a:custGeom>
              <a:avLst/>
              <a:gdLst>
                <a:gd name="connsiteX0" fmla="*/ 115598 w 373672"/>
                <a:gd name="connsiteY0" fmla="*/ 14064 h 373690"/>
                <a:gd name="connsiteX1" fmla="*/ 211256 w 373672"/>
                <a:gd name="connsiteY1" fmla="*/ 1610 h 373690"/>
                <a:gd name="connsiteX2" fmla="*/ 335137 w 373672"/>
                <a:gd name="connsiteY2" fmla="*/ 73122 h 373690"/>
                <a:gd name="connsiteX3" fmla="*/ 300659 w 373672"/>
                <a:gd name="connsiteY3" fmla="*/ 335132 h 373690"/>
                <a:gd name="connsiteX4" fmla="*/ 38649 w 373672"/>
                <a:gd name="connsiteY4" fmla="*/ 300654 h 373690"/>
                <a:gd name="connsiteX5" fmla="*/ 1615 w 373672"/>
                <a:gd name="connsiteY5" fmla="*/ 162525 h 373690"/>
                <a:gd name="connsiteX6" fmla="*/ 73126 w 373672"/>
                <a:gd name="connsiteY6" fmla="*/ 38644 h 373690"/>
                <a:gd name="connsiteX7" fmla="*/ 115598 w 373672"/>
                <a:gd name="connsiteY7" fmla="*/ 14064 h 373690"/>
                <a:gd name="connsiteX8" fmla="*/ 248018 w 373672"/>
                <a:gd name="connsiteY8" fmla="*/ 334371 h 373690"/>
                <a:gd name="connsiteX9" fmla="*/ 284073 w 373672"/>
                <a:gd name="connsiteY9" fmla="*/ 313543 h 373690"/>
                <a:gd name="connsiteX10" fmla="*/ 313548 w 373672"/>
                <a:gd name="connsiteY10" fmla="*/ 89654 h 373690"/>
                <a:gd name="connsiteX11" fmla="*/ 207721 w 373672"/>
                <a:gd name="connsiteY11" fmla="*/ 28529 h 373690"/>
                <a:gd name="connsiteX12" fmla="*/ 89659 w 373672"/>
                <a:gd name="connsiteY12" fmla="*/ 60179 h 373690"/>
                <a:gd name="connsiteX13" fmla="*/ 28534 w 373672"/>
                <a:gd name="connsiteY13" fmla="*/ 166006 h 373690"/>
                <a:gd name="connsiteX14" fmla="*/ 60184 w 373672"/>
                <a:gd name="connsiteY14" fmla="*/ 284068 h 373690"/>
                <a:gd name="connsiteX15" fmla="*/ 248018 w 373672"/>
                <a:gd name="connsiteY15" fmla="*/ 334371 h 37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72" h="373690">
                  <a:moveTo>
                    <a:pt x="115598" y="14064"/>
                  </a:moveTo>
                  <a:cubicBezTo>
                    <a:pt x="145508" y="1665"/>
                    <a:pt x="178301" y="-2686"/>
                    <a:pt x="211256" y="1610"/>
                  </a:cubicBezTo>
                  <a:cubicBezTo>
                    <a:pt x="260743" y="8136"/>
                    <a:pt x="304738" y="33532"/>
                    <a:pt x="335137" y="73122"/>
                  </a:cubicBezTo>
                  <a:cubicBezTo>
                    <a:pt x="397839" y="154857"/>
                    <a:pt x="382394" y="272376"/>
                    <a:pt x="300659" y="335132"/>
                  </a:cubicBezTo>
                  <a:cubicBezTo>
                    <a:pt x="218923" y="397889"/>
                    <a:pt x="101405" y="382390"/>
                    <a:pt x="38649" y="300654"/>
                  </a:cubicBezTo>
                  <a:cubicBezTo>
                    <a:pt x="8249" y="261065"/>
                    <a:pt x="-4857" y="212012"/>
                    <a:pt x="1615" y="162525"/>
                  </a:cubicBezTo>
                  <a:cubicBezTo>
                    <a:pt x="8141" y="113038"/>
                    <a:pt x="33537" y="69043"/>
                    <a:pt x="73126" y="38644"/>
                  </a:cubicBezTo>
                  <a:cubicBezTo>
                    <a:pt x="86341" y="28475"/>
                    <a:pt x="100589" y="20263"/>
                    <a:pt x="115598" y="14064"/>
                  </a:cubicBezTo>
                  <a:close/>
                  <a:moveTo>
                    <a:pt x="248018" y="334371"/>
                  </a:moveTo>
                  <a:cubicBezTo>
                    <a:pt x="260634" y="329150"/>
                    <a:pt x="272761" y="322244"/>
                    <a:pt x="284073" y="313543"/>
                  </a:cubicBezTo>
                  <a:cubicBezTo>
                    <a:pt x="353899" y="259923"/>
                    <a:pt x="367168" y="159534"/>
                    <a:pt x="313548" y="89654"/>
                  </a:cubicBezTo>
                  <a:cubicBezTo>
                    <a:pt x="287607" y="55829"/>
                    <a:pt x="249975" y="34130"/>
                    <a:pt x="207721" y="28529"/>
                  </a:cubicBezTo>
                  <a:cubicBezTo>
                    <a:pt x="165467" y="22982"/>
                    <a:pt x="123538" y="34185"/>
                    <a:pt x="89659" y="60179"/>
                  </a:cubicBezTo>
                  <a:cubicBezTo>
                    <a:pt x="55833" y="86119"/>
                    <a:pt x="34135" y="123751"/>
                    <a:pt x="28534" y="166006"/>
                  </a:cubicBezTo>
                  <a:cubicBezTo>
                    <a:pt x="22987" y="208315"/>
                    <a:pt x="34189" y="250188"/>
                    <a:pt x="60184" y="284068"/>
                  </a:cubicBezTo>
                  <a:cubicBezTo>
                    <a:pt x="105103" y="342582"/>
                    <a:pt x="182868" y="361344"/>
                    <a:pt x="248018" y="334371"/>
                  </a:cubicBez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12F514EC-D1DF-4CE8-86E2-9B86518AF0D8}"/>
                </a:ext>
              </a:extLst>
            </p:cNvPr>
            <p:cNvSpPr/>
            <p:nvPr/>
          </p:nvSpPr>
          <p:spPr>
            <a:xfrm rot="19329913">
              <a:off x="6309339" y="2467677"/>
              <a:ext cx="536701" cy="536699"/>
            </a:xfrm>
            <a:custGeom>
              <a:avLst/>
              <a:gdLst>
                <a:gd name="connsiteX0" fmla="*/ 346527 w 346526"/>
                <a:gd name="connsiteY0" fmla="*/ 173263 h 346526"/>
                <a:gd name="connsiteX1" fmla="*/ 173264 w 346526"/>
                <a:gd name="connsiteY1" fmla="*/ 346527 h 346526"/>
                <a:gd name="connsiteX2" fmla="*/ 0 w 346526"/>
                <a:gd name="connsiteY2" fmla="*/ 173263 h 346526"/>
                <a:gd name="connsiteX3" fmla="*/ 173264 w 346526"/>
                <a:gd name="connsiteY3" fmla="*/ 0 h 346526"/>
                <a:gd name="connsiteX4" fmla="*/ 346527 w 346526"/>
                <a:gd name="connsiteY4" fmla="*/ 173263 h 34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26" h="346526">
                  <a:moveTo>
                    <a:pt x="346527" y="173263"/>
                  </a:moveTo>
                  <a:cubicBezTo>
                    <a:pt x="346527" y="268954"/>
                    <a:pt x="268954" y="346527"/>
                    <a:pt x="173264" y="346527"/>
                  </a:cubicBezTo>
                  <a:cubicBezTo>
                    <a:pt x="77573" y="346527"/>
                    <a:pt x="0" y="268954"/>
                    <a:pt x="0" y="173263"/>
                  </a:cubicBezTo>
                  <a:cubicBezTo>
                    <a:pt x="0" y="77573"/>
                    <a:pt x="77573" y="0"/>
                    <a:pt x="173264" y="0"/>
                  </a:cubicBezTo>
                  <a:cubicBezTo>
                    <a:pt x="268954" y="0"/>
                    <a:pt x="346527" y="77573"/>
                    <a:pt x="346527" y="17326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688D9A82-0F20-492A-8CB2-AE615BC246C2}"/>
                </a:ext>
              </a:extLst>
            </p:cNvPr>
            <p:cNvSpPr/>
            <p:nvPr/>
          </p:nvSpPr>
          <p:spPr>
            <a:xfrm>
              <a:off x="6287994" y="2446497"/>
              <a:ext cx="578958" cy="578825"/>
            </a:xfrm>
            <a:custGeom>
              <a:avLst/>
              <a:gdLst>
                <a:gd name="connsiteX0" fmla="*/ 14359 w 373810"/>
                <a:gd name="connsiteY0" fmla="*/ 115055 h 373725"/>
                <a:gd name="connsiteX1" fmla="*/ 73200 w 373810"/>
                <a:gd name="connsiteY1" fmla="*/ 38649 h 373725"/>
                <a:gd name="connsiteX2" fmla="*/ 211329 w 373810"/>
                <a:gd name="connsiteY2" fmla="*/ 1615 h 373725"/>
                <a:gd name="connsiteX3" fmla="*/ 372190 w 373810"/>
                <a:gd name="connsiteY3" fmla="*/ 211256 h 373725"/>
                <a:gd name="connsiteX4" fmla="*/ 162549 w 373810"/>
                <a:gd name="connsiteY4" fmla="*/ 372116 h 373725"/>
                <a:gd name="connsiteX5" fmla="*/ 38668 w 373810"/>
                <a:gd name="connsiteY5" fmla="*/ 300605 h 373725"/>
                <a:gd name="connsiteX6" fmla="*/ 1634 w 373810"/>
                <a:gd name="connsiteY6" fmla="*/ 162475 h 373725"/>
                <a:gd name="connsiteX7" fmla="*/ 14359 w 373810"/>
                <a:gd name="connsiteY7" fmla="*/ 115055 h 373725"/>
                <a:gd name="connsiteX8" fmla="*/ 334504 w 373810"/>
                <a:gd name="connsiteY8" fmla="*/ 247963 h 373725"/>
                <a:gd name="connsiteX9" fmla="*/ 345271 w 373810"/>
                <a:gd name="connsiteY9" fmla="*/ 207721 h 373725"/>
                <a:gd name="connsiteX10" fmla="*/ 207794 w 373810"/>
                <a:gd name="connsiteY10" fmla="*/ 28588 h 373725"/>
                <a:gd name="connsiteX11" fmla="*/ 89732 w 373810"/>
                <a:gd name="connsiteY11" fmla="*/ 60238 h 373725"/>
                <a:gd name="connsiteX12" fmla="*/ 28607 w 373810"/>
                <a:gd name="connsiteY12" fmla="*/ 166065 h 373725"/>
                <a:gd name="connsiteX13" fmla="*/ 60257 w 373810"/>
                <a:gd name="connsiteY13" fmla="*/ 284127 h 373725"/>
                <a:gd name="connsiteX14" fmla="*/ 166084 w 373810"/>
                <a:gd name="connsiteY14" fmla="*/ 345252 h 373725"/>
                <a:gd name="connsiteX15" fmla="*/ 334504 w 373810"/>
                <a:gd name="connsiteY15" fmla="*/ 247963 h 37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810" h="373725">
                  <a:moveTo>
                    <a:pt x="14359" y="115055"/>
                  </a:moveTo>
                  <a:cubicBezTo>
                    <a:pt x="26758" y="85145"/>
                    <a:pt x="46825" y="58879"/>
                    <a:pt x="73200" y="38649"/>
                  </a:cubicBezTo>
                  <a:cubicBezTo>
                    <a:pt x="112790" y="8249"/>
                    <a:pt x="161842" y="-4857"/>
                    <a:pt x="211329" y="1615"/>
                  </a:cubicBezTo>
                  <a:cubicBezTo>
                    <a:pt x="313512" y="15047"/>
                    <a:pt x="385677" y="109127"/>
                    <a:pt x="372190" y="211256"/>
                  </a:cubicBezTo>
                  <a:cubicBezTo>
                    <a:pt x="358758" y="313384"/>
                    <a:pt x="264678" y="385549"/>
                    <a:pt x="162549" y="372116"/>
                  </a:cubicBezTo>
                  <a:cubicBezTo>
                    <a:pt x="113062" y="365591"/>
                    <a:pt x="69067" y="340194"/>
                    <a:pt x="38668" y="300605"/>
                  </a:cubicBezTo>
                  <a:cubicBezTo>
                    <a:pt x="8268" y="261015"/>
                    <a:pt x="-4892" y="211963"/>
                    <a:pt x="1634" y="162475"/>
                  </a:cubicBezTo>
                  <a:cubicBezTo>
                    <a:pt x="3918" y="145998"/>
                    <a:pt x="8160" y="130064"/>
                    <a:pt x="14359" y="115055"/>
                  </a:cubicBezTo>
                  <a:close/>
                  <a:moveTo>
                    <a:pt x="334504" y="247963"/>
                  </a:moveTo>
                  <a:cubicBezTo>
                    <a:pt x="339724" y="235347"/>
                    <a:pt x="343422" y="221860"/>
                    <a:pt x="345271" y="207721"/>
                  </a:cubicBezTo>
                  <a:cubicBezTo>
                    <a:pt x="356746" y="120439"/>
                    <a:pt x="295077" y="40063"/>
                    <a:pt x="207794" y="28588"/>
                  </a:cubicBezTo>
                  <a:cubicBezTo>
                    <a:pt x="165485" y="23041"/>
                    <a:pt x="123612" y="34244"/>
                    <a:pt x="89732" y="60238"/>
                  </a:cubicBezTo>
                  <a:cubicBezTo>
                    <a:pt x="55907" y="86178"/>
                    <a:pt x="34208" y="123756"/>
                    <a:pt x="28607" y="166065"/>
                  </a:cubicBezTo>
                  <a:cubicBezTo>
                    <a:pt x="23060" y="208374"/>
                    <a:pt x="34263" y="250247"/>
                    <a:pt x="60257" y="284127"/>
                  </a:cubicBezTo>
                  <a:cubicBezTo>
                    <a:pt x="86197" y="317952"/>
                    <a:pt x="123829" y="339651"/>
                    <a:pt x="166084" y="345252"/>
                  </a:cubicBezTo>
                  <a:cubicBezTo>
                    <a:pt x="239281" y="354823"/>
                    <a:pt x="307530" y="313112"/>
                    <a:pt x="334504" y="247963"/>
                  </a:cubicBez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8889739E-C4D6-4F3C-B9B5-9DEF000B68E8}"/>
                </a:ext>
              </a:extLst>
            </p:cNvPr>
            <p:cNvSpPr/>
            <p:nvPr/>
          </p:nvSpPr>
          <p:spPr>
            <a:xfrm rot="16659949">
              <a:off x="5346165" y="2467583"/>
              <a:ext cx="536708" cy="536710"/>
            </a:xfrm>
            <a:custGeom>
              <a:avLst/>
              <a:gdLst>
                <a:gd name="connsiteX0" fmla="*/ 346532 w 346532"/>
                <a:gd name="connsiteY0" fmla="*/ 173266 h 346532"/>
                <a:gd name="connsiteX1" fmla="*/ 173266 w 346532"/>
                <a:gd name="connsiteY1" fmla="*/ 346532 h 346532"/>
                <a:gd name="connsiteX2" fmla="*/ 0 w 346532"/>
                <a:gd name="connsiteY2" fmla="*/ 173266 h 346532"/>
                <a:gd name="connsiteX3" fmla="*/ 173266 w 346532"/>
                <a:gd name="connsiteY3" fmla="*/ 0 h 346532"/>
                <a:gd name="connsiteX4" fmla="*/ 346532 w 346532"/>
                <a:gd name="connsiteY4" fmla="*/ 173266 h 346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32" h="346532">
                  <a:moveTo>
                    <a:pt x="346532" y="173266"/>
                  </a:moveTo>
                  <a:cubicBezTo>
                    <a:pt x="346532" y="268958"/>
                    <a:pt x="268958" y="346532"/>
                    <a:pt x="173266" y="346532"/>
                  </a:cubicBezTo>
                  <a:cubicBezTo>
                    <a:pt x="77574" y="346532"/>
                    <a:pt x="0" y="268958"/>
                    <a:pt x="0" y="173266"/>
                  </a:cubicBezTo>
                  <a:cubicBezTo>
                    <a:pt x="0" y="77574"/>
                    <a:pt x="77574" y="0"/>
                    <a:pt x="173266" y="0"/>
                  </a:cubicBezTo>
                  <a:cubicBezTo>
                    <a:pt x="268958" y="0"/>
                    <a:pt x="346532" y="77574"/>
                    <a:pt x="346532" y="173266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71AB52B-37F2-41BF-BF0C-7A53F1E60BFC}"/>
                </a:ext>
              </a:extLst>
            </p:cNvPr>
            <p:cNvSpPr/>
            <p:nvPr/>
          </p:nvSpPr>
          <p:spPr>
            <a:xfrm>
              <a:off x="5324929" y="2446646"/>
              <a:ext cx="578772" cy="578742"/>
            </a:xfrm>
            <a:custGeom>
              <a:avLst/>
              <a:gdLst>
                <a:gd name="connsiteX0" fmla="*/ 14064 w 373690"/>
                <a:gd name="connsiteY0" fmla="*/ 258073 h 373672"/>
                <a:gd name="connsiteX1" fmla="*/ 1610 w 373690"/>
                <a:gd name="connsiteY1" fmla="*/ 162416 h 373672"/>
                <a:gd name="connsiteX2" fmla="*/ 73122 w 373690"/>
                <a:gd name="connsiteY2" fmla="*/ 38535 h 373672"/>
                <a:gd name="connsiteX3" fmla="*/ 335132 w 373690"/>
                <a:gd name="connsiteY3" fmla="*/ 73013 h 373672"/>
                <a:gd name="connsiteX4" fmla="*/ 300655 w 373690"/>
                <a:gd name="connsiteY4" fmla="*/ 335023 h 373672"/>
                <a:gd name="connsiteX5" fmla="*/ 162525 w 373690"/>
                <a:gd name="connsiteY5" fmla="*/ 372057 h 373672"/>
                <a:gd name="connsiteX6" fmla="*/ 38644 w 373690"/>
                <a:gd name="connsiteY6" fmla="*/ 300545 h 373672"/>
                <a:gd name="connsiteX7" fmla="*/ 14064 w 373690"/>
                <a:gd name="connsiteY7" fmla="*/ 258073 h 373672"/>
                <a:gd name="connsiteX8" fmla="*/ 334371 w 373690"/>
                <a:gd name="connsiteY8" fmla="*/ 125654 h 373672"/>
                <a:gd name="connsiteX9" fmla="*/ 313543 w 373690"/>
                <a:gd name="connsiteY9" fmla="*/ 89599 h 373672"/>
                <a:gd name="connsiteX10" fmla="*/ 89654 w 373690"/>
                <a:gd name="connsiteY10" fmla="*/ 60125 h 373672"/>
                <a:gd name="connsiteX11" fmla="*/ 28529 w 373690"/>
                <a:gd name="connsiteY11" fmla="*/ 165951 h 373672"/>
                <a:gd name="connsiteX12" fmla="*/ 60179 w 373690"/>
                <a:gd name="connsiteY12" fmla="*/ 284013 h 373672"/>
                <a:gd name="connsiteX13" fmla="*/ 166006 w 373690"/>
                <a:gd name="connsiteY13" fmla="*/ 345138 h 373672"/>
                <a:gd name="connsiteX14" fmla="*/ 284068 w 373690"/>
                <a:gd name="connsiteY14" fmla="*/ 313488 h 373672"/>
                <a:gd name="connsiteX15" fmla="*/ 334371 w 373690"/>
                <a:gd name="connsiteY15" fmla="*/ 125654 h 3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90" h="373672">
                  <a:moveTo>
                    <a:pt x="14064" y="258073"/>
                  </a:moveTo>
                  <a:cubicBezTo>
                    <a:pt x="1665" y="228164"/>
                    <a:pt x="-2686" y="195372"/>
                    <a:pt x="1610" y="162416"/>
                  </a:cubicBezTo>
                  <a:cubicBezTo>
                    <a:pt x="8136" y="112929"/>
                    <a:pt x="33532" y="68934"/>
                    <a:pt x="73122" y="38535"/>
                  </a:cubicBezTo>
                  <a:cubicBezTo>
                    <a:pt x="154858" y="-24167"/>
                    <a:pt x="272376" y="-8722"/>
                    <a:pt x="335132" y="73013"/>
                  </a:cubicBezTo>
                  <a:cubicBezTo>
                    <a:pt x="397889" y="154749"/>
                    <a:pt x="382390" y="272267"/>
                    <a:pt x="300655" y="335023"/>
                  </a:cubicBezTo>
                  <a:cubicBezTo>
                    <a:pt x="261065" y="365423"/>
                    <a:pt x="212013" y="378529"/>
                    <a:pt x="162525" y="372057"/>
                  </a:cubicBezTo>
                  <a:cubicBezTo>
                    <a:pt x="113038" y="365531"/>
                    <a:pt x="69043" y="340135"/>
                    <a:pt x="38644" y="300545"/>
                  </a:cubicBezTo>
                  <a:cubicBezTo>
                    <a:pt x="28475" y="287331"/>
                    <a:pt x="20263" y="273083"/>
                    <a:pt x="14064" y="258073"/>
                  </a:cubicBezTo>
                  <a:close/>
                  <a:moveTo>
                    <a:pt x="334371" y="125654"/>
                  </a:moveTo>
                  <a:cubicBezTo>
                    <a:pt x="329150" y="113038"/>
                    <a:pt x="322244" y="100911"/>
                    <a:pt x="313543" y="89599"/>
                  </a:cubicBezTo>
                  <a:cubicBezTo>
                    <a:pt x="259923" y="19773"/>
                    <a:pt x="159534" y="6504"/>
                    <a:pt x="89654" y="60125"/>
                  </a:cubicBezTo>
                  <a:cubicBezTo>
                    <a:pt x="55829" y="86065"/>
                    <a:pt x="34130" y="123697"/>
                    <a:pt x="28529" y="165951"/>
                  </a:cubicBezTo>
                  <a:cubicBezTo>
                    <a:pt x="22982" y="208206"/>
                    <a:pt x="34185" y="250134"/>
                    <a:pt x="60179" y="284013"/>
                  </a:cubicBezTo>
                  <a:cubicBezTo>
                    <a:pt x="86119" y="317839"/>
                    <a:pt x="123751" y="339537"/>
                    <a:pt x="166006" y="345138"/>
                  </a:cubicBezTo>
                  <a:cubicBezTo>
                    <a:pt x="208315" y="350685"/>
                    <a:pt x="250188" y="339483"/>
                    <a:pt x="284068" y="313488"/>
                  </a:cubicBezTo>
                  <a:cubicBezTo>
                    <a:pt x="342583" y="268569"/>
                    <a:pt x="361344" y="190804"/>
                    <a:pt x="334371" y="125654"/>
                  </a:cubicBezTo>
                  <a:close/>
                </a:path>
              </a:pathLst>
            </a:custGeom>
            <a:solidFill>
              <a:schemeClr val="accent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2CE7651F-4C1B-41FC-BAC1-7B592DADD22A}"/>
                </a:ext>
              </a:extLst>
            </p:cNvPr>
            <p:cNvSpPr/>
            <p:nvPr/>
          </p:nvSpPr>
          <p:spPr>
            <a:xfrm rot="20740566">
              <a:off x="4664937" y="3148718"/>
              <a:ext cx="536681" cy="536681"/>
            </a:xfrm>
            <a:custGeom>
              <a:avLst/>
              <a:gdLst>
                <a:gd name="connsiteX0" fmla="*/ 346515 w 346514"/>
                <a:gd name="connsiteY0" fmla="*/ 173257 h 346514"/>
                <a:gd name="connsiteX1" fmla="*/ 173258 w 346514"/>
                <a:gd name="connsiteY1" fmla="*/ 346515 h 346514"/>
                <a:gd name="connsiteX2" fmla="*/ 0 w 346514"/>
                <a:gd name="connsiteY2" fmla="*/ 173257 h 346514"/>
                <a:gd name="connsiteX3" fmla="*/ 173258 w 346514"/>
                <a:gd name="connsiteY3" fmla="*/ 0 h 346514"/>
                <a:gd name="connsiteX4" fmla="*/ 346515 w 346514"/>
                <a:gd name="connsiteY4" fmla="*/ 173257 h 34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14" h="346514">
                  <a:moveTo>
                    <a:pt x="346515" y="173257"/>
                  </a:moveTo>
                  <a:cubicBezTo>
                    <a:pt x="346515" y="268945"/>
                    <a:pt x="268945" y="346515"/>
                    <a:pt x="173258" y="346515"/>
                  </a:cubicBezTo>
                  <a:cubicBezTo>
                    <a:pt x="77570" y="346515"/>
                    <a:pt x="0" y="268945"/>
                    <a:pt x="0" y="173257"/>
                  </a:cubicBezTo>
                  <a:cubicBezTo>
                    <a:pt x="0" y="77570"/>
                    <a:pt x="77570" y="0"/>
                    <a:pt x="173258" y="0"/>
                  </a:cubicBezTo>
                  <a:cubicBezTo>
                    <a:pt x="268945" y="0"/>
                    <a:pt x="346515" y="77570"/>
                    <a:pt x="346515" y="173257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ED427A25-EA86-41C5-A447-D1B5E0EA3F2A}"/>
                </a:ext>
              </a:extLst>
            </p:cNvPr>
            <p:cNvSpPr/>
            <p:nvPr/>
          </p:nvSpPr>
          <p:spPr>
            <a:xfrm>
              <a:off x="4643884" y="3127659"/>
              <a:ext cx="578825" cy="578957"/>
            </a:xfrm>
            <a:custGeom>
              <a:avLst/>
              <a:gdLst>
                <a:gd name="connsiteX0" fmla="*/ 115055 w 373725"/>
                <a:gd name="connsiteY0" fmla="*/ 359452 h 373810"/>
                <a:gd name="connsiteX1" fmla="*/ 38649 w 373725"/>
                <a:gd name="connsiteY1" fmla="*/ 300611 h 373810"/>
                <a:gd name="connsiteX2" fmla="*/ 1615 w 373725"/>
                <a:gd name="connsiteY2" fmla="*/ 162482 h 373810"/>
                <a:gd name="connsiteX3" fmla="*/ 211256 w 373725"/>
                <a:gd name="connsiteY3" fmla="*/ 1621 h 373810"/>
                <a:gd name="connsiteX4" fmla="*/ 372117 w 373725"/>
                <a:gd name="connsiteY4" fmla="*/ 211262 h 373810"/>
                <a:gd name="connsiteX5" fmla="*/ 300605 w 373725"/>
                <a:gd name="connsiteY5" fmla="*/ 335143 h 373810"/>
                <a:gd name="connsiteX6" fmla="*/ 162476 w 373725"/>
                <a:gd name="connsiteY6" fmla="*/ 372177 h 373810"/>
                <a:gd name="connsiteX7" fmla="*/ 115055 w 373725"/>
                <a:gd name="connsiteY7" fmla="*/ 359452 h 373810"/>
                <a:gd name="connsiteX8" fmla="*/ 247963 w 373725"/>
                <a:gd name="connsiteY8" fmla="*/ 39307 h 373810"/>
                <a:gd name="connsiteX9" fmla="*/ 207721 w 373725"/>
                <a:gd name="connsiteY9" fmla="*/ 28540 h 373810"/>
                <a:gd name="connsiteX10" fmla="*/ 28588 w 373725"/>
                <a:gd name="connsiteY10" fmla="*/ 166016 h 373810"/>
                <a:gd name="connsiteX11" fmla="*/ 60238 w 373725"/>
                <a:gd name="connsiteY11" fmla="*/ 284079 h 373810"/>
                <a:gd name="connsiteX12" fmla="*/ 166065 w 373725"/>
                <a:gd name="connsiteY12" fmla="*/ 345204 h 373810"/>
                <a:gd name="connsiteX13" fmla="*/ 284127 w 373725"/>
                <a:gd name="connsiteY13" fmla="*/ 313553 h 373810"/>
                <a:gd name="connsiteX14" fmla="*/ 345252 w 373725"/>
                <a:gd name="connsiteY14" fmla="*/ 207727 h 373810"/>
                <a:gd name="connsiteX15" fmla="*/ 247963 w 373725"/>
                <a:gd name="connsiteY15" fmla="*/ 39307 h 37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725" h="373810">
                  <a:moveTo>
                    <a:pt x="115055" y="359452"/>
                  </a:moveTo>
                  <a:cubicBezTo>
                    <a:pt x="85145" y="347053"/>
                    <a:pt x="58879" y="326986"/>
                    <a:pt x="38649" y="300611"/>
                  </a:cubicBezTo>
                  <a:cubicBezTo>
                    <a:pt x="8249" y="261021"/>
                    <a:pt x="-4857" y="211969"/>
                    <a:pt x="1615" y="162482"/>
                  </a:cubicBezTo>
                  <a:cubicBezTo>
                    <a:pt x="15047" y="60299"/>
                    <a:pt x="109127" y="-11866"/>
                    <a:pt x="211256" y="1621"/>
                  </a:cubicBezTo>
                  <a:cubicBezTo>
                    <a:pt x="313384" y="15053"/>
                    <a:pt x="385549" y="109133"/>
                    <a:pt x="372117" y="211262"/>
                  </a:cubicBezTo>
                  <a:cubicBezTo>
                    <a:pt x="365591" y="260749"/>
                    <a:pt x="340195" y="304744"/>
                    <a:pt x="300605" y="335143"/>
                  </a:cubicBezTo>
                  <a:cubicBezTo>
                    <a:pt x="261015" y="365542"/>
                    <a:pt x="211963" y="378703"/>
                    <a:pt x="162476" y="372177"/>
                  </a:cubicBezTo>
                  <a:cubicBezTo>
                    <a:pt x="145998" y="369893"/>
                    <a:pt x="130064" y="365651"/>
                    <a:pt x="115055" y="359452"/>
                  </a:cubicBezTo>
                  <a:close/>
                  <a:moveTo>
                    <a:pt x="247963" y="39307"/>
                  </a:moveTo>
                  <a:cubicBezTo>
                    <a:pt x="235347" y="34087"/>
                    <a:pt x="221860" y="30389"/>
                    <a:pt x="207721" y="28540"/>
                  </a:cubicBezTo>
                  <a:cubicBezTo>
                    <a:pt x="120439" y="17065"/>
                    <a:pt x="40063" y="78734"/>
                    <a:pt x="28588" y="166016"/>
                  </a:cubicBezTo>
                  <a:cubicBezTo>
                    <a:pt x="23041" y="208325"/>
                    <a:pt x="34244" y="250199"/>
                    <a:pt x="60238" y="284079"/>
                  </a:cubicBezTo>
                  <a:cubicBezTo>
                    <a:pt x="86178" y="317904"/>
                    <a:pt x="123756" y="339602"/>
                    <a:pt x="166065" y="345204"/>
                  </a:cubicBezTo>
                  <a:cubicBezTo>
                    <a:pt x="208374" y="350750"/>
                    <a:pt x="250247" y="339548"/>
                    <a:pt x="284127" y="313553"/>
                  </a:cubicBezTo>
                  <a:cubicBezTo>
                    <a:pt x="317953" y="287614"/>
                    <a:pt x="339651" y="249981"/>
                    <a:pt x="345252" y="207727"/>
                  </a:cubicBezTo>
                  <a:cubicBezTo>
                    <a:pt x="354823" y="134530"/>
                    <a:pt x="313113" y="66281"/>
                    <a:pt x="247963" y="39307"/>
                  </a:cubicBezTo>
                  <a:close/>
                </a:path>
              </a:pathLst>
            </a:custGeom>
            <a:solidFill>
              <a:schemeClr val="accent3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19CD5A6-9C32-4A21-859B-DEF2F2D94D74}"/>
                </a:ext>
              </a:extLst>
            </p:cNvPr>
            <p:cNvSpPr/>
            <p:nvPr/>
          </p:nvSpPr>
          <p:spPr>
            <a:xfrm rot="16593813">
              <a:off x="4664835" y="4111861"/>
              <a:ext cx="536664" cy="536664"/>
            </a:xfrm>
            <a:custGeom>
              <a:avLst/>
              <a:gdLst>
                <a:gd name="connsiteX0" fmla="*/ 346504 w 346503"/>
                <a:gd name="connsiteY0" fmla="*/ 173252 h 346503"/>
                <a:gd name="connsiteX1" fmla="*/ 173252 w 346503"/>
                <a:gd name="connsiteY1" fmla="*/ 346503 h 346503"/>
                <a:gd name="connsiteX2" fmla="*/ 0 w 346503"/>
                <a:gd name="connsiteY2" fmla="*/ 173252 h 346503"/>
                <a:gd name="connsiteX3" fmla="*/ 173252 w 346503"/>
                <a:gd name="connsiteY3" fmla="*/ 0 h 346503"/>
                <a:gd name="connsiteX4" fmla="*/ 346504 w 346503"/>
                <a:gd name="connsiteY4" fmla="*/ 173252 h 34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03" h="346503">
                  <a:moveTo>
                    <a:pt x="346504" y="173252"/>
                  </a:moveTo>
                  <a:cubicBezTo>
                    <a:pt x="346504" y="268936"/>
                    <a:pt x="268936" y="346503"/>
                    <a:pt x="173252" y="346503"/>
                  </a:cubicBezTo>
                  <a:cubicBezTo>
                    <a:pt x="77567" y="346503"/>
                    <a:pt x="0" y="268936"/>
                    <a:pt x="0" y="173252"/>
                  </a:cubicBezTo>
                  <a:cubicBezTo>
                    <a:pt x="0" y="77567"/>
                    <a:pt x="77567" y="0"/>
                    <a:pt x="173252" y="0"/>
                  </a:cubicBezTo>
                  <a:cubicBezTo>
                    <a:pt x="268936" y="0"/>
                    <a:pt x="346504" y="77568"/>
                    <a:pt x="346504" y="173252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1363361F-42FF-4755-A36A-B09BC6D325DE}"/>
                </a:ext>
              </a:extLst>
            </p:cNvPr>
            <p:cNvSpPr/>
            <p:nvPr/>
          </p:nvSpPr>
          <p:spPr>
            <a:xfrm>
              <a:off x="4644047" y="4090931"/>
              <a:ext cx="578743" cy="578771"/>
            </a:xfrm>
            <a:custGeom>
              <a:avLst/>
              <a:gdLst>
                <a:gd name="connsiteX0" fmla="*/ 258074 w 373672"/>
                <a:gd name="connsiteY0" fmla="*/ 359627 h 373690"/>
                <a:gd name="connsiteX1" fmla="*/ 162416 w 373672"/>
                <a:gd name="connsiteY1" fmla="*/ 372080 h 373690"/>
                <a:gd name="connsiteX2" fmla="*/ 38535 w 373672"/>
                <a:gd name="connsiteY2" fmla="*/ 300569 h 373690"/>
                <a:gd name="connsiteX3" fmla="*/ 73013 w 373672"/>
                <a:gd name="connsiteY3" fmla="*/ 38558 h 373690"/>
                <a:gd name="connsiteX4" fmla="*/ 335024 w 373672"/>
                <a:gd name="connsiteY4" fmla="*/ 73036 h 373690"/>
                <a:gd name="connsiteX5" fmla="*/ 372057 w 373672"/>
                <a:gd name="connsiteY5" fmla="*/ 211165 h 373690"/>
                <a:gd name="connsiteX6" fmla="*/ 300546 w 373672"/>
                <a:gd name="connsiteY6" fmla="*/ 335047 h 373690"/>
                <a:gd name="connsiteX7" fmla="*/ 258074 w 373672"/>
                <a:gd name="connsiteY7" fmla="*/ 359627 h 373690"/>
                <a:gd name="connsiteX8" fmla="*/ 125654 w 373672"/>
                <a:gd name="connsiteY8" fmla="*/ 39320 h 373690"/>
                <a:gd name="connsiteX9" fmla="*/ 89599 w 373672"/>
                <a:gd name="connsiteY9" fmla="*/ 60148 h 373690"/>
                <a:gd name="connsiteX10" fmla="*/ 60125 w 373672"/>
                <a:gd name="connsiteY10" fmla="*/ 284037 h 373690"/>
                <a:gd name="connsiteX11" fmla="*/ 165951 w 373672"/>
                <a:gd name="connsiteY11" fmla="*/ 345161 h 373690"/>
                <a:gd name="connsiteX12" fmla="*/ 284014 w 373672"/>
                <a:gd name="connsiteY12" fmla="*/ 313511 h 373690"/>
                <a:gd name="connsiteX13" fmla="*/ 345139 w 373672"/>
                <a:gd name="connsiteY13" fmla="*/ 207685 h 373690"/>
                <a:gd name="connsiteX14" fmla="*/ 313488 w 373672"/>
                <a:gd name="connsiteY14" fmla="*/ 89623 h 373690"/>
                <a:gd name="connsiteX15" fmla="*/ 125654 w 373672"/>
                <a:gd name="connsiteY15" fmla="*/ 39320 h 373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72" h="373690">
                  <a:moveTo>
                    <a:pt x="258074" y="359627"/>
                  </a:moveTo>
                  <a:cubicBezTo>
                    <a:pt x="228164" y="372026"/>
                    <a:pt x="195372" y="376377"/>
                    <a:pt x="162416" y="372080"/>
                  </a:cubicBezTo>
                  <a:cubicBezTo>
                    <a:pt x="112929" y="365555"/>
                    <a:pt x="68934" y="340158"/>
                    <a:pt x="38535" y="300569"/>
                  </a:cubicBezTo>
                  <a:cubicBezTo>
                    <a:pt x="-24167" y="218833"/>
                    <a:pt x="-8722" y="101315"/>
                    <a:pt x="73013" y="38558"/>
                  </a:cubicBezTo>
                  <a:cubicBezTo>
                    <a:pt x="154749" y="-24198"/>
                    <a:pt x="272267" y="-8699"/>
                    <a:pt x="335024" y="73036"/>
                  </a:cubicBezTo>
                  <a:cubicBezTo>
                    <a:pt x="365423" y="112626"/>
                    <a:pt x="378529" y="161678"/>
                    <a:pt x="372057" y="211165"/>
                  </a:cubicBezTo>
                  <a:cubicBezTo>
                    <a:pt x="365532" y="260653"/>
                    <a:pt x="340135" y="304647"/>
                    <a:pt x="300546" y="335047"/>
                  </a:cubicBezTo>
                  <a:cubicBezTo>
                    <a:pt x="287331" y="345216"/>
                    <a:pt x="273083" y="353428"/>
                    <a:pt x="258074" y="359627"/>
                  </a:cubicBezTo>
                  <a:close/>
                  <a:moveTo>
                    <a:pt x="125654" y="39320"/>
                  </a:moveTo>
                  <a:cubicBezTo>
                    <a:pt x="113038" y="44540"/>
                    <a:pt x="100911" y="51447"/>
                    <a:pt x="89599" y="60148"/>
                  </a:cubicBezTo>
                  <a:cubicBezTo>
                    <a:pt x="19773" y="113768"/>
                    <a:pt x="6504" y="214156"/>
                    <a:pt x="60125" y="284037"/>
                  </a:cubicBezTo>
                  <a:cubicBezTo>
                    <a:pt x="86065" y="317862"/>
                    <a:pt x="123697" y="339560"/>
                    <a:pt x="165951" y="345161"/>
                  </a:cubicBezTo>
                  <a:cubicBezTo>
                    <a:pt x="208206" y="350708"/>
                    <a:pt x="250134" y="339506"/>
                    <a:pt x="284014" y="313511"/>
                  </a:cubicBezTo>
                  <a:cubicBezTo>
                    <a:pt x="317839" y="287571"/>
                    <a:pt x="339537" y="249939"/>
                    <a:pt x="345139" y="207685"/>
                  </a:cubicBezTo>
                  <a:cubicBezTo>
                    <a:pt x="350685" y="165376"/>
                    <a:pt x="339483" y="123502"/>
                    <a:pt x="313488" y="89623"/>
                  </a:cubicBezTo>
                  <a:cubicBezTo>
                    <a:pt x="268569" y="31108"/>
                    <a:pt x="190804" y="12346"/>
                    <a:pt x="125654" y="39320"/>
                  </a:cubicBezTo>
                  <a:close/>
                </a:path>
              </a:pathLst>
            </a:custGeom>
            <a:solidFill>
              <a:schemeClr val="accent2"/>
            </a:solidFill>
            <a:ln w="542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E75B94B-F105-4B86-A5D9-F440794F5280}"/>
                </a:ext>
              </a:extLst>
            </p:cNvPr>
            <p:cNvSpPr/>
            <p:nvPr/>
          </p:nvSpPr>
          <p:spPr>
            <a:xfrm rot="19315741">
              <a:off x="5345872" y="4792929"/>
              <a:ext cx="536658" cy="536655"/>
            </a:xfrm>
            <a:custGeom>
              <a:avLst/>
              <a:gdLst>
                <a:gd name="connsiteX0" fmla="*/ 346498 w 346498"/>
                <a:gd name="connsiteY0" fmla="*/ 173249 h 346498"/>
                <a:gd name="connsiteX1" fmla="*/ 173249 w 346498"/>
                <a:gd name="connsiteY1" fmla="*/ 346498 h 346498"/>
                <a:gd name="connsiteX2" fmla="*/ 0 w 346498"/>
                <a:gd name="connsiteY2" fmla="*/ 173249 h 346498"/>
                <a:gd name="connsiteX3" fmla="*/ 173249 w 346498"/>
                <a:gd name="connsiteY3" fmla="*/ 0 h 346498"/>
                <a:gd name="connsiteX4" fmla="*/ 346498 w 346498"/>
                <a:gd name="connsiteY4" fmla="*/ 173249 h 34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498" h="346498">
                  <a:moveTo>
                    <a:pt x="346498" y="173249"/>
                  </a:moveTo>
                  <a:cubicBezTo>
                    <a:pt x="346498" y="268932"/>
                    <a:pt x="268932" y="346498"/>
                    <a:pt x="173249" y="346498"/>
                  </a:cubicBezTo>
                  <a:cubicBezTo>
                    <a:pt x="77566" y="346498"/>
                    <a:pt x="0" y="268932"/>
                    <a:pt x="0" y="173249"/>
                  </a:cubicBezTo>
                  <a:cubicBezTo>
                    <a:pt x="0" y="77567"/>
                    <a:pt x="77566" y="0"/>
                    <a:pt x="173249" y="0"/>
                  </a:cubicBezTo>
                  <a:cubicBezTo>
                    <a:pt x="268932" y="0"/>
                    <a:pt x="346498" y="77567"/>
                    <a:pt x="346498" y="173249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F9C2E819-333F-4168-950A-022D037F679F}"/>
                </a:ext>
              </a:extLst>
            </p:cNvPr>
            <p:cNvSpPr/>
            <p:nvPr/>
          </p:nvSpPr>
          <p:spPr>
            <a:xfrm>
              <a:off x="5325115" y="4772037"/>
              <a:ext cx="578959" cy="578854"/>
            </a:xfrm>
            <a:custGeom>
              <a:avLst/>
              <a:gdLst>
                <a:gd name="connsiteX0" fmla="*/ 359452 w 373810"/>
                <a:gd name="connsiteY0" fmla="*/ 258670 h 373744"/>
                <a:gd name="connsiteX1" fmla="*/ 300611 w 373810"/>
                <a:gd name="connsiteY1" fmla="*/ 335077 h 373744"/>
                <a:gd name="connsiteX2" fmla="*/ 162482 w 373810"/>
                <a:gd name="connsiteY2" fmla="*/ 372110 h 373744"/>
                <a:gd name="connsiteX3" fmla="*/ 1621 w 373810"/>
                <a:gd name="connsiteY3" fmla="*/ 162469 h 373744"/>
                <a:gd name="connsiteX4" fmla="*/ 211262 w 373810"/>
                <a:gd name="connsiteY4" fmla="*/ 1609 h 373744"/>
                <a:gd name="connsiteX5" fmla="*/ 335143 w 373810"/>
                <a:gd name="connsiteY5" fmla="*/ 73120 h 373744"/>
                <a:gd name="connsiteX6" fmla="*/ 372177 w 373810"/>
                <a:gd name="connsiteY6" fmla="*/ 211250 h 373744"/>
                <a:gd name="connsiteX7" fmla="*/ 359452 w 373810"/>
                <a:gd name="connsiteY7" fmla="*/ 258670 h 373744"/>
                <a:gd name="connsiteX8" fmla="*/ 39307 w 373810"/>
                <a:gd name="connsiteY8" fmla="*/ 125762 h 373744"/>
                <a:gd name="connsiteX9" fmla="*/ 28540 w 373810"/>
                <a:gd name="connsiteY9" fmla="*/ 166004 h 373744"/>
                <a:gd name="connsiteX10" fmla="*/ 166016 w 373810"/>
                <a:gd name="connsiteY10" fmla="*/ 345137 h 373744"/>
                <a:gd name="connsiteX11" fmla="*/ 284079 w 373810"/>
                <a:gd name="connsiteY11" fmla="*/ 313487 h 373744"/>
                <a:gd name="connsiteX12" fmla="*/ 345204 w 373810"/>
                <a:gd name="connsiteY12" fmla="*/ 207660 h 373744"/>
                <a:gd name="connsiteX13" fmla="*/ 313554 w 373810"/>
                <a:gd name="connsiteY13" fmla="*/ 89598 h 373744"/>
                <a:gd name="connsiteX14" fmla="*/ 207727 w 373810"/>
                <a:gd name="connsiteY14" fmla="*/ 28473 h 373744"/>
                <a:gd name="connsiteX15" fmla="*/ 39307 w 373810"/>
                <a:gd name="connsiteY15" fmla="*/ 125762 h 37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810" h="373744">
                  <a:moveTo>
                    <a:pt x="359452" y="258670"/>
                  </a:moveTo>
                  <a:cubicBezTo>
                    <a:pt x="347053" y="288580"/>
                    <a:pt x="326986" y="314847"/>
                    <a:pt x="300611" y="335077"/>
                  </a:cubicBezTo>
                  <a:cubicBezTo>
                    <a:pt x="261021" y="365476"/>
                    <a:pt x="211969" y="378636"/>
                    <a:pt x="162482" y="372110"/>
                  </a:cubicBezTo>
                  <a:cubicBezTo>
                    <a:pt x="60299" y="358678"/>
                    <a:pt x="-11866" y="264598"/>
                    <a:pt x="1621" y="162469"/>
                  </a:cubicBezTo>
                  <a:cubicBezTo>
                    <a:pt x="15053" y="60341"/>
                    <a:pt x="109133" y="-11824"/>
                    <a:pt x="211262" y="1609"/>
                  </a:cubicBezTo>
                  <a:cubicBezTo>
                    <a:pt x="260749" y="8135"/>
                    <a:pt x="304744" y="33531"/>
                    <a:pt x="335143" y="73120"/>
                  </a:cubicBezTo>
                  <a:cubicBezTo>
                    <a:pt x="365542" y="112710"/>
                    <a:pt x="378703" y="161763"/>
                    <a:pt x="372177" y="211250"/>
                  </a:cubicBezTo>
                  <a:cubicBezTo>
                    <a:pt x="369893" y="227727"/>
                    <a:pt x="365651" y="243661"/>
                    <a:pt x="359452" y="258670"/>
                  </a:cubicBezTo>
                  <a:close/>
                  <a:moveTo>
                    <a:pt x="39307" y="125762"/>
                  </a:moveTo>
                  <a:cubicBezTo>
                    <a:pt x="34087" y="138378"/>
                    <a:pt x="30389" y="151865"/>
                    <a:pt x="28540" y="166004"/>
                  </a:cubicBezTo>
                  <a:cubicBezTo>
                    <a:pt x="17065" y="253287"/>
                    <a:pt x="78734" y="333663"/>
                    <a:pt x="166016" y="345137"/>
                  </a:cubicBezTo>
                  <a:cubicBezTo>
                    <a:pt x="208325" y="350684"/>
                    <a:pt x="250199" y="339482"/>
                    <a:pt x="284079" y="313487"/>
                  </a:cubicBezTo>
                  <a:cubicBezTo>
                    <a:pt x="317904" y="287547"/>
                    <a:pt x="339602" y="249969"/>
                    <a:pt x="345204" y="207660"/>
                  </a:cubicBezTo>
                  <a:cubicBezTo>
                    <a:pt x="350751" y="165352"/>
                    <a:pt x="339548" y="123478"/>
                    <a:pt x="313554" y="89598"/>
                  </a:cubicBezTo>
                  <a:cubicBezTo>
                    <a:pt x="287614" y="55773"/>
                    <a:pt x="249982" y="34075"/>
                    <a:pt x="207727" y="28473"/>
                  </a:cubicBezTo>
                  <a:cubicBezTo>
                    <a:pt x="134530" y="18902"/>
                    <a:pt x="66281" y="60613"/>
                    <a:pt x="39307" y="125762"/>
                  </a:cubicBezTo>
                  <a:close/>
                </a:path>
              </a:pathLst>
            </a:custGeom>
            <a:solidFill>
              <a:schemeClr val="accent6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27082551-3206-41EF-8887-E7BC9EF2D43D}"/>
                </a:ext>
              </a:extLst>
            </p:cNvPr>
            <p:cNvSpPr/>
            <p:nvPr/>
          </p:nvSpPr>
          <p:spPr>
            <a:xfrm rot="16656837">
              <a:off x="6309330" y="4793117"/>
              <a:ext cx="536696" cy="536699"/>
            </a:xfrm>
            <a:custGeom>
              <a:avLst/>
              <a:gdLst>
                <a:gd name="connsiteX0" fmla="*/ 346525 w 346525"/>
                <a:gd name="connsiteY0" fmla="*/ 173263 h 346525"/>
                <a:gd name="connsiteX1" fmla="*/ 173263 w 346525"/>
                <a:gd name="connsiteY1" fmla="*/ 346525 h 346525"/>
                <a:gd name="connsiteX2" fmla="*/ 0 w 346525"/>
                <a:gd name="connsiteY2" fmla="*/ 173263 h 346525"/>
                <a:gd name="connsiteX3" fmla="*/ 173263 w 346525"/>
                <a:gd name="connsiteY3" fmla="*/ 0 h 346525"/>
                <a:gd name="connsiteX4" fmla="*/ 346525 w 346525"/>
                <a:gd name="connsiteY4" fmla="*/ 173263 h 34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25" h="346525">
                  <a:moveTo>
                    <a:pt x="346525" y="173263"/>
                  </a:moveTo>
                  <a:cubicBezTo>
                    <a:pt x="346525" y="268953"/>
                    <a:pt x="268953" y="346525"/>
                    <a:pt x="173263" y="346525"/>
                  </a:cubicBezTo>
                  <a:cubicBezTo>
                    <a:pt x="77572" y="346525"/>
                    <a:pt x="0" y="268953"/>
                    <a:pt x="0" y="173263"/>
                  </a:cubicBezTo>
                  <a:cubicBezTo>
                    <a:pt x="0" y="77573"/>
                    <a:pt x="77573" y="0"/>
                    <a:pt x="173263" y="0"/>
                  </a:cubicBezTo>
                  <a:cubicBezTo>
                    <a:pt x="268953" y="0"/>
                    <a:pt x="346525" y="77573"/>
                    <a:pt x="346525" y="173263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3DE34E4C-0D9D-4D58-987E-5B65AC90A0C0}"/>
                </a:ext>
              </a:extLst>
            </p:cNvPr>
            <p:cNvSpPr/>
            <p:nvPr/>
          </p:nvSpPr>
          <p:spPr>
            <a:xfrm>
              <a:off x="6288172" y="4771893"/>
              <a:ext cx="578773" cy="578739"/>
            </a:xfrm>
            <a:custGeom>
              <a:avLst/>
              <a:gdLst>
                <a:gd name="connsiteX0" fmla="*/ 359627 w 373690"/>
                <a:gd name="connsiteY0" fmla="*/ 115598 h 373671"/>
                <a:gd name="connsiteX1" fmla="*/ 372081 w 373690"/>
                <a:gd name="connsiteY1" fmla="*/ 211256 h 373671"/>
                <a:gd name="connsiteX2" fmla="*/ 300569 w 373690"/>
                <a:gd name="connsiteY2" fmla="*/ 335137 h 373671"/>
                <a:gd name="connsiteX3" fmla="*/ 38558 w 373690"/>
                <a:gd name="connsiteY3" fmla="*/ 300659 h 373671"/>
                <a:gd name="connsiteX4" fmla="*/ 73036 w 373690"/>
                <a:gd name="connsiteY4" fmla="*/ 38649 h 373671"/>
                <a:gd name="connsiteX5" fmla="*/ 211165 w 373690"/>
                <a:gd name="connsiteY5" fmla="*/ 1615 h 373671"/>
                <a:gd name="connsiteX6" fmla="*/ 335047 w 373690"/>
                <a:gd name="connsiteY6" fmla="*/ 73126 h 373671"/>
                <a:gd name="connsiteX7" fmla="*/ 359627 w 373690"/>
                <a:gd name="connsiteY7" fmla="*/ 115598 h 373671"/>
                <a:gd name="connsiteX8" fmla="*/ 39320 w 373690"/>
                <a:gd name="connsiteY8" fmla="*/ 248018 h 373671"/>
                <a:gd name="connsiteX9" fmla="*/ 60148 w 373690"/>
                <a:gd name="connsiteY9" fmla="*/ 284073 h 373671"/>
                <a:gd name="connsiteX10" fmla="*/ 284037 w 373690"/>
                <a:gd name="connsiteY10" fmla="*/ 313547 h 373671"/>
                <a:gd name="connsiteX11" fmla="*/ 345162 w 373690"/>
                <a:gd name="connsiteY11" fmla="*/ 207721 h 373671"/>
                <a:gd name="connsiteX12" fmla="*/ 313512 w 373690"/>
                <a:gd name="connsiteY12" fmla="*/ 89659 h 373671"/>
                <a:gd name="connsiteX13" fmla="*/ 207685 w 373690"/>
                <a:gd name="connsiteY13" fmla="*/ 28534 h 373671"/>
                <a:gd name="connsiteX14" fmla="*/ 89623 w 373690"/>
                <a:gd name="connsiteY14" fmla="*/ 60184 h 373671"/>
                <a:gd name="connsiteX15" fmla="*/ 39320 w 373690"/>
                <a:gd name="connsiteY15" fmla="*/ 248018 h 37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690" h="373671">
                  <a:moveTo>
                    <a:pt x="359627" y="115598"/>
                  </a:moveTo>
                  <a:cubicBezTo>
                    <a:pt x="372026" y="145508"/>
                    <a:pt x="376377" y="178300"/>
                    <a:pt x="372081" y="211256"/>
                  </a:cubicBezTo>
                  <a:cubicBezTo>
                    <a:pt x="365555" y="260743"/>
                    <a:pt x="340159" y="304738"/>
                    <a:pt x="300569" y="335137"/>
                  </a:cubicBezTo>
                  <a:cubicBezTo>
                    <a:pt x="218833" y="397839"/>
                    <a:pt x="101315" y="382394"/>
                    <a:pt x="38558" y="300659"/>
                  </a:cubicBezTo>
                  <a:cubicBezTo>
                    <a:pt x="-24198" y="218923"/>
                    <a:pt x="-8699" y="101405"/>
                    <a:pt x="73036" y="38649"/>
                  </a:cubicBezTo>
                  <a:cubicBezTo>
                    <a:pt x="112626" y="8249"/>
                    <a:pt x="161678" y="-4857"/>
                    <a:pt x="211165" y="1615"/>
                  </a:cubicBezTo>
                  <a:cubicBezTo>
                    <a:pt x="260653" y="8141"/>
                    <a:pt x="304647" y="33537"/>
                    <a:pt x="335047" y="73126"/>
                  </a:cubicBezTo>
                  <a:cubicBezTo>
                    <a:pt x="345216" y="86341"/>
                    <a:pt x="353428" y="100589"/>
                    <a:pt x="359627" y="115598"/>
                  </a:cubicBezTo>
                  <a:close/>
                  <a:moveTo>
                    <a:pt x="39320" y="248018"/>
                  </a:moveTo>
                  <a:cubicBezTo>
                    <a:pt x="44540" y="260634"/>
                    <a:pt x="51447" y="272761"/>
                    <a:pt x="60148" y="284073"/>
                  </a:cubicBezTo>
                  <a:cubicBezTo>
                    <a:pt x="113768" y="353898"/>
                    <a:pt x="214156" y="367168"/>
                    <a:pt x="284037" y="313547"/>
                  </a:cubicBezTo>
                  <a:cubicBezTo>
                    <a:pt x="317862" y="287607"/>
                    <a:pt x="339560" y="249975"/>
                    <a:pt x="345162" y="207721"/>
                  </a:cubicBezTo>
                  <a:cubicBezTo>
                    <a:pt x="350709" y="165467"/>
                    <a:pt x="339506" y="123538"/>
                    <a:pt x="313512" y="89659"/>
                  </a:cubicBezTo>
                  <a:cubicBezTo>
                    <a:pt x="287572" y="55833"/>
                    <a:pt x="249940" y="34135"/>
                    <a:pt x="207685" y="28534"/>
                  </a:cubicBezTo>
                  <a:cubicBezTo>
                    <a:pt x="165376" y="22987"/>
                    <a:pt x="123502" y="34189"/>
                    <a:pt x="89623" y="60184"/>
                  </a:cubicBezTo>
                  <a:cubicBezTo>
                    <a:pt x="31108" y="105103"/>
                    <a:pt x="12346" y="182868"/>
                    <a:pt x="39320" y="248018"/>
                  </a:cubicBezTo>
                  <a:close/>
                </a:path>
              </a:pathLst>
            </a:custGeom>
            <a:solidFill>
              <a:schemeClr val="accent5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C763794A-09F3-49A4-8584-A6C7D79ECB8F}"/>
                </a:ext>
              </a:extLst>
            </p:cNvPr>
            <p:cNvSpPr/>
            <p:nvPr/>
          </p:nvSpPr>
          <p:spPr>
            <a:xfrm rot="19373092">
              <a:off x="6990227" y="4111846"/>
              <a:ext cx="536670" cy="536670"/>
            </a:xfrm>
            <a:custGeom>
              <a:avLst/>
              <a:gdLst>
                <a:gd name="connsiteX0" fmla="*/ 346509 w 346508"/>
                <a:gd name="connsiteY0" fmla="*/ 173254 h 346508"/>
                <a:gd name="connsiteX1" fmla="*/ 173254 w 346508"/>
                <a:gd name="connsiteY1" fmla="*/ 346509 h 346508"/>
                <a:gd name="connsiteX2" fmla="*/ 0 w 346508"/>
                <a:gd name="connsiteY2" fmla="*/ 173254 h 346508"/>
                <a:gd name="connsiteX3" fmla="*/ 173254 w 346508"/>
                <a:gd name="connsiteY3" fmla="*/ 0 h 346508"/>
                <a:gd name="connsiteX4" fmla="*/ 346509 w 346508"/>
                <a:gd name="connsiteY4" fmla="*/ 173254 h 3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508" h="346508">
                  <a:moveTo>
                    <a:pt x="346509" y="173254"/>
                  </a:moveTo>
                  <a:cubicBezTo>
                    <a:pt x="346509" y="268940"/>
                    <a:pt x="268940" y="346509"/>
                    <a:pt x="173254" y="346509"/>
                  </a:cubicBezTo>
                  <a:cubicBezTo>
                    <a:pt x="77569" y="346509"/>
                    <a:pt x="0" y="268940"/>
                    <a:pt x="0" y="173254"/>
                  </a:cubicBezTo>
                  <a:cubicBezTo>
                    <a:pt x="0" y="77569"/>
                    <a:pt x="77569" y="0"/>
                    <a:pt x="173254" y="0"/>
                  </a:cubicBezTo>
                  <a:cubicBezTo>
                    <a:pt x="268940" y="0"/>
                    <a:pt x="346509" y="77569"/>
                    <a:pt x="346509" y="173254"/>
                  </a:cubicBezTo>
                  <a:close/>
                </a:path>
              </a:pathLst>
            </a:custGeom>
            <a:solidFill>
              <a:schemeClr val="bg1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6849374-94DB-4EB5-9064-A19355264CAE}"/>
                </a:ext>
              </a:extLst>
            </p:cNvPr>
            <p:cNvSpPr/>
            <p:nvPr/>
          </p:nvSpPr>
          <p:spPr>
            <a:xfrm>
              <a:off x="6969391" y="4090769"/>
              <a:ext cx="578853" cy="578956"/>
            </a:xfrm>
            <a:custGeom>
              <a:avLst/>
              <a:gdLst>
                <a:gd name="connsiteX0" fmla="*/ 258670 w 373744"/>
                <a:gd name="connsiteY0" fmla="*/ 14359 h 373810"/>
                <a:gd name="connsiteX1" fmla="*/ 335077 w 373744"/>
                <a:gd name="connsiteY1" fmla="*/ 73200 h 373810"/>
                <a:gd name="connsiteX2" fmla="*/ 372111 w 373744"/>
                <a:gd name="connsiteY2" fmla="*/ 211329 h 373810"/>
                <a:gd name="connsiteX3" fmla="*/ 162469 w 373744"/>
                <a:gd name="connsiteY3" fmla="*/ 372190 h 373810"/>
                <a:gd name="connsiteX4" fmla="*/ 1609 w 373744"/>
                <a:gd name="connsiteY4" fmla="*/ 162549 h 373810"/>
                <a:gd name="connsiteX5" fmla="*/ 73120 w 373744"/>
                <a:gd name="connsiteY5" fmla="*/ 38668 h 373810"/>
                <a:gd name="connsiteX6" fmla="*/ 211250 w 373744"/>
                <a:gd name="connsiteY6" fmla="*/ 1634 h 373810"/>
                <a:gd name="connsiteX7" fmla="*/ 258670 w 373744"/>
                <a:gd name="connsiteY7" fmla="*/ 14359 h 373810"/>
                <a:gd name="connsiteX8" fmla="*/ 125762 w 373744"/>
                <a:gd name="connsiteY8" fmla="*/ 334503 h 373810"/>
                <a:gd name="connsiteX9" fmla="*/ 166004 w 373744"/>
                <a:gd name="connsiteY9" fmla="*/ 345271 h 373810"/>
                <a:gd name="connsiteX10" fmla="*/ 345137 w 373744"/>
                <a:gd name="connsiteY10" fmla="*/ 207794 h 373810"/>
                <a:gd name="connsiteX11" fmla="*/ 313487 w 373744"/>
                <a:gd name="connsiteY11" fmla="*/ 89732 h 373810"/>
                <a:gd name="connsiteX12" fmla="*/ 207660 w 373744"/>
                <a:gd name="connsiteY12" fmla="*/ 28607 h 373810"/>
                <a:gd name="connsiteX13" fmla="*/ 89598 w 373744"/>
                <a:gd name="connsiteY13" fmla="*/ 60257 h 373810"/>
                <a:gd name="connsiteX14" fmla="*/ 28473 w 373744"/>
                <a:gd name="connsiteY14" fmla="*/ 166084 h 373810"/>
                <a:gd name="connsiteX15" fmla="*/ 125762 w 373744"/>
                <a:gd name="connsiteY15" fmla="*/ 334503 h 37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3744" h="373810">
                  <a:moveTo>
                    <a:pt x="258670" y="14359"/>
                  </a:moveTo>
                  <a:cubicBezTo>
                    <a:pt x="288580" y="26758"/>
                    <a:pt x="314847" y="46825"/>
                    <a:pt x="335077" y="73200"/>
                  </a:cubicBezTo>
                  <a:cubicBezTo>
                    <a:pt x="365476" y="112790"/>
                    <a:pt x="378636" y="161842"/>
                    <a:pt x="372111" y="211329"/>
                  </a:cubicBezTo>
                  <a:cubicBezTo>
                    <a:pt x="358678" y="313512"/>
                    <a:pt x="264598" y="385676"/>
                    <a:pt x="162469" y="372190"/>
                  </a:cubicBezTo>
                  <a:cubicBezTo>
                    <a:pt x="60341" y="358757"/>
                    <a:pt x="-11824" y="264677"/>
                    <a:pt x="1609" y="162549"/>
                  </a:cubicBezTo>
                  <a:cubicBezTo>
                    <a:pt x="8135" y="113062"/>
                    <a:pt x="33531" y="69067"/>
                    <a:pt x="73120" y="38668"/>
                  </a:cubicBezTo>
                  <a:cubicBezTo>
                    <a:pt x="112710" y="8268"/>
                    <a:pt x="161763" y="-4892"/>
                    <a:pt x="211250" y="1634"/>
                  </a:cubicBezTo>
                  <a:cubicBezTo>
                    <a:pt x="227727" y="3918"/>
                    <a:pt x="243661" y="8160"/>
                    <a:pt x="258670" y="14359"/>
                  </a:cubicBezTo>
                  <a:close/>
                  <a:moveTo>
                    <a:pt x="125762" y="334503"/>
                  </a:moveTo>
                  <a:cubicBezTo>
                    <a:pt x="138378" y="339724"/>
                    <a:pt x="151865" y="343422"/>
                    <a:pt x="166004" y="345271"/>
                  </a:cubicBezTo>
                  <a:cubicBezTo>
                    <a:pt x="253287" y="356745"/>
                    <a:pt x="333663" y="295077"/>
                    <a:pt x="345137" y="207794"/>
                  </a:cubicBezTo>
                  <a:cubicBezTo>
                    <a:pt x="350684" y="165485"/>
                    <a:pt x="339482" y="123612"/>
                    <a:pt x="313487" y="89732"/>
                  </a:cubicBezTo>
                  <a:cubicBezTo>
                    <a:pt x="287547" y="55907"/>
                    <a:pt x="249969" y="34208"/>
                    <a:pt x="207660" y="28607"/>
                  </a:cubicBezTo>
                  <a:cubicBezTo>
                    <a:pt x="165352" y="23060"/>
                    <a:pt x="123478" y="34263"/>
                    <a:pt x="89598" y="60257"/>
                  </a:cubicBezTo>
                  <a:cubicBezTo>
                    <a:pt x="55773" y="86197"/>
                    <a:pt x="34075" y="123829"/>
                    <a:pt x="28473" y="166084"/>
                  </a:cubicBezTo>
                  <a:cubicBezTo>
                    <a:pt x="18902" y="239281"/>
                    <a:pt x="60613" y="307530"/>
                    <a:pt x="125762" y="334503"/>
                  </a:cubicBezTo>
                  <a:close/>
                </a:path>
              </a:pathLst>
            </a:custGeom>
            <a:solidFill>
              <a:schemeClr val="accent4"/>
            </a:solidFill>
            <a:ln w="5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5DFFE2-FD43-474A-94A8-760B493808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Eight Point Infographic</a:t>
            </a:r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859F2F-DBA6-4C2B-8169-61FE188937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ABB88F-05AD-4FE8-B871-D669FBC65C34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EACA056-BFAF-441B-B9AC-00AA3CD0BE18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0AAE4A2-4E5F-4BEA-97EB-F4B60463AF2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51B2087-5EF5-4694-BA5B-195758569AE9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9485A79-C89C-4AB2-A418-2360A3EDC2F0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41AF07E-94B0-4A0F-8298-5419C97070E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C7F0702-4BEC-4CB1-BDDE-E96E247D4964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095D6D3-2411-45B5-A25A-84551C50958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465CC23-4AAE-437C-8DC4-536CE642269B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CDE7C3-015E-4628-B64C-8B427DEF8C18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E998728-EFE1-4396-8E1A-E4C6214F3C2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E6307BE-93C2-404E-9C6E-4341012551A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DAA0EB-FAC0-404D-B6E7-4006ECD2E5BF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2AF4A4E-E077-4D07-B81D-42EF17D07A2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2AC0FB5-6C3E-4383-83A3-B3173327778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D63CAD3-E8B4-458A-AEF1-23E6171367B6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BEF619-E975-4B7A-B8D8-BC647DBD36CD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A02C36F-EE66-41AF-988B-723B78504B36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159ADB-BDDB-492E-8173-B37513BAD7BF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4BBEC3-1A91-4DE8-A52D-EAC759DA1B5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62908F5-8002-4319-9DE6-2899006EDED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2137D3A-499E-4C2D-972A-22D43840F2B3}"/>
              </a:ext>
            </a:extLst>
          </p:cNvPr>
          <p:cNvGrpSpPr/>
          <p:nvPr/>
        </p:nvGrpSpPr>
        <p:grpSpPr>
          <a:xfrm>
            <a:off x="9038700" y="5161007"/>
            <a:ext cx="2635401" cy="998801"/>
            <a:chOff x="1249625" y="1970611"/>
            <a:chExt cx="2635401" cy="998801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D1424A1-5A94-4F3F-A8AA-9ABD88813624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416AC6D-57B4-4809-AD14-34D875D5667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62" name="Graphic 61">
            <a:extLst>
              <a:ext uri="{FF2B5EF4-FFF2-40B4-BE49-F238E27FC236}">
                <a16:creationId xmlns:a16="http://schemas.microsoft.com/office/drawing/2014/main" id="{06150C3D-C8F6-4114-9910-897B9F295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71289" y="3291060"/>
            <a:ext cx="195046" cy="195046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60FA854-4F93-4330-B781-D8EB7F2B1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5903" y="4312471"/>
            <a:ext cx="195046" cy="195046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5BAFD093-AEFE-4B6A-AC44-843E0145A6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15061" y="5029351"/>
            <a:ext cx="195046" cy="195046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E47CEB33-C445-4F0D-967B-5C856DAD63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88392" y="5029351"/>
            <a:ext cx="195046" cy="195046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AB8269DE-AB0C-4260-8C1A-EC7468F324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84158" y="4306074"/>
            <a:ext cx="195046" cy="195046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546E5C22-D784-48E4-BABE-25C96EBD6D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33976" y="3295502"/>
            <a:ext cx="195046" cy="195046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291DAAF3-87E4-4B09-9833-9151386A54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30236" y="2567826"/>
            <a:ext cx="195046" cy="195046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4509772B-5878-4006-AC72-611724409B3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80145" y="2581760"/>
            <a:ext cx="195046" cy="19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6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90F031-F6F3-45E5-905B-0BD13936E765}"/>
              </a:ext>
            </a:extLst>
          </p:cNvPr>
          <p:cNvGrpSpPr/>
          <p:nvPr/>
        </p:nvGrpSpPr>
        <p:grpSpPr>
          <a:xfrm>
            <a:off x="4251767" y="1967762"/>
            <a:ext cx="3688466" cy="3770804"/>
            <a:chOff x="3603096" y="806607"/>
            <a:chExt cx="5058834" cy="517176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1D85CC6-36D7-484F-8CE1-A3C0180AE2CB}"/>
                </a:ext>
              </a:extLst>
            </p:cNvPr>
            <p:cNvGrpSpPr/>
            <p:nvPr/>
          </p:nvGrpSpPr>
          <p:grpSpPr>
            <a:xfrm>
              <a:off x="3603096" y="806607"/>
              <a:ext cx="5058834" cy="5171762"/>
              <a:chOff x="2523980" y="-52075"/>
              <a:chExt cx="6864162" cy="7017390"/>
            </a:xfrm>
          </p:grpSpPr>
          <p:sp>
            <p:nvSpPr>
              <p:cNvPr id="15" name="Freeform 89">
                <a:extLst>
                  <a:ext uri="{FF2B5EF4-FFF2-40B4-BE49-F238E27FC236}">
                    <a16:creationId xmlns:a16="http://schemas.microsoft.com/office/drawing/2014/main" id="{63D682F0-4E14-4878-9DF3-95B531AAB363}"/>
                  </a:ext>
                </a:extLst>
              </p:cNvPr>
              <p:cNvSpPr>
                <a:spLocks/>
              </p:cNvSpPr>
              <p:nvPr/>
            </p:nvSpPr>
            <p:spPr bwMode="auto">
              <a:xfrm rot="8498418">
                <a:off x="4834523" y="-52075"/>
                <a:ext cx="2459843" cy="2217822"/>
              </a:xfrm>
              <a:custGeom>
                <a:avLst/>
                <a:gdLst>
                  <a:gd name="connsiteX0" fmla="*/ 484979 w 2459843"/>
                  <a:gd name="connsiteY0" fmla="*/ 2126664 h 2217822"/>
                  <a:gd name="connsiteX1" fmla="*/ 310696 w 2459843"/>
                  <a:gd name="connsiteY1" fmla="*/ 1887049 h 2217822"/>
                  <a:gd name="connsiteX2" fmla="*/ 24027 w 2459843"/>
                  <a:gd name="connsiteY2" fmla="*/ 1004120 h 2217822"/>
                  <a:gd name="connsiteX3" fmla="*/ 5977 w 2459843"/>
                  <a:gd name="connsiteY3" fmla="*/ 781618 h 2217822"/>
                  <a:gd name="connsiteX4" fmla="*/ 10132 w 2459843"/>
                  <a:gd name="connsiteY4" fmla="*/ 764467 h 2217822"/>
                  <a:gd name="connsiteX5" fmla="*/ 46044 w 2459843"/>
                  <a:gd name="connsiteY5" fmla="*/ 773499 h 2217822"/>
                  <a:gd name="connsiteX6" fmla="*/ 289789 w 2459843"/>
                  <a:gd name="connsiteY6" fmla="*/ 757779 h 2217822"/>
                  <a:gd name="connsiteX7" fmla="*/ 1252433 w 2459843"/>
                  <a:gd name="connsiteY7" fmla="*/ 454765 h 2217822"/>
                  <a:gd name="connsiteX8" fmla="*/ 1610416 w 2459843"/>
                  <a:gd name="connsiteY8" fmla="*/ 45687 h 2217822"/>
                  <a:gd name="connsiteX9" fmla="*/ 1614342 w 2459843"/>
                  <a:gd name="connsiteY9" fmla="*/ 0 h 2217822"/>
                  <a:gd name="connsiteX10" fmla="*/ 1645689 w 2459843"/>
                  <a:gd name="connsiteY10" fmla="*/ 22734 h 2217822"/>
                  <a:gd name="connsiteX11" fmla="*/ 2262660 w 2459843"/>
                  <a:gd name="connsiteY11" fmla="*/ 470196 h 2217822"/>
                  <a:gd name="connsiteX12" fmla="*/ 2437269 w 2459843"/>
                  <a:gd name="connsiteY12" fmla="*/ 1004120 h 2217822"/>
                  <a:gd name="connsiteX13" fmla="*/ 2150598 w 2459843"/>
                  <a:gd name="connsiteY13" fmla="*/ 1887049 h 2217822"/>
                  <a:gd name="connsiteX14" fmla="*/ 1694532 w 2459843"/>
                  <a:gd name="connsiteY14" fmla="*/ 2217822 h 2217822"/>
                  <a:gd name="connsiteX15" fmla="*/ 766763 w 2459843"/>
                  <a:gd name="connsiteY15" fmla="*/ 2217822 h 2217822"/>
                  <a:gd name="connsiteX16" fmla="*/ 484979 w 2459843"/>
                  <a:gd name="connsiteY16" fmla="*/ 2126664 h 221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59843" h="2217822">
                    <a:moveTo>
                      <a:pt x="484979" y="2126664"/>
                    </a:moveTo>
                    <a:cubicBezTo>
                      <a:pt x="405167" y="2068714"/>
                      <a:pt x="343272" y="1986020"/>
                      <a:pt x="310696" y="1887049"/>
                    </a:cubicBezTo>
                    <a:cubicBezTo>
                      <a:pt x="310696" y="1887049"/>
                      <a:pt x="310696" y="1887049"/>
                      <a:pt x="24027" y="1004120"/>
                    </a:cubicBezTo>
                    <a:cubicBezTo>
                      <a:pt x="-406" y="930868"/>
                      <a:pt x="-5781" y="854686"/>
                      <a:pt x="5977" y="781618"/>
                    </a:cubicBezTo>
                    <a:lnTo>
                      <a:pt x="10132" y="764467"/>
                    </a:lnTo>
                    <a:lnTo>
                      <a:pt x="46044" y="773499"/>
                    </a:lnTo>
                    <a:cubicBezTo>
                      <a:pt x="125669" y="787172"/>
                      <a:pt x="209095" y="782678"/>
                      <a:pt x="289789" y="757779"/>
                    </a:cubicBezTo>
                    <a:cubicBezTo>
                      <a:pt x="1252433" y="454765"/>
                      <a:pt x="1252433" y="454765"/>
                      <a:pt x="1252433" y="454765"/>
                    </a:cubicBezTo>
                    <a:cubicBezTo>
                      <a:pt x="1442199" y="394674"/>
                      <a:pt x="1578513" y="235423"/>
                      <a:pt x="1610416" y="45687"/>
                    </a:cubicBezTo>
                    <a:lnTo>
                      <a:pt x="1614342" y="0"/>
                    </a:lnTo>
                    <a:lnTo>
                      <a:pt x="1645689" y="22734"/>
                    </a:lnTo>
                    <a:cubicBezTo>
                      <a:pt x="1749586" y="98086"/>
                      <a:pt x="1934293" y="232046"/>
                      <a:pt x="2262660" y="470196"/>
                    </a:cubicBezTo>
                    <a:cubicBezTo>
                      <a:pt x="2429450" y="592608"/>
                      <a:pt x="2499815" y="808782"/>
                      <a:pt x="2437269" y="1004120"/>
                    </a:cubicBezTo>
                    <a:cubicBezTo>
                      <a:pt x="2437269" y="1004120"/>
                      <a:pt x="2437269" y="1004120"/>
                      <a:pt x="2150598" y="1887049"/>
                    </a:cubicBezTo>
                    <a:cubicBezTo>
                      <a:pt x="2085446" y="2084992"/>
                      <a:pt x="1903020" y="2217822"/>
                      <a:pt x="1694532" y="2217822"/>
                    </a:cubicBezTo>
                    <a:cubicBezTo>
                      <a:pt x="1694532" y="2217822"/>
                      <a:pt x="1694532" y="2217822"/>
                      <a:pt x="766763" y="2217822"/>
                    </a:cubicBezTo>
                    <a:cubicBezTo>
                      <a:pt x="662519" y="2217822"/>
                      <a:pt x="564791" y="2184614"/>
                      <a:pt x="484979" y="212666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6" name="Freeform 88">
                <a:extLst>
                  <a:ext uri="{FF2B5EF4-FFF2-40B4-BE49-F238E27FC236}">
                    <a16:creationId xmlns:a16="http://schemas.microsoft.com/office/drawing/2014/main" id="{8C68C5C9-093F-47F7-A19F-C540D806043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092966">
                <a:off x="6552017" y="551463"/>
                <a:ext cx="2218242" cy="2383778"/>
              </a:xfrm>
              <a:custGeom>
                <a:avLst/>
                <a:gdLst>
                  <a:gd name="connsiteX0" fmla="*/ 2218226 w 2218242"/>
                  <a:gd name="connsiteY0" fmla="*/ 1021457 h 2383778"/>
                  <a:gd name="connsiteX1" fmla="*/ 2195667 w 2218242"/>
                  <a:gd name="connsiteY1" fmla="*/ 1170076 h 2383778"/>
                  <a:gd name="connsiteX2" fmla="*/ 1908996 w 2218242"/>
                  <a:gd name="connsiteY2" fmla="*/ 2053005 h 2383778"/>
                  <a:gd name="connsiteX3" fmla="*/ 1452930 w 2218242"/>
                  <a:gd name="connsiteY3" fmla="*/ 2383778 h 2383778"/>
                  <a:gd name="connsiteX4" fmla="*/ 525161 w 2218242"/>
                  <a:gd name="connsiteY4" fmla="*/ 2383778 h 2383778"/>
                  <a:gd name="connsiteX5" fmla="*/ 448378 w 2218242"/>
                  <a:gd name="connsiteY5" fmla="*/ 2377684 h 2383778"/>
                  <a:gd name="connsiteX6" fmla="*/ 431322 w 2218242"/>
                  <a:gd name="connsiteY6" fmla="*/ 2373551 h 2383778"/>
                  <a:gd name="connsiteX7" fmla="*/ 444246 w 2218242"/>
                  <a:gd name="connsiteY7" fmla="*/ 2359553 h 2383778"/>
                  <a:gd name="connsiteX8" fmla="*/ 536292 w 2218242"/>
                  <a:gd name="connsiteY8" fmla="*/ 1896857 h 2383778"/>
                  <a:gd name="connsiteX9" fmla="*/ 263275 w 2218242"/>
                  <a:gd name="connsiteY9" fmla="*/ 923999 h 2383778"/>
                  <a:gd name="connsiteX10" fmla="*/ 17645 w 2218242"/>
                  <a:gd name="connsiteY10" fmla="*/ 613255 h 2383778"/>
                  <a:gd name="connsiteX11" fmla="*/ 0 w 2218242"/>
                  <a:gd name="connsiteY11" fmla="*/ 604990 h 2383778"/>
                  <a:gd name="connsiteX12" fmla="*/ 50852 w 2218242"/>
                  <a:gd name="connsiteY12" fmla="*/ 568109 h 2383778"/>
                  <a:gd name="connsiteX13" fmla="*/ 707588 w 2218242"/>
                  <a:gd name="connsiteY13" fmla="*/ 91809 h 2383778"/>
                  <a:gd name="connsiteX14" fmla="*/ 1270504 w 2218242"/>
                  <a:gd name="connsiteY14" fmla="*/ 91809 h 2383778"/>
                  <a:gd name="connsiteX15" fmla="*/ 2021058 w 2218242"/>
                  <a:gd name="connsiteY15" fmla="*/ 636152 h 2383778"/>
                  <a:gd name="connsiteX16" fmla="*/ 2218226 w 2218242"/>
                  <a:gd name="connsiteY16" fmla="*/ 1021457 h 238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2" h="2383778">
                    <a:moveTo>
                      <a:pt x="2218226" y="1021457"/>
                    </a:moveTo>
                    <a:cubicBezTo>
                      <a:pt x="2218633" y="1071105"/>
                      <a:pt x="2211303" y="1121242"/>
                      <a:pt x="2195667" y="1170076"/>
                    </a:cubicBezTo>
                    <a:cubicBezTo>
                      <a:pt x="2195667" y="1170076"/>
                      <a:pt x="2195667" y="1170076"/>
                      <a:pt x="1908996" y="2053005"/>
                    </a:cubicBezTo>
                    <a:cubicBezTo>
                      <a:pt x="1843844" y="2250948"/>
                      <a:pt x="1661418" y="2383778"/>
                      <a:pt x="1452930" y="2383778"/>
                    </a:cubicBezTo>
                    <a:cubicBezTo>
                      <a:pt x="1452930" y="2383778"/>
                      <a:pt x="1452930" y="2383778"/>
                      <a:pt x="525161" y="2383778"/>
                    </a:cubicBezTo>
                    <a:cubicBezTo>
                      <a:pt x="499100" y="2383778"/>
                      <a:pt x="473446" y="2381702"/>
                      <a:pt x="448378" y="2377684"/>
                    </a:cubicBezTo>
                    <a:lnTo>
                      <a:pt x="431322" y="2373551"/>
                    </a:lnTo>
                    <a:lnTo>
                      <a:pt x="444246" y="2359553"/>
                    </a:lnTo>
                    <a:cubicBezTo>
                      <a:pt x="545040" y="2231433"/>
                      <a:pt x="581596" y="2060834"/>
                      <a:pt x="536292" y="1896857"/>
                    </a:cubicBezTo>
                    <a:cubicBezTo>
                      <a:pt x="263275" y="923999"/>
                      <a:pt x="263275" y="923999"/>
                      <a:pt x="263275" y="923999"/>
                    </a:cubicBezTo>
                    <a:cubicBezTo>
                      <a:pt x="225028" y="789808"/>
                      <a:pt x="134834" y="679570"/>
                      <a:pt x="17645" y="613255"/>
                    </a:cubicBezTo>
                    <a:lnTo>
                      <a:pt x="0" y="604990"/>
                    </a:lnTo>
                    <a:lnTo>
                      <a:pt x="50852" y="568109"/>
                    </a:lnTo>
                    <a:cubicBezTo>
                      <a:pt x="144671" y="500066"/>
                      <a:pt x="332310" y="363981"/>
                      <a:pt x="707588" y="91809"/>
                    </a:cubicBezTo>
                    <a:cubicBezTo>
                      <a:pt x="874378" y="-30603"/>
                      <a:pt x="1101108" y="-30603"/>
                      <a:pt x="1270504" y="91809"/>
                    </a:cubicBezTo>
                    <a:cubicBezTo>
                      <a:pt x="1270504" y="91809"/>
                      <a:pt x="1270504" y="91809"/>
                      <a:pt x="2021058" y="636152"/>
                    </a:cubicBezTo>
                    <a:cubicBezTo>
                      <a:pt x="2146151" y="727961"/>
                      <a:pt x="2217004" y="872511"/>
                      <a:pt x="2218226" y="102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7" name="Freeform 87">
                <a:extLst>
                  <a:ext uri="{FF2B5EF4-FFF2-40B4-BE49-F238E27FC236}">
                    <a16:creationId xmlns:a16="http://schemas.microsoft.com/office/drawing/2014/main" id="{C2EC0067-792F-4834-B606-9DD1E240D505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73154">
                <a:off x="7036603" y="2489074"/>
                <a:ext cx="2446620" cy="2256458"/>
              </a:xfrm>
              <a:custGeom>
                <a:avLst/>
                <a:gdLst>
                  <a:gd name="connsiteX0" fmla="*/ 2067947 w 2446620"/>
                  <a:gd name="connsiteY0" fmla="*/ 2060876 h 2256458"/>
                  <a:gd name="connsiteX1" fmla="*/ 1681309 w 2446620"/>
                  <a:gd name="connsiteY1" fmla="*/ 2256458 h 2256458"/>
                  <a:gd name="connsiteX2" fmla="*/ 753540 w 2446620"/>
                  <a:gd name="connsiteY2" fmla="*/ 2256458 h 2256458"/>
                  <a:gd name="connsiteX3" fmla="*/ 297473 w 2446620"/>
                  <a:gd name="connsiteY3" fmla="*/ 1925686 h 2256458"/>
                  <a:gd name="connsiteX4" fmla="*/ 10804 w 2446620"/>
                  <a:gd name="connsiteY4" fmla="*/ 1042756 h 2256458"/>
                  <a:gd name="connsiteX5" fmla="*/ 0 w 2446620"/>
                  <a:gd name="connsiteY5" fmla="*/ 998708 h 2256458"/>
                  <a:gd name="connsiteX6" fmla="*/ 70644 w 2446620"/>
                  <a:gd name="connsiteY6" fmla="*/ 1009005 h 2256458"/>
                  <a:gd name="connsiteX7" fmla="*/ 311535 w 2446620"/>
                  <a:gd name="connsiteY7" fmla="*/ 968631 h 2256458"/>
                  <a:gd name="connsiteX8" fmla="*/ 1238458 w 2446620"/>
                  <a:gd name="connsiteY8" fmla="*/ 569490 h 2256458"/>
                  <a:gd name="connsiteX9" fmla="*/ 1551752 w 2446620"/>
                  <a:gd name="connsiteY9" fmla="*/ 42917 h 2256458"/>
                  <a:gd name="connsiteX10" fmla="*/ 1547846 w 2446620"/>
                  <a:gd name="connsiteY10" fmla="*/ 0 h 2256458"/>
                  <a:gd name="connsiteX11" fmla="*/ 1561734 w 2446620"/>
                  <a:gd name="connsiteY11" fmla="*/ 10073 h 2256458"/>
                  <a:gd name="connsiteX12" fmla="*/ 2249437 w 2446620"/>
                  <a:gd name="connsiteY12" fmla="*/ 508832 h 2256458"/>
                  <a:gd name="connsiteX13" fmla="*/ 2424046 w 2446620"/>
                  <a:gd name="connsiteY13" fmla="*/ 1042756 h 2256458"/>
                  <a:gd name="connsiteX14" fmla="*/ 2137375 w 2446620"/>
                  <a:gd name="connsiteY14" fmla="*/ 1925685 h 2256458"/>
                  <a:gd name="connsiteX15" fmla="*/ 2067947 w 2446620"/>
                  <a:gd name="connsiteY15" fmla="*/ 2060876 h 225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6620" h="2256458">
                    <a:moveTo>
                      <a:pt x="2067947" y="2060876"/>
                    </a:moveTo>
                    <a:cubicBezTo>
                      <a:pt x="1979381" y="2181741"/>
                      <a:pt x="1837674" y="2256459"/>
                      <a:pt x="1681309" y="2256458"/>
                    </a:cubicBezTo>
                    <a:cubicBezTo>
                      <a:pt x="1681309" y="2256458"/>
                      <a:pt x="1681309" y="2256458"/>
                      <a:pt x="753540" y="2256458"/>
                    </a:cubicBezTo>
                    <a:cubicBezTo>
                      <a:pt x="545052" y="2256458"/>
                      <a:pt x="362626" y="2123628"/>
                      <a:pt x="297473" y="1925686"/>
                    </a:cubicBezTo>
                    <a:cubicBezTo>
                      <a:pt x="297473" y="1925686"/>
                      <a:pt x="297473" y="1925686"/>
                      <a:pt x="10804" y="1042756"/>
                    </a:cubicBezTo>
                    <a:lnTo>
                      <a:pt x="0" y="998708"/>
                    </a:lnTo>
                    <a:lnTo>
                      <a:pt x="70644" y="1009005"/>
                    </a:lnTo>
                    <a:cubicBezTo>
                      <a:pt x="151246" y="1014527"/>
                      <a:pt x="233784" y="1001590"/>
                      <a:pt x="311535" y="968631"/>
                    </a:cubicBezTo>
                    <a:cubicBezTo>
                      <a:pt x="1238458" y="569490"/>
                      <a:pt x="1238458" y="569490"/>
                      <a:pt x="1238458" y="569490"/>
                    </a:cubicBezTo>
                    <a:cubicBezTo>
                      <a:pt x="1447245" y="479159"/>
                      <a:pt x="1573433" y="267067"/>
                      <a:pt x="1551752" y="42917"/>
                    </a:cubicBezTo>
                    <a:lnTo>
                      <a:pt x="1547846" y="0"/>
                    </a:lnTo>
                    <a:lnTo>
                      <a:pt x="1561734" y="10073"/>
                    </a:lnTo>
                    <a:cubicBezTo>
                      <a:pt x="1642544" y="68680"/>
                      <a:pt x="1827250" y="202639"/>
                      <a:pt x="2249437" y="508832"/>
                    </a:cubicBezTo>
                    <a:cubicBezTo>
                      <a:pt x="2416227" y="631244"/>
                      <a:pt x="2486592" y="847418"/>
                      <a:pt x="2424046" y="1042756"/>
                    </a:cubicBezTo>
                    <a:cubicBezTo>
                      <a:pt x="2424046" y="1042756"/>
                      <a:pt x="2424046" y="1042756"/>
                      <a:pt x="2137375" y="1925685"/>
                    </a:cubicBezTo>
                    <a:cubicBezTo>
                      <a:pt x="2121087" y="1975171"/>
                      <a:pt x="2097470" y="2020587"/>
                      <a:pt x="2067947" y="206087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8" name="Freeform 86">
                <a:extLst>
                  <a:ext uri="{FF2B5EF4-FFF2-40B4-BE49-F238E27FC236}">
                    <a16:creationId xmlns:a16="http://schemas.microsoft.com/office/drawing/2014/main" id="{AE73DE8C-1EC3-4237-AFD5-F9D6751441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18230">
                <a:off x="6588820" y="3952051"/>
                <a:ext cx="2218241" cy="2383779"/>
              </a:xfrm>
              <a:custGeom>
                <a:avLst/>
                <a:gdLst>
                  <a:gd name="connsiteX0" fmla="*/ 1061930 w 2218241"/>
                  <a:gd name="connsiteY0" fmla="*/ 5739 h 2383779"/>
                  <a:gd name="connsiteX1" fmla="*/ 1270504 w 2218241"/>
                  <a:gd name="connsiteY1" fmla="*/ 91810 h 2383779"/>
                  <a:gd name="connsiteX2" fmla="*/ 2021058 w 2218241"/>
                  <a:gd name="connsiteY2" fmla="*/ 636153 h 2383779"/>
                  <a:gd name="connsiteX3" fmla="*/ 2195666 w 2218241"/>
                  <a:gd name="connsiteY3" fmla="*/ 1170077 h 2383779"/>
                  <a:gd name="connsiteX4" fmla="*/ 1908997 w 2218241"/>
                  <a:gd name="connsiteY4" fmla="*/ 2053006 h 2383779"/>
                  <a:gd name="connsiteX5" fmla="*/ 1452930 w 2218241"/>
                  <a:gd name="connsiteY5" fmla="*/ 2383779 h 2383779"/>
                  <a:gd name="connsiteX6" fmla="*/ 525161 w 2218241"/>
                  <a:gd name="connsiteY6" fmla="*/ 2383779 h 2383779"/>
                  <a:gd name="connsiteX7" fmla="*/ 448378 w 2218241"/>
                  <a:gd name="connsiteY7" fmla="*/ 2377685 h 2383779"/>
                  <a:gd name="connsiteX8" fmla="*/ 431324 w 2218241"/>
                  <a:gd name="connsiteY8" fmla="*/ 2373552 h 2383779"/>
                  <a:gd name="connsiteX9" fmla="*/ 444248 w 2218241"/>
                  <a:gd name="connsiteY9" fmla="*/ 2359555 h 2383779"/>
                  <a:gd name="connsiteX10" fmla="*/ 536294 w 2218241"/>
                  <a:gd name="connsiteY10" fmla="*/ 1896859 h 2383779"/>
                  <a:gd name="connsiteX11" fmla="*/ 263277 w 2218241"/>
                  <a:gd name="connsiteY11" fmla="*/ 924001 h 2383779"/>
                  <a:gd name="connsiteX12" fmla="*/ 17647 w 2218241"/>
                  <a:gd name="connsiteY12" fmla="*/ 613256 h 2383779"/>
                  <a:gd name="connsiteX13" fmla="*/ 0 w 2218241"/>
                  <a:gd name="connsiteY13" fmla="*/ 604991 h 2383779"/>
                  <a:gd name="connsiteX14" fmla="*/ 50852 w 2218241"/>
                  <a:gd name="connsiteY14" fmla="*/ 568110 h 2383779"/>
                  <a:gd name="connsiteX15" fmla="*/ 707587 w 2218241"/>
                  <a:gd name="connsiteY15" fmla="*/ 91810 h 2383779"/>
                  <a:gd name="connsiteX16" fmla="*/ 1061930 w 2218241"/>
                  <a:gd name="connsiteY16" fmla="*/ 5739 h 2383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1" h="2383779">
                    <a:moveTo>
                      <a:pt x="1061930" y="5739"/>
                    </a:moveTo>
                    <a:cubicBezTo>
                      <a:pt x="1135394" y="17215"/>
                      <a:pt x="1206980" y="45906"/>
                      <a:pt x="1270504" y="91810"/>
                    </a:cubicBezTo>
                    <a:cubicBezTo>
                      <a:pt x="1270504" y="91810"/>
                      <a:pt x="1270504" y="91810"/>
                      <a:pt x="2021058" y="636153"/>
                    </a:cubicBezTo>
                    <a:cubicBezTo>
                      <a:pt x="2187848" y="758564"/>
                      <a:pt x="2258213" y="974739"/>
                      <a:pt x="2195666" y="1170077"/>
                    </a:cubicBezTo>
                    <a:cubicBezTo>
                      <a:pt x="2195666" y="1170077"/>
                      <a:pt x="2195666" y="1170077"/>
                      <a:pt x="1908997" y="2053006"/>
                    </a:cubicBezTo>
                    <a:cubicBezTo>
                      <a:pt x="1843844" y="2250949"/>
                      <a:pt x="1661418" y="2383779"/>
                      <a:pt x="1452930" y="2383779"/>
                    </a:cubicBezTo>
                    <a:cubicBezTo>
                      <a:pt x="1452930" y="2383779"/>
                      <a:pt x="1452930" y="2383779"/>
                      <a:pt x="525161" y="2383779"/>
                    </a:cubicBezTo>
                    <a:cubicBezTo>
                      <a:pt x="499100" y="2383779"/>
                      <a:pt x="473446" y="2381703"/>
                      <a:pt x="448378" y="2377685"/>
                    </a:cubicBezTo>
                    <a:lnTo>
                      <a:pt x="431324" y="2373552"/>
                    </a:lnTo>
                    <a:lnTo>
                      <a:pt x="444248" y="2359555"/>
                    </a:lnTo>
                    <a:cubicBezTo>
                      <a:pt x="545042" y="2231435"/>
                      <a:pt x="581599" y="2060836"/>
                      <a:pt x="536294" y="1896859"/>
                    </a:cubicBezTo>
                    <a:cubicBezTo>
                      <a:pt x="263277" y="924001"/>
                      <a:pt x="263277" y="924001"/>
                      <a:pt x="263277" y="924001"/>
                    </a:cubicBezTo>
                    <a:cubicBezTo>
                      <a:pt x="225029" y="789810"/>
                      <a:pt x="134836" y="679571"/>
                      <a:pt x="17647" y="613256"/>
                    </a:cubicBezTo>
                    <a:lnTo>
                      <a:pt x="0" y="604991"/>
                    </a:lnTo>
                    <a:lnTo>
                      <a:pt x="50852" y="568110"/>
                    </a:lnTo>
                    <a:cubicBezTo>
                      <a:pt x="144671" y="500067"/>
                      <a:pt x="332310" y="363982"/>
                      <a:pt x="707587" y="91810"/>
                    </a:cubicBezTo>
                    <a:cubicBezTo>
                      <a:pt x="811831" y="15302"/>
                      <a:pt x="939489" y="-13388"/>
                      <a:pt x="1061930" y="573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19" name="Freeform 85">
                <a:extLst>
                  <a:ext uri="{FF2B5EF4-FFF2-40B4-BE49-F238E27FC236}">
                    <a16:creationId xmlns:a16="http://schemas.microsoft.com/office/drawing/2014/main" id="{0479B8DC-5CCF-492B-B80C-DD7E7B3DEF69}"/>
                  </a:ext>
                </a:extLst>
              </p:cNvPr>
              <p:cNvSpPr>
                <a:spLocks/>
              </p:cNvSpPr>
              <p:nvPr/>
            </p:nvSpPr>
            <p:spPr bwMode="auto">
              <a:xfrm rot="19298418">
                <a:off x="4633717" y="4747493"/>
                <a:ext cx="2459843" cy="2217822"/>
              </a:xfrm>
              <a:custGeom>
                <a:avLst/>
                <a:gdLst>
                  <a:gd name="connsiteX0" fmla="*/ 2262661 w 2459843"/>
                  <a:gd name="connsiteY0" fmla="*/ 470195 h 2217822"/>
                  <a:gd name="connsiteX1" fmla="*/ 2437269 w 2459843"/>
                  <a:gd name="connsiteY1" fmla="*/ 1004120 h 2217822"/>
                  <a:gd name="connsiteX2" fmla="*/ 2150598 w 2459843"/>
                  <a:gd name="connsiteY2" fmla="*/ 1887049 h 2217822"/>
                  <a:gd name="connsiteX3" fmla="*/ 1694532 w 2459843"/>
                  <a:gd name="connsiteY3" fmla="*/ 2217822 h 2217822"/>
                  <a:gd name="connsiteX4" fmla="*/ 766763 w 2459843"/>
                  <a:gd name="connsiteY4" fmla="*/ 2217822 h 2217822"/>
                  <a:gd name="connsiteX5" fmla="*/ 310697 w 2459843"/>
                  <a:gd name="connsiteY5" fmla="*/ 1887049 h 2217822"/>
                  <a:gd name="connsiteX6" fmla="*/ 24026 w 2459843"/>
                  <a:gd name="connsiteY6" fmla="*/ 1004120 h 2217822"/>
                  <a:gd name="connsiteX7" fmla="*/ 5977 w 2459843"/>
                  <a:gd name="connsiteY7" fmla="*/ 781618 h 2217822"/>
                  <a:gd name="connsiteX8" fmla="*/ 10132 w 2459843"/>
                  <a:gd name="connsiteY8" fmla="*/ 764467 h 2217822"/>
                  <a:gd name="connsiteX9" fmla="*/ 46044 w 2459843"/>
                  <a:gd name="connsiteY9" fmla="*/ 773498 h 2217822"/>
                  <a:gd name="connsiteX10" fmla="*/ 289788 w 2459843"/>
                  <a:gd name="connsiteY10" fmla="*/ 757778 h 2217822"/>
                  <a:gd name="connsiteX11" fmla="*/ 1252432 w 2459843"/>
                  <a:gd name="connsiteY11" fmla="*/ 454765 h 2217822"/>
                  <a:gd name="connsiteX12" fmla="*/ 1610415 w 2459843"/>
                  <a:gd name="connsiteY12" fmla="*/ 45686 h 2217822"/>
                  <a:gd name="connsiteX13" fmla="*/ 1614341 w 2459843"/>
                  <a:gd name="connsiteY13" fmla="*/ 0 h 2217822"/>
                  <a:gd name="connsiteX14" fmla="*/ 1645689 w 2459843"/>
                  <a:gd name="connsiteY14" fmla="*/ 22734 h 2217822"/>
                  <a:gd name="connsiteX15" fmla="*/ 2262661 w 2459843"/>
                  <a:gd name="connsiteY15" fmla="*/ 470195 h 221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59843" h="2217822">
                    <a:moveTo>
                      <a:pt x="2262661" y="470195"/>
                    </a:moveTo>
                    <a:cubicBezTo>
                      <a:pt x="2429450" y="592608"/>
                      <a:pt x="2499815" y="808782"/>
                      <a:pt x="2437269" y="1004120"/>
                    </a:cubicBezTo>
                    <a:cubicBezTo>
                      <a:pt x="2437269" y="1004120"/>
                      <a:pt x="2437269" y="1004120"/>
                      <a:pt x="2150598" y="1887049"/>
                    </a:cubicBezTo>
                    <a:cubicBezTo>
                      <a:pt x="2085446" y="2084992"/>
                      <a:pt x="1903020" y="2217822"/>
                      <a:pt x="1694532" y="2217822"/>
                    </a:cubicBezTo>
                    <a:cubicBezTo>
                      <a:pt x="1694532" y="2217822"/>
                      <a:pt x="1694532" y="2217822"/>
                      <a:pt x="766763" y="2217822"/>
                    </a:cubicBezTo>
                    <a:cubicBezTo>
                      <a:pt x="558275" y="2217822"/>
                      <a:pt x="375849" y="2084992"/>
                      <a:pt x="310697" y="1887049"/>
                    </a:cubicBezTo>
                    <a:cubicBezTo>
                      <a:pt x="310697" y="1887049"/>
                      <a:pt x="310697" y="1887049"/>
                      <a:pt x="24026" y="1004120"/>
                    </a:cubicBezTo>
                    <a:cubicBezTo>
                      <a:pt x="-406" y="930868"/>
                      <a:pt x="-5781" y="854686"/>
                      <a:pt x="5977" y="781618"/>
                    </a:cubicBezTo>
                    <a:lnTo>
                      <a:pt x="10132" y="764467"/>
                    </a:lnTo>
                    <a:lnTo>
                      <a:pt x="46044" y="773498"/>
                    </a:lnTo>
                    <a:cubicBezTo>
                      <a:pt x="125669" y="787171"/>
                      <a:pt x="209094" y="782678"/>
                      <a:pt x="289788" y="757778"/>
                    </a:cubicBezTo>
                    <a:cubicBezTo>
                      <a:pt x="1252432" y="454765"/>
                      <a:pt x="1252432" y="454765"/>
                      <a:pt x="1252432" y="454765"/>
                    </a:cubicBezTo>
                    <a:cubicBezTo>
                      <a:pt x="1442198" y="394674"/>
                      <a:pt x="1578512" y="235422"/>
                      <a:pt x="1610415" y="45686"/>
                    </a:cubicBezTo>
                    <a:lnTo>
                      <a:pt x="1614341" y="0"/>
                    </a:lnTo>
                    <a:lnTo>
                      <a:pt x="1645689" y="22734"/>
                    </a:lnTo>
                    <a:cubicBezTo>
                      <a:pt x="1749586" y="98087"/>
                      <a:pt x="1934293" y="232046"/>
                      <a:pt x="2262661" y="47019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20" name="Freeform 94">
                <a:extLst>
                  <a:ext uri="{FF2B5EF4-FFF2-40B4-BE49-F238E27FC236}">
                    <a16:creationId xmlns:a16="http://schemas.microsoft.com/office/drawing/2014/main" id="{1D84E601-A0BD-4E66-8C97-C2AE4DC5E19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092966" flipH="1" flipV="1">
                <a:off x="3141863" y="3962250"/>
                <a:ext cx="2218242" cy="2383778"/>
              </a:xfrm>
              <a:custGeom>
                <a:avLst/>
                <a:gdLst>
                  <a:gd name="connsiteX0" fmla="*/ 2218226 w 2218242"/>
                  <a:gd name="connsiteY0" fmla="*/ 1021457 h 2383778"/>
                  <a:gd name="connsiteX1" fmla="*/ 2195667 w 2218242"/>
                  <a:gd name="connsiteY1" fmla="*/ 1170076 h 2383778"/>
                  <a:gd name="connsiteX2" fmla="*/ 1908996 w 2218242"/>
                  <a:gd name="connsiteY2" fmla="*/ 2053005 h 2383778"/>
                  <a:gd name="connsiteX3" fmla="*/ 1452930 w 2218242"/>
                  <a:gd name="connsiteY3" fmla="*/ 2383778 h 2383778"/>
                  <a:gd name="connsiteX4" fmla="*/ 525161 w 2218242"/>
                  <a:gd name="connsiteY4" fmla="*/ 2383778 h 2383778"/>
                  <a:gd name="connsiteX5" fmla="*/ 448378 w 2218242"/>
                  <a:gd name="connsiteY5" fmla="*/ 2377684 h 2383778"/>
                  <a:gd name="connsiteX6" fmla="*/ 431322 w 2218242"/>
                  <a:gd name="connsiteY6" fmla="*/ 2373551 h 2383778"/>
                  <a:gd name="connsiteX7" fmla="*/ 444246 w 2218242"/>
                  <a:gd name="connsiteY7" fmla="*/ 2359553 h 2383778"/>
                  <a:gd name="connsiteX8" fmla="*/ 536292 w 2218242"/>
                  <a:gd name="connsiteY8" fmla="*/ 1896857 h 2383778"/>
                  <a:gd name="connsiteX9" fmla="*/ 263275 w 2218242"/>
                  <a:gd name="connsiteY9" fmla="*/ 923999 h 2383778"/>
                  <a:gd name="connsiteX10" fmla="*/ 17645 w 2218242"/>
                  <a:gd name="connsiteY10" fmla="*/ 613255 h 2383778"/>
                  <a:gd name="connsiteX11" fmla="*/ 0 w 2218242"/>
                  <a:gd name="connsiteY11" fmla="*/ 604990 h 2383778"/>
                  <a:gd name="connsiteX12" fmla="*/ 50852 w 2218242"/>
                  <a:gd name="connsiteY12" fmla="*/ 568109 h 2383778"/>
                  <a:gd name="connsiteX13" fmla="*/ 707588 w 2218242"/>
                  <a:gd name="connsiteY13" fmla="*/ 91809 h 2383778"/>
                  <a:gd name="connsiteX14" fmla="*/ 1270504 w 2218242"/>
                  <a:gd name="connsiteY14" fmla="*/ 91809 h 2383778"/>
                  <a:gd name="connsiteX15" fmla="*/ 2021058 w 2218242"/>
                  <a:gd name="connsiteY15" fmla="*/ 636152 h 2383778"/>
                  <a:gd name="connsiteX16" fmla="*/ 2218226 w 2218242"/>
                  <a:gd name="connsiteY16" fmla="*/ 1021457 h 238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2" h="2383778">
                    <a:moveTo>
                      <a:pt x="2218226" y="1021457"/>
                    </a:moveTo>
                    <a:cubicBezTo>
                      <a:pt x="2218633" y="1071105"/>
                      <a:pt x="2211303" y="1121242"/>
                      <a:pt x="2195667" y="1170076"/>
                    </a:cubicBezTo>
                    <a:cubicBezTo>
                      <a:pt x="2195667" y="1170076"/>
                      <a:pt x="2195667" y="1170076"/>
                      <a:pt x="1908996" y="2053005"/>
                    </a:cubicBezTo>
                    <a:cubicBezTo>
                      <a:pt x="1843844" y="2250948"/>
                      <a:pt x="1661418" y="2383778"/>
                      <a:pt x="1452930" y="2383778"/>
                    </a:cubicBezTo>
                    <a:cubicBezTo>
                      <a:pt x="1452930" y="2383778"/>
                      <a:pt x="1452930" y="2383778"/>
                      <a:pt x="525161" y="2383778"/>
                    </a:cubicBezTo>
                    <a:cubicBezTo>
                      <a:pt x="499100" y="2383778"/>
                      <a:pt x="473446" y="2381702"/>
                      <a:pt x="448378" y="2377684"/>
                    </a:cubicBezTo>
                    <a:lnTo>
                      <a:pt x="431322" y="2373551"/>
                    </a:lnTo>
                    <a:lnTo>
                      <a:pt x="444246" y="2359553"/>
                    </a:lnTo>
                    <a:cubicBezTo>
                      <a:pt x="545040" y="2231433"/>
                      <a:pt x="581596" y="2060834"/>
                      <a:pt x="536292" y="1896857"/>
                    </a:cubicBezTo>
                    <a:cubicBezTo>
                      <a:pt x="263275" y="923999"/>
                      <a:pt x="263275" y="923999"/>
                      <a:pt x="263275" y="923999"/>
                    </a:cubicBezTo>
                    <a:cubicBezTo>
                      <a:pt x="225028" y="789808"/>
                      <a:pt x="134834" y="679570"/>
                      <a:pt x="17645" y="613255"/>
                    </a:cubicBezTo>
                    <a:lnTo>
                      <a:pt x="0" y="604990"/>
                    </a:lnTo>
                    <a:lnTo>
                      <a:pt x="50852" y="568109"/>
                    </a:lnTo>
                    <a:cubicBezTo>
                      <a:pt x="144671" y="500066"/>
                      <a:pt x="332310" y="363981"/>
                      <a:pt x="707588" y="91809"/>
                    </a:cubicBezTo>
                    <a:cubicBezTo>
                      <a:pt x="874378" y="-30603"/>
                      <a:pt x="1101108" y="-30603"/>
                      <a:pt x="1270504" y="91809"/>
                    </a:cubicBezTo>
                    <a:cubicBezTo>
                      <a:pt x="1270504" y="91809"/>
                      <a:pt x="1270504" y="91809"/>
                      <a:pt x="2021058" y="636152"/>
                    </a:cubicBezTo>
                    <a:cubicBezTo>
                      <a:pt x="2146151" y="727961"/>
                      <a:pt x="2217004" y="872511"/>
                      <a:pt x="2218226" y="10214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21" name="Freeform 95">
                <a:extLst>
                  <a:ext uri="{FF2B5EF4-FFF2-40B4-BE49-F238E27FC236}">
                    <a16:creationId xmlns:a16="http://schemas.microsoft.com/office/drawing/2014/main" id="{01DB6D8B-E4C5-40A4-8296-1D92DA7B7AF7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73154" flipH="1" flipV="1">
                <a:off x="2428899" y="2151959"/>
                <a:ext cx="2446620" cy="2256458"/>
              </a:xfrm>
              <a:custGeom>
                <a:avLst/>
                <a:gdLst>
                  <a:gd name="connsiteX0" fmla="*/ 2067947 w 2446620"/>
                  <a:gd name="connsiteY0" fmla="*/ 2060876 h 2256458"/>
                  <a:gd name="connsiteX1" fmla="*/ 1681309 w 2446620"/>
                  <a:gd name="connsiteY1" fmla="*/ 2256458 h 2256458"/>
                  <a:gd name="connsiteX2" fmla="*/ 753540 w 2446620"/>
                  <a:gd name="connsiteY2" fmla="*/ 2256458 h 2256458"/>
                  <a:gd name="connsiteX3" fmla="*/ 297473 w 2446620"/>
                  <a:gd name="connsiteY3" fmla="*/ 1925686 h 2256458"/>
                  <a:gd name="connsiteX4" fmla="*/ 10804 w 2446620"/>
                  <a:gd name="connsiteY4" fmla="*/ 1042756 h 2256458"/>
                  <a:gd name="connsiteX5" fmla="*/ 0 w 2446620"/>
                  <a:gd name="connsiteY5" fmla="*/ 998708 h 2256458"/>
                  <a:gd name="connsiteX6" fmla="*/ 70644 w 2446620"/>
                  <a:gd name="connsiteY6" fmla="*/ 1009005 h 2256458"/>
                  <a:gd name="connsiteX7" fmla="*/ 311535 w 2446620"/>
                  <a:gd name="connsiteY7" fmla="*/ 968631 h 2256458"/>
                  <a:gd name="connsiteX8" fmla="*/ 1238458 w 2446620"/>
                  <a:gd name="connsiteY8" fmla="*/ 569490 h 2256458"/>
                  <a:gd name="connsiteX9" fmla="*/ 1551752 w 2446620"/>
                  <a:gd name="connsiteY9" fmla="*/ 42917 h 2256458"/>
                  <a:gd name="connsiteX10" fmla="*/ 1547846 w 2446620"/>
                  <a:gd name="connsiteY10" fmla="*/ 0 h 2256458"/>
                  <a:gd name="connsiteX11" fmla="*/ 1561734 w 2446620"/>
                  <a:gd name="connsiteY11" fmla="*/ 10073 h 2256458"/>
                  <a:gd name="connsiteX12" fmla="*/ 2249437 w 2446620"/>
                  <a:gd name="connsiteY12" fmla="*/ 508832 h 2256458"/>
                  <a:gd name="connsiteX13" fmla="*/ 2424046 w 2446620"/>
                  <a:gd name="connsiteY13" fmla="*/ 1042756 h 2256458"/>
                  <a:gd name="connsiteX14" fmla="*/ 2137375 w 2446620"/>
                  <a:gd name="connsiteY14" fmla="*/ 1925685 h 2256458"/>
                  <a:gd name="connsiteX15" fmla="*/ 2067947 w 2446620"/>
                  <a:gd name="connsiteY15" fmla="*/ 2060876 h 225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6620" h="2256458">
                    <a:moveTo>
                      <a:pt x="2067947" y="2060876"/>
                    </a:moveTo>
                    <a:cubicBezTo>
                      <a:pt x="1979381" y="2181741"/>
                      <a:pt x="1837674" y="2256459"/>
                      <a:pt x="1681309" y="2256458"/>
                    </a:cubicBezTo>
                    <a:cubicBezTo>
                      <a:pt x="1681309" y="2256458"/>
                      <a:pt x="1681309" y="2256458"/>
                      <a:pt x="753540" y="2256458"/>
                    </a:cubicBezTo>
                    <a:cubicBezTo>
                      <a:pt x="545052" y="2256458"/>
                      <a:pt x="362626" y="2123628"/>
                      <a:pt x="297473" y="1925686"/>
                    </a:cubicBezTo>
                    <a:cubicBezTo>
                      <a:pt x="297473" y="1925686"/>
                      <a:pt x="297473" y="1925686"/>
                      <a:pt x="10804" y="1042756"/>
                    </a:cubicBezTo>
                    <a:lnTo>
                      <a:pt x="0" y="998708"/>
                    </a:lnTo>
                    <a:lnTo>
                      <a:pt x="70644" y="1009005"/>
                    </a:lnTo>
                    <a:cubicBezTo>
                      <a:pt x="151246" y="1014527"/>
                      <a:pt x="233784" y="1001590"/>
                      <a:pt x="311535" y="968631"/>
                    </a:cubicBezTo>
                    <a:cubicBezTo>
                      <a:pt x="1238458" y="569490"/>
                      <a:pt x="1238458" y="569490"/>
                      <a:pt x="1238458" y="569490"/>
                    </a:cubicBezTo>
                    <a:cubicBezTo>
                      <a:pt x="1447245" y="479159"/>
                      <a:pt x="1573433" y="267067"/>
                      <a:pt x="1551752" y="42917"/>
                    </a:cubicBezTo>
                    <a:lnTo>
                      <a:pt x="1547846" y="0"/>
                    </a:lnTo>
                    <a:lnTo>
                      <a:pt x="1561734" y="10073"/>
                    </a:lnTo>
                    <a:cubicBezTo>
                      <a:pt x="1642544" y="68680"/>
                      <a:pt x="1827250" y="202639"/>
                      <a:pt x="2249437" y="508832"/>
                    </a:cubicBezTo>
                    <a:cubicBezTo>
                      <a:pt x="2416227" y="631244"/>
                      <a:pt x="2486592" y="847418"/>
                      <a:pt x="2424046" y="1042756"/>
                    </a:cubicBezTo>
                    <a:cubicBezTo>
                      <a:pt x="2424046" y="1042756"/>
                      <a:pt x="2424046" y="1042756"/>
                      <a:pt x="2137375" y="1925685"/>
                    </a:cubicBezTo>
                    <a:cubicBezTo>
                      <a:pt x="2121087" y="1975171"/>
                      <a:pt x="2097470" y="2020587"/>
                      <a:pt x="2067947" y="206087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6D297D5E-EF13-40FF-A676-CB248C7DC342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18230" flipH="1" flipV="1">
                <a:off x="3105061" y="561661"/>
                <a:ext cx="2218241" cy="2383779"/>
              </a:xfrm>
              <a:custGeom>
                <a:avLst/>
                <a:gdLst>
                  <a:gd name="connsiteX0" fmla="*/ 1061930 w 2218241"/>
                  <a:gd name="connsiteY0" fmla="*/ 5739 h 2383779"/>
                  <a:gd name="connsiteX1" fmla="*/ 1270504 w 2218241"/>
                  <a:gd name="connsiteY1" fmla="*/ 91810 h 2383779"/>
                  <a:gd name="connsiteX2" fmla="*/ 2021058 w 2218241"/>
                  <a:gd name="connsiteY2" fmla="*/ 636153 h 2383779"/>
                  <a:gd name="connsiteX3" fmla="*/ 2195666 w 2218241"/>
                  <a:gd name="connsiteY3" fmla="*/ 1170077 h 2383779"/>
                  <a:gd name="connsiteX4" fmla="*/ 1908997 w 2218241"/>
                  <a:gd name="connsiteY4" fmla="*/ 2053006 h 2383779"/>
                  <a:gd name="connsiteX5" fmla="*/ 1452930 w 2218241"/>
                  <a:gd name="connsiteY5" fmla="*/ 2383779 h 2383779"/>
                  <a:gd name="connsiteX6" fmla="*/ 525161 w 2218241"/>
                  <a:gd name="connsiteY6" fmla="*/ 2383779 h 2383779"/>
                  <a:gd name="connsiteX7" fmla="*/ 448378 w 2218241"/>
                  <a:gd name="connsiteY7" fmla="*/ 2377685 h 2383779"/>
                  <a:gd name="connsiteX8" fmla="*/ 431324 w 2218241"/>
                  <a:gd name="connsiteY8" fmla="*/ 2373552 h 2383779"/>
                  <a:gd name="connsiteX9" fmla="*/ 444248 w 2218241"/>
                  <a:gd name="connsiteY9" fmla="*/ 2359555 h 2383779"/>
                  <a:gd name="connsiteX10" fmla="*/ 536294 w 2218241"/>
                  <a:gd name="connsiteY10" fmla="*/ 1896859 h 2383779"/>
                  <a:gd name="connsiteX11" fmla="*/ 263277 w 2218241"/>
                  <a:gd name="connsiteY11" fmla="*/ 924001 h 2383779"/>
                  <a:gd name="connsiteX12" fmla="*/ 17647 w 2218241"/>
                  <a:gd name="connsiteY12" fmla="*/ 613256 h 2383779"/>
                  <a:gd name="connsiteX13" fmla="*/ 0 w 2218241"/>
                  <a:gd name="connsiteY13" fmla="*/ 604991 h 2383779"/>
                  <a:gd name="connsiteX14" fmla="*/ 50852 w 2218241"/>
                  <a:gd name="connsiteY14" fmla="*/ 568110 h 2383779"/>
                  <a:gd name="connsiteX15" fmla="*/ 707587 w 2218241"/>
                  <a:gd name="connsiteY15" fmla="*/ 91810 h 2383779"/>
                  <a:gd name="connsiteX16" fmla="*/ 1061930 w 2218241"/>
                  <a:gd name="connsiteY16" fmla="*/ 5739 h 2383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8241" h="2383779">
                    <a:moveTo>
                      <a:pt x="1061930" y="5739"/>
                    </a:moveTo>
                    <a:cubicBezTo>
                      <a:pt x="1135394" y="17215"/>
                      <a:pt x="1206980" y="45906"/>
                      <a:pt x="1270504" y="91810"/>
                    </a:cubicBezTo>
                    <a:cubicBezTo>
                      <a:pt x="1270504" y="91810"/>
                      <a:pt x="1270504" y="91810"/>
                      <a:pt x="2021058" y="636153"/>
                    </a:cubicBezTo>
                    <a:cubicBezTo>
                      <a:pt x="2187848" y="758564"/>
                      <a:pt x="2258213" y="974739"/>
                      <a:pt x="2195666" y="1170077"/>
                    </a:cubicBezTo>
                    <a:cubicBezTo>
                      <a:pt x="2195666" y="1170077"/>
                      <a:pt x="2195666" y="1170077"/>
                      <a:pt x="1908997" y="2053006"/>
                    </a:cubicBezTo>
                    <a:cubicBezTo>
                      <a:pt x="1843844" y="2250949"/>
                      <a:pt x="1661418" y="2383779"/>
                      <a:pt x="1452930" y="2383779"/>
                    </a:cubicBezTo>
                    <a:cubicBezTo>
                      <a:pt x="1452930" y="2383779"/>
                      <a:pt x="1452930" y="2383779"/>
                      <a:pt x="525161" y="2383779"/>
                    </a:cubicBezTo>
                    <a:cubicBezTo>
                      <a:pt x="499100" y="2383779"/>
                      <a:pt x="473446" y="2381703"/>
                      <a:pt x="448378" y="2377685"/>
                    </a:cubicBezTo>
                    <a:lnTo>
                      <a:pt x="431324" y="2373552"/>
                    </a:lnTo>
                    <a:lnTo>
                      <a:pt x="444248" y="2359555"/>
                    </a:lnTo>
                    <a:cubicBezTo>
                      <a:pt x="545042" y="2231435"/>
                      <a:pt x="581599" y="2060836"/>
                      <a:pt x="536294" y="1896859"/>
                    </a:cubicBezTo>
                    <a:cubicBezTo>
                      <a:pt x="263277" y="924001"/>
                      <a:pt x="263277" y="924001"/>
                      <a:pt x="263277" y="924001"/>
                    </a:cubicBezTo>
                    <a:cubicBezTo>
                      <a:pt x="225029" y="789810"/>
                      <a:pt x="134836" y="679571"/>
                      <a:pt x="17647" y="613256"/>
                    </a:cubicBezTo>
                    <a:lnTo>
                      <a:pt x="0" y="604991"/>
                    </a:lnTo>
                    <a:lnTo>
                      <a:pt x="50852" y="568110"/>
                    </a:lnTo>
                    <a:cubicBezTo>
                      <a:pt x="144671" y="500067"/>
                      <a:pt x="332310" y="363982"/>
                      <a:pt x="707587" y="91810"/>
                    </a:cubicBezTo>
                    <a:cubicBezTo>
                      <a:pt x="811831" y="15302"/>
                      <a:pt x="939489" y="-13388"/>
                      <a:pt x="1061930" y="573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CC39FFA-4EDB-4558-92E3-07E4B469D3C0}"/>
                </a:ext>
              </a:extLst>
            </p:cNvPr>
            <p:cNvSpPr/>
            <p:nvPr/>
          </p:nvSpPr>
          <p:spPr>
            <a:xfrm>
              <a:off x="5381611" y="2619602"/>
              <a:ext cx="1523246" cy="15232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76B6017-44F8-4E91-8A74-3304E50D90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Eight Point Infographic</a:t>
            </a:r>
            <a:endParaRPr lang="en-ID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7FE04E7-84AE-4959-9915-720CFDE4D2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Lorem Ipsum olor Sit Amet</a:t>
            </a:r>
            <a:endParaRPr lang="en-ID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2BC0D5-3E4B-42A6-85E2-EC268783D29E}"/>
              </a:ext>
            </a:extLst>
          </p:cNvPr>
          <p:cNvGrpSpPr/>
          <p:nvPr/>
        </p:nvGrpSpPr>
        <p:grpSpPr>
          <a:xfrm flipH="1">
            <a:off x="517900" y="1646520"/>
            <a:ext cx="2635401" cy="998801"/>
            <a:chOff x="1249625" y="1970611"/>
            <a:chExt cx="2635401" cy="99880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8E800A-3997-472A-B195-A1A810DC7206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2ACB74E-3DA2-4A0C-AE63-C9DF863E6C6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DD7C98B-2CEB-4805-B1B3-006356F9DF79}"/>
              </a:ext>
            </a:extLst>
          </p:cNvPr>
          <p:cNvGrpSpPr/>
          <p:nvPr/>
        </p:nvGrpSpPr>
        <p:grpSpPr>
          <a:xfrm flipH="1">
            <a:off x="517900" y="2818016"/>
            <a:ext cx="2635401" cy="998801"/>
            <a:chOff x="1249625" y="1970611"/>
            <a:chExt cx="2635401" cy="998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4623696-99D2-4693-9F03-919443E43AA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EFDB7B9-1E94-4277-927B-EE9E24464560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09A61F-FEF3-4B6D-A4C7-77E4942F1ACA}"/>
              </a:ext>
            </a:extLst>
          </p:cNvPr>
          <p:cNvGrpSpPr/>
          <p:nvPr/>
        </p:nvGrpSpPr>
        <p:grpSpPr>
          <a:xfrm flipH="1">
            <a:off x="517900" y="3989512"/>
            <a:ext cx="2635401" cy="998801"/>
            <a:chOff x="1249625" y="1970611"/>
            <a:chExt cx="2635401" cy="99880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A12A75C-9288-46E8-8FF1-0F3868B0B42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012B12D-FD37-478B-BD06-FEF1B81ECEE2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0215A9-899B-4A2B-A6E2-A2D662137FFD}"/>
              </a:ext>
            </a:extLst>
          </p:cNvPr>
          <p:cNvGrpSpPr/>
          <p:nvPr/>
        </p:nvGrpSpPr>
        <p:grpSpPr>
          <a:xfrm flipH="1">
            <a:off x="517900" y="5161007"/>
            <a:ext cx="2635401" cy="998801"/>
            <a:chOff x="1249625" y="1970611"/>
            <a:chExt cx="2635401" cy="99880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0BCD9CA-5C53-4B74-88C0-2CE8703F0A41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CF22723-30E1-40F2-86A3-E74FFB752AF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9ADD5E0-53ED-4DC5-AF6B-B3DBE2005089}"/>
              </a:ext>
            </a:extLst>
          </p:cNvPr>
          <p:cNvGrpSpPr/>
          <p:nvPr/>
        </p:nvGrpSpPr>
        <p:grpSpPr>
          <a:xfrm>
            <a:off x="9038700" y="1646520"/>
            <a:ext cx="2635401" cy="998801"/>
            <a:chOff x="1249625" y="1970611"/>
            <a:chExt cx="2635401" cy="99880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E2B009-9A5B-47BB-A999-CD8897198747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3C12D5E-97AE-42D2-B42D-DC8138305873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51E78D8-5B4D-4947-ADE4-C9AB596CA98E}"/>
              </a:ext>
            </a:extLst>
          </p:cNvPr>
          <p:cNvGrpSpPr/>
          <p:nvPr/>
        </p:nvGrpSpPr>
        <p:grpSpPr>
          <a:xfrm>
            <a:off x="9038700" y="2818016"/>
            <a:ext cx="2635401" cy="998801"/>
            <a:chOff x="1249625" y="1970611"/>
            <a:chExt cx="2635401" cy="99880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7117435-A941-4B41-A52F-113A64B036C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49A732D-F3D8-477D-905B-E67FC24514F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C0805BE-93F3-4F54-AFDF-7EBF9A53440E}"/>
              </a:ext>
            </a:extLst>
          </p:cNvPr>
          <p:cNvGrpSpPr/>
          <p:nvPr/>
        </p:nvGrpSpPr>
        <p:grpSpPr>
          <a:xfrm>
            <a:off x="9038700" y="3989512"/>
            <a:ext cx="2635401" cy="998801"/>
            <a:chOff x="1249625" y="1970611"/>
            <a:chExt cx="2635401" cy="99880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44015C6-5C06-4388-9869-9BAE999AC4D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FE2AFF6-FF0C-4DA6-96E7-1C2406A7211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B526B74-EEC7-4B8B-9C09-0E4EA5D104E5}"/>
              </a:ext>
            </a:extLst>
          </p:cNvPr>
          <p:cNvGrpSpPr/>
          <p:nvPr/>
        </p:nvGrpSpPr>
        <p:grpSpPr>
          <a:xfrm>
            <a:off x="9038700" y="5161007"/>
            <a:ext cx="2635401" cy="998801"/>
            <a:chOff x="1249625" y="1970611"/>
            <a:chExt cx="2635401" cy="99880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0780B30-7699-4132-ADBA-356C3C12219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4DD3357-D0FD-41DE-8F8A-9AC8E7C192E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6F4386F1-C788-49AE-9411-4C0FFF75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37610" y="2838516"/>
            <a:ext cx="228600" cy="2286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01D273AA-33FA-4CD1-BEE1-9326CF61C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8739" y="2765997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93230A0E-FF8C-419F-9CA4-91AD47D71F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43066" y="3696157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DF3F53-2723-478F-BBEE-D7F3F7155F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46479" y="4573683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9A638E4-BD20-4B2D-9420-70C894B129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99836" y="5057459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11B761DC-F55A-49F5-AACF-07F5D16270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49397" y="4687983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93EC398-91EF-4D42-A1CF-593A2DDE35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67469" y="3764275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9214F24A-DE19-4EC3-A0D7-09CE6F912E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20723" y="2494972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7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DC6E8EC-F107-462D-BF93-1DDB643D4B92}"/>
              </a:ext>
            </a:extLst>
          </p:cNvPr>
          <p:cNvGrpSpPr/>
          <p:nvPr/>
        </p:nvGrpSpPr>
        <p:grpSpPr>
          <a:xfrm>
            <a:off x="4217045" y="1921416"/>
            <a:ext cx="3757912" cy="3732612"/>
            <a:chOff x="3990566" y="2017172"/>
            <a:chExt cx="4210867" cy="418251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035AC63-6142-40E0-B2D3-4F27C8861B01}"/>
                </a:ext>
              </a:extLst>
            </p:cNvPr>
            <p:cNvSpPr/>
            <p:nvPr/>
          </p:nvSpPr>
          <p:spPr>
            <a:xfrm rot="21278816">
              <a:off x="4618568" y="2629453"/>
              <a:ext cx="3022449" cy="302244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FBBAEB3-BD2F-49C9-BDCC-A92D0BFFE3B0}"/>
                </a:ext>
              </a:extLst>
            </p:cNvPr>
            <p:cNvGrpSpPr/>
            <p:nvPr/>
          </p:nvGrpSpPr>
          <p:grpSpPr>
            <a:xfrm rot="21278816">
              <a:off x="3990566" y="2017172"/>
              <a:ext cx="4210867" cy="4182519"/>
              <a:chOff x="3675833" y="2105667"/>
              <a:chExt cx="5090133" cy="5055866"/>
            </a:xfrm>
          </p:grpSpPr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457889FF-F4E3-4D10-9487-C2BDB009C5C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718754">
                <a:off x="6294534" y="2462106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32FADEEC-D0A9-46CB-AC0F-B000BAC8C19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516461">
                <a:off x="7056881" y="3547086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A125A7A5-E0E9-4BF3-AD7C-71B9C2763267}"/>
                  </a:ext>
                </a:extLst>
              </p:cNvPr>
              <p:cNvSpPr>
                <a:spLocks/>
              </p:cNvSpPr>
              <p:nvPr/>
            </p:nvSpPr>
            <p:spPr bwMode="auto">
              <a:xfrm rot="330891">
                <a:off x="6918644" y="4807634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1258ED2B-A935-4857-A04A-ABA3FD21066F}"/>
                  </a:ext>
                </a:extLst>
              </p:cNvPr>
              <p:cNvSpPr>
                <a:spLocks/>
              </p:cNvSpPr>
              <p:nvPr/>
            </p:nvSpPr>
            <p:spPr bwMode="auto">
              <a:xfrm rot="3219077">
                <a:off x="5857367" y="5584088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C86F1270-7E68-4B8C-8683-9C972065A797}"/>
                  </a:ext>
                </a:extLst>
              </p:cNvPr>
              <p:cNvSpPr>
                <a:spLocks/>
              </p:cNvSpPr>
              <p:nvPr/>
            </p:nvSpPr>
            <p:spPr bwMode="auto">
              <a:xfrm rot="6091495">
                <a:off x="4503276" y="5381562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46AD9A40-A336-4630-B2BE-8475775C3B10}"/>
                  </a:ext>
                </a:extLst>
              </p:cNvPr>
              <p:cNvSpPr>
                <a:spLocks/>
              </p:cNvSpPr>
              <p:nvPr/>
            </p:nvSpPr>
            <p:spPr bwMode="auto">
              <a:xfrm rot="8375130">
                <a:off x="3675833" y="4363182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E01F5400-2EC0-40BC-8AC7-1ADF51DDC6F3}"/>
                  </a:ext>
                </a:extLst>
              </p:cNvPr>
              <p:cNvSpPr>
                <a:spLocks/>
              </p:cNvSpPr>
              <p:nvPr/>
            </p:nvSpPr>
            <p:spPr bwMode="auto">
              <a:xfrm rot="11274557">
                <a:off x="3906637" y="3019846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79CBE11F-14D2-4586-ADF2-A3EE9DF2A5FC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01958">
                <a:off x="4981695" y="2237307"/>
                <a:ext cx="1709085" cy="1445806"/>
              </a:xfrm>
              <a:custGeom>
                <a:avLst/>
                <a:gdLst>
                  <a:gd name="T0" fmla="*/ 1585 w 3129"/>
                  <a:gd name="T1" fmla="*/ 489 h 2647"/>
                  <a:gd name="T2" fmla="*/ 152 w 3129"/>
                  <a:gd name="T3" fmla="*/ 39 h 2647"/>
                  <a:gd name="T4" fmla="*/ 31 w 3129"/>
                  <a:gd name="T5" fmla="*/ 76 h 2647"/>
                  <a:gd name="T6" fmla="*/ 0 w 3129"/>
                  <a:gd name="T7" fmla="*/ 379 h 2647"/>
                  <a:gd name="T8" fmla="*/ 1572 w 3129"/>
                  <a:gd name="T9" fmla="*/ 2647 h 2647"/>
                  <a:gd name="T10" fmla="*/ 3129 w 3129"/>
                  <a:gd name="T11" fmla="*/ 379 h 2647"/>
                  <a:gd name="T12" fmla="*/ 3106 w 3129"/>
                  <a:gd name="T13" fmla="*/ 124 h 2647"/>
                  <a:gd name="T14" fmla="*/ 2983 w 3129"/>
                  <a:gd name="T15" fmla="*/ 87 h 2647"/>
                  <a:gd name="T16" fmla="*/ 1585 w 3129"/>
                  <a:gd name="T17" fmla="*/ 489 h 2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29" h="2647">
                    <a:moveTo>
                      <a:pt x="1585" y="489"/>
                    </a:moveTo>
                    <a:cubicBezTo>
                      <a:pt x="1024" y="489"/>
                      <a:pt x="413" y="293"/>
                      <a:pt x="152" y="39"/>
                    </a:cubicBezTo>
                    <a:cubicBezTo>
                      <a:pt x="111" y="0"/>
                      <a:pt x="43" y="21"/>
                      <a:pt x="31" y="76"/>
                    </a:cubicBezTo>
                    <a:cubicBezTo>
                      <a:pt x="11" y="174"/>
                      <a:pt x="0" y="275"/>
                      <a:pt x="0" y="379"/>
                    </a:cubicBezTo>
                    <a:cubicBezTo>
                      <a:pt x="0" y="1185"/>
                      <a:pt x="1150" y="2647"/>
                      <a:pt x="1572" y="2647"/>
                    </a:cubicBezTo>
                    <a:cubicBezTo>
                      <a:pt x="2075" y="2647"/>
                      <a:pt x="3129" y="1185"/>
                      <a:pt x="3129" y="379"/>
                    </a:cubicBezTo>
                    <a:cubicBezTo>
                      <a:pt x="3129" y="292"/>
                      <a:pt x="3121" y="206"/>
                      <a:pt x="3106" y="124"/>
                    </a:cubicBezTo>
                    <a:cubicBezTo>
                      <a:pt x="3096" y="65"/>
                      <a:pt x="3024" y="44"/>
                      <a:pt x="2983" y="87"/>
                    </a:cubicBezTo>
                    <a:cubicBezTo>
                      <a:pt x="2712" y="368"/>
                      <a:pt x="2136" y="489"/>
                      <a:pt x="1585" y="4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E5980A2-3BF3-4D0A-97FE-167FF666A9F3}"/>
                </a:ext>
              </a:extLst>
            </p:cNvPr>
            <p:cNvSpPr/>
            <p:nvPr/>
          </p:nvSpPr>
          <p:spPr>
            <a:xfrm rot="21278816">
              <a:off x="5620318" y="3623182"/>
              <a:ext cx="984512" cy="9845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17A2791-1808-4B3E-B32C-22A9D3D1B8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Eight Point Infographic</a:t>
            </a:r>
            <a:endParaRPr lang="en-ID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865E5C82-B085-4D37-98E5-C6068DC1B1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olor</a:t>
            </a:r>
            <a:r>
              <a:rPr lang="en-US" dirty="0"/>
              <a:t> Sit </a:t>
            </a:r>
            <a:r>
              <a:rPr lang="en-US" dirty="0" err="1"/>
              <a:t>Amet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DBED9F-5A60-4DDA-AE02-B2ACE46FF9B8}"/>
              </a:ext>
            </a:extLst>
          </p:cNvPr>
          <p:cNvGrpSpPr/>
          <p:nvPr/>
        </p:nvGrpSpPr>
        <p:grpSpPr>
          <a:xfrm flipH="1">
            <a:off x="517900" y="1565497"/>
            <a:ext cx="2635401" cy="998801"/>
            <a:chOff x="1249625" y="1970611"/>
            <a:chExt cx="2635401" cy="99880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837F675-5695-4D6F-8DEC-735125CE268E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BEB3C2F-0EBA-495E-AC63-D3DBF80C44F9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49DA01-8C10-4C4C-B95C-10B83E6E4919}"/>
              </a:ext>
            </a:extLst>
          </p:cNvPr>
          <p:cNvGrpSpPr/>
          <p:nvPr/>
        </p:nvGrpSpPr>
        <p:grpSpPr>
          <a:xfrm flipH="1">
            <a:off x="517900" y="2736993"/>
            <a:ext cx="2635401" cy="998801"/>
            <a:chOff x="1249625" y="1970611"/>
            <a:chExt cx="2635401" cy="99880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4B974F7-6949-42A6-9907-DE0A3E91918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F687E28-605A-439A-A990-0377B7E82708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B306F41-2860-4429-B87F-8F6F6B2D6387}"/>
              </a:ext>
            </a:extLst>
          </p:cNvPr>
          <p:cNvGrpSpPr/>
          <p:nvPr/>
        </p:nvGrpSpPr>
        <p:grpSpPr>
          <a:xfrm flipH="1">
            <a:off x="517900" y="3908489"/>
            <a:ext cx="2635401" cy="998801"/>
            <a:chOff x="1249625" y="1970611"/>
            <a:chExt cx="2635401" cy="9988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29FBD6C-568A-4781-9C3E-98DA82CB4B2C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64482A8-1502-4BE2-833B-8F73D223404E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37B05B6-B1D0-45BC-8ED6-7863545E7081}"/>
              </a:ext>
            </a:extLst>
          </p:cNvPr>
          <p:cNvGrpSpPr/>
          <p:nvPr/>
        </p:nvGrpSpPr>
        <p:grpSpPr>
          <a:xfrm flipH="1">
            <a:off x="517900" y="5079984"/>
            <a:ext cx="2635401" cy="998801"/>
            <a:chOff x="1249625" y="1970611"/>
            <a:chExt cx="2635401" cy="99880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D4E995E-3BB7-483E-9B80-B1B21FCCAA79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551DCE6-B589-4565-995B-AB271DBB4E8F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D7766F7-5244-4A8C-A4AA-FCF446F3A2F1}"/>
              </a:ext>
            </a:extLst>
          </p:cNvPr>
          <p:cNvGrpSpPr/>
          <p:nvPr/>
        </p:nvGrpSpPr>
        <p:grpSpPr>
          <a:xfrm>
            <a:off x="9038700" y="1565497"/>
            <a:ext cx="2635401" cy="998801"/>
            <a:chOff x="1249625" y="1970611"/>
            <a:chExt cx="2635401" cy="99880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80CDF1D-1C49-4357-8B0D-3216A3C2A0E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EC4EB86-E9F8-4FE6-9FA4-F6670239E911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0ECD52E-A75F-4EA6-81A2-C0A53CCE35AF}"/>
              </a:ext>
            </a:extLst>
          </p:cNvPr>
          <p:cNvGrpSpPr/>
          <p:nvPr/>
        </p:nvGrpSpPr>
        <p:grpSpPr>
          <a:xfrm>
            <a:off x="9038700" y="2736993"/>
            <a:ext cx="2635401" cy="998801"/>
            <a:chOff x="1249625" y="1970611"/>
            <a:chExt cx="2635401" cy="99880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22E5C69-38D3-4214-B1D6-0CD852F5923F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DCD0B11-A4EC-406A-961E-AF1D41294337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97A13C-B369-479A-B51F-9EB7708972B4}"/>
              </a:ext>
            </a:extLst>
          </p:cNvPr>
          <p:cNvGrpSpPr/>
          <p:nvPr/>
        </p:nvGrpSpPr>
        <p:grpSpPr>
          <a:xfrm>
            <a:off x="9038700" y="3908489"/>
            <a:ext cx="2635401" cy="998801"/>
            <a:chOff x="1249625" y="1970611"/>
            <a:chExt cx="2635401" cy="99880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862276-29C7-407D-9E40-058CDA437E83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85CAFFA-6190-4729-B42A-751F6C2FEB0C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D29E5EB-6220-4CB9-8023-7579A14E7E0E}"/>
              </a:ext>
            </a:extLst>
          </p:cNvPr>
          <p:cNvGrpSpPr/>
          <p:nvPr/>
        </p:nvGrpSpPr>
        <p:grpSpPr>
          <a:xfrm>
            <a:off x="9038700" y="5079984"/>
            <a:ext cx="2635401" cy="998801"/>
            <a:chOff x="1249625" y="1970611"/>
            <a:chExt cx="2635401" cy="998801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05C4629-5978-4297-BBC3-E01C466AAA42}"/>
                </a:ext>
              </a:extLst>
            </p:cNvPr>
            <p:cNvSpPr txBox="1"/>
            <p:nvPr/>
          </p:nvSpPr>
          <p:spPr>
            <a:xfrm>
              <a:off x="1249625" y="2352576"/>
              <a:ext cx="2635401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Quis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autem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vel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eum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iure</a:t>
              </a:r>
              <a:r>
                <a:rPr lang="en-ID" sz="1200" b="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reprehenderit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95BB61A-D973-4690-B2DC-5E535BCD83F5}"/>
                </a:ext>
              </a:extLst>
            </p:cNvPr>
            <p:cNvSpPr txBox="1"/>
            <p:nvPr/>
          </p:nvSpPr>
          <p:spPr>
            <a:xfrm>
              <a:off x="1249625" y="1970611"/>
              <a:ext cx="1701919" cy="423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600" b="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+mj-lt"/>
                </a:rPr>
                <a:t>Title Here</a:t>
              </a:r>
              <a:endParaRPr lang="en-ID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endParaRPr>
            </a:p>
          </p:txBody>
        </p:sp>
      </p:grpSp>
      <p:pic>
        <p:nvPicPr>
          <p:cNvPr id="50" name="Graphic 49">
            <a:extLst>
              <a:ext uri="{FF2B5EF4-FFF2-40B4-BE49-F238E27FC236}">
                <a16:creationId xmlns:a16="http://schemas.microsoft.com/office/drawing/2014/main" id="{069A9050-FF3B-4996-A44E-DA4F978B4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4699" y="3084587"/>
            <a:ext cx="228600" cy="2286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7BD813CC-ED55-4ABB-B1A2-99BEE82B36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8651" y="2576874"/>
            <a:ext cx="228600" cy="2286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FA0BB8A6-51B7-4683-885C-D89F763150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45036" y="4216492"/>
            <a:ext cx="228600" cy="2286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26EF56A3-B452-44FE-9BCE-AFC3740724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9716" y="4731352"/>
            <a:ext cx="228600" cy="228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735F5364-717B-4D78-8EC2-BC57C22717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59336" y="3263836"/>
            <a:ext cx="228600" cy="2286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AAB1FAE-084A-4624-814F-B3D2AB8F49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4315" y="4830413"/>
            <a:ext cx="228600" cy="2286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105C2A0B-6459-48DD-A8E0-ABAD3E1887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67159" y="4074096"/>
            <a:ext cx="228600" cy="2286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E4780872-B6D9-4C50-9E00-782AC9ACB5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633983" y="2396428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25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hare Infographic Dark">
      <a:dk1>
        <a:srgbClr val="FFFFFF"/>
      </a:dk1>
      <a:lt1>
        <a:srgbClr val="0C0C0C"/>
      </a:lt1>
      <a:dk2>
        <a:srgbClr val="0C0C0C"/>
      </a:dk2>
      <a:lt2>
        <a:srgbClr val="FFFFFF"/>
      </a:lt2>
      <a:accent1>
        <a:srgbClr val="F28266"/>
      </a:accent1>
      <a:accent2>
        <a:srgbClr val="F17063"/>
      </a:accent2>
      <a:accent3>
        <a:srgbClr val="EF5D60"/>
      </a:accent3>
      <a:accent4>
        <a:srgbClr val="EE4F64"/>
      </a:accent4>
      <a:accent5>
        <a:srgbClr val="EC4067"/>
      </a:accent5>
      <a:accent6>
        <a:srgbClr val="D9376D"/>
      </a:accent6>
      <a:hlink>
        <a:srgbClr val="0563C1"/>
      </a:hlink>
      <a:folHlink>
        <a:srgbClr val="954F72"/>
      </a:folHlink>
    </a:clrScheme>
    <a:fontScheme name="Custom 11">
      <a:majorFont>
        <a:latin typeface="Fira Sans Medium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1885</Words>
  <Application>Microsoft Office PowerPoint</Application>
  <PresentationFormat>Widescreen</PresentationFormat>
  <Paragraphs>413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Fira Sans Medium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Slidesignus Five</dc:creator>
  <cp:lastModifiedBy>Slidesignus Five</cp:lastModifiedBy>
  <cp:revision>170</cp:revision>
  <dcterms:created xsi:type="dcterms:W3CDTF">2021-08-08T03:12:24Z</dcterms:created>
  <dcterms:modified xsi:type="dcterms:W3CDTF">2021-08-25T02:35:15Z</dcterms:modified>
</cp:coreProperties>
</file>