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  <p:sldId id="263" r:id="rId3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B5BE8F-72B7-472B-B568-9F8F44611C7A}" v="3" dt="2026-02-25T15:44:13.3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900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ith Villigan" userId="51f79fe7-e7cc-44ea-ac03-942e0a5f6a40" providerId="ADAL" clId="{ABB5BE8F-72B7-472B-B568-9F8F44611C7A}"/>
    <pc:docChg chg="custSel delSld modSld">
      <pc:chgData name="Edith Villigan" userId="51f79fe7-e7cc-44ea-ac03-942e0a5f6a40" providerId="ADAL" clId="{ABB5BE8F-72B7-472B-B568-9F8F44611C7A}" dt="2026-02-25T15:46:20.024" v="164" actId="2696"/>
      <pc:docMkLst>
        <pc:docMk/>
      </pc:docMkLst>
      <pc:sldChg chg="del">
        <pc:chgData name="Edith Villigan" userId="51f79fe7-e7cc-44ea-ac03-942e0a5f6a40" providerId="ADAL" clId="{ABB5BE8F-72B7-472B-B568-9F8F44611C7A}" dt="2026-02-25T15:44:33.784" v="16" actId="2696"/>
        <pc:sldMkLst>
          <pc:docMk/>
          <pc:sldMk cId="0" sldId="256"/>
        </pc:sldMkLst>
      </pc:sldChg>
      <pc:sldChg chg="del">
        <pc:chgData name="Edith Villigan" userId="51f79fe7-e7cc-44ea-ac03-942e0a5f6a40" providerId="ADAL" clId="{ABB5BE8F-72B7-472B-B568-9F8F44611C7A}" dt="2026-02-25T15:46:20.024" v="164" actId="2696"/>
        <pc:sldMkLst>
          <pc:docMk/>
          <pc:sldMk cId="0" sldId="257"/>
        </pc:sldMkLst>
      </pc:sldChg>
      <pc:sldChg chg="del">
        <pc:chgData name="Edith Villigan" userId="51f79fe7-e7cc-44ea-ac03-942e0a5f6a40" providerId="ADAL" clId="{ABB5BE8F-72B7-472B-B568-9F8F44611C7A}" dt="2026-02-25T15:43:17.886" v="2" actId="2696"/>
        <pc:sldMkLst>
          <pc:docMk/>
          <pc:sldMk cId="0" sldId="258"/>
        </pc:sldMkLst>
      </pc:sldChg>
      <pc:sldChg chg="del">
        <pc:chgData name="Edith Villigan" userId="51f79fe7-e7cc-44ea-ac03-942e0a5f6a40" providerId="ADAL" clId="{ABB5BE8F-72B7-472B-B568-9F8F44611C7A}" dt="2026-02-25T15:43:20.937" v="3" actId="2696"/>
        <pc:sldMkLst>
          <pc:docMk/>
          <pc:sldMk cId="0" sldId="259"/>
        </pc:sldMkLst>
      </pc:sldChg>
      <pc:sldChg chg="del">
        <pc:chgData name="Edith Villigan" userId="51f79fe7-e7cc-44ea-ac03-942e0a5f6a40" providerId="ADAL" clId="{ABB5BE8F-72B7-472B-B568-9F8F44611C7A}" dt="2026-02-25T15:43:06.865" v="0" actId="2696"/>
        <pc:sldMkLst>
          <pc:docMk/>
          <pc:sldMk cId="3564249835" sldId="260"/>
        </pc:sldMkLst>
      </pc:sldChg>
      <pc:sldChg chg="del">
        <pc:chgData name="Edith Villigan" userId="51f79fe7-e7cc-44ea-ac03-942e0a5f6a40" providerId="ADAL" clId="{ABB5BE8F-72B7-472B-B568-9F8F44611C7A}" dt="2026-02-25T15:43:12.975" v="1" actId="2696"/>
        <pc:sldMkLst>
          <pc:docMk/>
          <pc:sldMk cId="4042962412" sldId="261"/>
        </pc:sldMkLst>
      </pc:sldChg>
      <pc:sldChg chg="addSp modSp mod">
        <pc:chgData name="Edith Villigan" userId="51f79fe7-e7cc-44ea-ac03-942e0a5f6a40" providerId="ADAL" clId="{ABB5BE8F-72B7-472B-B568-9F8F44611C7A}" dt="2026-02-25T15:46:09.787" v="163" actId="20577"/>
        <pc:sldMkLst>
          <pc:docMk/>
          <pc:sldMk cId="2146654605" sldId="262"/>
        </pc:sldMkLst>
        <pc:spChg chg="mod">
          <ac:chgData name="Edith Villigan" userId="51f79fe7-e7cc-44ea-ac03-942e0a5f6a40" providerId="ADAL" clId="{ABB5BE8F-72B7-472B-B568-9F8F44611C7A}" dt="2026-02-25T15:46:09.787" v="163" actId="20577"/>
          <ac:spMkLst>
            <pc:docMk/>
            <pc:sldMk cId="2146654605" sldId="262"/>
            <ac:spMk id="26" creationId="{9EB7CF28-E100-388B-1D00-1FC456A7AB0B}"/>
          </ac:spMkLst>
        </pc:spChg>
        <pc:spChg chg="mod">
          <ac:chgData name="Edith Villigan" userId="51f79fe7-e7cc-44ea-ac03-942e0a5f6a40" providerId="ADAL" clId="{ABB5BE8F-72B7-472B-B568-9F8F44611C7A}" dt="2026-02-25T15:43:36.272" v="4"/>
          <ac:spMkLst>
            <pc:docMk/>
            <pc:sldMk cId="2146654605" sldId="262"/>
            <ac:spMk id="29" creationId="{067730B8-3F07-2D06-257A-225561EBCDF4}"/>
          </ac:spMkLst>
        </pc:spChg>
        <pc:grpChg chg="add mod">
          <ac:chgData name="Edith Villigan" userId="51f79fe7-e7cc-44ea-ac03-942e0a5f6a40" providerId="ADAL" clId="{ABB5BE8F-72B7-472B-B568-9F8F44611C7A}" dt="2026-02-25T15:43:40.375" v="6" actId="1076"/>
          <ac:grpSpMkLst>
            <pc:docMk/>
            <pc:sldMk cId="2146654605" sldId="262"/>
            <ac:grpSpMk id="28" creationId="{B25789C6-1F2D-9B56-A1B5-50D373EC5DC8}"/>
          </ac:grpSpMkLst>
        </pc:grpChg>
      </pc:sldChg>
      <pc:sldChg chg="addSp delSp modSp mod">
        <pc:chgData name="Edith Villigan" userId="51f79fe7-e7cc-44ea-ac03-942e0a5f6a40" providerId="ADAL" clId="{ABB5BE8F-72B7-472B-B568-9F8F44611C7A}" dt="2026-02-25T15:44:13.355" v="15"/>
        <pc:sldMkLst>
          <pc:docMk/>
          <pc:sldMk cId="1063316785" sldId="263"/>
        </pc:sldMkLst>
        <pc:spChg chg="mod">
          <ac:chgData name="Edith Villigan" userId="51f79fe7-e7cc-44ea-ac03-942e0a5f6a40" providerId="ADAL" clId="{ABB5BE8F-72B7-472B-B568-9F8F44611C7A}" dt="2026-02-25T15:43:45.064" v="7"/>
          <ac:spMkLst>
            <pc:docMk/>
            <pc:sldMk cId="1063316785" sldId="263"/>
            <ac:spMk id="28" creationId="{AF635962-6020-F0ED-D528-D76EA3EEF7AF}"/>
          </ac:spMkLst>
        </pc:spChg>
        <pc:spChg chg="mod">
          <ac:chgData name="Edith Villigan" userId="51f79fe7-e7cc-44ea-ac03-942e0a5f6a40" providerId="ADAL" clId="{ABB5BE8F-72B7-472B-B568-9F8F44611C7A}" dt="2026-02-25T15:44:13.355" v="15"/>
          <ac:spMkLst>
            <pc:docMk/>
            <pc:sldMk cId="1063316785" sldId="263"/>
            <ac:spMk id="30" creationId="{05A7EAF7-6268-4EC5-927D-2D164E422A0B}"/>
          </ac:spMkLst>
        </pc:spChg>
        <pc:grpChg chg="add del mod">
          <ac:chgData name="Edith Villigan" userId="51f79fe7-e7cc-44ea-ac03-942e0a5f6a40" providerId="ADAL" clId="{ABB5BE8F-72B7-472B-B568-9F8F44611C7A}" dt="2026-02-25T15:44:12.363" v="14" actId="478"/>
          <ac:grpSpMkLst>
            <pc:docMk/>
            <pc:sldMk cId="1063316785" sldId="263"/>
            <ac:grpSpMk id="27" creationId="{C361B6A8-F8F3-59D4-6544-3058967FD627}"/>
          </ac:grpSpMkLst>
        </pc:grpChg>
        <pc:grpChg chg="add mod">
          <ac:chgData name="Edith Villigan" userId="51f79fe7-e7cc-44ea-ac03-942e0a5f6a40" providerId="ADAL" clId="{ABB5BE8F-72B7-472B-B568-9F8F44611C7A}" dt="2026-02-25T15:44:13.355" v="15"/>
          <ac:grpSpMkLst>
            <pc:docMk/>
            <pc:sldMk cId="1063316785" sldId="263"/>
            <ac:grpSpMk id="29" creationId="{A9D41CFC-2738-5FA8-D6EB-D563C74FA8DF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>
                <a:alpha val="100000"/>
              </a:srgbClr>
            </a:gs>
            <a:gs pos="20000">
              <a:srgbClr val="FDFDFD">
                <a:alpha val="100000"/>
              </a:srgbClr>
            </a:gs>
            <a:gs pos="40000">
              <a:srgbClr val="99D5C3">
                <a:alpha val="100000"/>
              </a:srgbClr>
            </a:gs>
            <a:gs pos="60000">
              <a:srgbClr val="FDFDFD">
                <a:alpha val="100000"/>
              </a:srgbClr>
            </a:gs>
            <a:gs pos="80000">
              <a:srgbClr val="C8A2C8">
                <a:alpha val="100000"/>
              </a:srgbClr>
            </a:gs>
            <a:gs pos="100000">
              <a:srgbClr val="FDFDFD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7957976"/>
            <a:ext cx="4498743" cy="2079003"/>
            <a:chOff x="0" y="0"/>
            <a:chExt cx="5998324" cy="277200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998337" cy="2772029"/>
            </a:xfrm>
            <a:custGeom>
              <a:avLst/>
              <a:gdLst/>
              <a:ahLst/>
              <a:cxnLst/>
              <a:rect l="l" t="t" r="r" b="b"/>
              <a:pathLst>
                <a:path w="5998337" h="2772029">
                  <a:moveTo>
                    <a:pt x="0" y="0"/>
                  </a:moveTo>
                  <a:lnTo>
                    <a:pt x="5998337" y="0"/>
                  </a:lnTo>
                  <a:lnTo>
                    <a:pt x="5998337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1" r="-1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4477683" y="7957976"/>
            <a:ext cx="4498743" cy="2079003"/>
            <a:chOff x="0" y="0"/>
            <a:chExt cx="5998324" cy="277200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998337" cy="2772029"/>
            </a:xfrm>
            <a:custGeom>
              <a:avLst/>
              <a:gdLst/>
              <a:ahLst/>
              <a:cxnLst/>
              <a:rect l="l" t="t" r="r" b="b"/>
              <a:pathLst>
                <a:path w="5998337" h="2772029">
                  <a:moveTo>
                    <a:pt x="0" y="0"/>
                  </a:moveTo>
                  <a:lnTo>
                    <a:pt x="5998337" y="0"/>
                  </a:lnTo>
                  <a:lnTo>
                    <a:pt x="5998337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1" r="-1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AutoShape 6"/>
          <p:cNvSpPr/>
          <p:nvPr/>
        </p:nvSpPr>
        <p:spPr>
          <a:xfrm rot="8100000">
            <a:off x="16619677" y="5125507"/>
            <a:ext cx="1957302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 rot="8100000">
            <a:off x="12874104" y="7017934"/>
            <a:ext cx="6346146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 rot="8100300">
            <a:off x="14838940" y="6345365"/>
            <a:ext cx="4044039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 rot="8100360">
            <a:off x="15091277" y="5996892"/>
            <a:ext cx="3764537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 rot="8100000">
            <a:off x="15952822" y="6467504"/>
            <a:ext cx="2755344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 rot="8100000">
            <a:off x="11143993" y="2864529"/>
            <a:ext cx="8110233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 rot="8100000">
            <a:off x="7259764" y="4693510"/>
            <a:ext cx="12925968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 rot="8100000">
            <a:off x="9301858" y="4053068"/>
            <a:ext cx="10534136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 rot="8100000">
            <a:off x="9460992" y="3677869"/>
            <a:ext cx="10363838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 rot="8100000">
            <a:off x="10384641" y="4161977"/>
            <a:ext cx="9281712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16" name="Group 16"/>
          <p:cNvGrpSpPr/>
          <p:nvPr/>
        </p:nvGrpSpPr>
        <p:grpSpPr>
          <a:xfrm>
            <a:off x="8955357" y="7957976"/>
            <a:ext cx="4498743" cy="2079003"/>
            <a:chOff x="0" y="0"/>
            <a:chExt cx="5998324" cy="277200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5998337" cy="2772029"/>
            </a:xfrm>
            <a:custGeom>
              <a:avLst/>
              <a:gdLst/>
              <a:ahLst/>
              <a:cxnLst/>
              <a:rect l="l" t="t" r="r" b="b"/>
              <a:pathLst>
                <a:path w="5998337" h="2772029">
                  <a:moveTo>
                    <a:pt x="0" y="0"/>
                  </a:moveTo>
                  <a:lnTo>
                    <a:pt x="5998337" y="0"/>
                  </a:lnTo>
                  <a:lnTo>
                    <a:pt x="5998337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1" r="-1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3411438" y="7957976"/>
            <a:ext cx="4498743" cy="2079003"/>
            <a:chOff x="0" y="0"/>
            <a:chExt cx="5998324" cy="277200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998337" cy="2772029"/>
            </a:xfrm>
            <a:custGeom>
              <a:avLst/>
              <a:gdLst/>
              <a:ahLst/>
              <a:cxnLst/>
              <a:rect l="l" t="t" r="r" b="b"/>
              <a:pathLst>
                <a:path w="5998337" h="2772029">
                  <a:moveTo>
                    <a:pt x="0" y="0"/>
                  </a:moveTo>
                  <a:lnTo>
                    <a:pt x="5998337" y="0"/>
                  </a:lnTo>
                  <a:lnTo>
                    <a:pt x="5998337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1" r="-1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7913963" y="7957976"/>
            <a:ext cx="374218" cy="2079003"/>
            <a:chOff x="0" y="0"/>
            <a:chExt cx="498958" cy="277200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498983" cy="2772029"/>
            </a:xfrm>
            <a:custGeom>
              <a:avLst/>
              <a:gdLst/>
              <a:ahLst/>
              <a:cxnLst/>
              <a:rect l="l" t="t" r="r" b="b"/>
              <a:pathLst>
                <a:path w="498983" h="2772029">
                  <a:moveTo>
                    <a:pt x="0" y="0"/>
                  </a:moveTo>
                  <a:lnTo>
                    <a:pt x="498983" y="0"/>
                  </a:lnTo>
                  <a:lnTo>
                    <a:pt x="498983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104909" b="-20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23" name="Google Shape;771;p5" descr="A person riding on the back of a truck&#10;&#10;Description generated with high confidence">
            <a:extLst>
              <a:ext uri="{FF2B5EF4-FFF2-40B4-BE49-F238E27FC236}">
                <a16:creationId xmlns:a16="http://schemas.microsoft.com/office/drawing/2014/main" id="{ED855F58-E110-FC09-B257-68A26C03596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3000" y="2157036"/>
            <a:ext cx="7456631" cy="5293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853;p6" descr="A person standing in front of a car&#10;&#10;Description generated with high confidence">
            <a:extLst>
              <a:ext uri="{FF2B5EF4-FFF2-40B4-BE49-F238E27FC236}">
                <a16:creationId xmlns:a16="http://schemas.microsoft.com/office/drawing/2014/main" id="{E53D3B37-EDBA-103B-5F53-A0434BEAA3D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425643" y="2157036"/>
            <a:ext cx="6240101" cy="529317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EB7CF28-E100-388B-1D00-1FC456A7AB0B}"/>
              </a:ext>
            </a:extLst>
          </p:cNvPr>
          <p:cNvSpPr txBox="1"/>
          <p:nvPr/>
        </p:nvSpPr>
        <p:spPr>
          <a:xfrm>
            <a:off x="2223360" y="1114434"/>
            <a:ext cx="141329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All Riders must be seated in the bed of the truck. They cannot be standing or with legs hanging out of the truck. </a:t>
            </a:r>
          </a:p>
          <a:p>
            <a:r>
              <a:rPr lang="en-US" sz="2400" dirty="0"/>
              <a:t>This includes the tailgate. Tailgate cannot be open with passengers seated with legs hanging from the truck bed. </a:t>
            </a:r>
          </a:p>
        </p:txBody>
      </p:sp>
      <p:grpSp>
        <p:nvGrpSpPr>
          <p:cNvPr id="28" name="Group 26">
            <a:extLst>
              <a:ext uri="{FF2B5EF4-FFF2-40B4-BE49-F238E27FC236}">
                <a16:creationId xmlns:a16="http://schemas.microsoft.com/office/drawing/2014/main" id="{B25789C6-1F2D-9B56-A1B5-50D373EC5DC8}"/>
              </a:ext>
            </a:extLst>
          </p:cNvPr>
          <p:cNvGrpSpPr/>
          <p:nvPr/>
        </p:nvGrpSpPr>
        <p:grpSpPr>
          <a:xfrm>
            <a:off x="15656767" y="6071589"/>
            <a:ext cx="2408384" cy="3170882"/>
            <a:chOff x="0" y="0"/>
            <a:chExt cx="7340397" cy="9899282"/>
          </a:xfrm>
        </p:grpSpPr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067730B8-3F07-2D06-257A-225561EBCDF4}"/>
                </a:ext>
              </a:extLst>
            </p:cNvPr>
            <p:cNvSpPr/>
            <p:nvPr/>
          </p:nvSpPr>
          <p:spPr>
            <a:xfrm>
              <a:off x="0" y="0"/>
              <a:ext cx="7340346" cy="9899269"/>
            </a:xfrm>
            <a:custGeom>
              <a:avLst/>
              <a:gdLst/>
              <a:ahLst/>
              <a:cxnLst/>
              <a:rect l="l" t="t" r="r" b="b"/>
              <a:pathLst>
                <a:path w="7340346" h="9899269">
                  <a:moveTo>
                    <a:pt x="0" y="0"/>
                  </a:moveTo>
                  <a:lnTo>
                    <a:pt x="7340346" y="0"/>
                  </a:lnTo>
                  <a:lnTo>
                    <a:pt x="7340346" y="9899269"/>
                  </a:lnTo>
                  <a:lnTo>
                    <a:pt x="0" y="98992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17430" r="-17430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46654605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>
                <a:alpha val="100000"/>
              </a:srgbClr>
            </a:gs>
            <a:gs pos="20000">
              <a:srgbClr val="FDFDFD">
                <a:alpha val="100000"/>
              </a:srgbClr>
            </a:gs>
            <a:gs pos="40000">
              <a:srgbClr val="99D5C3">
                <a:alpha val="100000"/>
              </a:srgbClr>
            </a:gs>
            <a:gs pos="60000">
              <a:srgbClr val="FDFDFD">
                <a:alpha val="100000"/>
              </a:srgbClr>
            </a:gs>
            <a:gs pos="80000">
              <a:srgbClr val="C8A2C8">
                <a:alpha val="100000"/>
              </a:srgbClr>
            </a:gs>
            <a:gs pos="100000">
              <a:srgbClr val="FDFDFD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7957976"/>
            <a:ext cx="4498743" cy="2079003"/>
            <a:chOff x="0" y="0"/>
            <a:chExt cx="5998324" cy="277200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998337" cy="2772029"/>
            </a:xfrm>
            <a:custGeom>
              <a:avLst/>
              <a:gdLst/>
              <a:ahLst/>
              <a:cxnLst/>
              <a:rect l="l" t="t" r="r" b="b"/>
              <a:pathLst>
                <a:path w="5998337" h="2772029">
                  <a:moveTo>
                    <a:pt x="0" y="0"/>
                  </a:moveTo>
                  <a:lnTo>
                    <a:pt x="5998337" y="0"/>
                  </a:lnTo>
                  <a:lnTo>
                    <a:pt x="5998337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1" r="-1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4477683" y="7957976"/>
            <a:ext cx="4498743" cy="2079003"/>
            <a:chOff x="0" y="0"/>
            <a:chExt cx="5998324" cy="277200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998337" cy="2772029"/>
            </a:xfrm>
            <a:custGeom>
              <a:avLst/>
              <a:gdLst/>
              <a:ahLst/>
              <a:cxnLst/>
              <a:rect l="l" t="t" r="r" b="b"/>
              <a:pathLst>
                <a:path w="5998337" h="2772029">
                  <a:moveTo>
                    <a:pt x="0" y="0"/>
                  </a:moveTo>
                  <a:lnTo>
                    <a:pt x="5998337" y="0"/>
                  </a:lnTo>
                  <a:lnTo>
                    <a:pt x="5998337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1" r="-1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AutoShape 6"/>
          <p:cNvSpPr/>
          <p:nvPr/>
        </p:nvSpPr>
        <p:spPr>
          <a:xfrm rot="8100000">
            <a:off x="16619677" y="5125507"/>
            <a:ext cx="1957302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 rot="8100000">
            <a:off x="12874104" y="7017934"/>
            <a:ext cx="6346146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 rot="8100300">
            <a:off x="14838940" y="6345365"/>
            <a:ext cx="4044039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 rot="8100360">
            <a:off x="15091277" y="5996892"/>
            <a:ext cx="3764537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 rot="8100000">
            <a:off x="15952822" y="6467504"/>
            <a:ext cx="2755344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 rot="8100000">
            <a:off x="11143993" y="2864529"/>
            <a:ext cx="8110233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 rot="8100000">
            <a:off x="7259764" y="4693510"/>
            <a:ext cx="12925968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 rot="8100000">
            <a:off x="9301858" y="4053068"/>
            <a:ext cx="10534136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 rot="8100000">
            <a:off x="9460992" y="3677869"/>
            <a:ext cx="10363838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 rot="8100000">
            <a:off x="10384641" y="4161977"/>
            <a:ext cx="9281712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16" name="Group 16"/>
          <p:cNvGrpSpPr/>
          <p:nvPr/>
        </p:nvGrpSpPr>
        <p:grpSpPr>
          <a:xfrm>
            <a:off x="8955357" y="7957976"/>
            <a:ext cx="4498743" cy="2079003"/>
            <a:chOff x="0" y="0"/>
            <a:chExt cx="5998324" cy="277200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5998337" cy="2772029"/>
            </a:xfrm>
            <a:custGeom>
              <a:avLst/>
              <a:gdLst/>
              <a:ahLst/>
              <a:cxnLst/>
              <a:rect l="l" t="t" r="r" b="b"/>
              <a:pathLst>
                <a:path w="5998337" h="2772029">
                  <a:moveTo>
                    <a:pt x="0" y="0"/>
                  </a:moveTo>
                  <a:lnTo>
                    <a:pt x="5998337" y="0"/>
                  </a:lnTo>
                  <a:lnTo>
                    <a:pt x="5998337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1" r="-1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3411438" y="7957976"/>
            <a:ext cx="4498743" cy="2079003"/>
            <a:chOff x="0" y="0"/>
            <a:chExt cx="5998324" cy="277200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998337" cy="2772029"/>
            </a:xfrm>
            <a:custGeom>
              <a:avLst/>
              <a:gdLst/>
              <a:ahLst/>
              <a:cxnLst/>
              <a:rect l="l" t="t" r="r" b="b"/>
              <a:pathLst>
                <a:path w="5998337" h="2772029">
                  <a:moveTo>
                    <a:pt x="0" y="0"/>
                  </a:moveTo>
                  <a:lnTo>
                    <a:pt x="5998337" y="0"/>
                  </a:lnTo>
                  <a:lnTo>
                    <a:pt x="5998337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1" r="-1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7913963" y="7957976"/>
            <a:ext cx="374218" cy="2079003"/>
            <a:chOff x="0" y="0"/>
            <a:chExt cx="498958" cy="277200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498983" cy="2772029"/>
            </a:xfrm>
            <a:custGeom>
              <a:avLst/>
              <a:gdLst/>
              <a:ahLst/>
              <a:cxnLst/>
              <a:rect l="l" t="t" r="r" b="b"/>
              <a:pathLst>
                <a:path w="498983" h="2772029">
                  <a:moveTo>
                    <a:pt x="0" y="0"/>
                  </a:moveTo>
                  <a:lnTo>
                    <a:pt x="498983" y="0"/>
                  </a:lnTo>
                  <a:lnTo>
                    <a:pt x="498983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104909" b="-20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9EB7CF28-E100-388B-1D00-1FC456A7AB0B}"/>
              </a:ext>
            </a:extLst>
          </p:cNvPr>
          <p:cNvSpPr txBox="1"/>
          <p:nvPr/>
        </p:nvSpPr>
        <p:spPr>
          <a:xfrm>
            <a:off x="2223360" y="1114434"/>
            <a:ext cx="141329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All Riders must be seated in the bed of the truck. They cannot be standing or with legs hanging out of the truck. </a:t>
            </a:r>
          </a:p>
          <a:p>
            <a:r>
              <a:rPr lang="en-US" sz="2400" dirty="0"/>
              <a:t>No one can ride near the hitch. </a:t>
            </a:r>
          </a:p>
        </p:txBody>
      </p:sp>
      <p:pic>
        <p:nvPicPr>
          <p:cNvPr id="22" name="Google Shape;1016;p8" descr="A group of people riding on the back of a truck&#10;&#10;Description generated with high confidence">
            <a:extLst>
              <a:ext uri="{FF2B5EF4-FFF2-40B4-BE49-F238E27FC236}">
                <a16:creationId xmlns:a16="http://schemas.microsoft.com/office/drawing/2014/main" id="{152170D4-AA1B-76BF-A9A4-C0E49B86233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05000" y="2361845"/>
            <a:ext cx="6629400" cy="50798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1021;p9" descr="A group of people riding on the back of a truck&#10;&#10;Description generated with high confidence">
            <a:extLst>
              <a:ext uri="{FF2B5EF4-FFF2-40B4-BE49-F238E27FC236}">
                <a16:creationId xmlns:a16="http://schemas.microsoft.com/office/drawing/2014/main" id="{553A57BF-A836-6DEF-2892-A7391B86A27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75273" y="2257831"/>
            <a:ext cx="6867469" cy="511055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" name="Group 26">
            <a:extLst>
              <a:ext uri="{FF2B5EF4-FFF2-40B4-BE49-F238E27FC236}">
                <a16:creationId xmlns:a16="http://schemas.microsoft.com/office/drawing/2014/main" id="{A9D41CFC-2738-5FA8-D6EB-D563C74FA8DF}"/>
              </a:ext>
            </a:extLst>
          </p:cNvPr>
          <p:cNvGrpSpPr/>
          <p:nvPr/>
        </p:nvGrpSpPr>
        <p:grpSpPr>
          <a:xfrm>
            <a:off x="15656767" y="6071589"/>
            <a:ext cx="2408384" cy="3170882"/>
            <a:chOff x="0" y="0"/>
            <a:chExt cx="7340397" cy="9899282"/>
          </a:xfrm>
        </p:grpSpPr>
        <p:sp>
          <p:nvSpPr>
            <p:cNvPr id="30" name="Freeform 27">
              <a:extLst>
                <a:ext uri="{FF2B5EF4-FFF2-40B4-BE49-F238E27FC236}">
                  <a16:creationId xmlns:a16="http://schemas.microsoft.com/office/drawing/2014/main" id="{05A7EAF7-6268-4EC5-927D-2D164E422A0B}"/>
                </a:ext>
              </a:extLst>
            </p:cNvPr>
            <p:cNvSpPr/>
            <p:nvPr/>
          </p:nvSpPr>
          <p:spPr>
            <a:xfrm>
              <a:off x="0" y="0"/>
              <a:ext cx="7340346" cy="9899269"/>
            </a:xfrm>
            <a:custGeom>
              <a:avLst/>
              <a:gdLst/>
              <a:ahLst/>
              <a:cxnLst/>
              <a:rect l="l" t="t" r="r" b="b"/>
              <a:pathLst>
                <a:path w="7340346" h="9899269">
                  <a:moveTo>
                    <a:pt x="0" y="0"/>
                  </a:moveTo>
                  <a:lnTo>
                    <a:pt x="7340346" y="0"/>
                  </a:lnTo>
                  <a:lnTo>
                    <a:pt x="7340346" y="9899269"/>
                  </a:lnTo>
                  <a:lnTo>
                    <a:pt x="0" y="98992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17430" r="-17430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3316785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7ecb0f97-ad14-4987-8c2b-cd2bb4e8208a}" enabled="0" method="" siteId="{7ecb0f97-ad14-4987-8c2b-cd2bb4e8208a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78</Words>
  <Application>Microsoft Office PowerPoint</Application>
  <PresentationFormat>Custom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NEP Safety Presentation 2026</dc:title>
  <cp:lastModifiedBy>Edith Villigan</cp:lastModifiedBy>
  <cp:revision>4</cp:revision>
  <dcterms:created xsi:type="dcterms:W3CDTF">2006-08-16T00:00:00Z</dcterms:created>
  <dcterms:modified xsi:type="dcterms:W3CDTF">2026-02-25T15:46:22Z</dcterms:modified>
  <dc:identifier>DAG_6gsne7A</dc:identifier>
</cp:coreProperties>
</file>