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63" r:id="rId3"/>
    <p:sldId id="264" r:id="rId4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837575-9421-400F-94FA-1D7CD406BDB3}" v="8" dt="2026-02-25T15:53:07.9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0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ith Villigan" userId="51f79fe7-e7cc-44ea-ac03-942e0a5f6a40" providerId="ADAL" clId="{F8837575-9421-400F-94FA-1D7CD406BDB3}"/>
    <pc:docChg chg="custSel addSld modSld">
      <pc:chgData name="Edith Villigan" userId="51f79fe7-e7cc-44ea-ac03-942e0a5f6a40" providerId="ADAL" clId="{F8837575-9421-400F-94FA-1D7CD406BDB3}" dt="2026-02-25T15:55:44.574" v="225" actId="14100"/>
      <pc:docMkLst>
        <pc:docMk/>
      </pc:docMkLst>
      <pc:sldChg chg="addSp delSp modSp mod">
        <pc:chgData name="Edith Villigan" userId="51f79fe7-e7cc-44ea-ac03-942e0a5f6a40" providerId="ADAL" clId="{F8837575-9421-400F-94FA-1D7CD406BDB3}" dt="2026-02-25T15:49:19.002" v="113"/>
        <pc:sldMkLst>
          <pc:docMk/>
          <pc:sldMk cId="2146654605" sldId="262"/>
        </pc:sldMkLst>
        <pc:spChg chg="mod">
          <ac:chgData name="Edith Villigan" userId="51f79fe7-e7cc-44ea-ac03-942e0a5f6a40" providerId="ADAL" clId="{F8837575-9421-400F-94FA-1D7CD406BDB3}" dt="2026-02-25T15:49:02.366" v="110" actId="14100"/>
          <ac:spMkLst>
            <pc:docMk/>
            <pc:sldMk cId="2146654605" sldId="262"/>
            <ac:spMk id="26" creationId="{9EB7CF28-E100-388B-1D00-1FC456A7AB0B}"/>
          </ac:spMkLst>
        </pc:spChg>
        <pc:spChg chg="add mod">
          <ac:chgData name="Edith Villigan" userId="51f79fe7-e7cc-44ea-ac03-942e0a5f6a40" providerId="ADAL" clId="{F8837575-9421-400F-94FA-1D7CD406BDB3}" dt="2026-02-25T15:48:36.075" v="103" actId="14100"/>
          <ac:spMkLst>
            <pc:docMk/>
            <pc:sldMk cId="2146654605" sldId="262"/>
            <ac:spMk id="32" creationId="{5CA3447E-E56E-69C1-8D2E-5E57CF846AEE}"/>
          </ac:spMkLst>
        </pc:spChg>
        <pc:spChg chg="mod">
          <ac:chgData name="Edith Villigan" userId="51f79fe7-e7cc-44ea-ac03-942e0a5f6a40" providerId="ADAL" clId="{F8837575-9421-400F-94FA-1D7CD406BDB3}" dt="2026-02-25T15:49:19.002" v="113"/>
          <ac:spMkLst>
            <pc:docMk/>
            <pc:sldMk cId="2146654605" sldId="262"/>
            <ac:spMk id="34" creationId="{067730B8-3F07-2D06-257A-225561EBCDF4}"/>
          </ac:spMkLst>
        </pc:spChg>
        <pc:grpChg chg="del mod">
          <ac:chgData name="Edith Villigan" userId="51f79fe7-e7cc-44ea-ac03-942e0a5f6a40" providerId="ADAL" clId="{F8837575-9421-400F-94FA-1D7CD406BDB3}" dt="2026-02-25T15:49:15.496" v="112" actId="21"/>
          <ac:grpSpMkLst>
            <pc:docMk/>
            <pc:sldMk cId="2146654605" sldId="262"/>
            <ac:grpSpMk id="28" creationId="{B25789C6-1F2D-9B56-A1B5-50D373EC5DC8}"/>
          </ac:grpSpMkLst>
        </pc:grpChg>
        <pc:grpChg chg="add mod">
          <ac:chgData name="Edith Villigan" userId="51f79fe7-e7cc-44ea-ac03-942e0a5f6a40" providerId="ADAL" clId="{F8837575-9421-400F-94FA-1D7CD406BDB3}" dt="2026-02-25T15:49:19.002" v="113"/>
          <ac:grpSpMkLst>
            <pc:docMk/>
            <pc:sldMk cId="2146654605" sldId="262"/>
            <ac:grpSpMk id="33" creationId="{B25789C6-1F2D-9B56-A1B5-50D373EC5DC8}"/>
          </ac:grpSpMkLst>
        </pc:grpChg>
        <pc:picChg chg="del">
          <ac:chgData name="Edith Villigan" userId="51f79fe7-e7cc-44ea-ac03-942e0a5f6a40" providerId="ADAL" clId="{F8837575-9421-400F-94FA-1D7CD406BDB3}" dt="2026-02-25T15:46:50.661" v="1" actId="478"/>
          <ac:picMkLst>
            <pc:docMk/>
            <pc:sldMk cId="2146654605" sldId="262"/>
            <ac:picMk id="23" creationId="{ED855F58-E110-FC09-B257-68A26C03596F}"/>
          </ac:picMkLst>
        </pc:picChg>
        <pc:picChg chg="del">
          <ac:chgData name="Edith Villigan" userId="51f79fe7-e7cc-44ea-ac03-942e0a5f6a40" providerId="ADAL" clId="{F8837575-9421-400F-94FA-1D7CD406BDB3}" dt="2026-02-25T15:47:29.797" v="58" actId="478"/>
          <ac:picMkLst>
            <pc:docMk/>
            <pc:sldMk cId="2146654605" sldId="262"/>
            <ac:picMk id="24" creationId="{E53D3B37-EDBA-103B-5F53-A0434BEAA3DD}"/>
          </ac:picMkLst>
        </pc:picChg>
        <pc:picChg chg="add mod">
          <ac:chgData name="Edith Villigan" userId="51f79fe7-e7cc-44ea-ac03-942e0a5f6a40" providerId="ADAL" clId="{F8837575-9421-400F-94FA-1D7CD406BDB3}" dt="2026-02-25T15:47:20.565" v="57" actId="14100"/>
          <ac:picMkLst>
            <pc:docMk/>
            <pc:sldMk cId="2146654605" sldId="262"/>
            <ac:picMk id="30" creationId="{8A008522-35A5-D8D6-CAC3-B5A91E2EB74A}"/>
          </ac:picMkLst>
        </pc:picChg>
        <pc:picChg chg="add mod">
          <ac:chgData name="Edith Villigan" userId="51f79fe7-e7cc-44ea-ac03-942e0a5f6a40" providerId="ADAL" clId="{F8837575-9421-400F-94FA-1D7CD406BDB3}" dt="2026-02-25T15:47:39.672" v="64" actId="14100"/>
          <ac:picMkLst>
            <pc:docMk/>
            <pc:sldMk cId="2146654605" sldId="262"/>
            <ac:picMk id="31" creationId="{918428B0-D8FF-C3FA-D451-0CFE3B40161A}"/>
          </ac:picMkLst>
        </pc:picChg>
      </pc:sldChg>
      <pc:sldChg chg="addSp delSp modSp mod">
        <pc:chgData name="Edith Villigan" userId="51f79fe7-e7cc-44ea-ac03-942e0a5f6a40" providerId="ADAL" clId="{F8837575-9421-400F-94FA-1D7CD406BDB3}" dt="2026-02-25T15:52:01.433" v="183" actId="14100"/>
        <pc:sldMkLst>
          <pc:docMk/>
          <pc:sldMk cId="1063316785" sldId="263"/>
        </pc:sldMkLst>
        <pc:spChg chg="mod">
          <ac:chgData name="Edith Villigan" userId="51f79fe7-e7cc-44ea-ac03-942e0a5f6a40" providerId="ADAL" clId="{F8837575-9421-400F-94FA-1D7CD406BDB3}" dt="2026-02-25T15:51:58.607" v="182" actId="1076"/>
          <ac:spMkLst>
            <pc:docMk/>
            <pc:sldMk cId="1063316785" sldId="263"/>
            <ac:spMk id="26" creationId="{9EB7CF28-E100-388B-1D00-1FC456A7AB0B}"/>
          </ac:spMkLst>
        </pc:spChg>
        <pc:picChg chg="del">
          <ac:chgData name="Edith Villigan" userId="51f79fe7-e7cc-44ea-ac03-942e0a5f6a40" providerId="ADAL" clId="{F8837575-9421-400F-94FA-1D7CD406BDB3}" dt="2026-02-25T15:49:48.774" v="114" actId="21"/>
          <ac:picMkLst>
            <pc:docMk/>
            <pc:sldMk cId="1063316785" sldId="263"/>
            <ac:picMk id="22" creationId="{152170D4-AA1B-76BF-A9A4-C0E49B862330}"/>
          </ac:picMkLst>
        </pc:picChg>
        <pc:picChg chg="del">
          <ac:chgData name="Edith Villigan" userId="51f79fe7-e7cc-44ea-ac03-942e0a5f6a40" providerId="ADAL" clId="{F8837575-9421-400F-94FA-1D7CD406BDB3}" dt="2026-02-25T15:50:17.562" v="120" actId="478"/>
          <ac:picMkLst>
            <pc:docMk/>
            <pc:sldMk cId="1063316785" sldId="263"/>
            <ac:picMk id="25" creationId="{553A57BF-A836-6DEF-2892-A7391B86A27F}"/>
          </ac:picMkLst>
        </pc:picChg>
        <pc:picChg chg="add del mod">
          <ac:chgData name="Edith Villigan" userId="51f79fe7-e7cc-44ea-ac03-942e0a5f6a40" providerId="ADAL" clId="{F8837575-9421-400F-94FA-1D7CD406BDB3}" dt="2026-02-25T15:49:52.813" v="116" actId="478"/>
          <ac:picMkLst>
            <pc:docMk/>
            <pc:sldMk cId="1063316785" sldId="263"/>
            <ac:picMk id="31" creationId="{152170D4-AA1B-76BF-A9A4-C0E49B862330}"/>
          </ac:picMkLst>
        </pc:picChg>
        <pc:picChg chg="add del mod">
          <ac:chgData name="Edith Villigan" userId="51f79fe7-e7cc-44ea-ac03-942e0a5f6a40" providerId="ADAL" clId="{F8837575-9421-400F-94FA-1D7CD406BDB3}" dt="2026-02-25T15:50:29.866" v="124" actId="478"/>
          <ac:picMkLst>
            <pc:docMk/>
            <pc:sldMk cId="1063316785" sldId="263"/>
            <ac:picMk id="32" creationId="{BA452838-175B-3A19-D30A-08C74A9AA217}"/>
          </ac:picMkLst>
        </pc:picChg>
        <pc:picChg chg="add mod">
          <ac:chgData name="Edith Villigan" userId="51f79fe7-e7cc-44ea-ac03-942e0a5f6a40" providerId="ADAL" clId="{F8837575-9421-400F-94FA-1D7CD406BDB3}" dt="2026-02-25T15:52:01.433" v="183" actId="14100"/>
          <ac:picMkLst>
            <pc:docMk/>
            <pc:sldMk cId="1063316785" sldId="263"/>
            <ac:picMk id="34" creationId="{498E370F-3E2F-C836-0F4E-EB3AA007FD79}"/>
          </ac:picMkLst>
        </pc:picChg>
      </pc:sldChg>
      <pc:sldChg chg="addSp delSp modSp add mod">
        <pc:chgData name="Edith Villigan" userId="51f79fe7-e7cc-44ea-ac03-942e0a5f6a40" providerId="ADAL" clId="{F8837575-9421-400F-94FA-1D7CD406BDB3}" dt="2026-02-25T15:55:44.574" v="225" actId="14100"/>
        <pc:sldMkLst>
          <pc:docMk/>
          <pc:sldMk cId="2555104234" sldId="264"/>
        </pc:sldMkLst>
        <pc:spChg chg="add del mod">
          <ac:chgData name="Edith Villigan" userId="51f79fe7-e7cc-44ea-ac03-942e0a5f6a40" providerId="ADAL" clId="{F8837575-9421-400F-94FA-1D7CD406BDB3}" dt="2026-02-25T15:52:55.866" v="187" actId="478"/>
          <ac:spMkLst>
            <pc:docMk/>
            <pc:sldMk cId="2555104234" sldId="264"/>
            <ac:spMk id="22" creationId="{D93A4269-F87E-983A-D0C2-48C874502E13}"/>
          </ac:spMkLst>
        </pc:spChg>
        <pc:spChg chg="del mod">
          <ac:chgData name="Edith Villigan" userId="51f79fe7-e7cc-44ea-ac03-942e0a5f6a40" providerId="ADAL" clId="{F8837575-9421-400F-94FA-1D7CD406BDB3}" dt="2026-02-25T15:54:57.534" v="212" actId="478"/>
          <ac:spMkLst>
            <pc:docMk/>
            <pc:sldMk cId="2555104234" sldId="264"/>
            <ac:spMk id="26" creationId="{9EB7CF28-E100-388B-1D00-1FC456A7AB0B}"/>
          </ac:spMkLst>
        </pc:spChg>
        <pc:grpChg chg="mod">
          <ac:chgData name="Edith Villigan" userId="51f79fe7-e7cc-44ea-ac03-942e0a5f6a40" providerId="ADAL" clId="{F8837575-9421-400F-94FA-1D7CD406BDB3}" dt="2026-02-25T15:55:41.440" v="224" actId="1076"/>
          <ac:grpSpMkLst>
            <pc:docMk/>
            <pc:sldMk cId="2555104234" sldId="264"/>
            <ac:grpSpMk id="29" creationId="{A9D41CFC-2738-5FA8-D6EB-D563C74FA8DF}"/>
          </ac:grpSpMkLst>
        </pc:grpChg>
        <pc:picChg chg="add del mod">
          <ac:chgData name="Edith Villigan" userId="51f79fe7-e7cc-44ea-ac03-942e0a5f6a40" providerId="ADAL" clId="{F8837575-9421-400F-94FA-1D7CD406BDB3}" dt="2026-02-25T15:54:53.578" v="211" actId="478"/>
          <ac:picMkLst>
            <pc:docMk/>
            <pc:sldMk cId="2555104234" sldId="264"/>
            <ac:picMk id="23" creationId="{AA05C656-BCBC-F4D6-CCD2-A6095BB11E44}"/>
          </ac:picMkLst>
        </pc:picChg>
        <pc:picChg chg="add mod">
          <ac:chgData name="Edith Villigan" userId="51f79fe7-e7cc-44ea-ac03-942e0a5f6a40" providerId="ADAL" clId="{F8837575-9421-400F-94FA-1D7CD406BDB3}" dt="2026-02-25T15:55:44.574" v="225" actId="14100"/>
          <ac:picMkLst>
            <pc:docMk/>
            <pc:sldMk cId="2555104234" sldId="264"/>
            <ac:picMk id="25" creationId="{7A3A6685-06BE-D5EC-80E5-CADA87991661}"/>
          </ac:picMkLst>
        </pc:picChg>
        <pc:picChg chg="add mod">
          <ac:chgData name="Edith Villigan" userId="51f79fe7-e7cc-44ea-ac03-942e0a5f6a40" providerId="ADAL" clId="{F8837575-9421-400F-94FA-1D7CD406BDB3}" dt="2026-02-25T15:55:29.964" v="219" actId="1076"/>
          <ac:picMkLst>
            <pc:docMk/>
            <pc:sldMk cId="2555104234" sldId="264"/>
            <ac:picMk id="28" creationId="{434DCF43-5FC1-7083-8BC8-58573D3E8162}"/>
          </ac:picMkLst>
        </pc:picChg>
        <pc:picChg chg="del">
          <ac:chgData name="Edith Villigan" userId="51f79fe7-e7cc-44ea-ac03-942e0a5f6a40" providerId="ADAL" clId="{F8837575-9421-400F-94FA-1D7CD406BDB3}" dt="2026-02-25T15:52:43.654" v="185" actId="478"/>
          <ac:picMkLst>
            <pc:docMk/>
            <pc:sldMk cId="2555104234" sldId="264"/>
            <ac:picMk id="34" creationId="{498E370F-3E2F-C836-0F4E-EB3AA007FD7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20000">
              <a:srgbClr val="FDFDFD">
                <a:alpha val="100000"/>
              </a:srgbClr>
            </a:gs>
            <a:gs pos="40000">
              <a:srgbClr val="99D5C3">
                <a:alpha val="100000"/>
              </a:srgbClr>
            </a:gs>
            <a:gs pos="60000">
              <a:srgbClr val="FDFDFD">
                <a:alpha val="100000"/>
              </a:srgbClr>
            </a:gs>
            <a:gs pos="80000">
              <a:srgbClr val="C8A2C8">
                <a:alpha val="100000"/>
              </a:srgbClr>
            </a:gs>
            <a:gs pos="100000">
              <a:srgbClr val="FDFDFD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957976"/>
            <a:ext cx="4498743" cy="2079003"/>
            <a:chOff x="0" y="0"/>
            <a:chExt cx="5998324" cy="27720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7683" y="7957976"/>
            <a:ext cx="4498743" cy="2079003"/>
            <a:chOff x="0" y="0"/>
            <a:chExt cx="5998324" cy="27720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AutoShape 6"/>
          <p:cNvSpPr/>
          <p:nvPr/>
        </p:nvSpPr>
        <p:spPr>
          <a:xfrm rot="8100000">
            <a:off x="16619677" y="5125507"/>
            <a:ext cx="195730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rot="8100000">
            <a:off x="12874104" y="7017934"/>
            <a:ext cx="634614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 rot="8100300">
            <a:off x="14838940" y="6345365"/>
            <a:ext cx="404403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 rot="8100360">
            <a:off x="15091277" y="5996892"/>
            <a:ext cx="376453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rot="8100000">
            <a:off x="15952822" y="6467504"/>
            <a:ext cx="275534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 rot="8100000">
            <a:off x="11143993" y="2864529"/>
            <a:ext cx="811023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 rot="8100000">
            <a:off x="7259764" y="4693510"/>
            <a:ext cx="1292596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rot="8100000">
            <a:off x="9301858" y="4053068"/>
            <a:ext cx="1053413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 rot="8100000">
            <a:off x="9460992" y="3677869"/>
            <a:ext cx="1036383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rot="8100000">
            <a:off x="10384641" y="4161977"/>
            <a:ext cx="928171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8955357" y="7957976"/>
            <a:ext cx="4498743" cy="2079003"/>
            <a:chOff x="0" y="0"/>
            <a:chExt cx="5998324" cy="27720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411438" y="7957976"/>
            <a:ext cx="4498743" cy="2079003"/>
            <a:chOff x="0" y="0"/>
            <a:chExt cx="5998324" cy="27720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913963" y="7957976"/>
            <a:ext cx="374218" cy="2079003"/>
            <a:chOff x="0" y="0"/>
            <a:chExt cx="498958" cy="277200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98983" cy="2772029"/>
            </a:xfrm>
            <a:custGeom>
              <a:avLst/>
              <a:gdLst/>
              <a:ahLst/>
              <a:cxnLst/>
              <a:rect l="l" t="t" r="r" b="b"/>
              <a:pathLst>
                <a:path w="498983" h="2772029">
                  <a:moveTo>
                    <a:pt x="0" y="0"/>
                  </a:moveTo>
                  <a:lnTo>
                    <a:pt x="498983" y="0"/>
                  </a:lnTo>
                  <a:lnTo>
                    <a:pt x="498983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104909" b="-2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EB7CF28-E100-388B-1D00-1FC456A7AB0B}"/>
              </a:ext>
            </a:extLst>
          </p:cNvPr>
          <p:cNvSpPr txBox="1"/>
          <p:nvPr/>
        </p:nvSpPr>
        <p:spPr>
          <a:xfrm>
            <a:off x="1989196" y="1257300"/>
            <a:ext cx="5097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All Riders are seated and </a:t>
            </a:r>
          </a:p>
          <a:p>
            <a:r>
              <a:rPr lang="en-US" sz="3600" b="1" dirty="0"/>
              <a:t>the trailer has side rails.  </a:t>
            </a:r>
          </a:p>
        </p:txBody>
      </p:sp>
      <p:pic>
        <p:nvPicPr>
          <p:cNvPr id="30" name="Google Shape;1830;p23" descr="A group of people standing in front of a flag&#10;&#10;Description generated with very high confidence">
            <a:extLst>
              <a:ext uri="{FF2B5EF4-FFF2-40B4-BE49-F238E27FC236}">
                <a16:creationId xmlns:a16="http://schemas.microsoft.com/office/drawing/2014/main" id="{8A008522-35A5-D8D6-CAC3-B5A91E2EB74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2552700"/>
            <a:ext cx="6934200" cy="4623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886;p24" descr="A picture containing sky, building, outdoor, cake&#10;&#10;Description generated with very high confidence">
            <a:extLst>
              <a:ext uri="{FF2B5EF4-FFF2-40B4-BE49-F238E27FC236}">
                <a16:creationId xmlns:a16="http://schemas.microsoft.com/office/drawing/2014/main" id="{918428B0-D8FF-C3FA-D451-0CFE3B40161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59054" y="2509552"/>
            <a:ext cx="6944834" cy="4818166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CA3447E-E56E-69C1-8D2E-5E57CF846AEE}"/>
              </a:ext>
            </a:extLst>
          </p:cNvPr>
          <p:cNvSpPr txBox="1"/>
          <p:nvPr/>
        </p:nvSpPr>
        <p:spPr>
          <a:xfrm>
            <a:off x="9959054" y="1718965"/>
            <a:ext cx="6339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Rider is secured by handrail </a:t>
            </a:r>
          </a:p>
        </p:txBody>
      </p:sp>
      <p:grpSp>
        <p:nvGrpSpPr>
          <p:cNvPr id="33" name="Group 26">
            <a:extLst>
              <a:ext uri="{FF2B5EF4-FFF2-40B4-BE49-F238E27FC236}">
                <a16:creationId xmlns:a16="http://schemas.microsoft.com/office/drawing/2014/main" id="{B25789C6-1F2D-9B56-A1B5-50D373EC5DC8}"/>
              </a:ext>
            </a:extLst>
          </p:cNvPr>
          <p:cNvGrpSpPr/>
          <p:nvPr/>
        </p:nvGrpSpPr>
        <p:grpSpPr>
          <a:xfrm>
            <a:off x="15718649" y="6809864"/>
            <a:ext cx="2408384" cy="3170882"/>
            <a:chOff x="0" y="0"/>
            <a:chExt cx="7340397" cy="9899282"/>
          </a:xfrm>
        </p:grpSpPr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067730B8-3F07-2D06-257A-225561EBCDF4}"/>
                </a:ext>
              </a:extLst>
            </p:cNvPr>
            <p:cNvSpPr/>
            <p:nvPr/>
          </p:nvSpPr>
          <p:spPr>
            <a:xfrm>
              <a:off x="0" y="0"/>
              <a:ext cx="7340346" cy="9899269"/>
            </a:xfrm>
            <a:custGeom>
              <a:avLst/>
              <a:gdLst/>
              <a:ahLst/>
              <a:cxnLst/>
              <a:rect l="l" t="t" r="r" b="b"/>
              <a:pathLst>
                <a:path w="7340346" h="9899269">
                  <a:moveTo>
                    <a:pt x="0" y="0"/>
                  </a:moveTo>
                  <a:lnTo>
                    <a:pt x="7340346" y="0"/>
                  </a:lnTo>
                  <a:lnTo>
                    <a:pt x="7340346" y="9899269"/>
                  </a:lnTo>
                  <a:lnTo>
                    <a:pt x="0" y="9899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7430" r="-174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665460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20000">
              <a:srgbClr val="FDFDFD">
                <a:alpha val="100000"/>
              </a:srgbClr>
            </a:gs>
            <a:gs pos="40000">
              <a:srgbClr val="99D5C3">
                <a:alpha val="100000"/>
              </a:srgbClr>
            </a:gs>
            <a:gs pos="60000">
              <a:srgbClr val="FDFDFD">
                <a:alpha val="100000"/>
              </a:srgbClr>
            </a:gs>
            <a:gs pos="80000">
              <a:srgbClr val="C8A2C8">
                <a:alpha val="100000"/>
              </a:srgbClr>
            </a:gs>
            <a:gs pos="100000">
              <a:srgbClr val="FDFDFD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957976"/>
            <a:ext cx="4498743" cy="2079003"/>
            <a:chOff x="0" y="0"/>
            <a:chExt cx="5998324" cy="27720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7683" y="7957976"/>
            <a:ext cx="4498743" cy="2079003"/>
            <a:chOff x="0" y="0"/>
            <a:chExt cx="5998324" cy="27720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AutoShape 6"/>
          <p:cNvSpPr/>
          <p:nvPr/>
        </p:nvSpPr>
        <p:spPr>
          <a:xfrm rot="8100000">
            <a:off x="16619677" y="5125507"/>
            <a:ext cx="195730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rot="8100000">
            <a:off x="12874104" y="7017934"/>
            <a:ext cx="634614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 rot="8100300">
            <a:off x="14838940" y="6345365"/>
            <a:ext cx="404403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 rot="8100360">
            <a:off x="15091277" y="5996892"/>
            <a:ext cx="376453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rot="8100000">
            <a:off x="15952822" y="6467504"/>
            <a:ext cx="275534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 rot="8100000">
            <a:off x="11143993" y="2864529"/>
            <a:ext cx="811023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 rot="8100000">
            <a:off x="7259764" y="4693510"/>
            <a:ext cx="1292596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rot="8100000">
            <a:off x="9301858" y="4053068"/>
            <a:ext cx="1053413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 rot="8100000">
            <a:off x="9460992" y="3677869"/>
            <a:ext cx="1036383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rot="8100000">
            <a:off x="10384641" y="4161977"/>
            <a:ext cx="928171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8955357" y="7957976"/>
            <a:ext cx="4498743" cy="2079003"/>
            <a:chOff x="0" y="0"/>
            <a:chExt cx="5998324" cy="27720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411438" y="7957976"/>
            <a:ext cx="4498743" cy="2079003"/>
            <a:chOff x="0" y="0"/>
            <a:chExt cx="5998324" cy="27720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913963" y="7957976"/>
            <a:ext cx="374218" cy="2079003"/>
            <a:chOff x="0" y="0"/>
            <a:chExt cx="498958" cy="277200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98983" cy="2772029"/>
            </a:xfrm>
            <a:custGeom>
              <a:avLst/>
              <a:gdLst/>
              <a:ahLst/>
              <a:cxnLst/>
              <a:rect l="l" t="t" r="r" b="b"/>
              <a:pathLst>
                <a:path w="498983" h="2772029">
                  <a:moveTo>
                    <a:pt x="0" y="0"/>
                  </a:moveTo>
                  <a:lnTo>
                    <a:pt x="498983" y="0"/>
                  </a:lnTo>
                  <a:lnTo>
                    <a:pt x="498983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104909" b="-2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EB7CF28-E100-388B-1D00-1FC456A7AB0B}"/>
              </a:ext>
            </a:extLst>
          </p:cNvPr>
          <p:cNvSpPr txBox="1"/>
          <p:nvPr/>
        </p:nvSpPr>
        <p:spPr>
          <a:xfrm>
            <a:off x="4371404" y="1089754"/>
            <a:ext cx="8797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Riders on the float are secured by guard rails</a:t>
            </a:r>
            <a:r>
              <a:rPr lang="en-US" sz="2400" dirty="0"/>
              <a:t>.</a:t>
            </a:r>
          </a:p>
        </p:txBody>
      </p:sp>
      <p:grpSp>
        <p:nvGrpSpPr>
          <p:cNvPr id="29" name="Group 26">
            <a:extLst>
              <a:ext uri="{FF2B5EF4-FFF2-40B4-BE49-F238E27FC236}">
                <a16:creationId xmlns:a16="http://schemas.microsoft.com/office/drawing/2014/main" id="{A9D41CFC-2738-5FA8-D6EB-D563C74FA8DF}"/>
              </a:ext>
            </a:extLst>
          </p:cNvPr>
          <p:cNvGrpSpPr/>
          <p:nvPr/>
        </p:nvGrpSpPr>
        <p:grpSpPr>
          <a:xfrm>
            <a:off x="15656767" y="6071589"/>
            <a:ext cx="2408384" cy="3170882"/>
            <a:chOff x="0" y="0"/>
            <a:chExt cx="7340397" cy="9899282"/>
          </a:xfrm>
        </p:grpSpPr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05A7EAF7-6268-4EC5-927D-2D164E422A0B}"/>
                </a:ext>
              </a:extLst>
            </p:cNvPr>
            <p:cNvSpPr/>
            <p:nvPr/>
          </p:nvSpPr>
          <p:spPr>
            <a:xfrm>
              <a:off x="0" y="0"/>
              <a:ext cx="7340346" cy="9899269"/>
            </a:xfrm>
            <a:custGeom>
              <a:avLst/>
              <a:gdLst/>
              <a:ahLst/>
              <a:cxnLst/>
              <a:rect l="l" t="t" r="r" b="b"/>
              <a:pathLst>
                <a:path w="7340346" h="9899269">
                  <a:moveTo>
                    <a:pt x="0" y="0"/>
                  </a:moveTo>
                  <a:lnTo>
                    <a:pt x="7340346" y="0"/>
                  </a:lnTo>
                  <a:lnTo>
                    <a:pt x="7340346" y="9899269"/>
                  </a:lnTo>
                  <a:lnTo>
                    <a:pt x="0" y="9899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7430" r="-174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498E370F-3E2F-C836-0F4E-EB3AA007F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399" y="1844251"/>
            <a:ext cx="10948436" cy="66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1678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20000">
              <a:srgbClr val="FDFDFD">
                <a:alpha val="100000"/>
              </a:srgbClr>
            </a:gs>
            <a:gs pos="40000">
              <a:srgbClr val="99D5C3">
                <a:alpha val="100000"/>
              </a:srgbClr>
            </a:gs>
            <a:gs pos="60000">
              <a:srgbClr val="FDFDFD">
                <a:alpha val="100000"/>
              </a:srgbClr>
            </a:gs>
            <a:gs pos="80000">
              <a:srgbClr val="C8A2C8">
                <a:alpha val="100000"/>
              </a:srgbClr>
            </a:gs>
            <a:gs pos="100000">
              <a:srgbClr val="FDFDFD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957976"/>
            <a:ext cx="4498743" cy="2079003"/>
            <a:chOff x="0" y="0"/>
            <a:chExt cx="5998324" cy="27720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477683" y="7957976"/>
            <a:ext cx="4498743" cy="2079003"/>
            <a:chOff x="0" y="0"/>
            <a:chExt cx="5998324" cy="27720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AutoShape 6"/>
          <p:cNvSpPr/>
          <p:nvPr/>
        </p:nvSpPr>
        <p:spPr>
          <a:xfrm rot="8100000">
            <a:off x="16619677" y="5125507"/>
            <a:ext cx="1957302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 rot="8100000">
            <a:off x="12874104" y="7017934"/>
            <a:ext cx="634614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 rot="8100300">
            <a:off x="14838940" y="6345365"/>
            <a:ext cx="4044039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 rot="8100360">
            <a:off x="15091277" y="5996892"/>
            <a:ext cx="3764537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AutoShape 10"/>
          <p:cNvSpPr/>
          <p:nvPr/>
        </p:nvSpPr>
        <p:spPr>
          <a:xfrm rot="8100000">
            <a:off x="15952822" y="6467504"/>
            <a:ext cx="2755344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11"/>
          <p:cNvSpPr/>
          <p:nvPr/>
        </p:nvSpPr>
        <p:spPr>
          <a:xfrm rot="8100000">
            <a:off x="11143993" y="2864529"/>
            <a:ext cx="8110233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12"/>
          <p:cNvSpPr/>
          <p:nvPr/>
        </p:nvSpPr>
        <p:spPr>
          <a:xfrm rot="8100000">
            <a:off x="7259764" y="4693510"/>
            <a:ext cx="12925968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rot="8100000">
            <a:off x="9301858" y="4053068"/>
            <a:ext cx="10534136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 rot="8100000">
            <a:off x="9460992" y="3677869"/>
            <a:ext cx="10363838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rot="8100000">
            <a:off x="10384641" y="4161977"/>
            <a:ext cx="9281712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8955357" y="7957976"/>
            <a:ext cx="4498743" cy="2079003"/>
            <a:chOff x="0" y="0"/>
            <a:chExt cx="5998324" cy="27720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411438" y="7957976"/>
            <a:ext cx="4498743" cy="2079003"/>
            <a:chOff x="0" y="0"/>
            <a:chExt cx="5998324" cy="27720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998337" cy="2772029"/>
            </a:xfrm>
            <a:custGeom>
              <a:avLst/>
              <a:gdLst/>
              <a:ahLst/>
              <a:cxnLst/>
              <a:rect l="l" t="t" r="r" b="b"/>
              <a:pathLst>
                <a:path w="5998337" h="2772029">
                  <a:moveTo>
                    <a:pt x="0" y="0"/>
                  </a:moveTo>
                  <a:lnTo>
                    <a:pt x="5998337" y="0"/>
                  </a:lnTo>
                  <a:lnTo>
                    <a:pt x="5998337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1" r="-1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913963" y="7957976"/>
            <a:ext cx="374218" cy="2079003"/>
            <a:chOff x="0" y="0"/>
            <a:chExt cx="498958" cy="277200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98983" cy="2772029"/>
            </a:xfrm>
            <a:custGeom>
              <a:avLst/>
              <a:gdLst/>
              <a:ahLst/>
              <a:cxnLst/>
              <a:rect l="l" t="t" r="r" b="b"/>
              <a:pathLst>
                <a:path w="498983" h="2772029">
                  <a:moveTo>
                    <a:pt x="0" y="0"/>
                  </a:moveTo>
                  <a:lnTo>
                    <a:pt x="498983" y="0"/>
                  </a:lnTo>
                  <a:lnTo>
                    <a:pt x="498983" y="2772029"/>
                  </a:lnTo>
                  <a:lnTo>
                    <a:pt x="0" y="27720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104909" b="-2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6">
            <a:extLst>
              <a:ext uri="{FF2B5EF4-FFF2-40B4-BE49-F238E27FC236}">
                <a16:creationId xmlns:a16="http://schemas.microsoft.com/office/drawing/2014/main" id="{A9D41CFC-2738-5FA8-D6EB-D563C74FA8DF}"/>
              </a:ext>
            </a:extLst>
          </p:cNvPr>
          <p:cNvGrpSpPr/>
          <p:nvPr/>
        </p:nvGrpSpPr>
        <p:grpSpPr>
          <a:xfrm>
            <a:off x="4222570" y="5358863"/>
            <a:ext cx="2408384" cy="3170882"/>
            <a:chOff x="0" y="0"/>
            <a:chExt cx="7340397" cy="9899282"/>
          </a:xfrm>
        </p:grpSpPr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05A7EAF7-6268-4EC5-927D-2D164E422A0B}"/>
                </a:ext>
              </a:extLst>
            </p:cNvPr>
            <p:cNvSpPr/>
            <p:nvPr/>
          </p:nvSpPr>
          <p:spPr>
            <a:xfrm>
              <a:off x="0" y="0"/>
              <a:ext cx="7340346" cy="9899269"/>
            </a:xfrm>
            <a:custGeom>
              <a:avLst/>
              <a:gdLst/>
              <a:ahLst/>
              <a:cxnLst/>
              <a:rect l="l" t="t" r="r" b="b"/>
              <a:pathLst>
                <a:path w="7340346" h="9899269">
                  <a:moveTo>
                    <a:pt x="0" y="0"/>
                  </a:moveTo>
                  <a:lnTo>
                    <a:pt x="7340346" y="0"/>
                  </a:lnTo>
                  <a:lnTo>
                    <a:pt x="7340346" y="9899269"/>
                  </a:lnTo>
                  <a:lnTo>
                    <a:pt x="0" y="98992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7430" r="-174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7A3A6685-06BE-D5EC-80E5-CADA87991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8911" y="3620330"/>
            <a:ext cx="9418064" cy="426528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34DCF43-5FC1-7083-8BC8-58573D3E8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656" y="807241"/>
            <a:ext cx="8412021" cy="411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042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7ecb0f97-ad14-4987-8c2b-cd2bb4e8208a}" enabled="0" method="" siteId="{7ecb0f97-ad14-4987-8c2b-cd2bb4e8208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</Words>
  <Application>Microsoft Office PowerPoint</Application>
  <PresentationFormat>Custom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NEP Safety Presentation 2026</dc:title>
  <cp:lastModifiedBy>Edith Villigan</cp:lastModifiedBy>
  <cp:revision>5</cp:revision>
  <dcterms:created xsi:type="dcterms:W3CDTF">2006-08-16T00:00:00Z</dcterms:created>
  <dcterms:modified xsi:type="dcterms:W3CDTF">2026-02-25T15:55:44Z</dcterms:modified>
  <dc:identifier>DAG_6gsne7A</dc:identifier>
</cp:coreProperties>
</file>