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Eras Medium ITC" charset="1" panose="020B0602030504020804"/>
      <p:regular r:id="rId28"/>
    </p:embeddedFont>
    <p:embeddedFont>
      <p:font typeface="Helvetica World Bold" charset="1" panose="020B0800040000020004"/>
      <p:regular r:id="rId29"/>
    </p:embeddedFont>
    <p:embeddedFont>
      <p:font typeface="Helvetica World" charset="1" panose="020B0500040000020004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873468" y="-1107982"/>
            <a:ext cx="12541063" cy="12541063"/>
            <a:chOff x="0" y="0"/>
            <a:chExt cx="16721418" cy="16721418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3362054" y="3258667"/>
              <a:ext cx="10002834" cy="10132813"/>
              <a:chOff x="0" y="0"/>
              <a:chExt cx="896693" cy="908345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896693" cy="908345"/>
              </a:xfrm>
              <a:custGeom>
                <a:avLst/>
                <a:gdLst/>
                <a:ahLst/>
                <a:cxnLst/>
                <a:rect r="r" b="b" t="t" l="l"/>
                <a:pathLst>
                  <a:path h="908345" w="896693">
                    <a:moveTo>
                      <a:pt x="448346" y="0"/>
                    </a:moveTo>
                    <a:cubicBezTo>
                      <a:pt x="200732" y="0"/>
                      <a:pt x="0" y="203340"/>
                      <a:pt x="0" y="454172"/>
                    </a:cubicBezTo>
                    <a:cubicBezTo>
                      <a:pt x="0" y="705005"/>
                      <a:pt x="200732" y="908345"/>
                      <a:pt x="448346" y="908345"/>
                    </a:cubicBezTo>
                    <a:cubicBezTo>
                      <a:pt x="695961" y="908345"/>
                      <a:pt x="896693" y="705005"/>
                      <a:pt x="896693" y="454172"/>
                    </a:cubicBezTo>
                    <a:cubicBezTo>
                      <a:pt x="896693" y="203340"/>
                      <a:pt x="695961" y="0"/>
                      <a:pt x="44834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3015B6">
                      <a:alpha val="100000"/>
                    </a:srgbClr>
                  </a:gs>
                  <a:gs pos="100000">
                    <a:srgbClr val="5B84FF">
                      <a:alpha val="100000"/>
                    </a:srgbClr>
                  </a:gs>
                </a:gsLst>
                <a:lin ang="2700000"/>
              </a:gra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84065" y="47057"/>
                <a:ext cx="728563" cy="7761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721418" cy="16721418"/>
            </a:xfrm>
            <a:custGeom>
              <a:avLst/>
              <a:gdLst/>
              <a:ahLst/>
              <a:cxnLst/>
              <a:rect r="r" b="b" t="t" l="l"/>
              <a:pathLst>
                <a:path h="16721418" w="16721418">
                  <a:moveTo>
                    <a:pt x="0" y="0"/>
                  </a:moveTo>
                  <a:lnTo>
                    <a:pt x="16721418" y="0"/>
                  </a:lnTo>
                  <a:lnTo>
                    <a:pt x="16721418" y="16721418"/>
                  </a:lnTo>
                  <a:lnTo>
                    <a:pt x="0" y="167214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4523920" y="13390544"/>
              <a:ext cx="7673578" cy="7956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40"/>
                </a:lnSpc>
              </a:pPr>
              <a:r>
                <a:rPr lang="en-US" sz="3600">
                  <a:solidFill>
                    <a:srgbClr val="000000"/>
                  </a:solidFill>
                  <a:latin typeface="Eras Medium ITC"/>
                  <a:ea typeface="Eras Medium ITC"/>
                  <a:cs typeface="Eras Medium ITC"/>
                  <a:sym typeface="Eras Medium ITC"/>
                </a:rPr>
                <a:t>EkklesiaChristianLife.org/eka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3015B6">
                <a:alpha val="100000"/>
              </a:srgbClr>
            </a:gs>
            <a:gs pos="100000">
              <a:srgbClr val="5B84F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07478" y="3889815"/>
            <a:ext cx="17179067" cy="6487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Before Jesus sen</a:t>
            </a:r>
            <a:r>
              <a:rPr lang="en-US" sz="4399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t His disciples into the world, He prayed for them.</a:t>
            </a:r>
          </a:p>
          <a:p>
            <a:pPr algn="ctr">
              <a:lnSpc>
                <a:spcPts val="6159"/>
              </a:lnSpc>
              <a:spcBef>
                <a:spcPct val="0"/>
              </a:spcBef>
            </a:pPr>
          </a:p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The covering came before </a:t>
            </a:r>
            <a:r>
              <a:rPr lang="en-US" sz="4399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the assignment.</a:t>
            </a:r>
          </a:p>
          <a:p>
            <a:pPr algn="ctr">
              <a:lnSpc>
                <a:spcPts val="6159"/>
              </a:lnSpc>
              <a:spcBef>
                <a:spcPct val="0"/>
              </a:spcBef>
            </a:pPr>
          </a:p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We do not work to earn God’s covering.</a:t>
            </a:r>
          </a:p>
          <a:p>
            <a:pPr algn="ctr">
              <a:lnSpc>
                <a:spcPts val="6159"/>
              </a:lnSpc>
              <a:spcBef>
                <a:spcPct val="0"/>
              </a:spcBef>
            </a:pPr>
          </a:p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We work because we are covered.</a:t>
            </a:r>
          </a:p>
          <a:p>
            <a:pPr algn="ctr">
              <a:lnSpc>
                <a:spcPts val="8399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299041" y="149521"/>
            <a:ext cx="3874523" cy="3985065"/>
          </a:xfrm>
          <a:custGeom>
            <a:avLst/>
            <a:gdLst/>
            <a:ahLst/>
            <a:cxnLst/>
            <a:rect r="r" b="b" t="t" l="l"/>
            <a:pathLst>
              <a:path h="3985065" w="3874523">
                <a:moveTo>
                  <a:pt x="0" y="0"/>
                </a:moveTo>
                <a:lnTo>
                  <a:pt x="3874523" y="0"/>
                </a:lnTo>
                <a:lnTo>
                  <a:pt x="3874523" y="3985065"/>
                </a:lnTo>
                <a:lnTo>
                  <a:pt x="0" y="39850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291" t="-27184" r="-30242" b="-2792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625209" y="181040"/>
            <a:ext cx="11750693" cy="2689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099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Tuesday, September 29, 2026 • 7:00 PM</a:t>
            </a:r>
          </a:p>
          <a:p>
            <a:pPr algn="ctr">
              <a:lnSpc>
                <a:spcPts val="7139"/>
              </a:lnSpc>
            </a:pPr>
            <a:r>
              <a:rPr lang="en-US" sz="5099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You’r</a:t>
            </a:r>
            <a:r>
              <a:rPr lang="en-US" sz="5099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e Covered, So Finish the Work</a:t>
            </a:r>
          </a:p>
          <a:p>
            <a:pPr algn="ctr">
              <a:lnSpc>
                <a:spcPts val="7139"/>
              </a:lnSpc>
              <a:spcBef>
                <a:spcPct val="0"/>
              </a:spcBef>
            </a:pPr>
            <a:r>
              <a:rPr lang="en-US" sz="5099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John 17:6–19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82929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80593" y="993873"/>
            <a:ext cx="17526813" cy="7665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170"/>
              </a:lnSpc>
              <a:spcBef>
                <a:spcPct val="0"/>
              </a:spcBef>
            </a:pPr>
            <a:r>
              <a:rPr lang="en-US" sz="86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John 17:11</a:t>
            </a:r>
          </a:p>
          <a:p>
            <a:pPr algn="l">
              <a:lnSpc>
                <a:spcPts val="12170"/>
              </a:lnSpc>
              <a:spcBef>
                <a:spcPct val="0"/>
              </a:spcBef>
            </a:pPr>
            <a:r>
              <a:rPr lang="en-US" sz="86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Jes</a:t>
            </a:r>
            <a:r>
              <a:rPr lang="en-US" sz="86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us prayed:</a:t>
            </a:r>
          </a:p>
          <a:p>
            <a:pPr algn="l">
              <a:lnSpc>
                <a:spcPts val="12170"/>
              </a:lnSpc>
              <a:spcBef>
                <a:spcPct val="0"/>
              </a:spcBef>
            </a:pPr>
            <a:r>
              <a:rPr lang="en-US" sz="86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“Holy Father… protect them by the power of your name…”</a:t>
            </a:r>
          </a:p>
          <a:p>
            <a:pPr algn="l">
              <a:lnSpc>
                <a:spcPts val="1217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606872" y="481702"/>
            <a:ext cx="12294740" cy="1191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0"/>
              </a:lnSpc>
              <a:spcBef>
                <a:spcPct val="0"/>
              </a:spcBef>
            </a:pPr>
            <a:r>
              <a:rPr lang="en-US" sz="6993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1. Covered</a:t>
            </a:r>
            <a:r>
              <a:rPr lang="en-US" sz="6993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 by His Name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5"/>
                </a:lnTo>
                <a:lnTo>
                  <a:pt x="0" y="19307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69814" y="1835485"/>
            <a:ext cx="17748372" cy="847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Our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security is not based on:</a:t>
            </a:r>
          </a:p>
          <a:p>
            <a:pPr algn="l" marL="1079494" indent="-539747" lvl="1">
              <a:lnSpc>
                <a:spcPts val="699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our title</a:t>
            </a:r>
          </a:p>
          <a:p>
            <a:pPr algn="l" marL="1079494" indent="-539747" lvl="1">
              <a:lnSpc>
                <a:spcPts val="699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our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mo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ne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y</a:t>
            </a:r>
          </a:p>
          <a:p>
            <a:pPr algn="l" marL="1079494" indent="-539747" lvl="1">
              <a:lnSpc>
                <a:spcPts val="699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u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r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r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eputation</a:t>
            </a:r>
          </a:p>
          <a:p>
            <a:pPr algn="l" marL="1079494" indent="-539747" lvl="1">
              <a:lnSpc>
                <a:spcPts val="699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our strength</a:t>
            </a:r>
          </a:p>
          <a:p>
            <a:pPr algn="l" marL="1079494" indent="-539747" lvl="1">
              <a:lnSpc>
                <a:spcPts val="699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wha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peopl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think about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us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</a:p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Our confidence comes from knowing whose we are.</a:t>
            </a:r>
          </a:p>
          <a:p>
            <a:pPr algn="ctr">
              <a:lnSpc>
                <a:spcPts val="69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633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498070" cy="2684472"/>
          </a:xfrm>
          <a:custGeom>
            <a:avLst/>
            <a:gdLst/>
            <a:ahLst/>
            <a:cxnLst/>
            <a:rect r="r" b="b" t="t" l="l"/>
            <a:pathLst>
              <a:path h="2684472" w="2498070">
                <a:moveTo>
                  <a:pt x="0" y="0"/>
                </a:moveTo>
                <a:lnTo>
                  <a:pt x="2498070" y="0"/>
                </a:lnTo>
                <a:lnTo>
                  <a:pt x="2498070" y="2684472"/>
                </a:lnTo>
                <a:lnTo>
                  <a:pt x="0" y="2684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778" t="-13360" r="-64442" b="-714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3505" y="4645519"/>
            <a:ext cx="16920990" cy="2005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b="true" sz="54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Wha</a:t>
            </a:r>
            <a:r>
              <a:rPr lang="en-US" b="true" sz="54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 changes in your life when you truly believe you belong to God?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633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879768"/>
            <a:ext cx="18288000" cy="5295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EVERYDAY EKKLESIA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 b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l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ong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G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od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a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he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ld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by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J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su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I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am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not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nco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vere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d.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9945" y="1703700"/>
            <a:ext cx="17622889" cy="6122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170"/>
              </a:lnSpc>
            </a:pPr>
            <a:r>
              <a:rPr lang="en-US" sz="86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John 17:15</a:t>
            </a:r>
          </a:p>
          <a:p>
            <a:pPr algn="l">
              <a:lnSpc>
                <a:spcPts val="12170"/>
              </a:lnSpc>
              <a:spcBef>
                <a:spcPct val="0"/>
              </a:spcBef>
            </a:pPr>
            <a:r>
              <a:rPr lang="en-US" sz="86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I’m not asking you to take them out of the world, but to keep them safe from the evil one.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64906" y="516170"/>
            <a:ext cx="14423094" cy="920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50"/>
              </a:lnSpc>
              <a:spcBef>
                <a:spcPct val="0"/>
              </a:spcBef>
            </a:pPr>
            <a:r>
              <a:rPr lang="en-US" sz="5393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2. Covered,</a:t>
            </a:r>
            <a:r>
              <a:rPr lang="en-US" sz="5393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 But Not Removed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5"/>
                </a:lnTo>
                <a:lnTo>
                  <a:pt x="0" y="19307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69814" y="1835485"/>
            <a:ext cx="17748372" cy="8399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J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esus did not pray for the di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cip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to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be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tak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en o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ut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f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t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world.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p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r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y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for th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to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be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pro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ec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il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 they re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ma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in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ed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in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.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Som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ti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pray: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“L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or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d,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g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et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me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ut of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th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is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.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”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But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om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et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G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y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: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“I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a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go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ng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to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keep y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u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hi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le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y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u ar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 in 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it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.</a:t>
            </a:r>
            <a:r>
              <a:rPr lang="en-US" b="true" sz="49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”</a:t>
            </a:r>
          </a:p>
          <a:p>
            <a:pPr algn="ctr">
              <a:lnSpc>
                <a:spcPts val="573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633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879768"/>
            <a:ext cx="18288000" cy="7429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EVERYDAY EKKLESIA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Y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r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workplac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,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f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ly,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ei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g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hb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orh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oo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d, s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h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l,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or di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f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fi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cul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 s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ea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on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m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ay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n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s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im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pl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y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be some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wh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ere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y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 are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k.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Y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 may be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st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i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o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ned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h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ere</a:t>
            </a:r>
            <a:r>
              <a:rPr lang="en-US" sz="6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.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633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498070" cy="2684472"/>
          </a:xfrm>
          <a:custGeom>
            <a:avLst/>
            <a:gdLst/>
            <a:ahLst/>
            <a:cxnLst/>
            <a:rect r="r" b="b" t="t" l="l"/>
            <a:pathLst>
              <a:path h="2684472" w="2498070">
                <a:moveTo>
                  <a:pt x="0" y="0"/>
                </a:moveTo>
                <a:lnTo>
                  <a:pt x="2498070" y="0"/>
                </a:lnTo>
                <a:lnTo>
                  <a:pt x="2498070" y="2684472"/>
                </a:lnTo>
                <a:lnTo>
                  <a:pt x="0" y="2684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778" t="-13360" r="-64442" b="-714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3505" y="3965628"/>
            <a:ext cx="16920990" cy="3025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b="true" sz="54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Is</a:t>
            </a:r>
            <a:r>
              <a:rPr lang="en-US" b="true" sz="54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there something you have been asking God to remove you from that He may be giving you grace to walk through?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82929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80593" y="2042284"/>
            <a:ext cx="17526813" cy="4770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10"/>
              </a:lnSpc>
            </a:pPr>
            <a:r>
              <a:rPr lang="en-US" sz="67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John 17:13</a:t>
            </a:r>
          </a:p>
          <a:p>
            <a:pPr algn="l">
              <a:lnSpc>
                <a:spcPts val="9510"/>
              </a:lnSpc>
              <a:spcBef>
                <a:spcPct val="0"/>
              </a:spcBef>
            </a:pPr>
            <a:r>
              <a:rPr lang="en-US" sz="67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“N</a:t>
            </a:r>
            <a:r>
              <a:rPr lang="en-US" sz="67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ow I</a:t>
            </a:r>
            <a:r>
              <a:rPr lang="en-US" sz="67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 am coming t</a:t>
            </a:r>
            <a:r>
              <a:rPr lang="en-US" sz="67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o you. I told them many things while I was with them in this world so they would be filled with my joy.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606872" y="481702"/>
            <a:ext cx="11422706" cy="242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0"/>
              </a:lnSpc>
              <a:spcBef>
                <a:spcPct val="0"/>
              </a:spcBef>
            </a:pPr>
            <a:r>
              <a:rPr lang="en-US" sz="6993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3. Joy Can Exist</a:t>
            </a:r>
            <a:r>
              <a:rPr lang="en-US" sz="6993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 in the Middle of Trouble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5"/>
                </a:lnTo>
                <a:lnTo>
                  <a:pt x="0" y="19307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14155" y="3363105"/>
            <a:ext cx="17748372" cy="631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  <a:spcBef>
                <a:spcPct val="0"/>
              </a:spcBef>
            </a:pP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Jesus pray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ed 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that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H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is fo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llo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er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wo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uld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hav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H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is j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y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.</a:t>
            </a:r>
          </a:p>
          <a:p>
            <a:pPr algn="l">
              <a:lnSpc>
                <a:spcPts val="7559"/>
              </a:lnSpc>
              <a:spcBef>
                <a:spcPct val="0"/>
              </a:spcBef>
            </a:pPr>
          </a:p>
          <a:p>
            <a:pPr algn="l">
              <a:lnSpc>
                <a:spcPts val="7559"/>
              </a:lnSpc>
              <a:spcBef>
                <a:spcPct val="0"/>
              </a:spcBef>
            </a:pP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Jo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y does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n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mean ev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rything is perfect.</a:t>
            </a:r>
          </a:p>
          <a:p>
            <a:pPr algn="l">
              <a:lnSpc>
                <a:spcPts val="7559"/>
              </a:lnSpc>
              <a:spcBef>
                <a:spcPct val="0"/>
              </a:spcBef>
            </a:pPr>
          </a:p>
          <a:p>
            <a:pPr algn="l">
              <a:lnSpc>
                <a:spcPts val="7559"/>
              </a:lnSpc>
              <a:spcBef>
                <a:spcPct val="0"/>
              </a:spcBef>
            </a:pP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J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oy means trouble does not g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</a:t>
            </a:r>
            <a:r>
              <a:rPr lang="en-US" b="true" sz="53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 the final word.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</a:p>
          <a:p>
            <a:pPr algn="ctr">
              <a:lnSpc>
                <a:spcPts val="50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633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76638" y="3750911"/>
            <a:ext cx="18011362" cy="3333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EVERYDAY EKKLESIA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J</a:t>
            </a:r>
            <a:r>
              <a:rPr lang="en-US" b="true" sz="60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</a:t>
            </a:r>
            <a:r>
              <a:rPr lang="en-US" b="true" sz="60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y is not the absence of trouble. It is the presence of God in the</a:t>
            </a:r>
            <a:r>
              <a:rPr lang="en-US" b="true" sz="60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middl</a:t>
            </a:r>
            <a:r>
              <a:rPr lang="en-US" b="true" sz="60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 of t</a:t>
            </a:r>
            <a:r>
              <a:rPr lang="en-US" b="true" sz="60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rouble.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633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2770" y="5029200"/>
            <a:ext cx="17262461" cy="1064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26"/>
              </a:lnSpc>
              <a:spcBef>
                <a:spcPct val="0"/>
              </a:spcBef>
            </a:pPr>
            <a:r>
              <a:rPr lang="en-US" b="true" sz="573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What tends to steal your joy?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2498070" cy="2684472"/>
          </a:xfrm>
          <a:custGeom>
            <a:avLst/>
            <a:gdLst/>
            <a:ahLst/>
            <a:cxnLst/>
            <a:rect r="r" b="b" t="t" l="l"/>
            <a:pathLst>
              <a:path h="2684472" w="2498070">
                <a:moveTo>
                  <a:pt x="0" y="0"/>
                </a:moveTo>
                <a:lnTo>
                  <a:pt x="2498070" y="0"/>
                </a:lnTo>
                <a:lnTo>
                  <a:pt x="2498070" y="2684472"/>
                </a:lnTo>
                <a:lnTo>
                  <a:pt x="0" y="2684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778" t="-13360" r="-64442" b="-7146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82929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80593" y="1022448"/>
            <a:ext cx="17526813" cy="7171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10"/>
              </a:lnSpc>
            </a:pPr>
            <a:r>
              <a:rPr lang="en-US" sz="67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John 17:17-18</a:t>
            </a:r>
          </a:p>
          <a:p>
            <a:pPr algn="l">
              <a:lnSpc>
                <a:spcPts val="9510"/>
              </a:lnSpc>
              <a:spcBef>
                <a:spcPct val="0"/>
              </a:spcBef>
            </a:pPr>
            <a:r>
              <a:rPr lang="en-US" sz="67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Make</a:t>
            </a:r>
            <a:r>
              <a:rPr lang="en-US" sz="67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 them h</a:t>
            </a:r>
            <a:r>
              <a:rPr lang="en-US" sz="67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oly by your truth; teach them your word, which is truth.</a:t>
            </a:r>
          </a:p>
          <a:p>
            <a:pPr algn="l">
              <a:lnSpc>
                <a:spcPts val="9510"/>
              </a:lnSpc>
              <a:spcBef>
                <a:spcPct val="0"/>
              </a:spcBef>
            </a:pPr>
            <a:r>
              <a:rPr lang="en-US" sz="6793">
                <a:solidFill>
                  <a:srgbClr val="000000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Just as you sent me into the world, I am sending them into the world.</a:t>
            </a:r>
          </a:p>
          <a:p>
            <a:pPr algn="l">
              <a:lnSpc>
                <a:spcPts val="951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606872" y="481702"/>
            <a:ext cx="11422706" cy="1191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0"/>
              </a:lnSpc>
              <a:spcBef>
                <a:spcPct val="0"/>
              </a:spcBef>
            </a:pPr>
            <a:r>
              <a:rPr lang="en-US" sz="6993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4. Set Apart</a:t>
            </a:r>
            <a:r>
              <a:rPr lang="en-US" sz="6993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 for a Purpose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5"/>
                </a:lnTo>
                <a:lnTo>
                  <a:pt x="0" y="19307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69814" y="1854535"/>
            <a:ext cx="17748372" cy="7731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Jesus prayed: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“Make them 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oly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by y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our truth; teach t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hem your wor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d, which is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truth.”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Then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He says: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“Just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 yo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u s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ent me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i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nto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t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he w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orld, I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am sending them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int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 the world.”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N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otice the order: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Truth → Transformation → Sending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God changes us so He can use us.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B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</a:t>
            </a: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ing set apart does not mean being set aside.</a:t>
            </a:r>
          </a:p>
          <a:p>
            <a:pPr algn="l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We are saved to be sent.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633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286000" y="3204042"/>
            <a:ext cx="13716000" cy="4772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EVERYDAY EKKLESIA</a:t>
            </a:r>
          </a:p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B</a:t>
            </a:r>
            <a:r>
              <a:rPr lang="en-US" b="true" sz="48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eing set apart does not mean being set aside.</a:t>
            </a:r>
          </a:p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We are saved to be sent.</a:t>
            </a:r>
          </a:p>
          <a:p>
            <a:pPr algn="ctr">
              <a:lnSpc>
                <a:spcPts val="6720"/>
              </a:lnSpc>
              <a:spcBef>
                <a:spcPct val="0"/>
              </a:spcBef>
            </a:pPr>
          </a:p>
          <a:p>
            <a:pPr algn="ctr">
              <a:lnSpc>
                <a:spcPts val="84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633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38560" y="4178809"/>
            <a:ext cx="17262461" cy="2159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26"/>
              </a:lnSpc>
              <a:spcBef>
                <a:spcPct val="0"/>
              </a:spcBef>
            </a:pPr>
            <a:r>
              <a:rPr lang="en-US" b="true" sz="573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Look back over your life... Do you see where God was sending you?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2498070" cy="2684472"/>
          </a:xfrm>
          <a:custGeom>
            <a:avLst/>
            <a:gdLst/>
            <a:ahLst/>
            <a:cxnLst/>
            <a:rect r="r" b="b" t="t" l="l"/>
            <a:pathLst>
              <a:path h="2684472" w="2498070">
                <a:moveTo>
                  <a:pt x="0" y="0"/>
                </a:moveTo>
                <a:lnTo>
                  <a:pt x="2498070" y="0"/>
                </a:lnTo>
                <a:lnTo>
                  <a:pt x="2498070" y="2684472"/>
                </a:lnTo>
                <a:lnTo>
                  <a:pt x="0" y="2684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778" t="-13360" r="-64442" b="-7146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606872" y="481702"/>
            <a:ext cx="11422706" cy="242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0"/>
              </a:lnSpc>
              <a:spcBef>
                <a:spcPct val="0"/>
              </a:spcBef>
            </a:pPr>
            <a:r>
              <a:rPr lang="en-US" sz="6993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5. The</a:t>
            </a:r>
            <a:r>
              <a:rPr lang="en-US" sz="6993">
                <a:solidFill>
                  <a:srgbClr val="FFFFFF"/>
                </a:solidFill>
                <a:latin typeface="Eras Medium ITC"/>
                <a:ea typeface="Eras Medium ITC"/>
                <a:cs typeface="Eras Medium ITC"/>
                <a:sym typeface="Eras Medium ITC"/>
              </a:rPr>
              <a:t> Work Still Has to Be Finished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5"/>
                </a:lnTo>
                <a:lnTo>
                  <a:pt x="0" y="19307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1572" y="3349604"/>
            <a:ext cx="17800189" cy="5805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88"/>
              </a:lnSpc>
              <a:spcBef>
                <a:spcPct val="0"/>
              </a:spcBef>
            </a:pP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Jesus was preparing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Hi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disci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ple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to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continu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t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he w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ork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af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er He returned to the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Fathe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r.</a:t>
            </a:r>
          </a:p>
          <a:p>
            <a:pPr algn="l">
              <a:lnSpc>
                <a:spcPts val="7788"/>
              </a:lnSpc>
              <a:spcBef>
                <a:spcPct val="0"/>
              </a:spcBef>
            </a:pP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Th</a:t>
            </a: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ey were:</a:t>
            </a:r>
          </a:p>
          <a:p>
            <a:pPr algn="ctr">
              <a:lnSpc>
                <a:spcPts val="7788"/>
              </a:lnSpc>
            </a:pPr>
            <a:r>
              <a:rPr lang="en-US" b="true" sz="556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prayed for      protected     given truth      given joy      set apart     sent</a:t>
            </a:r>
          </a:p>
          <a:p>
            <a:pPr algn="ctr">
              <a:lnSpc>
                <a:spcPts val="425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633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65417" y="2982338"/>
            <a:ext cx="12381607" cy="4772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EVERYDAY EKKLESIA</a:t>
            </a:r>
          </a:p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Th</a:t>
            </a:r>
            <a:r>
              <a:rPr lang="en-US" b="true" sz="48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en they had an assignment to complete.</a:t>
            </a:r>
          </a:p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b="true" sz="48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And so do</a:t>
            </a:r>
            <a:r>
              <a:rPr lang="en-US" b="true" sz="48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w</a:t>
            </a:r>
            <a:r>
              <a:rPr lang="en-US" b="true" sz="4800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e.</a:t>
            </a:r>
          </a:p>
          <a:p>
            <a:pPr algn="ctr">
              <a:lnSpc>
                <a:spcPts val="6720"/>
              </a:lnSpc>
              <a:spcBef>
                <a:spcPct val="0"/>
              </a:spcBef>
            </a:pPr>
          </a:p>
          <a:p>
            <a:pPr algn="ctr">
              <a:lnSpc>
                <a:spcPts val="84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633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2461" y="2327227"/>
            <a:ext cx="17262461" cy="2159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26"/>
              </a:lnSpc>
              <a:spcBef>
                <a:spcPct val="0"/>
              </a:spcBef>
            </a:pPr>
            <a:r>
              <a:rPr lang="en-US" b="true" sz="573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What</a:t>
            </a:r>
            <a:r>
              <a:rPr lang="en-US" b="true" sz="573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has God already placed in my hands that I need to finish?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2498070" cy="2684472"/>
          </a:xfrm>
          <a:custGeom>
            <a:avLst/>
            <a:gdLst/>
            <a:ahLst/>
            <a:cxnLst/>
            <a:rect r="r" b="b" t="t" l="l"/>
            <a:pathLst>
              <a:path h="2684472" w="2498070">
                <a:moveTo>
                  <a:pt x="0" y="0"/>
                </a:moveTo>
                <a:lnTo>
                  <a:pt x="2498070" y="0"/>
                </a:lnTo>
                <a:lnTo>
                  <a:pt x="2498070" y="2684472"/>
                </a:lnTo>
                <a:lnTo>
                  <a:pt x="0" y="2684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778" t="-13360" r="-64442" b="-7146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52271" y="4410458"/>
            <a:ext cx="17223092" cy="2986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8"/>
              </a:lnSpc>
              <a:spcBef>
                <a:spcPct val="0"/>
              </a:spcBef>
            </a:pPr>
            <a:r>
              <a:rPr lang="en-US" b="true" sz="3934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It may be:</a:t>
            </a:r>
          </a:p>
          <a:p>
            <a:pPr algn="ctr">
              <a:lnSpc>
                <a:spcPts val="5508"/>
              </a:lnSpc>
              <a:spcBef>
                <a:spcPct val="0"/>
              </a:spcBef>
            </a:pPr>
            <a:r>
              <a:rPr lang="en-US" b="true" sz="3934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 promise, a ministry assignment, a relationship that needs attention, </a:t>
            </a:r>
          </a:p>
          <a:p>
            <a:pPr algn="ctr">
              <a:lnSpc>
                <a:spcPts val="5508"/>
              </a:lnSpc>
              <a:spcBef>
                <a:spcPct val="0"/>
              </a:spcBef>
            </a:pPr>
            <a:r>
              <a:rPr lang="en-US" b="true" sz="3934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 responsibility, a project, an act of obedience,</a:t>
            </a:r>
          </a:p>
          <a:p>
            <a:pPr algn="ctr">
              <a:lnSpc>
                <a:spcPts val="5508"/>
              </a:lnSpc>
              <a:spcBef>
                <a:spcPct val="0"/>
              </a:spcBef>
            </a:pPr>
            <a:r>
              <a:rPr lang="en-US" b="true" sz="3934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something you have been putting off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731006" y="7749040"/>
            <a:ext cx="13250168" cy="1820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66"/>
              </a:lnSpc>
              <a:spcBef>
                <a:spcPct val="0"/>
              </a:spcBef>
            </a:pPr>
            <a:r>
              <a:rPr lang="en-US" b="true" sz="483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You do not have to do everything.</a:t>
            </a:r>
          </a:p>
          <a:p>
            <a:pPr algn="ctr">
              <a:lnSpc>
                <a:spcPts val="6766"/>
              </a:lnSpc>
              <a:spcBef>
                <a:spcPct val="0"/>
              </a:spcBef>
            </a:pPr>
            <a:r>
              <a:rPr lang="en-US" b="true" sz="4833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You need to be faithful to what God gave you.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71950" y="63332"/>
            <a:ext cx="5216050" cy="1930735"/>
          </a:xfrm>
          <a:custGeom>
            <a:avLst/>
            <a:gdLst/>
            <a:ahLst/>
            <a:cxnLst/>
            <a:rect r="r" b="b" t="t" l="l"/>
            <a:pathLst>
              <a:path h="1930735" w="5216050">
                <a:moveTo>
                  <a:pt x="0" y="0"/>
                </a:moveTo>
                <a:lnTo>
                  <a:pt x="5216050" y="0"/>
                </a:lnTo>
                <a:lnTo>
                  <a:pt x="5216050" y="1930736"/>
                </a:lnTo>
                <a:lnTo>
                  <a:pt x="0" y="1930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31114" y="1686347"/>
            <a:ext cx="16750938" cy="726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b="true" sz="56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Tonigh</a:t>
            </a:r>
            <a:r>
              <a:rPr lang="en-US" b="true" sz="56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t’s Takeaway</a:t>
            </a:r>
          </a:p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b="true" sz="56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 am covered.</a:t>
            </a:r>
          </a:p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b="true" sz="56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</a:t>
            </a:r>
            <a:r>
              <a:rPr lang="en-US" b="true" sz="56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a</a:t>
            </a:r>
            <a:r>
              <a:rPr lang="en-US" b="true" sz="56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m protected.</a:t>
            </a:r>
          </a:p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b="true" sz="56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 am set apart.</a:t>
            </a:r>
          </a:p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b="true" sz="56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 am sent.</a:t>
            </a:r>
          </a:p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b="true" sz="5699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And by God’s grace, I will finish the work.</a:t>
            </a:r>
          </a:p>
          <a:p>
            <a:pPr algn="ctr">
              <a:lnSpc>
                <a:spcPts val="6719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2498070" cy="2684472"/>
          </a:xfrm>
          <a:custGeom>
            <a:avLst/>
            <a:gdLst/>
            <a:ahLst/>
            <a:cxnLst/>
            <a:rect r="r" b="b" t="t" l="l"/>
            <a:pathLst>
              <a:path h="2684472" w="2498070">
                <a:moveTo>
                  <a:pt x="0" y="0"/>
                </a:moveTo>
                <a:lnTo>
                  <a:pt x="2498070" y="0"/>
                </a:lnTo>
                <a:lnTo>
                  <a:pt x="2498070" y="2684472"/>
                </a:lnTo>
                <a:lnTo>
                  <a:pt x="0" y="2684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778" t="-13360" r="-64442" b="-7146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DAHWnnDZGbA</dc:identifier>
  <dcterms:modified xsi:type="dcterms:W3CDTF">2011-08-01T06:04:30Z</dcterms:modified>
  <cp:revision>1</cp:revision>
  <dc:title>Tuesday, September 29, 2026 • 7:00 PM You’re Covered, So Finish the Work John 17:6–19</dc:title>
</cp:coreProperties>
</file>