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"/>
  </p:notesMasterIdLst>
  <p:sldIdLst>
    <p:sldId id="264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8E4"/>
    <a:srgbClr val="DFF4D8"/>
    <a:srgbClr val="F0FA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 DeFalco" userId="bfa0360e-351b-469c-8bec-ca75bdff4113" providerId="ADAL" clId="{D29CDD8D-5477-4D79-8273-1B92CFB21CE0}"/>
    <pc:docChg chg="modSld sldOrd">
      <pc:chgData name="Fred DeFalco" userId="bfa0360e-351b-469c-8bec-ca75bdff4113" providerId="ADAL" clId="{D29CDD8D-5477-4D79-8273-1B92CFB21CE0}" dt="2026-09-14T01:29:25.006" v="119"/>
      <pc:docMkLst>
        <pc:docMk/>
      </pc:docMkLst>
      <pc:sldChg chg="modSp mod ord">
        <pc:chgData name="Fred DeFalco" userId="bfa0360e-351b-469c-8bec-ca75bdff4113" providerId="ADAL" clId="{D29CDD8D-5477-4D79-8273-1B92CFB21CE0}" dt="2026-09-14T01:29:25.006" v="119"/>
        <pc:sldMkLst>
          <pc:docMk/>
          <pc:sldMk cId="224387310" sldId="264"/>
        </pc:sldMkLst>
        <pc:spChg chg="mod">
          <ac:chgData name="Fred DeFalco" userId="bfa0360e-351b-469c-8bec-ca75bdff4113" providerId="ADAL" clId="{D29CDD8D-5477-4D79-8273-1B92CFB21CE0}" dt="2026-09-14T01:29:05.305" v="117" actId="20577"/>
          <ac:spMkLst>
            <pc:docMk/>
            <pc:sldMk cId="224387310" sldId="264"/>
            <ac:spMk id="10" creationId="{91235165-D093-8C73-C303-9C64A7BC9A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BC3B7-ADEF-435B-84E4-F505BB846435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7C193-DD31-44BE-94B6-5DBCA40369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546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5783-6941-DF3B-8774-E176C2DCD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C73ED-FECA-FE23-04BE-BC9A3F80C9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E0E0B3-C6F6-229D-056E-82B746AD1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D959D-04CD-4A12-0E99-C1B819222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DBC090-9E47-4B2E-A1AC-E89A49891BE4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71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57BC-AB09-FCC4-2BD9-FB3B397D55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9111BA-B314-2C6F-52C6-9DAA2A3A2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6B940-166F-ED7A-985D-CF5123B89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E84B-1707-BDDE-B5FF-0B67F9D80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F2486-C433-31FB-4C89-6E9138D0B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65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99E5F-FEBD-88D7-A635-636516EF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32EDC-0198-62D8-3295-5015E250C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D49B6-36CD-4C5F-42F3-094A7CC25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9C759-0AFA-45FE-A88A-525E61DBF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ED28A-BCD6-683A-6C93-58F0FF05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99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DDB5-FE4E-4EDC-A706-08E100FF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36815-6A95-EEDF-1260-27BA0CD3E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23E06-BAEC-D900-C146-D3F675F9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CE0EB-C912-A186-3CAC-EBD0E9CB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8A096-FD24-4FE7-E881-3097B085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768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A94C-F12A-4D34-512E-11B8E5114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0BD5B-F41A-E81B-59E8-38AE9BAA1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96F8E-FF25-3D13-571B-B9C5DDE0F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92953-2094-FC61-B114-9FC42874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2A37E-BEBE-AC91-0BB8-E09CD392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A2891-6E5D-5792-B1DF-35A5D65F3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307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67FA-8DC9-8382-86C9-CF487367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67AEF-6ED2-51CE-AE27-880C1E52C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1FE69-92FA-CDB6-B270-643B349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C5C2B-AD55-9FAE-B671-9C1A04B36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017C86-05DF-941F-3113-18D14C93B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F406E6-495F-440F-777C-5A26E31A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AECB21-63C3-1B73-2085-BFC1471D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49350-5BAE-8654-F2FC-1783CFC2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40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47825-BDFF-3272-DCE6-3872F21B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2831D0-7BEA-A24C-186F-2A3E8A51F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546E0-5E43-C31E-81A5-BEADED57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CA2C2A-0DA4-9CD5-5A5F-E3CE3152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BC9BB-EEF7-A66F-FB72-5EA9D080E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845230-5E2F-21EF-4BA3-6F20BB3F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B6A1B-11A5-BCDD-7657-286243967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02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A7E4-EAC6-8E5A-928C-AF189738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7518E-F856-2709-A473-63C234B66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71C6B-E330-AB24-D251-20F460433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FE419-DFC9-CE3E-224F-E0237231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E4E5D-1B1D-C236-638A-E486C81C0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05F33-012E-69E6-C933-A26B2DFF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1715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D6BC-7A57-0072-A49A-A005FC8D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6370C2-635A-7C42-AAF0-02526DA06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9637F-4DC9-9654-11AE-0F4BB5AF6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04A34-F31B-7097-F979-2799A04DD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C47DA-2FEE-9766-DC06-E0C89B14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CBE5D-95DE-E49F-B15A-6D149AB8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83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D9BA6-E220-4082-D101-D53D1663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82A6E-1B93-AB45-93BB-6A2FBFD6D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2ECC2-4A59-1108-5F63-3C8604E7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D99E2-0C8B-A403-66EA-A460396F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60BF3-AB78-C381-4301-7829D571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405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434C4-211E-F45D-54E4-7E9F2DF9A6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AF0C2A-207C-ED0E-DE46-A088EB5AD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B1D7E-BC47-ECF3-5C23-FD5E251A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B7A16-17AE-249F-8B6A-E61E04AE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35E55-0D8E-5013-9CBF-CF1D673F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3667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0798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F4E480B-94D6-46F9-A2B6-B98D311FDC19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8E2D9-6729-4614-8667-C1016D318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EEBB1-1A1F-4A2C-B805-719CF98F6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11090273" cy="3798000"/>
          </a:xfrm>
        </p:spPr>
        <p:txBody>
          <a:bodyPr anchor="b"/>
          <a:lstStyle>
            <a:lvl1pPr algn="l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CC87B-ED2D-4303-BD40-E7AF14C0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8500"/>
            <a:ext cx="7345362" cy="1800224"/>
          </a:xfrm>
        </p:spPr>
        <p:txBody>
          <a:bodyPr/>
          <a:lstStyle>
            <a:lvl1pPr marL="0" indent="0" algn="l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880B4-5679-491C-963F-EC47B048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49-21C7-42F7-B7B3-D31049EBAD95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65D6D-3F98-4BE8-A069-B9640990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CD51D-8E06-4959-88C9-64741507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23" name="Picture 22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8A0034E2-9220-5BB0-CE80-89B62C3678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03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7416F32-9D98-4340-82E8-E90CE00AD2AC}"/>
              </a:ext>
            </a:extLst>
          </p:cNvPr>
          <p:cNvGrpSpPr/>
          <p:nvPr/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8D85657-6A77-4466-887F-EE948B9CD2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>
              <a:defRPr/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6A9C-9655-49F5-85B3-A8A37F4F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821E-BED5-4B24-8F82-2002F1BE9B75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896C-71D7-487F-A1B9-CBBE6DF4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28E8-7B8A-4153-BEB2-BD5A69F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2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E54407D-DBA4-414C-ACA5-30D7B87C65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D518BC-8E44-4DAA-A8B9-2CFBD91DCDCD}"/>
                </a:ext>
              </a:extLst>
            </p:cNvPr>
            <p:cNvSpPr/>
            <p:nvPr/>
          </p:nvSpPr>
          <p:spPr>
            <a:xfrm rot="10800000" flipH="1">
              <a:off x="0" y="2019649"/>
              <a:ext cx="4838350" cy="483835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67C3660-39CD-431D-8E64-37508FFEAC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03875" y="0"/>
              <a:ext cx="6521820" cy="3260910"/>
              <a:chOff x="0" y="0"/>
              <a:chExt cx="2880000" cy="1440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CCE569-E461-438A-A235-B96A542AF82F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3F9DF1F-1F74-476C-AD41-22AC3F8A65A0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E49ED5-9713-43D1-AE9E-3F9FE557407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1A2854-1482-4441-85EA-D7B9F3EF56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887" y="2538000"/>
              <a:ext cx="4320000" cy="432000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36A6D-894D-44DA-851C-345A414F3F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6F1DF-CD42-4695-A7D0-2F5B1930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345362" cy="5768725"/>
          </a:xfrm>
        </p:spPr>
        <p:txBody>
          <a:bodyPr anchor="t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49160-0F86-4FCA-8718-6980E99C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5612" y="540000"/>
            <a:ext cx="3565523" cy="5768725"/>
          </a:xfrm>
        </p:spPr>
        <p:txBody>
          <a:bodyPr anchor="t"/>
          <a:lstStyle>
            <a:lvl1pPr marL="0" indent="0">
              <a:buNone/>
              <a:defRPr sz="18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C6CBB-DABA-4F2E-8574-46747E15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4648-0E2B-4ADC-8D5C-A7DB80A90AA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86BC-9ECC-439C-BF2E-F0B7EF19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42552-C4C9-44EE-B7CB-5A652393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EC7286D1-BB3A-DCBD-6486-3ABEDCFD7A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774299-531D-4CAC-881D-7EB68BC99FCC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A17676CF-DDCC-48C1-AC68-CDA0B9E47FD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52D363-F6F5-455B-A2F2-A12B30CEE5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0C396B8-00CA-4AE9-A0A5-B4E2B2A2AC07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660166-3107-4058-A259-59B0527306BD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BE934E-3063-4D0F-AFDE-68D58D336CB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39660FA-744A-4CB3-9BED-C59793E3B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313EEC-733B-4019-8A0B-3FA768B8DB7A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1FE91F-780C-4ABD-ADE8-0EFDB7196A10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9EA389-EE78-4475-A390-5EDED23C2D6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492A94-8867-4C62-9D40-4023C41E0AF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A3DAD7C5-BA12-4557-8BC4-72C69B0D59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5" cy="12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C378-6572-43DF-8344-59DE8122C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F677-B287-4A7B-ABF3-C5B6A3BB4EEC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7A14-246A-4DDF-865C-68F6E169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4B6D-E110-478C-94B9-2F8199E5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20" name="Picture 19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6AFE6604-5435-9A1D-E145-7E232FFAB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28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130F7E5-A40E-4C9C-8E4F-3935B9182C4A}"/>
              </a:ext>
            </a:extLst>
          </p:cNvPr>
          <p:cNvGrpSpPr/>
          <p:nvPr/>
        </p:nvGrpSpPr>
        <p:grpSpPr>
          <a:xfrm>
            <a:off x="0" y="-2"/>
            <a:ext cx="12191999" cy="6858001"/>
            <a:chOff x="0" y="-2"/>
            <a:chExt cx="12191999" cy="68580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67B504-02A7-4203-87D0-07D333D71917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1158F3-E1C3-400D-8505-628DB94365CE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AEADDCE-3295-4F24-8700-C93B5457C2B7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95C76A-5429-458C-BC9D-E1053EF7B84F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0E8A42-259A-43FA-B284-B459D736409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00B4F1-619C-4C0E-B749-1843F22C946A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6F70BB-DCCC-4CF0-B5BB-95A965A99947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E6C50C-C1DA-44E1-B254-3B7228879DCD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C6EEED-A40A-4D1C-BE6B-11DD62770607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7FF3FB-FDFC-4659-A7D6-ABED74010E82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548ED5-6668-4672-88DC-40E92508ACA2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75AE1B2-E73F-4E6E-AAFB-FB1C02684D3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50F2D6-C0E1-4AFE-AB87-083292737609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ECC0D66-F2BE-4BF4-87F6-CE618B5C89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3" cy="1210396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29783"/>
            <a:ext cx="5448052" cy="792161"/>
          </a:xfrm>
        </p:spPr>
        <p:txBody>
          <a:bodyPr anchor="b"/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929782"/>
            <a:ext cx="5437187" cy="792000"/>
          </a:xfrm>
        </p:spPr>
        <p:txBody>
          <a:bodyPr anchor="b"/>
          <a:lstStyle>
            <a:lvl1pPr marL="0" indent="0">
              <a:buNone/>
              <a:defRPr sz="1600" b="0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60881-13B2-4064-84FB-6D071F36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B4B1-AB73-4852-AD17-EA22A707D6DD}" type="datetime1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FCE5D-D5EF-485D-97FA-2614FF96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204FC-4F66-417C-8E4B-74772ED0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59C3EE99-F228-0F72-AA0E-75E6185E33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33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521FD20-B9D4-4FD1-9AAD-F4157555AD62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77A35-8424-45D6-A66E-8ACFA6C405B5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FBA1CE-E9AC-40C0-A7F9-E5671F5FEF9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C2729A-59F8-46A4-9AAA-7665E5966E2D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EBBB96-590D-4704-87AD-A00AE2424DE8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9BAB7D-5298-40B9-910B-136D0C6A9934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323EA00-E168-4864-883B-358A7CDF9153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F2DFA-2F27-43FB-B08C-0787FA44B0D1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750354-CD8D-4A3B-A7AC-04622BCB04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3ED3C6-DA43-4D1C-9056-407A4FB1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1090275" cy="5759450"/>
          </a:xfrm>
        </p:spPr>
        <p:txBody>
          <a:bodyPr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CEB41-E921-45ED-951A-861E31E0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1CA6E-F0F0-41A8-94BA-539F849295DB}" type="datetime1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B422D-769C-4E63-8763-ABBB8850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8FB6F-2D68-40C0-B628-142011F3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84C80D37-AD5B-6665-742D-110553AF7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27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D88E92-14F3-4B58-9E48-1D79E139A89E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466AE7-32B6-4334-AF41-B9387E6726C5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9C09F8-90CD-443F-9AA1-D08C56A605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7304AB-BE7D-45AC-A876-4A24543AE5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11922B-DDB3-46D7-B1BD-C1CCDB3C42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580F8F6-E662-4BCD-AC9C-7E5DDBD5A773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A333FE5-ADB0-48EE-A1A6-9AA36DA343A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09CD4F-6DF4-48AA-BD35-23E3F2A643F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2223219-ACCC-42F2-A1B4-E3C8C8AB12A4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510B0E9-9BA0-4357-9E04-554C19BAAC89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06DA80-525A-4C9E-A441-50630AA772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841E027-8E53-4FEB-8605-2124D85731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871A2-AE80-4408-AA95-DC60D132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8BB-CD70-4490-B33A-C391EA12A0A9}" type="datetime1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122A1-7B97-4979-B319-1CE0A4A4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09A76-7DCD-477A-A6BA-EEA63FF9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89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5C0F5C-A529-490C-8941-78F10C6A00D3}"/>
              </a:ext>
            </a:extLst>
          </p:cNvPr>
          <p:cNvGrpSpPr/>
          <p:nvPr/>
        </p:nvGrpSpPr>
        <p:grpSpPr>
          <a:xfrm flipH="1">
            <a:off x="0" y="0"/>
            <a:ext cx="12191999" cy="6858001"/>
            <a:chOff x="0" y="-2"/>
            <a:chExt cx="12191999" cy="6858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A8D739-B942-4545-9459-A6CAF0444D1F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B38CCA-110B-4404-9363-BFFA76C096D2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223FE99-C58F-4A56-8F8E-2942FF74E4BD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BD4511-8AB6-4BD3-8410-7FB3EC8D42B2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8CA067-2248-4BD3-B56E-2C014AEB227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C017B9B-2727-4255-8F80-9D4C2A5AE297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93C5F16-BC47-4707-B6B7-DC5262ACDC51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88FE13-0734-4BB3-B4D1-7C53A194DA84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9B7EF7-1EDF-4AC7-8E40-C2801783AC85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25CA0A0-9A3F-498E-983D-B3285EF5AD9A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5171814-E4F0-44B5-BC3F-588512210991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E666ACD-EB1C-4732-971B-C3B26061DB8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4E213B-7F96-44C1-90B3-B72E9387BF73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392AA-35E5-40E5-9309-284A0C5410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92CC-893A-4A84-A7E9-F389D83F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540000"/>
            <a:ext cx="6408736" cy="5759450"/>
          </a:xfrm>
        </p:spPr>
        <p:txBody>
          <a:bodyPr/>
          <a:lstStyle>
            <a:lvl1pPr>
              <a:defRPr sz="32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3536950"/>
            <a:ext cx="4511426" cy="2771775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36875-AFB0-4905-8C9E-A72B4F59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353FA-9BED-42DB-B414-CFAAA8AC9394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37ABF-7E70-4E45-A67B-C503BF18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016CA-2983-47BF-BA09-2130A40C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23" name="Picture 22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ECEEB058-AAC7-E66E-271C-DA931FC0FA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2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7E00A2-2906-4C97-9D1F-C789D3ADD373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CE8EF9-87D6-47FD-B7D3-2D48D8E48AC3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84998E-9D37-4D0D-889A-C67531E5295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575B0B-C502-438E-967C-64D268031426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C29931-00EB-4F74-BE4C-172A4C282A26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9B4C87-FDD3-406D-BE06-3ABF69905E03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817A89-A0E1-4190-90AE-0571E6CE8FC6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D20388-C666-4992-920D-5F034214950C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B0CC3-A07E-43B8-9B34-0A67C1806D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1800A6-9706-4B81-B957-C950A5F7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7652B-AA0D-4574-AF1D-7F7442D84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2400" y="549275"/>
            <a:ext cx="6408736" cy="57594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9547-D24B-4BD1-8C26-318450B17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999" y="3536950"/>
            <a:ext cx="4511425" cy="2771774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A22E6-7E01-4547-8555-B2C197543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B3E5-66E3-41A5-90C1-7120DB4E8975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F6BEC-98F3-43FE-BA9B-B046D891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FAF54-57F0-46F9-A1BA-B554E140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FAABAB35-E0EF-6B58-F2F5-0DA90AF16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28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C461672-F18A-4768-9850-0531FD3720BA}"/>
              </a:ext>
            </a:extLst>
          </p:cNvPr>
          <p:cNvGrpSpPr/>
          <p:nvPr/>
        </p:nvGrpSpPr>
        <p:grpSpPr>
          <a:xfrm rot="10800000">
            <a:off x="5921828" y="2876440"/>
            <a:ext cx="6270171" cy="3981559"/>
            <a:chOff x="0" y="0"/>
            <a:chExt cx="10800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A73898-D78C-45F9-AFC1-2AB16F6725C2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C423E3-700B-43D6-A2CB-F3C871632C20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F05B2A-1EC7-4131-B899-C7ECB9A502E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0" y="-1"/>
            <a:ext cx="9361714" cy="4680857"/>
            <a:chOff x="0" y="0"/>
            <a:chExt cx="2880000" cy="144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711D4C-4FFE-4151-B53D-60890F0F5827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9D6393-413D-4151-BC2C-43161BE4A799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96370B9-6459-4B05-9A8B-A9E7FA8966CD}"/>
              </a:ext>
            </a:extLst>
          </p:cNvPr>
          <p:cNvSpPr>
            <a:spLocks noChangeAspect="1"/>
          </p:cNvSpPr>
          <p:nvPr/>
        </p:nvSpPr>
        <p:spPr>
          <a:xfrm rot="10800000">
            <a:off x="8430794" y="3096793"/>
            <a:ext cx="3761205" cy="37612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AC0C6-74C3-4E55-AA42-A9F1A4B1B210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2C27A4-86D3-4C83-8022-E37A8672A9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1FF59-E1BE-4475-953B-5BF6FBC1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090273" cy="18002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1F045-44C5-4165-A640-4E4D33A5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0000" y="2528887"/>
            <a:ext cx="11090276" cy="3779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7047A-D05B-44E9-A240-BDB881C4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3CAE-868E-4DBE-8AA7-4983244303EE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CB2E8-A68D-478D-A728-C9612848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4F1D-3280-4DB5-B2E0-DA7F1071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A yellow and black text over a body of water&#10;&#10;Description automatically generated">
            <a:extLst>
              <a:ext uri="{FF2B5EF4-FFF2-40B4-BE49-F238E27FC236}">
                <a16:creationId xmlns:a16="http://schemas.microsoft.com/office/drawing/2014/main" id="{FFC123E5-427C-26B3-7283-51BE90586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199552"/>
            <a:ext cx="2230715" cy="5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8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627D45-FE54-49FF-A37F-6206993AEFD8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8" name="Rectangle 7">
              <a:extLst>
                <a:ext uri="{FF2B5EF4-FFF2-40B4-BE49-F238E27FC236}">
                  <a16:creationId xmlns:a16="http://schemas.microsoft.com/office/drawing/2014/main" id="{879CEFA6-CCA5-4FEF-B53D-E74B1E67E9C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CFCD768-2100-4B20-87EF-9F92EFBD8F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D1B599-DFF1-4E00-9EAE-EE32BD7B4860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CF7F6-290B-4DE7-BA60-863CBF95C2AF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9358AB-E1C9-402B-9F3F-28B4F50DAC6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78C24EC-8C5D-4A7E-9D57-C752E0DC9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C0B30A-4855-4424-B3A8-AC110CA8356F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C119EB9-1A9A-45A4-AE16-9968A70C5C35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A5B7B85-4DC3-4343-B734-4852DD5DF033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F3733E-DBA5-4A25-9315-B7A1A5E7A1F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30D07-BE85-45CD-8055-8C57B00E29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7FFCCA-9DBF-4E0A-BDC6-F7B8F39BD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12238" y="539999"/>
            <a:ext cx="2628900" cy="57687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F1B23-21CD-4A3B-938B-5502019A1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863" y="539999"/>
            <a:ext cx="8245475" cy="57687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9C884-5A98-4C01-BB89-098AC696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20279-3E36-44A0-8D26-4A8CE1D747CC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4D22-9CD7-4FC6-9444-21948246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ECC14-D66C-401A-A0C9-DFCA553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5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CD7EE1-A51B-F34C-0AA7-541806BF6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FF3A1-C50F-C529-C487-6F564F755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D71F-7846-A8E9-AAC1-2606EFDE1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2DC402-D1B7-430F-81EB-D48379C3305C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419D1-429B-80F0-CACC-B38DA0B642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CAF86-69D0-FDCB-718B-0F879D46C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1D0839-6BDC-4640-B289-03A0C463A8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32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49C77-AA3A-4DA0-9E20-32FCD2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C81A-9B5E-4A92-AA7B-3D750F95F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8083-48FB-4D6A-B77A-262FE3E2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A5BD-F7C8-4883-81D1-EF1F6F00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none" spc="100" baseline="0">
                <a:solidFill>
                  <a:schemeClr val="tx1"/>
                </a:solidFill>
              </a:defRPr>
            </a:lvl1pPr>
          </a:lstStyle>
          <a:p>
            <a:pPr algn="r"/>
            <a:fld id="{9668467E-CDDB-4353-BF0B-7E9355813813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EDB-2614-400B-9C19-0F4D448D9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41440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920society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3EF563-623D-0224-0CCB-79A47A80D0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1474"/>
            <a:ext cx="12254481" cy="6858000"/>
          </a:xfrm>
          <a:prstGeom prst="rect">
            <a:avLst/>
          </a:prstGeom>
          <a:solidFill>
            <a:srgbClr val="F0FA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AU" sz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 descr="A screen shot of a computer game">
            <a:extLst>
              <a:ext uri="{FF2B5EF4-FFF2-40B4-BE49-F238E27FC236}">
                <a16:creationId xmlns:a16="http://schemas.microsoft.com/office/drawing/2014/main" id="{21718C0A-31CC-85E9-90F2-A603DDD080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0"/>
          <a:stretch/>
        </p:blipFill>
        <p:spPr>
          <a:xfrm>
            <a:off x="0" y="30560"/>
            <a:ext cx="12646366" cy="68398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D0F2C7AA-50DD-6D61-0E7C-B788FCB90281}"/>
              </a:ext>
            </a:extLst>
          </p:cNvPr>
          <p:cNvSpPr/>
          <p:nvPr/>
        </p:nvSpPr>
        <p:spPr>
          <a:xfrm>
            <a:off x="5311111" y="4904927"/>
            <a:ext cx="720000" cy="360000"/>
          </a:xfrm>
          <a:prstGeom prst="homePlate">
            <a:avLst>
              <a:gd name="adj" fmla="val 92624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AU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38C40EE5-4C73-2377-1C84-BF3BFB579F53}"/>
              </a:ext>
            </a:extLst>
          </p:cNvPr>
          <p:cNvSpPr/>
          <p:nvPr/>
        </p:nvSpPr>
        <p:spPr>
          <a:xfrm rot="10800000">
            <a:off x="6031111" y="3924678"/>
            <a:ext cx="720000" cy="360000"/>
          </a:xfrm>
          <a:prstGeom prst="homePlate">
            <a:avLst>
              <a:gd name="adj" fmla="val 92624"/>
            </a:avLst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extrusionH="101600" contourW="44450" prstMaterial="matte">
            <a:bevelT w="127000" h="1270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AU" sz="1200" dirty="0">
                <a:solidFill>
                  <a:prstClr val="white"/>
                </a:solidFill>
                <a:latin typeface="Calibri" panose="020F0502020204030204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C9BAF-BE80-4490-0A77-F1F558DFF9F6}"/>
              </a:ext>
            </a:extLst>
          </p:cNvPr>
          <p:cNvSpPr txBox="1"/>
          <p:nvPr/>
        </p:nvSpPr>
        <p:spPr>
          <a:xfrm>
            <a:off x="4015409" y="-5916"/>
            <a:ext cx="5910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accent4">
                    <a:lumMod val="50000"/>
                  </a:schemeClr>
                </a:solidFill>
              </a:rPr>
              <a:t>All rights reserved Fred DeFalco and </a:t>
            </a:r>
            <a:r>
              <a:rPr lang="en-US" sz="1400" b="1" i="1" dirty="0">
                <a:solidFill>
                  <a:srgbClr val="7030A0"/>
                </a:solidFill>
                <a:hlinkClick r:id="rId3"/>
              </a:rPr>
              <a:t>www.920society.org</a:t>
            </a:r>
            <a:r>
              <a:rPr lang="en-US" sz="1400" b="1" i="1" dirty="0">
                <a:solidFill>
                  <a:srgbClr val="7030A0"/>
                </a:solidFill>
              </a:rPr>
              <a:t> </a:t>
            </a:r>
            <a:endParaRPr lang="en-US" sz="1400" b="1" i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5E9BA4-400C-2D39-FAD0-6AF19037D704}"/>
              </a:ext>
            </a:extLst>
          </p:cNvPr>
          <p:cNvSpPr txBox="1"/>
          <p:nvPr/>
        </p:nvSpPr>
        <p:spPr>
          <a:xfrm>
            <a:off x="10413218" y="376104"/>
            <a:ext cx="17227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Print &amp; DNA</a:t>
            </a:r>
          </a:p>
          <a:p>
            <a:r>
              <a:rPr lang="en-US" b="1" dirty="0"/>
              <a:t>1 in 8 Billion, </a:t>
            </a:r>
          </a:p>
          <a:p>
            <a:r>
              <a:rPr lang="en-US" b="1" dirty="0"/>
              <a:t>Soul the same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FA1B0A-0DA1-382B-AE24-5195EEC8EFC6}"/>
              </a:ext>
            </a:extLst>
          </p:cNvPr>
          <p:cNvSpPr txBox="1"/>
          <p:nvPr/>
        </p:nvSpPr>
        <p:spPr>
          <a:xfrm>
            <a:off x="2184827" y="1299434"/>
            <a:ext cx="1603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The Ephemeral</a:t>
            </a:r>
            <a:r>
              <a:rPr lang="en-US" sz="16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490EF8-739D-D999-9944-AA694F3048EB}"/>
              </a:ext>
            </a:extLst>
          </p:cNvPr>
          <p:cNvSpPr txBox="1"/>
          <p:nvPr/>
        </p:nvSpPr>
        <p:spPr>
          <a:xfrm>
            <a:off x="8744588" y="1279503"/>
            <a:ext cx="2100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The Eternal  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35165-D093-8C73-C303-9C64A7BC9A56}"/>
              </a:ext>
            </a:extLst>
          </p:cNvPr>
          <p:cNvSpPr txBox="1"/>
          <p:nvPr/>
        </p:nvSpPr>
        <p:spPr>
          <a:xfrm>
            <a:off x="10095165" y="6523837"/>
            <a:ext cx="2358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920Society.org </a:t>
            </a:r>
          </a:p>
        </p:txBody>
      </p:sp>
    </p:spTree>
    <p:extLst>
      <p:ext uri="{BB962C8B-B14F-4D97-AF65-F5344CB8AC3E}">
        <p14:creationId xmlns:p14="http://schemas.microsoft.com/office/powerpoint/2010/main" val="22438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A93E0-3D9F-14F2-9216-37609AB97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4A708-7A88-4F13-2783-94B4B576B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7" y="122690"/>
            <a:ext cx="11101135" cy="70579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Power of You!</a:t>
            </a:r>
            <a:endParaRPr lang="en-PH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FF43AB-B927-0B9A-196E-D7A8A2416FFE}"/>
              </a:ext>
            </a:extLst>
          </p:cNvPr>
          <p:cNvSpPr txBox="1"/>
          <p:nvPr/>
        </p:nvSpPr>
        <p:spPr>
          <a:xfrm>
            <a:off x="190290" y="926674"/>
            <a:ext cx="6081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12,000 to 60,000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thoughts per day, 4-Million to 12-Million per year.</a:t>
            </a:r>
            <a:endParaRPr kumimoji="0" lang="en-PH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8" name="Picture 7" descr="A blue brain on a blue background&#10;&#10;Description automatically generated">
            <a:extLst>
              <a:ext uri="{FF2B5EF4-FFF2-40B4-BE49-F238E27FC236}">
                <a16:creationId xmlns:a16="http://schemas.microsoft.com/office/drawing/2014/main" id="{08EFC687-74FF-1F93-311C-81BE8343C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3" y="718019"/>
            <a:ext cx="5420743" cy="54207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8173D8-A037-7A94-AE77-E22BA6460CDD}"/>
              </a:ext>
            </a:extLst>
          </p:cNvPr>
          <p:cNvSpPr txBox="1"/>
          <p:nvPr/>
        </p:nvSpPr>
        <p:spPr>
          <a:xfrm>
            <a:off x="190290" y="2580326"/>
            <a:ext cx="62105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The human brain weighs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about 3 pounds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contains approximately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86 billion neurons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connected by over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100 trillion synapses (junctions),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consumes 20% of the body’s energy while making up only 2% of its weight, processes about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12,000 to 60,000 thoughts per day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can generate around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23 watts of power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(enough to light a small bulb),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transmits information at speeds of up to 268 miles per hour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stores the equivalent of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2.5 million gigabytes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and operates through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100,000 miles of blood vessels.</a:t>
            </a:r>
          </a:p>
        </p:txBody>
      </p:sp>
    </p:spTree>
    <p:extLst>
      <p:ext uri="{BB962C8B-B14F-4D97-AF65-F5344CB8AC3E}">
        <p14:creationId xmlns:p14="http://schemas.microsoft.com/office/powerpoint/2010/main" val="144521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GlowVTI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lur">
      <a:majorFont>
        <a:latin typeface="Bell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wVTI" id="{D5B5AA20-F6D3-43B8-AF6B-ECAF69256418}" vid="{93025AB5-1D44-4CD3-9BC3-729F6E11E04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8285</TotalTime>
  <Words>141</Words>
  <Application>Microsoft Office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Avenir Next LT Pro</vt:lpstr>
      <vt:lpstr>Bell MT</vt:lpstr>
      <vt:lpstr>Calibri</vt:lpstr>
      <vt:lpstr>Office Theme</vt:lpstr>
      <vt:lpstr>GlowVTI</vt:lpstr>
      <vt:lpstr>PowerPoint Presentation</vt:lpstr>
      <vt:lpstr>The Power of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Anabelle Homires</dc:creator>
  <cp:lastModifiedBy>Fred DeFalco</cp:lastModifiedBy>
  <cp:revision>1</cp:revision>
  <dcterms:created xsi:type="dcterms:W3CDTF">2024-03-25T01:32:13Z</dcterms:created>
  <dcterms:modified xsi:type="dcterms:W3CDTF">2026-09-14T01:29:35Z</dcterms:modified>
</cp:coreProperties>
</file>