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4" r:id="rId4"/>
  </p:sldMasterIdLst>
  <p:notesMasterIdLst>
    <p:notesMasterId r:id="rId16"/>
  </p:notesMasterIdLst>
  <p:handoutMasterIdLst>
    <p:handoutMasterId r:id="rId17"/>
  </p:handoutMasterIdLst>
  <p:sldIdLst>
    <p:sldId id="256" r:id="rId5"/>
    <p:sldId id="257" r:id="rId6"/>
    <p:sldId id="258" r:id="rId7"/>
    <p:sldId id="259" r:id="rId8"/>
    <p:sldId id="260" r:id="rId9"/>
    <p:sldId id="261" r:id="rId10"/>
    <p:sldId id="267" r:id="rId11"/>
    <p:sldId id="268" r:id="rId12"/>
    <p:sldId id="262" r:id="rId13"/>
    <p:sldId id="265" r:id="rId14"/>
    <p:sldId id="270" r:id="rId15"/>
  </p:sldIdLst>
  <p:sldSz cx="9144000" cy="5143500" type="screen16x9"/>
  <p:notesSz cx="7010400" cy="9296400"/>
  <p:embeddedFontLst>
    <p:embeddedFont>
      <p:font typeface="Aptos ExtraBold" panose="020B0004020202020204" pitchFamily="34" charset="0"/>
      <p:bold r:id="rId18"/>
      <p:boldItalic r:id="rId19"/>
    </p:embeddedFont>
    <p:embeddedFont>
      <p:font typeface="Trebuchet MS" panose="020B0603020202020204" pitchFamily="34" charset="0"/>
      <p:regular r:id="rId20"/>
      <p:bold r:id="rId21"/>
      <p:italic r:id="rId22"/>
      <p:boldItalic r:id="rId23"/>
    </p:embeddedFont>
    <p:embeddedFont>
      <p:font typeface="Verdana" panose="020B0604030504040204" pitchFamily="34"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562C"/>
    <a:srgbClr val="F2F8E8"/>
    <a:srgbClr val="1D3320"/>
    <a:srgbClr val="3335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C13996-8589-4FAB-86DC-2B7B0468AD3B}" v="12" dt="2025-11-19T18:24:30.140"/>
  </p1510:revLst>
</p1510:revInfo>
</file>

<file path=ppt/tableStyles.xml><?xml version="1.0" encoding="utf-8"?>
<a:tblStyleLst xmlns:a="http://schemas.openxmlformats.org/drawingml/2006/main" def="{CFE77AAE-ADD8-4724-AEFB-526413AE02B7}">
  <a:tblStyle styleId="{CFE77AAE-ADD8-4724-AEFB-526413AE02B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425" autoAdjust="0"/>
  </p:normalViewPr>
  <p:slideViewPr>
    <p:cSldViewPr snapToGrid="0">
      <p:cViewPr varScale="1">
        <p:scale>
          <a:sx n="108" d="100"/>
          <a:sy n="108" d="100"/>
        </p:scale>
        <p:origin x="1160" y="1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rina Davis" userId="52e60f27-0006-4562-8849-bdf30834605d" providerId="ADAL" clId="{CD5E10C2-A655-4289-8735-F33E024C8A1D}"/>
    <pc:docChg chg="undo custSel delSld modSld">
      <pc:chgData name="Katrina Davis" userId="52e60f27-0006-4562-8849-bdf30834605d" providerId="ADAL" clId="{CD5E10C2-A655-4289-8735-F33E024C8A1D}" dt="2025-11-19T18:24:30.140" v="670" actId="1076"/>
      <pc:docMkLst>
        <pc:docMk/>
      </pc:docMkLst>
      <pc:sldChg chg="modSp mod">
        <pc:chgData name="Katrina Davis" userId="52e60f27-0006-4562-8849-bdf30834605d" providerId="ADAL" clId="{CD5E10C2-A655-4289-8735-F33E024C8A1D}" dt="2025-11-17T15:40:30.979" v="655" actId="20577"/>
        <pc:sldMkLst>
          <pc:docMk/>
          <pc:sldMk cId="0" sldId="256"/>
        </pc:sldMkLst>
        <pc:spChg chg="mod">
          <ac:chgData name="Katrina Davis" userId="52e60f27-0006-4562-8849-bdf30834605d" providerId="ADAL" clId="{CD5E10C2-A655-4289-8735-F33E024C8A1D}" dt="2025-11-17T15:40:30.979" v="655" actId="20577"/>
          <ac:spMkLst>
            <pc:docMk/>
            <pc:sldMk cId="0" sldId="256"/>
            <ac:spMk id="3" creationId="{2B345412-B312-E8FF-AF39-948F52A6EA8E}"/>
          </ac:spMkLst>
        </pc:spChg>
      </pc:sldChg>
      <pc:sldChg chg="modSp mod modNotes">
        <pc:chgData name="Katrina Davis" userId="52e60f27-0006-4562-8849-bdf30834605d" providerId="ADAL" clId="{CD5E10C2-A655-4289-8735-F33E024C8A1D}" dt="2025-11-14T16:59:27.331" v="13" actId="313"/>
        <pc:sldMkLst>
          <pc:docMk/>
          <pc:sldMk cId="0" sldId="258"/>
        </pc:sldMkLst>
        <pc:spChg chg="mod">
          <ac:chgData name="Katrina Davis" userId="52e60f27-0006-4562-8849-bdf30834605d" providerId="ADAL" clId="{CD5E10C2-A655-4289-8735-F33E024C8A1D}" dt="2025-11-14T16:59:27.331" v="13" actId="313"/>
          <ac:spMkLst>
            <pc:docMk/>
            <pc:sldMk cId="0" sldId="258"/>
            <ac:spMk id="114" creationId="{00000000-0000-0000-0000-000000000000}"/>
          </ac:spMkLst>
        </pc:spChg>
      </pc:sldChg>
      <pc:sldChg chg="modSp mod">
        <pc:chgData name="Katrina Davis" userId="52e60f27-0006-4562-8849-bdf30834605d" providerId="ADAL" clId="{CD5E10C2-A655-4289-8735-F33E024C8A1D}" dt="2025-11-14T17:04:47.402" v="72" actId="20577"/>
        <pc:sldMkLst>
          <pc:docMk/>
          <pc:sldMk cId="0" sldId="259"/>
        </pc:sldMkLst>
        <pc:graphicFrameChg chg="mod modGraphic">
          <ac:chgData name="Katrina Davis" userId="52e60f27-0006-4562-8849-bdf30834605d" providerId="ADAL" clId="{CD5E10C2-A655-4289-8735-F33E024C8A1D}" dt="2025-11-14T17:04:47.402" v="72" actId="20577"/>
          <ac:graphicFrameMkLst>
            <pc:docMk/>
            <pc:sldMk cId="0" sldId="259"/>
            <ac:graphicFrameMk id="96" creationId="{9DA05236-B3E9-CC4F-07BE-B2B9A5780962}"/>
          </ac:graphicFrameMkLst>
        </pc:graphicFrameChg>
      </pc:sldChg>
      <pc:sldChg chg="modSp mod modNotesTx">
        <pc:chgData name="Katrina Davis" userId="52e60f27-0006-4562-8849-bdf30834605d" providerId="ADAL" clId="{CD5E10C2-A655-4289-8735-F33E024C8A1D}" dt="2025-11-14T17:08:47.018" v="76" actId="20577"/>
        <pc:sldMkLst>
          <pc:docMk/>
          <pc:sldMk cId="0" sldId="260"/>
        </pc:sldMkLst>
        <pc:graphicFrameChg chg="mod modGraphic">
          <ac:chgData name="Katrina Davis" userId="52e60f27-0006-4562-8849-bdf30834605d" providerId="ADAL" clId="{CD5E10C2-A655-4289-8735-F33E024C8A1D}" dt="2025-11-14T17:08:27.801" v="75" actId="20577"/>
          <ac:graphicFrameMkLst>
            <pc:docMk/>
            <pc:sldMk cId="0" sldId="260"/>
            <ac:graphicFrameMk id="102" creationId="{BA8FCCE9-FE27-7F88-F342-802084D0CE18}"/>
          </ac:graphicFrameMkLst>
        </pc:graphicFrameChg>
      </pc:sldChg>
      <pc:sldChg chg="addSp modSp mod modNotes modNotesTx">
        <pc:chgData name="Katrina Davis" userId="52e60f27-0006-4562-8849-bdf30834605d" providerId="ADAL" clId="{CD5E10C2-A655-4289-8735-F33E024C8A1D}" dt="2025-11-17T15:18:46.971" v="359" actId="14100"/>
        <pc:sldMkLst>
          <pc:docMk/>
          <pc:sldMk cId="0" sldId="261"/>
        </pc:sldMkLst>
        <pc:spChg chg="mod">
          <ac:chgData name="Katrina Davis" userId="52e60f27-0006-4562-8849-bdf30834605d" providerId="ADAL" clId="{CD5E10C2-A655-4289-8735-F33E024C8A1D}" dt="2025-11-17T15:18:46.971" v="359" actId="14100"/>
          <ac:spMkLst>
            <pc:docMk/>
            <pc:sldMk cId="0" sldId="261"/>
            <ac:spMk id="106" creationId="{00000000-0000-0000-0000-000000000000}"/>
          </ac:spMkLst>
        </pc:spChg>
        <pc:picChg chg="add mod">
          <ac:chgData name="Katrina Davis" userId="52e60f27-0006-4562-8849-bdf30834605d" providerId="ADAL" clId="{CD5E10C2-A655-4289-8735-F33E024C8A1D}" dt="2025-11-17T15:18:32.259" v="358" actId="1076"/>
          <ac:picMkLst>
            <pc:docMk/>
            <pc:sldMk cId="0" sldId="261"/>
            <ac:picMk id="3" creationId="{0EAEB538-DB1D-A5B7-4FB3-B7F898FD7840}"/>
          </ac:picMkLst>
        </pc:picChg>
      </pc:sldChg>
      <pc:sldChg chg="modSp mod modNotes modNotesTx">
        <pc:chgData name="Katrina Davis" userId="52e60f27-0006-4562-8849-bdf30834605d" providerId="ADAL" clId="{CD5E10C2-A655-4289-8735-F33E024C8A1D}" dt="2025-11-17T15:38:17.251" v="627" actId="20577"/>
        <pc:sldMkLst>
          <pc:docMk/>
          <pc:sldMk cId="0" sldId="262"/>
        </pc:sldMkLst>
        <pc:spChg chg="mod">
          <ac:chgData name="Katrina Davis" userId="52e60f27-0006-4562-8849-bdf30834605d" providerId="ADAL" clId="{CD5E10C2-A655-4289-8735-F33E024C8A1D}" dt="2025-11-17T15:33:16.377" v="599" actId="20577"/>
          <ac:spMkLst>
            <pc:docMk/>
            <pc:sldMk cId="0" sldId="262"/>
            <ac:spMk id="114" creationId="{00000000-0000-0000-0000-000000000000}"/>
          </ac:spMkLst>
        </pc:spChg>
      </pc:sldChg>
      <pc:sldChg chg="addSp delSp modSp mod">
        <pc:chgData name="Katrina Davis" userId="52e60f27-0006-4562-8849-bdf30834605d" providerId="ADAL" clId="{CD5E10C2-A655-4289-8735-F33E024C8A1D}" dt="2025-11-19T18:24:30.140" v="670" actId="1076"/>
        <pc:sldMkLst>
          <pc:docMk/>
          <pc:sldMk cId="0" sldId="265"/>
        </pc:sldMkLst>
        <pc:spChg chg="add mod">
          <ac:chgData name="Katrina Davis" userId="52e60f27-0006-4562-8849-bdf30834605d" providerId="ADAL" clId="{CD5E10C2-A655-4289-8735-F33E024C8A1D}" dt="2025-11-19T18:24:30.140" v="670" actId="1076"/>
          <ac:spMkLst>
            <pc:docMk/>
            <pc:sldMk cId="0" sldId="265"/>
            <ac:spMk id="2" creationId="{CEC5175B-93D0-A874-558F-58F70C20D36D}"/>
          </ac:spMkLst>
        </pc:spChg>
        <pc:spChg chg="mod">
          <ac:chgData name="Katrina Davis" userId="52e60f27-0006-4562-8849-bdf30834605d" providerId="ADAL" clId="{CD5E10C2-A655-4289-8735-F33E024C8A1D}" dt="2025-11-19T18:23:46.961" v="662" actId="14100"/>
          <ac:spMkLst>
            <pc:docMk/>
            <pc:sldMk cId="0" sldId="265"/>
            <ac:spMk id="140" creationId="{00000000-0000-0000-0000-000000000000}"/>
          </ac:spMkLst>
        </pc:spChg>
      </pc:sldChg>
      <pc:sldChg chg="addSp modSp mod modNotesTx">
        <pc:chgData name="Katrina Davis" userId="52e60f27-0006-4562-8849-bdf30834605d" providerId="ADAL" clId="{CD5E10C2-A655-4289-8735-F33E024C8A1D}" dt="2025-11-17T15:28:41.050" v="568" actId="20577"/>
        <pc:sldMkLst>
          <pc:docMk/>
          <pc:sldMk cId="689215965" sldId="267"/>
        </pc:sldMkLst>
        <pc:spChg chg="mod">
          <ac:chgData name="Katrina Davis" userId="52e60f27-0006-4562-8849-bdf30834605d" providerId="ADAL" clId="{CD5E10C2-A655-4289-8735-F33E024C8A1D}" dt="2025-11-17T15:26:17.234" v="495" actId="20577"/>
          <ac:spMkLst>
            <pc:docMk/>
            <pc:sldMk cId="689215965" sldId="267"/>
            <ac:spMk id="3" creationId="{51859E83-3E3A-4F7A-A919-03D394AC96D7}"/>
          </ac:spMkLst>
        </pc:spChg>
        <pc:picChg chg="add mod">
          <ac:chgData name="Katrina Davis" userId="52e60f27-0006-4562-8849-bdf30834605d" providerId="ADAL" clId="{CD5E10C2-A655-4289-8735-F33E024C8A1D}" dt="2025-11-17T15:26:59.900" v="497" actId="1076"/>
          <ac:picMkLst>
            <pc:docMk/>
            <pc:sldMk cId="689215965" sldId="267"/>
            <ac:picMk id="5" creationId="{F26A0B2A-52CA-6E32-7BF8-1EACA735CFC2}"/>
          </ac:picMkLst>
        </pc:picChg>
      </pc:sldChg>
      <pc:sldChg chg="addSp delSp modSp mod modNotes modNotesTx">
        <pc:chgData name="Katrina Davis" userId="52e60f27-0006-4562-8849-bdf30834605d" providerId="ADAL" clId="{CD5E10C2-A655-4289-8735-F33E024C8A1D}" dt="2025-11-17T15:36:25.105" v="625" actId="12"/>
        <pc:sldMkLst>
          <pc:docMk/>
          <pc:sldMk cId="2009259867" sldId="268"/>
        </pc:sldMkLst>
        <pc:spChg chg="mod">
          <ac:chgData name="Katrina Davis" userId="52e60f27-0006-4562-8849-bdf30834605d" providerId="ADAL" clId="{CD5E10C2-A655-4289-8735-F33E024C8A1D}" dt="2025-11-17T15:34:36.963" v="612" actId="14100"/>
          <ac:spMkLst>
            <pc:docMk/>
            <pc:sldMk cId="2009259867" sldId="268"/>
            <ac:spMk id="3" creationId="{B8D6D45D-DA01-45BD-AB51-F3FB3E1590CA}"/>
          </ac:spMkLst>
        </pc:spChg>
        <pc:picChg chg="mod">
          <ac:chgData name="Katrina Davis" userId="52e60f27-0006-4562-8849-bdf30834605d" providerId="ADAL" clId="{CD5E10C2-A655-4289-8735-F33E024C8A1D}" dt="2025-11-17T15:34:01.691" v="610" actId="1076"/>
          <ac:picMkLst>
            <pc:docMk/>
            <pc:sldMk cId="2009259867" sldId="268"/>
            <ac:picMk id="6" creationId="{2E55108F-84B6-3AAB-BE12-728762C9BB3E}"/>
          </ac:picMkLst>
        </pc:picChg>
        <pc:picChg chg="mod">
          <ac:chgData name="Katrina Davis" userId="52e60f27-0006-4562-8849-bdf30834605d" providerId="ADAL" clId="{CD5E10C2-A655-4289-8735-F33E024C8A1D}" dt="2025-11-17T15:34:03.795" v="611" actId="1076"/>
          <ac:picMkLst>
            <pc:docMk/>
            <pc:sldMk cId="2009259867" sldId="268"/>
            <ac:picMk id="13" creationId="{81FD7B20-436A-7E93-2E87-60B192AF9849}"/>
          </ac:picMkLst>
        </pc:picChg>
        <pc:picChg chg="add mod">
          <ac:chgData name="Katrina Davis" userId="52e60f27-0006-4562-8849-bdf30834605d" providerId="ADAL" clId="{CD5E10C2-A655-4289-8735-F33E024C8A1D}" dt="2025-11-17T15:33:55.330" v="608" actId="1076"/>
          <ac:picMkLst>
            <pc:docMk/>
            <pc:sldMk cId="2009259867" sldId="268"/>
            <ac:picMk id="16" creationId="{9C8020B5-FCEB-5282-C651-6006F02F4343}"/>
          </ac:picMkLst>
        </pc:picChg>
        <pc:picChg chg="add mod">
          <ac:chgData name="Katrina Davis" userId="52e60f27-0006-4562-8849-bdf30834605d" providerId="ADAL" clId="{CD5E10C2-A655-4289-8735-F33E024C8A1D}" dt="2025-11-17T15:33:59.226" v="609" actId="1076"/>
          <ac:picMkLst>
            <pc:docMk/>
            <pc:sldMk cId="2009259867" sldId="268"/>
            <ac:picMk id="18" creationId="{E494F8E7-B306-399B-82C8-1E674B660D8B}"/>
          </ac:picMkLst>
        </pc:picChg>
        <pc:picChg chg="add mod">
          <ac:chgData name="Katrina Davis" userId="52e60f27-0006-4562-8849-bdf30834605d" providerId="ADAL" clId="{CD5E10C2-A655-4289-8735-F33E024C8A1D}" dt="2025-11-17T15:33:29.275" v="601" actId="14100"/>
          <ac:picMkLst>
            <pc:docMk/>
            <pc:sldMk cId="2009259867" sldId="268"/>
            <ac:picMk id="20" creationId="{A6B75802-CA53-C274-0D8D-86383F25C01E}"/>
          </ac:picMkLst>
        </pc:picChg>
        <pc:picChg chg="add mod">
          <ac:chgData name="Katrina Davis" userId="52e60f27-0006-4562-8849-bdf30834605d" providerId="ADAL" clId="{CD5E10C2-A655-4289-8735-F33E024C8A1D}" dt="2025-11-17T15:35:24.616" v="622" actId="14100"/>
          <ac:picMkLst>
            <pc:docMk/>
            <pc:sldMk cId="2009259867" sldId="268"/>
            <ac:picMk id="22" creationId="{3B8AFE36-B8AB-537F-290C-78D1D35F2E2D}"/>
          </ac:picMkLst>
        </pc:picChg>
      </pc:sldChg>
      <pc:sldChg chg="addSp delSp modSp mod">
        <pc:chgData name="Katrina Davis" userId="52e60f27-0006-4562-8849-bdf30834605d" providerId="ADAL" clId="{CD5E10C2-A655-4289-8735-F33E024C8A1D}" dt="2025-11-17T15:09:56.190" v="162" actId="1076"/>
        <pc:sldMkLst>
          <pc:docMk/>
          <pc:sldMk cId="2512195379" sldId="270"/>
        </pc:sldMkLst>
        <pc:spChg chg="mod">
          <ac:chgData name="Katrina Davis" userId="52e60f27-0006-4562-8849-bdf30834605d" providerId="ADAL" clId="{CD5E10C2-A655-4289-8735-F33E024C8A1D}" dt="2025-11-17T15:05:42.898" v="147" actId="20577"/>
          <ac:spMkLst>
            <pc:docMk/>
            <pc:sldMk cId="2512195379" sldId="270"/>
            <ac:spMk id="3" creationId="{A80C3655-F1DD-84F7-EDB2-02C490216A6F}"/>
          </ac:spMkLst>
        </pc:spChg>
        <pc:picChg chg="add mod">
          <ac:chgData name="Katrina Davis" userId="52e60f27-0006-4562-8849-bdf30834605d" providerId="ADAL" clId="{CD5E10C2-A655-4289-8735-F33E024C8A1D}" dt="2025-11-17T15:09:56.190" v="162" actId="1076"/>
          <ac:picMkLst>
            <pc:docMk/>
            <pc:sldMk cId="2512195379" sldId="270"/>
            <ac:picMk id="1030" creationId="{566867EE-0982-AEFA-154A-E13F83DE41A3}"/>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ata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92E30D-D602-4C1B-934E-FFC54ABE6BE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E38CA49-5033-4803-9A54-BCD1A3F4C15D}">
      <dgm:prSet/>
      <dgm:spPr/>
      <dgm:t>
        <a:bodyPr/>
        <a:lstStyle/>
        <a:p>
          <a:pPr>
            <a:lnSpc>
              <a:spcPct val="100000"/>
            </a:lnSpc>
          </a:pPr>
          <a:r>
            <a:rPr lang="en-US" b="1" dirty="0">
              <a:solidFill>
                <a:srgbClr val="00B050"/>
              </a:solidFill>
            </a:rPr>
            <a:t>F</a:t>
          </a:r>
          <a:r>
            <a:rPr lang="en-US" dirty="0"/>
            <a:t>inancial</a:t>
          </a:r>
        </a:p>
      </dgm:t>
    </dgm:pt>
    <dgm:pt modelId="{910ED31E-567F-4A80-B42D-9C571334C0EA}" type="parTrans" cxnId="{8463E162-0C91-4D4D-8942-CBD5AD1E8B32}">
      <dgm:prSet/>
      <dgm:spPr/>
      <dgm:t>
        <a:bodyPr/>
        <a:lstStyle/>
        <a:p>
          <a:endParaRPr lang="en-US"/>
        </a:p>
      </dgm:t>
    </dgm:pt>
    <dgm:pt modelId="{637399D3-0BDE-4A31-8C40-AB94AFC90C6E}" type="sibTrans" cxnId="{8463E162-0C91-4D4D-8942-CBD5AD1E8B32}">
      <dgm:prSet/>
      <dgm:spPr/>
      <dgm:t>
        <a:bodyPr/>
        <a:lstStyle/>
        <a:p>
          <a:endParaRPr lang="en-US"/>
        </a:p>
      </dgm:t>
    </dgm:pt>
    <dgm:pt modelId="{07D7643D-5188-459D-A9E3-5E79108ACEA4}">
      <dgm:prSet/>
      <dgm:spPr/>
      <dgm:t>
        <a:bodyPr/>
        <a:lstStyle/>
        <a:p>
          <a:pPr>
            <a:lnSpc>
              <a:spcPct val="100000"/>
            </a:lnSpc>
          </a:pPr>
          <a:r>
            <a:rPr lang="en-US" b="1" dirty="0">
              <a:solidFill>
                <a:srgbClr val="00B050"/>
              </a:solidFill>
            </a:rPr>
            <a:t>I</a:t>
          </a:r>
          <a:r>
            <a:rPr lang="en-US" dirty="0"/>
            <a:t>ntegrity</a:t>
          </a:r>
        </a:p>
      </dgm:t>
    </dgm:pt>
    <dgm:pt modelId="{FC565975-8FAF-4148-ADD9-C8525D89E7FE}" type="parTrans" cxnId="{3F6B6C8E-8AEC-4D1B-9757-438D8D8E96A6}">
      <dgm:prSet/>
      <dgm:spPr/>
      <dgm:t>
        <a:bodyPr/>
        <a:lstStyle/>
        <a:p>
          <a:endParaRPr lang="en-US"/>
        </a:p>
      </dgm:t>
    </dgm:pt>
    <dgm:pt modelId="{9CE7806C-197F-4692-A227-4A98071B993D}" type="sibTrans" cxnId="{3F6B6C8E-8AEC-4D1B-9757-438D8D8E96A6}">
      <dgm:prSet/>
      <dgm:spPr/>
      <dgm:t>
        <a:bodyPr/>
        <a:lstStyle/>
        <a:p>
          <a:endParaRPr lang="en-US"/>
        </a:p>
      </dgm:t>
    </dgm:pt>
    <dgm:pt modelId="{51C984FB-0E74-4478-B041-468ACA0D794E}">
      <dgm:prSet/>
      <dgm:spPr/>
      <dgm:t>
        <a:bodyPr/>
        <a:lstStyle/>
        <a:p>
          <a:pPr>
            <a:lnSpc>
              <a:spcPct val="100000"/>
            </a:lnSpc>
          </a:pPr>
          <a:r>
            <a:rPr lang="en-US" b="1" dirty="0">
              <a:solidFill>
                <a:srgbClr val="00B050"/>
              </a:solidFill>
            </a:rPr>
            <a:t>R</a:t>
          </a:r>
          <a:r>
            <a:rPr lang="en-US" dirty="0"/>
            <a:t>ating</a:t>
          </a:r>
        </a:p>
      </dgm:t>
    </dgm:pt>
    <dgm:pt modelId="{A6BC1743-7E62-4D9A-9B7A-468B99C6DE0E}" type="parTrans" cxnId="{3C3C77B4-4983-41C2-8441-0E660EA50C77}">
      <dgm:prSet/>
      <dgm:spPr/>
      <dgm:t>
        <a:bodyPr/>
        <a:lstStyle/>
        <a:p>
          <a:endParaRPr lang="en-US"/>
        </a:p>
      </dgm:t>
    </dgm:pt>
    <dgm:pt modelId="{2BB8DA4B-C9AD-4072-A058-57F42C9E6947}" type="sibTrans" cxnId="{3C3C77B4-4983-41C2-8441-0E660EA50C77}">
      <dgm:prSet/>
      <dgm:spPr/>
      <dgm:t>
        <a:bodyPr/>
        <a:lstStyle/>
        <a:p>
          <a:endParaRPr lang="en-US"/>
        </a:p>
      </dgm:t>
    </dgm:pt>
    <dgm:pt modelId="{E3A55FA4-EE34-4B75-893C-CCA01BF869D4}">
      <dgm:prSet/>
      <dgm:spPr/>
      <dgm:t>
        <a:bodyPr/>
        <a:lstStyle/>
        <a:p>
          <a:pPr>
            <a:lnSpc>
              <a:spcPct val="100000"/>
            </a:lnSpc>
          </a:pPr>
          <a:r>
            <a:rPr lang="en-US" b="1" dirty="0">
              <a:solidFill>
                <a:srgbClr val="00B050"/>
              </a:solidFill>
            </a:rPr>
            <a:t>S</a:t>
          </a:r>
          <a:r>
            <a:rPr lang="en-US" dirty="0"/>
            <a:t>ystem</a:t>
          </a:r>
        </a:p>
      </dgm:t>
    </dgm:pt>
    <dgm:pt modelId="{20B88308-F861-4E00-96D2-9AAB4A2CEFA7}" type="parTrans" cxnId="{D244DDE5-ADD7-42D6-94F2-00B306E8BD12}">
      <dgm:prSet/>
      <dgm:spPr/>
      <dgm:t>
        <a:bodyPr/>
        <a:lstStyle/>
        <a:p>
          <a:endParaRPr lang="en-US"/>
        </a:p>
      </dgm:t>
    </dgm:pt>
    <dgm:pt modelId="{050D5356-462B-441A-A711-FD00C9856294}" type="sibTrans" cxnId="{D244DDE5-ADD7-42D6-94F2-00B306E8BD12}">
      <dgm:prSet/>
      <dgm:spPr/>
      <dgm:t>
        <a:bodyPr/>
        <a:lstStyle/>
        <a:p>
          <a:endParaRPr lang="en-US"/>
        </a:p>
      </dgm:t>
    </dgm:pt>
    <dgm:pt modelId="{7A7FE25D-0845-4555-BE7E-755DAD39F8C0}">
      <dgm:prSet/>
      <dgm:spPr/>
      <dgm:t>
        <a:bodyPr/>
        <a:lstStyle/>
        <a:p>
          <a:pPr>
            <a:lnSpc>
              <a:spcPct val="100000"/>
            </a:lnSpc>
          </a:pPr>
          <a:r>
            <a:rPr lang="en-US" b="1" dirty="0">
              <a:solidFill>
                <a:srgbClr val="00B050"/>
              </a:solidFill>
            </a:rPr>
            <a:t>T</a:t>
          </a:r>
          <a:r>
            <a:rPr lang="en-US" dirty="0"/>
            <a:t>exas</a:t>
          </a:r>
        </a:p>
      </dgm:t>
    </dgm:pt>
    <dgm:pt modelId="{B85F32E3-E271-439B-922D-57BEF6491F56}" type="parTrans" cxnId="{27B2B852-A6AD-4003-B5D7-BA93315CC2D6}">
      <dgm:prSet/>
      <dgm:spPr/>
      <dgm:t>
        <a:bodyPr/>
        <a:lstStyle/>
        <a:p>
          <a:endParaRPr lang="en-US"/>
        </a:p>
      </dgm:t>
    </dgm:pt>
    <dgm:pt modelId="{A86745BF-641D-40F5-8193-F3875FBAF187}" type="sibTrans" cxnId="{27B2B852-A6AD-4003-B5D7-BA93315CC2D6}">
      <dgm:prSet/>
      <dgm:spPr/>
      <dgm:t>
        <a:bodyPr/>
        <a:lstStyle/>
        <a:p>
          <a:endParaRPr lang="en-US"/>
        </a:p>
      </dgm:t>
    </dgm:pt>
    <dgm:pt modelId="{E172A09C-61AD-4FF7-9E4B-A83862C3418E}" type="pres">
      <dgm:prSet presAssocID="{6F92E30D-D602-4C1B-934E-FFC54ABE6BE7}" presName="root" presStyleCnt="0">
        <dgm:presLayoutVars>
          <dgm:dir/>
          <dgm:resizeHandles val="exact"/>
        </dgm:presLayoutVars>
      </dgm:prSet>
      <dgm:spPr/>
    </dgm:pt>
    <dgm:pt modelId="{B7B99A29-7F34-4015-9E29-2B81DE0CE76B}" type="pres">
      <dgm:prSet presAssocID="{2E38CA49-5033-4803-9A54-BCD1A3F4C15D}" presName="compNode" presStyleCnt="0"/>
      <dgm:spPr/>
    </dgm:pt>
    <dgm:pt modelId="{84BDDA86-8A02-4840-AABB-B11931316017}" type="pres">
      <dgm:prSet presAssocID="{2E38CA49-5033-4803-9A54-BCD1A3F4C15D}" presName="bgRect" presStyleLbl="bgShp" presStyleIdx="0" presStyleCnt="5"/>
      <dgm:spPr/>
    </dgm:pt>
    <dgm:pt modelId="{F19E63B9-8EAF-4D26-8DED-86990C9575F5}" type="pres">
      <dgm:prSet presAssocID="{2E38CA49-5033-4803-9A54-BCD1A3F4C15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9F43F58C-FDD3-4703-8473-73B7574D5980}" type="pres">
      <dgm:prSet presAssocID="{2E38CA49-5033-4803-9A54-BCD1A3F4C15D}" presName="spaceRect" presStyleCnt="0"/>
      <dgm:spPr/>
    </dgm:pt>
    <dgm:pt modelId="{C10854F4-D6C7-453F-BB85-96A60C2EC3F9}" type="pres">
      <dgm:prSet presAssocID="{2E38CA49-5033-4803-9A54-BCD1A3F4C15D}" presName="parTx" presStyleLbl="revTx" presStyleIdx="0" presStyleCnt="5">
        <dgm:presLayoutVars>
          <dgm:chMax val="0"/>
          <dgm:chPref val="0"/>
        </dgm:presLayoutVars>
      </dgm:prSet>
      <dgm:spPr/>
    </dgm:pt>
    <dgm:pt modelId="{62AB482D-B962-4AA2-85F7-2057E5FC8B2C}" type="pres">
      <dgm:prSet presAssocID="{637399D3-0BDE-4A31-8C40-AB94AFC90C6E}" presName="sibTrans" presStyleCnt="0"/>
      <dgm:spPr/>
    </dgm:pt>
    <dgm:pt modelId="{CDC31617-859D-4918-AAB1-12AD74A2B7D5}" type="pres">
      <dgm:prSet presAssocID="{07D7643D-5188-459D-A9E3-5E79108ACEA4}" presName="compNode" presStyleCnt="0"/>
      <dgm:spPr/>
    </dgm:pt>
    <dgm:pt modelId="{4FABB358-5D00-4AC9-AA97-9D8F3578A3CB}" type="pres">
      <dgm:prSet presAssocID="{07D7643D-5188-459D-A9E3-5E79108ACEA4}" presName="bgRect" presStyleLbl="bgShp" presStyleIdx="1" presStyleCnt="5"/>
      <dgm:spPr/>
    </dgm:pt>
    <dgm:pt modelId="{6AF3B30E-EBAE-4F54-8EFD-611A7E981945}" type="pres">
      <dgm:prSet presAssocID="{07D7643D-5188-459D-A9E3-5E79108ACEA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D0670321-0676-4CA9-B030-94434C858687}" type="pres">
      <dgm:prSet presAssocID="{07D7643D-5188-459D-A9E3-5E79108ACEA4}" presName="spaceRect" presStyleCnt="0"/>
      <dgm:spPr/>
    </dgm:pt>
    <dgm:pt modelId="{6472CFDC-0EF8-4D01-9B76-267C734C1ACB}" type="pres">
      <dgm:prSet presAssocID="{07D7643D-5188-459D-A9E3-5E79108ACEA4}" presName="parTx" presStyleLbl="revTx" presStyleIdx="1" presStyleCnt="5">
        <dgm:presLayoutVars>
          <dgm:chMax val="0"/>
          <dgm:chPref val="0"/>
        </dgm:presLayoutVars>
      </dgm:prSet>
      <dgm:spPr/>
    </dgm:pt>
    <dgm:pt modelId="{AFEE2C42-A5E3-46E5-A696-2C689B03AB06}" type="pres">
      <dgm:prSet presAssocID="{9CE7806C-197F-4692-A227-4A98071B993D}" presName="sibTrans" presStyleCnt="0"/>
      <dgm:spPr/>
    </dgm:pt>
    <dgm:pt modelId="{BFA5748B-7BC3-4E60-A51E-666AAA73A3F1}" type="pres">
      <dgm:prSet presAssocID="{51C984FB-0E74-4478-B041-468ACA0D794E}" presName="compNode" presStyleCnt="0"/>
      <dgm:spPr/>
    </dgm:pt>
    <dgm:pt modelId="{6C23882D-58A3-44F0-8142-085B6A84BC27}" type="pres">
      <dgm:prSet presAssocID="{51C984FB-0E74-4478-B041-468ACA0D794E}" presName="bgRect" presStyleLbl="bgShp" presStyleIdx="2" presStyleCnt="5"/>
      <dgm:spPr/>
    </dgm:pt>
    <dgm:pt modelId="{22E199E0-D8D0-47FC-80D2-D1EAEE7F039E}" type="pres">
      <dgm:prSet presAssocID="{51C984FB-0E74-4478-B041-468ACA0D794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miling Face with No Fill"/>
        </a:ext>
      </dgm:extLst>
    </dgm:pt>
    <dgm:pt modelId="{12A1F8EC-5144-4699-91DF-1DADE121B01D}" type="pres">
      <dgm:prSet presAssocID="{51C984FB-0E74-4478-B041-468ACA0D794E}" presName="spaceRect" presStyleCnt="0"/>
      <dgm:spPr/>
    </dgm:pt>
    <dgm:pt modelId="{65665871-7309-4363-8F2F-DA3C3B6F96E6}" type="pres">
      <dgm:prSet presAssocID="{51C984FB-0E74-4478-B041-468ACA0D794E}" presName="parTx" presStyleLbl="revTx" presStyleIdx="2" presStyleCnt="5">
        <dgm:presLayoutVars>
          <dgm:chMax val="0"/>
          <dgm:chPref val="0"/>
        </dgm:presLayoutVars>
      </dgm:prSet>
      <dgm:spPr/>
    </dgm:pt>
    <dgm:pt modelId="{D8D610F3-41E1-4FD6-81B8-1A12C8637463}" type="pres">
      <dgm:prSet presAssocID="{2BB8DA4B-C9AD-4072-A058-57F42C9E6947}" presName="sibTrans" presStyleCnt="0"/>
      <dgm:spPr/>
    </dgm:pt>
    <dgm:pt modelId="{2B700CA4-2F07-4412-AB80-4016E0BC292D}" type="pres">
      <dgm:prSet presAssocID="{E3A55FA4-EE34-4B75-893C-CCA01BF869D4}" presName="compNode" presStyleCnt="0"/>
      <dgm:spPr/>
    </dgm:pt>
    <dgm:pt modelId="{33182F2C-73CC-4B70-9A6D-53670C5965FD}" type="pres">
      <dgm:prSet presAssocID="{E3A55FA4-EE34-4B75-893C-CCA01BF869D4}" presName="bgRect" presStyleLbl="bgShp" presStyleIdx="3" presStyleCnt="5"/>
      <dgm:spPr/>
    </dgm:pt>
    <dgm:pt modelId="{53816A0B-3098-4596-B408-CD4E4C9BAD7D}" type="pres">
      <dgm:prSet presAssocID="{E3A55FA4-EE34-4B75-893C-CCA01BF869D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Network Diagram"/>
        </a:ext>
      </dgm:extLst>
    </dgm:pt>
    <dgm:pt modelId="{A037C98F-480F-4F20-B78C-3B78DDCC8CEC}" type="pres">
      <dgm:prSet presAssocID="{E3A55FA4-EE34-4B75-893C-CCA01BF869D4}" presName="spaceRect" presStyleCnt="0"/>
      <dgm:spPr/>
    </dgm:pt>
    <dgm:pt modelId="{EBCE1B62-D9D5-4EA6-B7BC-9519A21F5AB1}" type="pres">
      <dgm:prSet presAssocID="{E3A55FA4-EE34-4B75-893C-CCA01BF869D4}" presName="parTx" presStyleLbl="revTx" presStyleIdx="3" presStyleCnt="5">
        <dgm:presLayoutVars>
          <dgm:chMax val="0"/>
          <dgm:chPref val="0"/>
        </dgm:presLayoutVars>
      </dgm:prSet>
      <dgm:spPr/>
    </dgm:pt>
    <dgm:pt modelId="{F6C6E230-1A13-4870-9BF1-12B98EBBC94D}" type="pres">
      <dgm:prSet presAssocID="{050D5356-462B-441A-A711-FD00C9856294}" presName="sibTrans" presStyleCnt="0"/>
      <dgm:spPr/>
    </dgm:pt>
    <dgm:pt modelId="{78A7A76E-FD39-41B3-9289-1CC7F2A68BD0}" type="pres">
      <dgm:prSet presAssocID="{7A7FE25D-0845-4555-BE7E-755DAD39F8C0}" presName="compNode" presStyleCnt="0"/>
      <dgm:spPr/>
    </dgm:pt>
    <dgm:pt modelId="{51714649-BC9C-471B-AF64-3C7F54FA640E}" type="pres">
      <dgm:prSet presAssocID="{7A7FE25D-0845-4555-BE7E-755DAD39F8C0}" presName="bgRect" presStyleLbl="bgShp" presStyleIdx="4" presStyleCnt="5"/>
      <dgm:spPr/>
    </dgm:pt>
    <dgm:pt modelId="{4FDA8DC6-A38A-4626-B7BB-72BB860BD832}" type="pres">
      <dgm:prSet presAssocID="{7A7FE25D-0845-4555-BE7E-755DAD39F8C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er"/>
        </a:ext>
      </dgm:extLst>
    </dgm:pt>
    <dgm:pt modelId="{B37C9F85-6A73-48D6-98F6-32098A287062}" type="pres">
      <dgm:prSet presAssocID="{7A7FE25D-0845-4555-BE7E-755DAD39F8C0}" presName="spaceRect" presStyleCnt="0"/>
      <dgm:spPr/>
    </dgm:pt>
    <dgm:pt modelId="{34A2EF01-EA2B-4FB7-9CE7-1065777E852E}" type="pres">
      <dgm:prSet presAssocID="{7A7FE25D-0845-4555-BE7E-755DAD39F8C0}" presName="parTx" presStyleLbl="revTx" presStyleIdx="4" presStyleCnt="5">
        <dgm:presLayoutVars>
          <dgm:chMax val="0"/>
          <dgm:chPref val="0"/>
        </dgm:presLayoutVars>
      </dgm:prSet>
      <dgm:spPr/>
    </dgm:pt>
  </dgm:ptLst>
  <dgm:cxnLst>
    <dgm:cxn modelId="{8463E162-0C91-4D4D-8942-CBD5AD1E8B32}" srcId="{6F92E30D-D602-4C1B-934E-FFC54ABE6BE7}" destId="{2E38CA49-5033-4803-9A54-BCD1A3F4C15D}" srcOrd="0" destOrd="0" parTransId="{910ED31E-567F-4A80-B42D-9C571334C0EA}" sibTransId="{637399D3-0BDE-4A31-8C40-AB94AFC90C6E}"/>
    <dgm:cxn modelId="{27B2B852-A6AD-4003-B5D7-BA93315CC2D6}" srcId="{6F92E30D-D602-4C1B-934E-FFC54ABE6BE7}" destId="{7A7FE25D-0845-4555-BE7E-755DAD39F8C0}" srcOrd="4" destOrd="0" parTransId="{B85F32E3-E271-439B-922D-57BEF6491F56}" sibTransId="{A86745BF-641D-40F5-8193-F3875FBAF187}"/>
    <dgm:cxn modelId="{3F6B6C8E-8AEC-4D1B-9757-438D8D8E96A6}" srcId="{6F92E30D-D602-4C1B-934E-FFC54ABE6BE7}" destId="{07D7643D-5188-459D-A9E3-5E79108ACEA4}" srcOrd="1" destOrd="0" parTransId="{FC565975-8FAF-4148-ADD9-C8525D89E7FE}" sibTransId="{9CE7806C-197F-4692-A227-4A98071B993D}"/>
    <dgm:cxn modelId="{8D81ECA7-7544-4342-B8AF-DAF21920EC7B}" type="presOf" srcId="{2E38CA49-5033-4803-9A54-BCD1A3F4C15D}" destId="{C10854F4-D6C7-453F-BB85-96A60C2EC3F9}" srcOrd="0" destOrd="0" presId="urn:microsoft.com/office/officeart/2018/2/layout/IconVerticalSolidList"/>
    <dgm:cxn modelId="{3C3C77B4-4983-41C2-8441-0E660EA50C77}" srcId="{6F92E30D-D602-4C1B-934E-FFC54ABE6BE7}" destId="{51C984FB-0E74-4478-B041-468ACA0D794E}" srcOrd="2" destOrd="0" parTransId="{A6BC1743-7E62-4D9A-9B7A-468B99C6DE0E}" sibTransId="{2BB8DA4B-C9AD-4072-A058-57F42C9E6947}"/>
    <dgm:cxn modelId="{802AEAB4-5E2A-4D8A-8C82-90622D0DA3F5}" type="presOf" srcId="{51C984FB-0E74-4478-B041-468ACA0D794E}" destId="{65665871-7309-4363-8F2F-DA3C3B6F96E6}" srcOrd="0" destOrd="0" presId="urn:microsoft.com/office/officeart/2018/2/layout/IconVerticalSolidList"/>
    <dgm:cxn modelId="{5C458EC6-E031-4F9D-9DA0-0BD014CB5E7C}" type="presOf" srcId="{E3A55FA4-EE34-4B75-893C-CCA01BF869D4}" destId="{EBCE1B62-D9D5-4EA6-B7BC-9519A21F5AB1}" srcOrd="0" destOrd="0" presId="urn:microsoft.com/office/officeart/2018/2/layout/IconVerticalSolidList"/>
    <dgm:cxn modelId="{689D88D4-0F75-4B39-9722-EB379CA7684D}" type="presOf" srcId="{7A7FE25D-0845-4555-BE7E-755DAD39F8C0}" destId="{34A2EF01-EA2B-4FB7-9CE7-1065777E852E}" srcOrd="0" destOrd="0" presId="urn:microsoft.com/office/officeart/2018/2/layout/IconVerticalSolidList"/>
    <dgm:cxn modelId="{5D3EFAD7-F6AD-4100-BA37-E3E9BCA4C76C}" type="presOf" srcId="{6F92E30D-D602-4C1B-934E-FFC54ABE6BE7}" destId="{E172A09C-61AD-4FF7-9E4B-A83862C3418E}" srcOrd="0" destOrd="0" presId="urn:microsoft.com/office/officeart/2018/2/layout/IconVerticalSolidList"/>
    <dgm:cxn modelId="{D244DDE5-ADD7-42D6-94F2-00B306E8BD12}" srcId="{6F92E30D-D602-4C1B-934E-FFC54ABE6BE7}" destId="{E3A55FA4-EE34-4B75-893C-CCA01BF869D4}" srcOrd="3" destOrd="0" parTransId="{20B88308-F861-4E00-96D2-9AAB4A2CEFA7}" sibTransId="{050D5356-462B-441A-A711-FD00C9856294}"/>
    <dgm:cxn modelId="{6F47CCE9-5454-4CBA-BE3F-EA5D9FB47C3B}" type="presOf" srcId="{07D7643D-5188-459D-A9E3-5E79108ACEA4}" destId="{6472CFDC-0EF8-4D01-9B76-267C734C1ACB}" srcOrd="0" destOrd="0" presId="urn:microsoft.com/office/officeart/2018/2/layout/IconVerticalSolidList"/>
    <dgm:cxn modelId="{72B08AA1-E05B-4B5A-A6EF-1648D22CBA00}" type="presParOf" srcId="{E172A09C-61AD-4FF7-9E4B-A83862C3418E}" destId="{B7B99A29-7F34-4015-9E29-2B81DE0CE76B}" srcOrd="0" destOrd="0" presId="urn:microsoft.com/office/officeart/2018/2/layout/IconVerticalSolidList"/>
    <dgm:cxn modelId="{C91E9F70-9943-4FBC-9143-825866EDB9C7}" type="presParOf" srcId="{B7B99A29-7F34-4015-9E29-2B81DE0CE76B}" destId="{84BDDA86-8A02-4840-AABB-B11931316017}" srcOrd="0" destOrd="0" presId="urn:microsoft.com/office/officeart/2018/2/layout/IconVerticalSolidList"/>
    <dgm:cxn modelId="{712B6D78-EF44-4F2D-BC76-5AA84CA593E6}" type="presParOf" srcId="{B7B99A29-7F34-4015-9E29-2B81DE0CE76B}" destId="{F19E63B9-8EAF-4D26-8DED-86990C9575F5}" srcOrd="1" destOrd="0" presId="urn:microsoft.com/office/officeart/2018/2/layout/IconVerticalSolidList"/>
    <dgm:cxn modelId="{F0078D13-11C8-471A-B992-0F037C8C0A14}" type="presParOf" srcId="{B7B99A29-7F34-4015-9E29-2B81DE0CE76B}" destId="{9F43F58C-FDD3-4703-8473-73B7574D5980}" srcOrd="2" destOrd="0" presId="urn:microsoft.com/office/officeart/2018/2/layout/IconVerticalSolidList"/>
    <dgm:cxn modelId="{3E2A0B85-FC24-44D4-8C52-2C03C75195B1}" type="presParOf" srcId="{B7B99A29-7F34-4015-9E29-2B81DE0CE76B}" destId="{C10854F4-D6C7-453F-BB85-96A60C2EC3F9}" srcOrd="3" destOrd="0" presId="urn:microsoft.com/office/officeart/2018/2/layout/IconVerticalSolidList"/>
    <dgm:cxn modelId="{57E6BF93-529E-437A-8B6E-6016C865FDC8}" type="presParOf" srcId="{E172A09C-61AD-4FF7-9E4B-A83862C3418E}" destId="{62AB482D-B962-4AA2-85F7-2057E5FC8B2C}" srcOrd="1" destOrd="0" presId="urn:microsoft.com/office/officeart/2018/2/layout/IconVerticalSolidList"/>
    <dgm:cxn modelId="{4A8659DD-5A64-432E-BEA6-775287E824C8}" type="presParOf" srcId="{E172A09C-61AD-4FF7-9E4B-A83862C3418E}" destId="{CDC31617-859D-4918-AAB1-12AD74A2B7D5}" srcOrd="2" destOrd="0" presId="urn:microsoft.com/office/officeart/2018/2/layout/IconVerticalSolidList"/>
    <dgm:cxn modelId="{20F0E871-B2CE-4E20-B646-98EF9F21DB65}" type="presParOf" srcId="{CDC31617-859D-4918-AAB1-12AD74A2B7D5}" destId="{4FABB358-5D00-4AC9-AA97-9D8F3578A3CB}" srcOrd="0" destOrd="0" presId="urn:microsoft.com/office/officeart/2018/2/layout/IconVerticalSolidList"/>
    <dgm:cxn modelId="{B819F6E0-0043-439C-9199-1C45D3870D6A}" type="presParOf" srcId="{CDC31617-859D-4918-AAB1-12AD74A2B7D5}" destId="{6AF3B30E-EBAE-4F54-8EFD-611A7E981945}" srcOrd="1" destOrd="0" presId="urn:microsoft.com/office/officeart/2018/2/layout/IconVerticalSolidList"/>
    <dgm:cxn modelId="{B3029DD4-78C1-4BC5-BFF4-F3FDEA50E165}" type="presParOf" srcId="{CDC31617-859D-4918-AAB1-12AD74A2B7D5}" destId="{D0670321-0676-4CA9-B030-94434C858687}" srcOrd="2" destOrd="0" presId="urn:microsoft.com/office/officeart/2018/2/layout/IconVerticalSolidList"/>
    <dgm:cxn modelId="{D396FDB2-8D86-4D9E-9079-6DFAD8B8EC24}" type="presParOf" srcId="{CDC31617-859D-4918-AAB1-12AD74A2B7D5}" destId="{6472CFDC-0EF8-4D01-9B76-267C734C1ACB}" srcOrd="3" destOrd="0" presId="urn:microsoft.com/office/officeart/2018/2/layout/IconVerticalSolidList"/>
    <dgm:cxn modelId="{49E784C1-5EDF-43C9-A2B5-FB3BC8BB7F03}" type="presParOf" srcId="{E172A09C-61AD-4FF7-9E4B-A83862C3418E}" destId="{AFEE2C42-A5E3-46E5-A696-2C689B03AB06}" srcOrd="3" destOrd="0" presId="urn:microsoft.com/office/officeart/2018/2/layout/IconVerticalSolidList"/>
    <dgm:cxn modelId="{F044E481-960D-48C7-95CE-E77E9E37857A}" type="presParOf" srcId="{E172A09C-61AD-4FF7-9E4B-A83862C3418E}" destId="{BFA5748B-7BC3-4E60-A51E-666AAA73A3F1}" srcOrd="4" destOrd="0" presId="urn:microsoft.com/office/officeart/2018/2/layout/IconVerticalSolidList"/>
    <dgm:cxn modelId="{973D3B9F-1EE6-4712-8A68-3EEFBA3BB0C1}" type="presParOf" srcId="{BFA5748B-7BC3-4E60-A51E-666AAA73A3F1}" destId="{6C23882D-58A3-44F0-8142-085B6A84BC27}" srcOrd="0" destOrd="0" presId="urn:microsoft.com/office/officeart/2018/2/layout/IconVerticalSolidList"/>
    <dgm:cxn modelId="{C76E1AE1-EEC0-4B5E-B946-1007C5FF5019}" type="presParOf" srcId="{BFA5748B-7BC3-4E60-A51E-666AAA73A3F1}" destId="{22E199E0-D8D0-47FC-80D2-D1EAEE7F039E}" srcOrd="1" destOrd="0" presId="urn:microsoft.com/office/officeart/2018/2/layout/IconVerticalSolidList"/>
    <dgm:cxn modelId="{BD550B11-ECC4-4B68-A4B6-2B98CA8667A7}" type="presParOf" srcId="{BFA5748B-7BC3-4E60-A51E-666AAA73A3F1}" destId="{12A1F8EC-5144-4699-91DF-1DADE121B01D}" srcOrd="2" destOrd="0" presId="urn:microsoft.com/office/officeart/2018/2/layout/IconVerticalSolidList"/>
    <dgm:cxn modelId="{67414480-3B3C-4B05-AE53-8562B8FF083F}" type="presParOf" srcId="{BFA5748B-7BC3-4E60-A51E-666AAA73A3F1}" destId="{65665871-7309-4363-8F2F-DA3C3B6F96E6}" srcOrd="3" destOrd="0" presId="urn:microsoft.com/office/officeart/2018/2/layout/IconVerticalSolidList"/>
    <dgm:cxn modelId="{3FF4ECEE-4CEB-48A4-976A-B654BD2CB33A}" type="presParOf" srcId="{E172A09C-61AD-4FF7-9E4B-A83862C3418E}" destId="{D8D610F3-41E1-4FD6-81B8-1A12C8637463}" srcOrd="5" destOrd="0" presId="urn:microsoft.com/office/officeart/2018/2/layout/IconVerticalSolidList"/>
    <dgm:cxn modelId="{E9B6D554-1AAF-48BE-BE93-69D5431343C5}" type="presParOf" srcId="{E172A09C-61AD-4FF7-9E4B-A83862C3418E}" destId="{2B700CA4-2F07-4412-AB80-4016E0BC292D}" srcOrd="6" destOrd="0" presId="urn:microsoft.com/office/officeart/2018/2/layout/IconVerticalSolidList"/>
    <dgm:cxn modelId="{16882B7E-8429-4E60-A8C3-4D782CEBD65D}" type="presParOf" srcId="{2B700CA4-2F07-4412-AB80-4016E0BC292D}" destId="{33182F2C-73CC-4B70-9A6D-53670C5965FD}" srcOrd="0" destOrd="0" presId="urn:microsoft.com/office/officeart/2018/2/layout/IconVerticalSolidList"/>
    <dgm:cxn modelId="{14DAE087-D6F7-44BE-BC52-29F4427BD37A}" type="presParOf" srcId="{2B700CA4-2F07-4412-AB80-4016E0BC292D}" destId="{53816A0B-3098-4596-B408-CD4E4C9BAD7D}" srcOrd="1" destOrd="0" presId="urn:microsoft.com/office/officeart/2018/2/layout/IconVerticalSolidList"/>
    <dgm:cxn modelId="{B3601857-CAC4-4AB5-A949-3BDDEA8B80E7}" type="presParOf" srcId="{2B700CA4-2F07-4412-AB80-4016E0BC292D}" destId="{A037C98F-480F-4F20-B78C-3B78DDCC8CEC}" srcOrd="2" destOrd="0" presId="urn:microsoft.com/office/officeart/2018/2/layout/IconVerticalSolidList"/>
    <dgm:cxn modelId="{ACEC69CC-020C-4A33-944C-086BF7B93758}" type="presParOf" srcId="{2B700CA4-2F07-4412-AB80-4016E0BC292D}" destId="{EBCE1B62-D9D5-4EA6-B7BC-9519A21F5AB1}" srcOrd="3" destOrd="0" presId="urn:microsoft.com/office/officeart/2018/2/layout/IconVerticalSolidList"/>
    <dgm:cxn modelId="{7512C0C4-76AC-408B-A4B1-71582C96B3F7}" type="presParOf" srcId="{E172A09C-61AD-4FF7-9E4B-A83862C3418E}" destId="{F6C6E230-1A13-4870-9BF1-12B98EBBC94D}" srcOrd="7" destOrd="0" presId="urn:microsoft.com/office/officeart/2018/2/layout/IconVerticalSolidList"/>
    <dgm:cxn modelId="{F73D2688-49F6-425C-98AD-2737CB44F8CE}" type="presParOf" srcId="{E172A09C-61AD-4FF7-9E4B-A83862C3418E}" destId="{78A7A76E-FD39-41B3-9289-1CC7F2A68BD0}" srcOrd="8" destOrd="0" presId="urn:microsoft.com/office/officeart/2018/2/layout/IconVerticalSolidList"/>
    <dgm:cxn modelId="{F5389AD7-8324-4878-9530-CE0FF416FA43}" type="presParOf" srcId="{78A7A76E-FD39-41B3-9289-1CC7F2A68BD0}" destId="{51714649-BC9C-471B-AF64-3C7F54FA640E}" srcOrd="0" destOrd="0" presId="urn:microsoft.com/office/officeart/2018/2/layout/IconVerticalSolidList"/>
    <dgm:cxn modelId="{698976C3-2B2B-4611-89CB-D72C4C3091DA}" type="presParOf" srcId="{78A7A76E-FD39-41B3-9289-1CC7F2A68BD0}" destId="{4FDA8DC6-A38A-4626-B7BB-72BB860BD832}" srcOrd="1" destOrd="0" presId="urn:microsoft.com/office/officeart/2018/2/layout/IconVerticalSolidList"/>
    <dgm:cxn modelId="{F5B20C12-6CEB-469E-8C1A-FEF9460D277F}" type="presParOf" srcId="{78A7A76E-FD39-41B3-9289-1CC7F2A68BD0}" destId="{B37C9F85-6A73-48D6-98F6-32098A287062}" srcOrd="2" destOrd="0" presId="urn:microsoft.com/office/officeart/2018/2/layout/IconVerticalSolidList"/>
    <dgm:cxn modelId="{FAFC82D0-A216-46C7-A573-EF11EE8E0A15}" type="presParOf" srcId="{78A7A76E-FD39-41B3-9289-1CC7F2A68BD0}" destId="{34A2EF01-EA2B-4FB7-9CE7-1065777E852E}"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A7D7A9-5E30-4003-ABAE-AF16F4F06689}" type="doc">
      <dgm:prSet loTypeId="urn:microsoft.com/office/officeart/2018/2/layout/IconVerticalSolidList" loCatId="icon" qsTypeId="urn:microsoft.com/office/officeart/2005/8/quickstyle/simple4" qsCatId="simple" csTypeId="urn:microsoft.com/office/officeart/2005/8/colors/accent1_2" csCatId="accent1" phldr="1"/>
      <dgm:spPr/>
      <dgm:t>
        <a:bodyPr/>
        <a:lstStyle/>
        <a:p>
          <a:endParaRPr lang="en-US"/>
        </a:p>
      </dgm:t>
    </dgm:pt>
    <dgm:pt modelId="{89465A5A-69ED-40FE-9C8E-2752E1B8AAC7}">
      <dgm:prSet/>
      <dgm:spPr/>
      <dgm:t>
        <a:bodyPr/>
        <a:lstStyle/>
        <a:p>
          <a:pPr>
            <a:lnSpc>
              <a:spcPct val="100000"/>
            </a:lnSpc>
          </a:pPr>
          <a:r>
            <a:rPr lang="en-US" dirty="0"/>
            <a:t>21 Base Indicators</a:t>
          </a:r>
        </a:p>
      </dgm:t>
    </dgm:pt>
    <dgm:pt modelId="{DDE471EB-6D69-49EB-B699-F3504FDD35D6}" type="parTrans" cxnId="{A9B4A5E4-7F6C-4F50-89F9-8EDEC2B2384A}">
      <dgm:prSet/>
      <dgm:spPr/>
      <dgm:t>
        <a:bodyPr/>
        <a:lstStyle/>
        <a:p>
          <a:endParaRPr lang="en-US"/>
        </a:p>
      </dgm:t>
    </dgm:pt>
    <dgm:pt modelId="{48A65B7E-23B2-4A36-B9A4-CC386DC33D39}" type="sibTrans" cxnId="{A9B4A5E4-7F6C-4F50-89F9-8EDEC2B2384A}">
      <dgm:prSet/>
      <dgm:spPr/>
      <dgm:t>
        <a:bodyPr/>
        <a:lstStyle/>
        <a:p>
          <a:endParaRPr lang="en-US"/>
        </a:p>
      </dgm:t>
    </dgm:pt>
    <dgm:pt modelId="{F847D75E-0C07-4DAB-8E72-7299D438055D}">
      <dgm:prSet/>
      <dgm:spPr/>
      <dgm:t>
        <a:bodyPr/>
        <a:lstStyle/>
        <a:p>
          <a:pPr>
            <a:lnSpc>
              <a:spcPct val="100000"/>
            </a:lnSpc>
          </a:pPr>
          <a:r>
            <a:rPr lang="en-US" dirty="0"/>
            <a:t>Related to financial, student and staff data</a:t>
          </a:r>
        </a:p>
      </dgm:t>
    </dgm:pt>
    <dgm:pt modelId="{116703EF-79AB-426C-9114-A26EF324671E}" type="parTrans" cxnId="{D5BCA51A-DC6A-4444-98CA-B0FED3F346D0}">
      <dgm:prSet/>
      <dgm:spPr/>
      <dgm:t>
        <a:bodyPr/>
        <a:lstStyle/>
        <a:p>
          <a:endParaRPr lang="en-US"/>
        </a:p>
      </dgm:t>
    </dgm:pt>
    <dgm:pt modelId="{79D7143E-592B-4DDB-AA71-03924EF3C8C7}" type="sibTrans" cxnId="{D5BCA51A-DC6A-4444-98CA-B0FED3F346D0}">
      <dgm:prSet/>
      <dgm:spPr/>
      <dgm:t>
        <a:bodyPr/>
        <a:lstStyle/>
        <a:p>
          <a:endParaRPr lang="en-US"/>
        </a:p>
      </dgm:t>
    </dgm:pt>
    <dgm:pt modelId="{9D82ED26-8924-43C8-B222-3D31E2DD3B27}">
      <dgm:prSet/>
      <dgm:spPr/>
      <dgm:t>
        <a:bodyPr/>
        <a:lstStyle/>
        <a:p>
          <a:pPr>
            <a:lnSpc>
              <a:spcPct val="100000"/>
            </a:lnSpc>
          </a:pPr>
          <a:r>
            <a:rPr lang="en-US" dirty="0"/>
            <a:t>Score of 90-100 earns a Superior Rating</a:t>
          </a:r>
        </a:p>
      </dgm:t>
    </dgm:pt>
    <dgm:pt modelId="{0C62E7DF-9DC8-4A37-8141-26DFD737F4D7}" type="parTrans" cxnId="{C83DA8EB-1F65-4485-BA73-A15DF9011C4D}">
      <dgm:prSet/>
      <dgm:spPr/>
      <dgm:t>
        <a:bodyPr/>
        <a:lstStyle/>
        <a:p>
          <a:endParaRPr lang="en-US"/>
        </a:p>
      </dgm:t>
    </dgm:pt>
    <dgm:pt modelId="{C2507336-B5BC-4231-8EC1-68CD2AA59BF2}" type="sibTrans" cxnId="{C83DA8EB-1F65-4485-BA73-A15DF9011C4D}">
      <dgm:prSet/>
      <dgm:spPr/>
      <dgm:t>
        <a:bodyPr/>
        <a:lstStyle/>
        <a:p>
          <a:endParaRPr lang="en-US"/>
        </a:p>
      </dgm:t>
    </dgm:pt>
    <dgm:pt modelId="{F88F5674-C17D-4415-BBF1-3C354A1225F0}">
      <dgm:prSet/>
      <dgm:spPr/>
      <dgm:t>
        <a:bodyPr/>
        <a:lstStyle/>
        <a:p>
          <a:pPr rtl="0">
            <a:lnSpc>
              <a:spcPct val="100000"/>
            </a:lnSpc>
          </a:pPr>
          <a:r>
            <a:rPr lang="en-US" dirty="0"/>
            <a:t>Legacy Prep received a score of </a:t>
          </a:r>
          <a:r>
            <a:rPr lang="en-US" dirty="0">
              <a:solidFill>
                <a:schemeClr val="accent4">
                  <a:lumMod val="75000"/>
                </a:schemeClr>
              </a:solidFill>
            </a:rPr>
            <a:t>66</a:t>
          </a:r>
          <a:r>
            <a:rPr lang="en-US" dirty="0">
              <a:solidFill>
                <a:schemeClr val="accent1"/>
              </a:solidFill>
              <a:latin typeface="Trebuchet MS" panose="020B0603020202020204"/>
            </a:rPr>
            <a:t> – Substandard Achievement</a:t>
          </a:r>
          <a:endParaRPr lang="en-US" dirty="0">
            <a:solidFill>
              <a:schemeClr val="accent1"/>
            </a:solidFill>
          </a:endParaRPr>
        </a:p>
      </dgm:t>
    </dgm:pt>
    <dgm:pt modelId="{7A78432B-BB6C-4185-8B8A-1444D37C90D3}" type="parTrans" cxnId="{3B99BE9D-4CE9-4615-B3FC-B2AAC8C3685F}">
      <dgm:prSet/>
      <dgm:spPr/>
      <dgm:t>
        <a:bodyPr/>
        <a:lstStyle/>
        <a:p>
          <a:endParaRPr lang="en-US"/>
        </a:p>
      </dgm:t>
    </dgm:pt>
    <dgm:pt modelId="{41F18FBE-F49C-47D9-8021-B4ADCCC1623F}" type="sibTrans" cxnId="{3B99BE9D-4CE9-4615-B3FC-B2AAC8C3685F}">
      <dgm:prSet/>
      <dgm:spPr/>
      <dgm:t>
        <a:bodyPr/>
        <a:lstStyle/>
        <a:p>
          <a:endParaRPr lang="en-US"/>
        </a:p>
      </dgm:t>
    </dgm:pt>
    <dgm:pt modelId="{48C75D1F-F784-4B0E-AC8C-0EE97663F9BD}">
      <dgm:prSet/>
      <dgm:spPr/>
      <dgm:t>
        <a:bodyPr/>
        <a:lstStyle/>
        <a:p>
          <a:pPr rtl="0">
            <a:lnSpc>
              <a:spcPct val="100000"/>
            </a:lnSpc>
          </a:pPr>
          <a:r>
            <a:rPr lang="en-US" dirty="0"/>
            <a:t>Legacy Prep passed all 5 critical indicators.</a:t>
          </a:r>
        </a:p>
      </dgm:t>
    </dgm:pt>
    <dgm:pt modelId="{1FDBD40F-C314-4197-B7EA-9D0B8FC6A24A}" type="parTrans" cxnId="{552CF039-1AC5-4713-95B0-70F8A76EC65C}">
      <dgm:prSet/>
      <dgm:spPr/>
      <dgm:t>
        <a:bodyPr/>
        <a:lstStyle/>
        <a:p>
          <a:endParaRPr lang="en-US"/>
        </a:p>
      </dgm:t>
    </dgm:pt>
    <dgm:pt modelId="{EC22AD76-1C6B-463A-A96A-7A422EF1ABF0}" type="sibTrans" cxnId="{552CF039-1AC5-4713-95B0-70F8A76EC65C}">
      <dgm:prSet/>
      <dgm:spPr/>
      <dgm:t>
        <a:bodyPr/>
        <a:lstStyle/>
        <a:p>
          <a:endParaRPr lang="en-US"/>
        </a:p>
      </dgm:t>
    </dgm:pt>
    <dgm:pt modelId="{A6096B61-0446-4571-A931-C72FF41C26C0}" type="pres">
      <dgm:prSet presAssocID="{EDA7D7A9-5E30-4003-ABAE-AF16F4F06689}" presName="root" presStyleCnt="0">
        <dgm:presLayoutVars>
          <dgm:dir/>
          <dgm:resizeHandles val="exact"/>
        </dgm:presLayoutVars>
      </dgm:prSet>
      <dgm:spPr/>
    </dgm:pt>
    <dgm:pt modelId="{171BC4ED-F832-43D1-AA84-756F9C9AFCA0}" type="pres">
      <dgm:prSet presAssocID="{89465A5A-69ED-40FE-9C8E-2752E1B8AAC7}" presName="compNode" presStyleCnt="0"/>
      <dgm:spPr/>
    </dgm:pt>
    <dgm:pt modelId="{904B8470-9002-448B-B0EA-9497DB6E8F52}" type="pres">
      <dgm:prSet presAssocID="{89465A5A-69ED-40FE-9C8E-2752E1B8AAC7}" presName="bgRect" presStyleLbl="bgShp" presStyleIdx="0" presStyleCnt="3"/>
      <dgm:spPr/>
    </dgm:pt>
    <dgm:pt modelId="{935BE58B-864D-4C5E-AE64-98FF894F78D9}" type="pres">
      <dgm:prSet presAssocID="{89465A5A-69ED-40FE-9C8E-2752E1B8AAC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265291E7-CAF7-448D-8DF9-5C0BD76C7216}" type="pres">
      <dgm:prSet presAssocID="{89465A5A-69ED-40FE-9C8E-2752E1B8AAC7}" presName="spaceRect" presStyleCnt="0"/>
      <dgm:spPr/>
    </dgm:pt>
    <dgm:pt modelId="{8951AB4E-42BF-4E97-9622-EFAF2E1194A0}" type="pres">
      <dgm:prSet presAssocID="{89465A5A-69ED-40FE-9C8E-2752E1B8AAC7}" presName="parTx" presStyleLbl="revTx" presStyleIdx="0" presStyleCnt="4">
        <dgm:presLayoutVars>
          <dgm:chMax val="0"/>
          <dgm:chPref val="0"/>
        </dgm:presLayoutVars>
      </dgm:prSet>
      <dgm:spPr/>
    </dgm:pt>
    <dgm:pt modelId="{E8F3A965-5C3B-490F-BD8B-2EDD6F386ABC}" type="pres">
      <dgm:prSet presAssocID="{89465A5A-69ED-40FE-9C8E-2752E1B8AAC7}" presName="desTx" presStyleLbl="revTx" presStyleIdx="1" presStyleCnt="4">
        <dgm:presLayoutVars/>
      </dgm:prSet>
      <dgm:spPr/>
    </dgm:pt>
    <dgm:pt modelId="{D6AFE047-B809-4F10-974D-1CBB9201427B}" type="pres">
      <dgm:prSet presAssocID="{48A65B7E-23B2-4A36-B9A4-CC386DC33D39}" presName="sibTrans" presStyleCnt="0"/>
      <dgm:spPr/>
    </dgm:pt>
    <dgm:pt modelId="{500C9565-0D31-46AD-8132-78129BBB4F3F}" type="pres">
      <dgm:prSet presAssocID="{F88F5674-C17D-4415-BBF1-3C354A1225F0}" presName="compNode" presStyleCnt="0"/>
      <dgm:spPr/>
    </dgm:pt>
    <dgm:pt modelId="{9AD56307-1B74-4F56-B333-1681DA080FA7}" type="pres">
      <dgm:prSet presAssocID="{F88F5674-C17D-4415-BBF1-3C354A1225F0}" presName="bgRect" presStyleLbl="bgShp" presStyleIdx="1" presStyleCnt="3"/>
      <dgm:spPr/>
    </dgm:pt>
    <dgm:pt modelId="{A488CD25-911D-4641-B32F-F0388EFDE1F4}" type="pres">
      <dgm:prSet presAssocID="{F88F5674-C17D-4415-BBF1-3C354A1225F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3BB51574-BBCB-42F9-A9A1-C47A3DABEA62}" type="pres">
      <dgm:prSet presAssocID="{F88F5674-C17D-4415-BBF1-3C354A1225F0}" presName="spaceRect" presStyleCnt="0"/>
      <dgm:spPr/>
    </dgm:pt>
    <dgm:pt modelId="{3D035D2E-D777-4871-AE25-4C542A8F8DF7}" type="pres">
      <dgm:prSet presAssocID="{F88F5674-C17D-4415-BBF1-3C354A1225F0}" presName="parTx" presStyleLbl="revTx" presStyleIdx="2" presStyleCnt="4">
        <dgm:presLayoutVars>
          <dgm:chMax val="0"/>
          <dgm:chPref val="0"/>
        </dgm:presLayoutVars>
      </dgm:prSet>
      <dgm:spPr/>
    </dgm:pt>
    <dgm:pt modelId="{854E3983-82CD-46A8-AB51-94AEC92A54D1}" type="pres">
      <dgm:prSet presAssocID="{41F18FBE-F49C-47D9-8021-B4ADCCC1623F}" presName="sibTrans" presStyleCnt="0"/>
      <dgm:spPr/>
    </dgm:pt>
    <dgm:pt modelId="{EC15CFB6-2F85-4D69-8134-2FF516E1C64D}" type="pres">
      <dgm:prSet presAssocID="{48C75D1F-F784-4B0E-AC8C-0EE97663F9BD}" presName="compNode" presStyleCnt="0"/>
      <dgm:spPr/>
    </dgm:pt>
    <dgm:pt modelId="{6E58E658-7976-4A26-B348-CD38B8ED41EA}" type="pres">
      <dgm:prSet presAssocID="{48C75D1F-F784-4B0E-AC8C-0EE97663F9BD}" presName="bgRect" presStyleLbl="bgShp" presStyleIdx="2" presStyleCnt="3"/>
      <dgm:spPr/>
    </dgm:pt>
    <dgm:pt modelId="{A110819C-7B6B-4E4A-9CDB-38D0303E78E4}" type="pres">
      <dgm:prSet presAssocID="{48C75D1F-F784-4B0E-AC8C-0EE97663F9B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Ribbon"/>
        </a:ext>
      </dgm:extLst>
    </dgm:pt>
    <dgm:pt modelId="{DA1021F9-8356-4E42-84B4-10F2984395F8}" type="pres">
      <dgm:prSet presAssocID="{48C75D1F-F784-4B0E-AC8C-0EE97663F9BD}" presName="spaceRect" presStyleCnt="0"/>
      <dgm:spPr/>
    </dgm:pt>
    <dgm:pt modelId="{6472859B-E0D2-466A-9ECD-390594082BC5}" type="pres">
      <dgm:prSet presAssocID="{48C75D1F-F784-4B0E-AC8C-0EE97663F9BD}" presName="parTx" presStyleLbl="revTx" presStyleIdx="3" presStyleCnt="4">
        <dgm:presLayoutVars>
          <dgm:chMax val="0"/>
          <dgm:chPref val="0"/>
        </dgm:presLayoutVars>
      </dgm:prSet>
      <dgm:spPr/>
    </dgm:pt>
  </dgm:ptLst>
  <dgm:cxnLst>
    <dgm:cxn modelId="{D5BCA51A-DC6A-4444-98CA-B0FED3F346D0}" srcId="{89465A5A-69ED-40FE-9C8E-2752E1B8AAC7}" destId="{F847D75E-0C07-4DAB-8E72-7299D438055D}" srcOrd="0" destOrd="0" parTransId="{116703EF-79AB-426C-9114-A26EF324671E}" sibTransId="{79D7143E-592B-4DDB-AA71-03924EF3C8C7}"/>
    <dgm:cxn modelId="{ACCB781D-2457-48C2-BACA-A661BECDC647}" type="presOf" srcId="{EDA7D7A9-5E30-4003-ABAE-AF16F4F06689}" destId="{A6096B61-0446-4571-A931-C72FF41C26C0}" srcOrd="0" destOrd="0" presId="urn:microsoft.com/office/officeart/2018/2/layout/IconVerticalSolidList"/>
    <dgm:cxn modelId="{552CF039-1AC5-4713-95B0-70F8A76EC65C}" srcId="{EDA7D7A9-5E30-4003-ABAE-AF16F4F06689}" destId="{48C75D1F-F784-4B0E-AC8C-0EE97663F9BD}" srcOrd="2" destOrd="0" parTransId="{1FDBD40F-C314-4197-B7EA-9D0B8FC6A24A}" sibTransId="{EC22AD76-1C6B-463A-A96A-7A422EF1ABF0}"/>
    <dgm:cxn modelId="{3CB16B66-7E9A-4BCB-A7AA-FB6E70F27BF3}" type="presOf" srcId="{F88F5674-C17D-4415-BBF1-3C354A1225F0}" destId="{3D035D2E-D777-4871-AE25-4C542A8F8DF7}" srcOrd="0" destOrd="0" presId="urn:microsoft.com/office/officeart/2018/2/layout/IconVerticalSolidList"/>
    <dgm:cxn modelId="{3B99BE9D-4CE9-4615-B3FC-B2AAC8C3685F}" srcId="{EDA7D7A9-5E30-4003-ABAE-AF16F4F06689}" destId="{F88F5674-C17D-4415-BBF1-3C354A1225F0}" srcOrd="1" destOrd="0" parTransId="{7A78432B-BB6C-4185-8B8A-1444D37C90D3}" sibTransId="{41F18FBE-F49C-47D9-8021-B4ADCCC1623F}"/>
    <dgm:cxn modelId="{1317A0B1-AD70-459C-8C63-ECE517DB50E2}" type="presOf" srcId="{48C75D1F-F784-4B0E-AC8C-0EE97663F9BD}" destId="{6472859B-E0D2-466A-9ECD-390594082BC5}" srcOrd="0" destOrd="0" presId="urn:microsoft.com/office/officeart/2018/2/layout/IconVerticalSolidList"/>
    <dgm:cxn modelId="{5065BEC1-957C-4394-BF62-0CC0A81D1235}" type="presOf" srcId="{89465A5A-69ED-40FE-9C8E-2752E1B8AAC7}" destId="{8951AB4E-42BF-4E97-9622-EFAF2E1194A0}" srcOrd="0" destOrd="0" presId="urn:microsoft.com/office/officeart/2018/2/layout/IconVerticalSolidList"/>
    <dgm:cxn modelId="{FD6758C8-1E12-46C2-811B-A77BCD779FFB}" type="presOf" srcId="{F847D75E-0C07-4DAB-8E72-7299D438055D}" destId="{E8F3A965-5C3B-490F-BD8B-2EDD6F386ABC}" srcOrd="0" destOrd="0" presId="urn:microsoft.com/office/officeart/2018/2/layout/IconVerticalSolidList"/>
    <dgm:cxn modelId="{A9B4A5E4-7F6C-4F50-89F9-8EDEC2B2384A}" srcId="{EDA7D7A9-5E30-4003-ABAE-AF16F4F06689}" destId="{89465A5A-69ED-40FE-9C8E-2752E1B8AAC7}" srcOrd="0" destOrd="0" parTransId="{DDE471EB-6D69-49EB-B699-F3504FDD35D6}" sibTransId="{48A65B7E-23B2-4A36-B9A4-CC386DC33D39}"/>
    <dgm:cxn modelId="{3BEB20E5-D83A-4DE6-A9A9-EE7C917B7C07}" type="presOf" srcId="{9D82ED26-8924-43C8-B222-3D31E2DD3B27}" destId="{E8F3A965-5C3B-490F-BD8B-2EDD6F386ABC}" srcOrd="0" destOrd="1" presId="urn:microsoft.com/office/officeart/2018/2/layout/IconVerticalSolidList"/>
    <dgm:cxn modelId="{C83DA8EB-1F65-4485-BA73-A15DF9011C4D}" srcId="{89465A5A-69ED-40FE-9C8E-2752E1B8AAC7}" destId="{9D82ED26-8924-43C8-B222-3D31E2DD3B27}" srcOrd="1" destOrd="0" parTransId="{0C62E7DF-9DC8-4A37-8141-26DFD737F4D7}" sibTransId="{C2507336-B5BC-4231-8EC1-68CD2AA59BF2}"/>
    <dgm:cxn modelId="{8AA57DF9-797D-4A67-B25B-9426FABBFC27}" type="presParOf" srcId="{A6096B61-0446-4571-A931-C72FF41C26C0}" destId="{171BC4ED-F832-43D1-AA84-756F9C9AFCA0}" srcOrd="0" destOrd="0" presId="urn:microsoft.com/office/officeart/2018/2/layout/IconVerticalSolidList"/>
    <dgm:cxn modelId="{FFCAA725-FB5D-4CF5-A428-875CDB1D0B5B}" type="presParOf" srcId="{171BC4ED-F832-43D1-AA84-756F9C9AFCA0}" destId="{904B8470-9002-448B-B0EA-9497DB6E8F52}" srcOrd="0" destOrd="0" presId="urn:microsoft.com/office/officeart/2018/2/layout/IconVerticalSolidList"/>
    <dgm:cxn modelId="{6CDC75E7-38F5-4A6A-8102-24CAB1EAF8E7}" type="presParOf" srcId="{171BC4ED-F832-43D1-AA84-756F9C9AFCA0}" destId="{935BE58B-864D-4C5E-AE64-98FF894F78D9}" srcOrd="1" destOrd="0" presId="urn:microsoft.com/office/officeart/2018/2/layout/IconVerticalSolidList"/>
    <dgm:cxn modelId="{30B4B063-C7F3-4E04-B4D5-E4DD1AFD0A58}" type="presParOf" srcId="{171BC4ED-F832-43D1-AA84-756F9C9AFCA0}" destId="{265291E7-CAF7-448D-8DF9-5C0BD76C7216}" srcOrd="2" destOrd="0" presId="urn:microsoft.com/office/officeart/2018/2/layout/IconVerticalSolidList"/>
    <dgm:cxn modelId="{59476901-A5E0-46CE-A0C8-61FFA26C2F7D}" type="presParOf" srcId="{171BC4ED-F832-43D1-AA84-756F9C9AFCA0}" destId="{8951AB4E-42BF-4E97-9622-EFAF2E1194A0}" srcOrd="3" destOrd="0" presId="urn:microsoft.com/office/officeart/2018/2/layout/IconVerticalSolidList"/>
    <dgm:cxn modelId="{3D30547D-0065-4ADB-8160-BEC91B2372B6}" type="presParOf" srcId="{171BC4ED-F832-43D1-AA84-756F9C9AFCA0}" destId="{E8F3A965-5C3B-490F-BD8B-2EDD6F386ABC}" srcOrd="4" destOrd="0" presId="urn:microsoft.com/office/officeart/2018/2/layout/IconVerticalSolidList"/>
    <dgm:cxn modelId="{0618A50D-CADD-492F-8F4D-509C9E09C4D6}" type="presParOf" srcId="{A6096B61-0446-4571-A931-C72FF41C26C0}" destId="{D6AFE047-B809-4F10-974D-1CBB9201427B}" srcOrd="1" destOrd="0" presId="urn:microsoft.com/office/officeart/2018/2/layout/IconVerticalSolidList"/>
    <dgm:cxn modelId="{3E7158D8-9A80-40E4-9AF2-E18FEAE9C4C9}" type="presParOf" srcId="{A6096B61-0446-4571-A931-C72FF41C26C0}" destId="{500C9565-0D31-46AD-8132-78129BBB4F3F}" srcOrd="2" destOrd="0" presId="urn:microsoft.com/office/officeart/2018/2/layout/IconVerticalSolidList"/>
    <dgm:cxn modelId="{ABEF9E62-923E-4048-92CD-61CBCF834D4F}" type="presParOf" srcId="{500C9565-0D31-46AD-8132-78129BBB4F3F}" destId="{9AD56307-1B74-4F56-B333-1681DA080FA7}" srcOrd="0" destOrd="0" presId="urn:microsoft.com/office/officeart/2018/2/layout/IconVerticalSolidList"/>
    <dgm:cxn modelId="{1BFEAF40-20EF-4B23-A78B-B3167417FDA5}" type="presParOf" srcId="{500C9565-0D31-46AD-8132-78129BBB4F3F}" destId="{A488CD25-911D-4641-B32F-F0388EFDE1F4}" srcOrd="1" destOrd="0" presId="urn:microsoft.com/office/officeart/2018/2/layout/IconVerticalSolidList"/>
    <dgm:cxn modelId="{465ED26A-2821-46A1-A7B5-243EC7338614}" type="presParOf" srcId="{500C9565-0D31-46AD-8132-78129BBB4F3F}" destId="{3BB51574-BBCB-42F9-A9A1-C47A3DABEA62}" srcOrd="2" destOrd="0" presId="urn:microsoft.com/office/officeart/2018/2/layout/IconVerticalSolidList"/>
    <dgm:cxn modelId="{7830DA3D-0C4E-40B4-B416-58CD7B6E14A5}" type="presParOf" srcId="{500C9565-0D31-46AD-8132-78129BBB4F3F}" destId="{3D035D2E-D777-4871-AE25-4C542A8F8DF7}" srcOrd="3" destOrd="0" presId="urn:microsoft.com/office/officeart/2018/2/layout/IconVerticalSolidList"/>
    <dgm:cxn modelId="{3F6C3B3A-71DE-42A6-9A0A-3E93979A404A}" type="presParOf" srcId="{A6096B61-0446-4571-A931-C72FF41C26C0}" destId="{854E3983-82CD-46A8-AB51-94AEC92A54D1}" srcOrd="3" destOrd="0" presId="urn:microsoft.com/office/officeart/2018/2/layout/IconVerticalSolidList"/>
    <dgm:cxn modelId="{6EB47762-9279-4E52-85FA-30AA8B26CF19}" type="presParOf" srcId="{A6096B61-0446-4571-A931-C72FF41C26C0}" destId="{EC15CFB6-2F85-4D69-8134-2FF516E1C64D}" srcOrd="4" destOrd="0" presId="urn:microsoft.com/office/officeart/2018/2/layout/IconVerticalSolidList"/>
    <dgm:cxn modelId="{9E0802AC-86BA-4E42-8A8D-A60367A43C5A}" type="presParOf" srcId="{EC15CFB6-2F85-4D69-8134-2FF516E1C64D}" destId="{6E58E658-7976-4A26-B348-CD38B8ED41EA}" srcOrd="0" destOrd="0" presId="urn:microsoft.com/office/officeart/2018/2/layout/IconVerticalSolidList"/>
    <dgm:cxn modelId="{22F8E2B9-9204-45F6-8880-0AF648FFF33A}" type="presParOf" srcId="{EC15CFB6-2F85-4D69-8134-2FF516E1C64D}" destId="{A110819C-7B6B-4E4A-9CDB-38D0303E78E4}" srcOrd="1" destOrd="0" presId="urn:microsoft.com/office/officeart/2018/2/layout/IconVerticalSolidList"/>
    <dgm:cxn modelId="{F13153CF-1B96-4D8E-9981-346E64B3D9CF}" type="presParOf" srcId="{EC15CFB6-2F85-4D69-8134-2FF516E1C64D}" destId="{DA1021F9-8356-4E42-84B4-10F2984395F8}" srcOrd="2" destOrd="0" presId="urn:microsoft.com/office/officeart/2018/2/layout/IconVerticalSolidList"/>
    <dgm:cxn modelId="{F094736A-64AE-4229-A23C-E9C54D6F41C0}" type="presParOf" srcId="{EC15CFB6-2F85-4D69-8134-2FF516E1C64D}" destId="{6472859B-E0D2-466A-9ECD-390594082B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92FA23-F955-41D7-9A8C-FB277AD600F1}"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A4EE0A6B-A192-400E-9046-B2DD32275D31}">
      <dgm:prSet/>
      <dgm:spPr/>
      <dgm:t>
        <a:bodyPr/>
        <a:lstStyle/>
        <a:p>
          <a:r>
            <a:rPr lang="en-US" dirty="0"/>
            <a:t>Indicator #1 – Audit report submitted in timely manner</a:t>
          </a:r>
        </a:p>
      </dgm:t>
    </dgm:pt>
    <dgm:pt modelId="{6DD341B1-AA1B-4702-B0B7-BBAB70DEC03C}" type="parTrans" cxnId="{7702BCDA-24FC-48C8-BE1B-E8F0A2CAAD07}">
      <dgm:prSet/>
      <dgm:spPr/>
      <dgm:t>
        <a:bodyPr/>
        <a:lstStyle/>
        <a:p>
          <a:endParaRPr lang="en-US"/>
        </a:p>
      </dgm:t>
    </dgm:pt>
    <dgm:pt modelId="{19E7512A-303B-428F-8718-18FF2E204250}" type="sibTrans" cxnId="{7702BCDA-24FC-48C8-BE1B-E8F0A2CAAD07}">
      <dgm:prSet/>
      <dgm:spPr/>
      <dgm:t>
        <a:bodyPr/>
        <a:lstStyle/>
        <a:p>
          <a:endParaRPr lang="en-US"/>
        </a:p>
      </dgm:t>
    </dgm:pt>
    <dgm:pt modelId="{BAD809D8-7BE7-4C5F-89D9-F3D8675CD88C}">
      <dgm:prSet/>
      <dgm:spPr/>
      <dgm:t>
        <a:bodyPr/>
        <a:lstStyle/>
        <a:p>
          <a:pPr rtl="0"/>
          <a:r>
            <a:rPr lang="en-US" dirty="0"/>
            <a:t> </a:t>
          </a:r>
          <a:r>
            <a:rPr lang="en-US" dirty="0">
              <a:latin typeface="Trebuchet MS" panose="020B0603020202020204"/>
            </a:rPr>
            <a:t>Legacy Prep submitted</a:t>
          </a:r>
          <a:r>
            <a:rPr lang="en-US" dirty="0"/>
            <a:t> within 30 days of the January 28th deadline based on the FYE date of August 31st.</a:t>
          </a:r>
        </a:p>
      </dgm:t>
    </dgm:pt>
    <dgm:pt modelId="{66CBDE46-8323-4AF5-95A4-01A468E5E5BD}" type="parTrans" cxnId="{E97D94A5-26AB-4F71-8D62-7FCF9C209EF3}">
      <dgm:prSet/>
      <dgm:spPr/>
      <dgm:t>
        <a:bodyPr/>
        <a:lstStyle/>
        <a:p>
          <a:endParaRPr lang="en-US"/>
        </a:p>
      </dgm:t>
    </dgm:pt>
    <dgm:pt modelId="{8290E06A-A2DD-4376-982C-DCC2CEDA53F7}" type="sibTrans" cxnId="{E97D94A5-26AB-4F71-8D62-7FCF9C209EF3}">
      <dgm:prSet/>
      <dgm:spPr/>
      <dgm:t>
        <a:bodyPr/>
        <a:lstStyle/>
        <a:p>
          <a:endParaRPr lang="en-US"/>
        </a:p>
      </dgm:t>
    </dgm:pt>
    <dgm:pt modelId="{D4DD4A29-559B-4C90-B6C7-8605A4186571}">
      <dgm:prSet/>
      <dgm:spPr/>
      <dgm:t>
        <a:bodyPr/>
        <a:lstStyle/>
        <a:p>
          <a:r>
            <a:rPr lang="en-US" dirty="0"/>
            <a:t>Indicator #2 - Unmodified audit opinion in the AFR on the financial statements as a whole</a:t>
          </a:r>
        </a:p>
      </dgm:t>
    </dgm:pt>
    <dgm:pt modelId="{1950B93D-A75D-4345-8374-0C153D1D9D07}" type="parTrans" cxnId="{12BCFA65-D93E-4212-A8E7-4C8B5D962326}">
      <dgm:prSet/>
      <dgm:spPr/>
      <dgm:t>
        <a:bodyPr/>
        <a:lstStyle/>
        <a:p>
          <a:endParaRPr lang="en-US"/>
        </a:p>
      </dgm:t>
    </dgm:pt>
    <dgm:pt modelId="{62E65BA0-0E8E-4CBF-8187-9D3E9196404C}" type="sibTrans" cxnId="{12BCFA65-D93E-4212-A8E7-4C8B5D962326}">
      <dgm:prSet/>
      <dgm:spPr/>
      <dgm:t>
        <a:bodyPr/>
        <a:lstStyle/>
        <a:p>
          <a:endParaRPr lang="en-US"/>
        </a:p>
      </dgm:t>
    </dgm:pt>
    <dgm:pt modelId="{78AF0827-B0C7-42F8-AA8D-477DD8FE92BB}">
      <dgm:prSet/>
      <dgm:spPr/>
      <dgm:t>
        <a:bodyPr/>
        <a:lstStyle/>
        <a:p>
          <a:pPr rtl="0"/>
          <a:r>
            <a:rPr lang="en-US" dirty="0"/>
            <a:t> Legacy Prep is considered “</a:t>
          </a:r>
          <a:r>
            <a:rPr lang="en-US" dirty="0">
              <a:latin typeface="Trebuchet MS" panose="020B0603020202020204"/>
            </a:rPr>
            <a:t>Passed” with an unmodified opinion.</a:t>
          </a:r>
          <a:endParaRPr lang="en-US" dirty="0"/>
        </a:p>
      </dgm:t>
    </dgm:pt>
    <dgm:pt modelId="{21E8413A-D452-40BD-A0B1-C419516A82D0}" type="parTrans" cxnId="{B1DFD180-1D7B-44DC-AE1D-643D994D2498}">
      <dgm:prSet/>
      <dgm:spPr/>
      <dgm:t>
        <a:bodyPr/>
        <a:lstStyle/>
        <a:p>
          <a:endParaRPr lang="en-US"/>
        </a:p>
      </dgm:t>
    </dgm:pt>
    <dgm:pt modelId="{ACA1C877-37C9-44DB-AC97-EED920748E3E}" type="sibTrans" cxnId="{B1DFD180-1D7B-44DC-AE1D-643D994D2498}">
      <dgm:prSet/>
      <dgm:spPr/>
      <dgm:t>
        <a:bodyPr/>
        <a:lstStyle/>
        <a:p>
          <a:endParaRPr lang="en-US"/>
        </a:p>
      </dgm:t>
    </dgm:pt>
    <dgm:pt modelId="{FF5A9CE8-DBA6-46D6-AB26-760960727400}">
      <dgm:prSet/>
      <dgm:spPr/>
      <dgm:t>
        <a:bodyPr/>
        <a:lstStyle/>
        <a:p>
          <a:r>
            <a:rPr lang="en-US" dirty="0"/>
            <a:t>Indicator #3 - Compliance with Debt Agreements</a:t>
          </a:r>
        </a:p>
      </dgm:t>
    </dgm:pt>
    <dgm:pt modelId="{75DBF4F4-ECB9-417F-A2B1-F9CE4995F280}" type="parTrans" cxnId="{6D5A520C-8156-45B7-86B0-6E85F1DBFD69}">
      <dgm:prSet/>
      <dgm:spPr/>
      <dgm:t>
        <a:bodyPr/>
        <a:lstStyle/>
        <a:p>
          <a:endParaRPr lang="en-US"/>
        </a:p>
      </dgm:t>
    </dgm:pt>
    <dgm:pt modelId="{DA5BC38E-0243-47AC-8DCC-62D0B2C6724F}" type="sibTrans" cxnId="{6D5A520C-8156-45B7-86B0-6E85F1DBFD69}">
      <dgm:prSet/>
      <dgm:spPr/>
      <dgm:t>
        <a:bodyPr/>
        <a:lstStyle/>
        <a:p>
          <a:endParaRPr lang="en-US"/>
        </a:p>
      </dgm:t>
    </dgm:pt>
    <dgm:pt modelId="{DC3EE0FD-6139-4EF2-A2AA-60DB64BF3CCF}">
      <dgm:prSet/>
      <dgm:spPr/>
      <dgm:t>
        <a:bodyPr/>
        <a:lstStyle/>
        <a:p>
          <a:pPr rtl="0"/>
          <a:r>
            <a:rPr lang="en-US" dirty="0"/>
            <a:t> All </a:t>
          </a:r>
          <a:r>
            <a:rPr lang="en-US" dirty="0">
              <a:latin typeface="Trebuchet MS" panose="020B0603020202020204"/>
            </a:rPr>
            <a:t>Legacy Prep debt</a:t>
          </a:r>
          <a:r>
            <a:rPr lang="en-US" dirty="0"/>
            <a:t> payments were made timely</a:t>
          </a:r>
        </a:p>
      </dgm:t>
    </dgm:pt>
    <dgm:pt modelId="{33792DC7-7BD0-4F5E-9F34-F95C6134C718}" type="parTrans" cxnId="{9276F8D3-6E2F-4276-8254-5665829E9C18}">
      <dgm:prSet/>
      <dgm:spPr/>
      <dgm:t>
        <a:bodyPr/>
        <a:lstStyle/>
        <a:p>
          <a:endParaRPr lang="en-US"/>
        </a:p>
      </dgm:t>
    </dgm:pt>
    <dgm:pt modelId="{9A33E9FB-A429-4619-82FA-793C0ACE766A}" type="sibTrans" cxnId="{9276F8D3-6E2F-4276-8254-5665829E9C18}">
      <dgm:prSet/>
      <dgm:spPr/>
      <dgm:t>
        <a:bodyPr/>
        <a:lstStyle/>
        <a:p>
          <a:endParaRPr lang="en-US"/>
        </a:p>
      </dgm:t>
    </dgm:pt>
    <dgm:pt modelId="{89453A32-48B6-4B02-9F23-CB0808264D0A}">
      <dgm:prSet/>
      <dgm:spPr/>
      <dgm:t>
        <a:bodyPr/>
        <a:lstStyle/>
        <a:p>
          <a:r>
            <a:rPr lang="en-US" dirty="0"/>
            <a:t>Indicator #4 – Timely payments to TRS and other government agencies</a:t>
          </a:r>
        </a:p>
      </dgm:t>
    </dgm:pt>
    <dgm:pt modelId="{BCB05693-01B5-44B5-A6B8-2B99DF499801}" type="parTrans" cxnId="{E15BEA9F-2BF2-49BE-A23C-B9FABE506761}">
      <dgm:prSet/>
      <dgm:spPr/>
      <dgm:t>
        <a:bodyPr/>
        <a:lstStyle/>
        <a:p>
          <a:endParaRPr lang="en-US"/>
        </a:p>
      </dgm:t>
    </dgm:pt>
    <dgm:pt modelId="{1BD54F17-0C7B-44B4-B3BF-DF712FACB516}" type="sibTrans" cxnId="{E15BEA9F-2BF2-49BE-A23C-B9FABE506761}">
      <dgm:prSet/>
      <dgm:spPr/>
      <dgm:t>
        <a:bodyPr/>
        <a:lstStyle/>
        <a:p>
          <a:endParaRPr lang="en-US"/>
        </a:p>
      </dgm:t>
    </dgm:pt>
    <dgm:pt modelId="{9DC0B1AB-3EC6-40BF-BB1D-6BC6CBFA9D19}">
      <dgm:prSet/>
      <dgm:spPr/>
      <dgm:t>
        <a:bodyPr/>
        <a:lstStyle/>
        <a:p>
          <a:r>
            <a:rPr lang="en-US" dirty="0"/>
            <a:t> Legacy Prep made payments in a timely manner and the district was not in default.</a:t>
          </a:r>
        </a:p>
      </dgm:t>
    </dgm:pt>
    <dgm:pt modelId="{D9B4F2CB-B072-42AA-84B5-1B0F531A32FA}" type="parTrans" cxnId="{4E7AAA3C-0A75-45AC-8BD5-00971F743593}">
      <dgm:prSet/>
      <dgm:spPr/>
      <dgm:t>
        <a:bodyPr/>
        <a:lstStyle/>
        <a:p>
          <a:endParaRPr lang="en-US"/>
        </a:p>
      </dgm:t>
    </dgm:pt>
    <dgm:pt modelId="{26B3B26E-388E-4C03-8484-0D5C4A76E76D}" type="sibTrans" cxnId="{4E7AAA3C-0A75-45AC-8BD5-00971F743593}">
      <dgm:prSet/>
      <dgm:spPr/>
      <dgm:t>
        <a:bodyPr/>
        <a:lstStyle/>
        <a:p>
          <a:endParaRPr lang="en-US"/>
        </a:p>
      </dgm:t>
    </dgm:pt>
    <dgm:pt modelId="{D1566F75-1223-45EC-84D4-8922FA65FE75}">
      <dgm:prSet/>
      <dgm:spPr/>
      <dgm:t>
        <a:bodyPr/>
        <a:lstStyle/>
        <a:p>
          <a:pPr rtl="0"/>
          <a:r>
            <a:rPr lang="en-US" dirty="0"/>
            <a:t>Indicator #5 – The total net asset balance in the charter’s </a:t>
          </a:r>
          <a:r>
            <a:rPr lang="en-US" dirty="0">
              <a:latin typeface="Trebuchet MS" panose="020B0603020202020204"/>
            </a:rPr>
            <a:t>statement of financial position </a:t>
          </a:r>
          <a:r>
            <a:rPr lang="en-US" dirty="0"/>
            <a:t>is greater than zero</a:t>
          </a:r>
        </a:p>
      </dgm:t>
    </dgm:pt>
    <dgm:pt modelId="{C34DA437-CE0B-4D8A-9E23-BFC8C31E7C81}" type="parTrans" cxnId="{00C9EF4E-8EA7-4FEE-96A6-80181DE2EC75}">
      <dgm:prSet/>
      <dgm:spPr/>
      <dgm:t>
        <a:bodyPr/>
        <a:lstStyle/>
        <a:p>
          <a:endParaRPr lang="en-US"/>
        </a:p>
      </dgm:t>
    </dgm:pt>
    <dgm:pt modelId="{6A816E62-CA8C-45B6-9875-5710E59402AF}" type="sibTrans" cxnId="{00C9EF4E-8EA7-4FEE-96A6-80181DE2EC75}">
      <dgm:prSet/>
      <dgm:spPr/>
      <dgm:t>
        <a:bodyPr/>
        <a:lstStyle/>
        <a:p>
          <a:endParaRPr lang="en-US"/>
        </a:p>
      </dgm:t>
    </dgm:pt>
    <dgm:pt modelId="{30349845-0F3F-4A49-86BA-ED15CAFC241B}">
      <dgm:prSet/>
      <dgm:spPr/>
      <dgm:t>
        <a:bodyPr/>
        <a:lstStyle/>
        <a:p>
          <a:r>
            <a:rPr lang="en-US" dirty="0"/>
            <a:t> Total net asset balance in the SOF: $1,794,358</a:t>
          </a:r>
        </a:p>
        <a:p>
          <a:r>
            <a:rPr lang="en-US" dirty="0"/>
            <a:t>	</a:t>
          </a:r>
        </a:p>
        <a:p>
          <a:r>
            <a:rPr lang="en-US" dirty="0"/>
            <a:t>		</a:t>
          </a:r>
        </a:p>
      </dgm:t>
    </dgm:pt>
    <dgm:pt modelId="{248BD57F-8F61-48E2-84B9-42B8FF014259}" type="parTrans" cxnId="{1772D1C2-21F3-4BFC-9560-0059C5DF6670}">
      <dgm:prSet/>
      <dgm:spPr/>
      <dgm:t>
        <a:bodyPr/>
        <a:lstStyle/>
        <a:p>
          <a:endParaRPr lang="en-US"/>
        </a:p>
      </dgm:t>
    </dgm:pt>
    <dgm:pt modelId="{A42372DE-6868-4736-965A-77529E877C8E}" type="sibTrans" cxnId="{1772D1C2-21F3-4BFC-9560-0059C5DF6670}">
      <dgm:prSet/>
      <dgm:spPr/>
      <dgm:t>
        <a:bodyPr/>
        <a:lstStyle/>
        <a:p>
          <a:endParaRPr lang="en-US"/>
        </a:p>
      </dgm:t>
    </dgm:pt>
    <dgm:pt modelId="{6D9FA3B4-4678-49D5-BA3D-5690CA960BF3}" type="pres">
      <dgm:prSet presAssocID="{7692FA23-F955-41D7-9A8C-FB277AD600F1}" presName="linear" presStyleCnt="0">
        <dgm:presLayoutVars>
          <dgm:animLvl val="lvl"/>
          <dgm:resizeHandles val="exact"/>
        </dgm:presLayoutVars>
      </dgm:prSet>
      <dgm:spPr/>
    </dgm:pt>
    <dgm:pt modelId="{3C8D63A9-7242-4529-878E-C5D4868CB412}" type="pres">
      <dgm:prSet presAssocID="{A4EE0A6B-A192-400E-9046-B2DD32275D31}" presName="parentText" presStyleLbl="node1" presStyleIdx="0" presStyleCnt="5">
        <dgm:presLayoutVars>
          <dgm:chMax val="0"/>
          <dgm:bulletEnabled val="1"/>
        </dgm:presLayoutVars>
      </dgm:prSet>
      <dgm:spPr/>
    </dgm:pt>
    <dgm:pt modelId="{3FA2A6CF-53A0-4932-BD32-00F6F81C980D}" type="pres">
      <dgm:prSet presAssocID="{A4EE0A6B-A192-400E-9046-B2DD32275D31}" presName="childText" presStyleLbl="revTx" presStyleIdx="0" presStyleCnt="5">
        <dgm:presLayoutVars>
          <dgm:bulletEnabled val="1"/>
        </dgm:presLayoutVars>
      </dgm:prSet>
      <dgm:spPr/>
    </dgm:pt>
    <dgm:pt modelId="{A274386B-C000-4BAF-89EA-5F8425CE26AD}" type="pres">
      <dgm:prSet presAssocID="{D4DD4A29-559B-4C90-B6C7-8605A4186571}" presName="parentText" presStyleLbl="node1" presStyleIdx="1" presStyleCnt="5">
        <dgm:presLayoutVars>
          <dgm:chMax val="0"/>
          <dgm:bulletEnabled val="1"/>
        </dgm:presLayoutVars>
      </dgm:prSet>
      <dgm:spPr/>
    </dgm:pt>
    <dgm:pt modelId="{EEC5B92F-A9F0-4D80-AABB-08F9159D5EEB}" type="pres">
      <dgm:prSet presAssocID="{D4DD4A29-559B-4C90-B6C7-8605A4186571}" presName="childText" presStyleLbl="revTx" presStyleIdx="1" presStyleCnt="5">
        <dgm:presLayoutVars>
          <dgm:bulletEnabled val="1"/>
        </dgm:presLayoutVars>
      </dgm:prSet>
      <dgm:spPr/>
    </dgm:pt>
    <dgm:pt modelId="{2D81CCA0-AADC-41CE-97E3-CF8CBE1E8A17}" type="pres">
      <dgm:prSet presAssocID="{FF5A9CE8-DBA6-46D6-AB26-760960727400}" presName="parentText" presStyleLbl="node1" presStyleIdx="2" presStyleCnt="5">
        <dgm:presLayoutVars>
          <dgm:chMax val="0"/>
          <dgm:bulletEnabled val="1"/>
        </dgm:presLayoutVars>
      </dgm:prSet>
      <dgm:spPr/>
    </dgm:pt>
    <dgm:pt modelId="{0CCE70E1-0C58-4008-9028-E86184457107}" type="pres">
      <dgm:prSet presAssocID="{FF5A9CE8-DBA6-46D6-AB26-760960727400}" presName="childText" presStyleLbl="revTx" presStyleIdx="2" presStyleCnt="5">
        <dgm:presLayoutVars>
          <dgm:bulletEnabled val="1"/>
        </dgm:presLayoutVars>
      </dgm:prSet>
      <dgm:spPr/>
    </dgm:pt>
    <dgm:pt modelId="{EC6D3B30-FF10-45C6-AAE6-A2B284383138}" type="pres">
      <dgm:prSet presAssocID="{89453A32-48B6-4B02-9F23-CB0808264D0A}" presName="parentText" presStyleLbl="node1" presStyleIdx="3" presStyleCnt="5">
        <dgm:presLayoutVars>
          <dgm:chMax val="0"/>
          <dgm:bulletEnabled val="1"/>
        </dgm:presLayoutVars>
      </dgm:prSet>
      <dgm:spPr/>
    </dgm:pt>
    <dgm:pt modelId="{BA4F7C19-9D60-4A03-8810-1EC1A76FA1CD}" type="pres">
      <dgm:prSet presAssocID="{89453A32-48B6-4B02-9F23-CB0808264D0A}" presName="childText" presStyleLbl="revTx" presStyleIdx="3" presStyleCnt="5">
        <dgm:presLayoutVars>
          <dgm:bulletEnabled val="1"/>
        </dgm:presLayoutVars>
      </dgm:prSet>
      <dgm:spPr/>
    </dgm:pt>
    <dgm:pt modelId="{FB376D06-3CEB-490E-86D8-C4C2D414FDD0}" type="pres">
      <dgm:prSet presAssocID="{D1566F75-1223-45EC-84D4-8922FA65FE75}" presName="parentText" presStyleLbl="node1" presStyleIdx="4" presStyleCnt="5">
        <dgm:presLayoutVars>
          <dgm:chMax val="0"/>
          <dgm:bulletEnabled val="1"/>
        </dgm:presLayoutVars>
      </dgm:prSet>
      <dgm:spPr/>
    </dgm:pt>
    <dgm:pt modelId="{0CCE3163-FE56-46C6-A863-1DD31517B89F}" type="pres">
      <dgm:prSet presAssocID="{D1566F75-1223-45EC-84D4-8922FA65FE75}" presName="childText" presStyleLbl="revTx" presStyleIdx="4" presStyleCnt="5">
        <dgm:presLayoutVars>
          <dgm:bulletEnabled val="1"/>
        </dgm:presLayoutVars>
      </dgm:prSet>
      <dgm:spPr/>
    </dgm:pt>
  </dgm:ptLst>
  <dgm:cxnLst>
    <dgm:cxn modelId="{6D5A520C-8156-45B7-86B0-6E85F1DBFD69}" srcId="{7692FA23-F955-41D7-9A8C-FB277AD600F1}" destId="{FF5A9CE8-DBA6-46D6-AB26-760960727400}" srcOrd="2" destOrd="0" parTransId="{75DBF4F4-ECB9-417F-A2B1-F9CE4995F280}" sibTransId="{DA5BC38E-0243-47AC-8DCC-62D0B2C6724F}"/>
    <dgm:cxn modelId="{F95ECB12-C0AB-4E45-B819-B536D1AEBD3A}" type="presOf" srcId="{D4DD4A29-559B-4C90-B6C7-8605A4186571}" destId="{A274386B-C000-4BAF-89EA-5F8425CE26AD}" srcOrd="0" destOrd="0" presId="urn:microsoft.com/office/officeart/2005/8/layout/vList2"/>
    <dgm:cxn modelId="{98D61425-11DA-44E2-B4FC-8669416152F6}" type="presOf" srcId="{9DC0B1AB-3EC6-40BF-BB1D-6BC6CBFA9D19}" destId="{BA4F7C19-9D60-4A03-8810-1EC1A76FA1CD}" srcOrd="0" destOrd="0" presId="urn:microsoft.com/office/officeart/2005/8/layout/vList2"/>
    <dgm:cxn modelId="{06F29D2B-3538-4CA8-A863-25D7806E7087}" type="presOf" srcId="{D1566F75-1223-45EC-84D4-8922FA65FE75}" destId="{FB376D06-3CEB-490E-86D8-C4C2D414FDD0}" srcOrd="0" destOrd="0" presId="urn:microsoft.com/office/officeart/2005/8/layout/vList2"/>
    <dgm:cxn modelId="{4E7AAA3C-0A75-45AC-8BD5-00971F743593}" srcId="{89453A32-48B6-4B02-9F23-CB0808264D0A}" destId="{9DC0B1AB-3EC6-40BF-BB1D-6BC6CBFA9D19}" srcOrd="0" destOrd="0" parTransId="{D9B4F2CB-B072-42AA-84B5-1B0F531A32FA}" sibTransId="{26B3B26E-388E-4C03-8484-0D5C4A76E76D}"/>
    <dgm:cxn modelId="{32829645-A538-4DFC-92E7-E3308866C0F8}" type="presOf" srcId="{DC3EE0FD-6139-4EF2-A2AA-60DB64BF3CCF}" destId="{0CCE70E1-0C58-4008-9028-E86184457107}" srcOrd="0" destOrd="0" presId="urn:microsoft.com/office/officeart/2005/8/layout/vList2"/>
    <dgm:cxn modelId="{12BCFA65-D93E-4212-A8E7-4C8B5D962326}" srcId="{7692FA23-F955-41D7-9A8C-FB277AD600F1}" destId="{D4DD4A29-559B-4C90-B6C7-8605A4186571}" srcOrd="1" destOrd="0" parTransId="{1950B93D-A75D-4345-8374-0C153D1D9D07}" sibTransId="{62E65BA0-0E8E-4CBF-8187-9D3E9196404C}"/>
    <dgm:cxn modelId="{00C9EF4E-8EA7-4FEE-96A6-80181DE2EC75}" srcId="{7692FA23-F955-41D7-9A8C-FB277AD600F1}" destId="{D1566F75-1223-45EC-84D4-8922FA65FE75}" srcOrd="4" destOrd="0" parTransId="{C34DA437-CE0B-4D8A-9E23-BFC8C31E7C81}" sibTransId="{6A816E62-CA8C-45B6-9875-5710E59402AF}"/>
    <dgm:cxn modelId="{BE236154-D100-49BA-A397-AB91B0F17058}" type="presOf" srcId="{A4EE0A6B-A192-400E-9046-B2DD32275D31}" destId="{3C8D63A9-7242-4529-878E-C5D4868CB412}" srcOrd="0" destOrd="0" presId="urn:microsoft.com/office/officeart/2005/8/layout/vList2"/>
    <dgm:cxn modelId="{B1DFD180-1D7B-44DC-AE1D-643D994D2498}" srcId="{D4DD4A29-559B-4C90-B6C7-8605A4186571}" destId="{78AF0827-B0C7-42F8-AA8D-477DD8FE92BB}" srcOrd="0" destOrd="0" parTransId="{21E8413A-D452-40BD-A0B1-C419516A82D0}" sibTransId="{ACA1C877-37C9-44DB-AC97-EED920748E3E}"/>
    <dgm:cxn modelId="{6B527993-AB37-4B5B-93BA-62A14C9B6E15}" type="presOf" srcId="{30349845-0F3F-4A49-86BA-ED15CAFC241B}" destId="{0CCE3163-FE56-46C6-A863-1DD31517B89F}" srcOrd="0" destOrd="0" presId="urn:microsoft.com/office/officeart/2005/8/layout/vList2"/>
    <dgm:cxn modelId="{E15BEA9F-2BF2-49BE-A23C-B9FABE506761}" srcId="{7692FA23-F955-41D7-9A8C-FB277AD600F1}" destId="{89453A32-48B6-4B02-9F23-CB0808264D0A}" srcOrd="3" destOrd="0" parTransId="{BCB05693-01B5-44B5-A6B8-2B99DF499801}" sibTransId="{1BD54F17-0C7B-44B4-B3BF-DF712FACB516}"/>
    <dgm:cxn modelId="{E97D94A5-26AB-4F71-8D62-7FCF9C209EF3}" srcId="{A4EE0A6B-A192-400E-9046-B2DD32275D31}" destId="{BAD809D8-7BE7-4C5F-89D9-F3D8675CD88C}" srcOrd="0" destOrd="0" parTransId="{66CBDE46-8323-4AF5-95A4-01A468E5E5BD}" sibTransId="{8290E06A-A2DD-4376-982C-DCC2CEDA53F7}"/>
    <dgm:cxn modelId="{5E89B6AD-9FD4-49FF-B534-73E655B8AD95}" type="presOf" srcId="{BAD809D8-7BE7-4C5F-89D9-F3D8675CD88C}" destId="{3FA2A6CF-53A0-4932-BD32-00F6F81C980D}" srcOrd="0" destOrd="0" presId="urn:microsoft.com/office/officeart/2005/8/layout/vList2"/>
    <dgm:cxn modelId="{1772D1C2-21F3-4BFC-9560-0059C5DF6670}" srcId="{D1566F75-1223-45EC-84D4-8922FA65FE75}" destId="{30349845-0F3F-4A49-86BA-ED15CAFC241B}" srcOrd="0" destOrd="0" parTransId="{248BD57F-8F61-48E2-84B9-42B8FF014259}" sibTransId="{A42372DE-6868-4736-965A-77529E877C8E}"/>
    <dgm:cxn modelId="{9276F8D3-6E2F-4276-8254-5665829E9C18}" srcId="{FF5A9CE8-DBA6-46D6-AB26-760960727400}" destId="{DC3EE0FD-6139-4EF2-A2AA-60DB64BF3CCF}" srcOrd="0" destOrd="0" parTransId="{33792DC7-7BD0-4F5E-9F34-F95C6134C718}" sibTransId="{9A33E9FB-A429-4619-82FA-793C0ACE766A}"/>
    <dgm:cxn modelId="{DE1DE9D7-A0BC-46E6-8D53-9FA659339206}" type="presOf" srcId="{7692FA23-F955-41D7-9A8C-FB277AD600F1}" destId="{6D9FA3B4-4678-49D5-BA3D-5690CA960BF3}" srcOrd="0" destOrd="0" presId="urn:microsoft.com/office/officeart/2005/8/layout/vList2"/>
    <dgm:cxn modelId="{7702BCDA-24FC-48C8-BE1B-E8F0A2CAAD07}" srcId="{7692FA23-F955-41D7-9A8C-FB277AD600F1}" destId="{A4EE0A6B-A192-400E-9046-B2DD32275D31}" srcOrd="0" destOrd="0" parTransId="{6DD341B1-AA1B-4702-B0B7-BBAB70DEC03C}" sibTransId="{19E7512A-303B-428F-8718-18FF2E204250}"/>
    <dgm:cxn modelId="{126DDAF5-23D1-42C3-AC89-3205740D92FD}" type="presOf" srcId="{78AF0827-B0C7-42F8-AA8D-477DD8FE92BB}" destId="{EEC5B92F-A9F0-4D80-AABB-08F9159D5EEB}" srcOrd="0" destOrd="0" presId="urn:microsoft.com/office/officeart/2005/8/layout/vList2"/>
    <dgm:cxn modelId="{FF6F9AF9-0391-4A1B-B685-93FD96403FA9}" type="presOf" srcId="{FF5A9CE8-DBA6-46D6-AB26-760960727400}" destId="{2D81CCA0-AADC-41CE-97E3-CF8CBE1E8A17}" srcOrd="0" destOrd="0" presId="urn:microsoft.com/office/officeart/2005/8/layout/vList2"/>
    <dgm:cxn modelId="{7E8D34FF-BDDB-4310-80AF-B4D22253062E}" type="presOf" srcId="{89453A32-48B6-4B02-9F23-CB0808264D0A}" destId="{EC6D3B30-FF10-45C6-AAE6-A2B284383138}" srcOrd="0" destOrd="0" presId="urn:microsoft.com/office/officeart/2005/8/layout/vList2"/>
    <dgm:cxn modelId="{A76357CB-CDA9-42A6-8C8B-D05116888689}" type="presParOf" srcId="{6D9FA3B4-4678-49D5-BA3D-5690CA960BF3}" destId="{3C8D63A9-7242-4529-878E-C5D4868CB412}" srcOrd="0" destOrd="0" presId="urn:microsoft.com/office/officeart/2005/8/layout/vList2"/>
    <dgm:cxn modelId="{1E4C2480-B91A-47A6-84BC-F231E176F515}" type="presParOf" srcId="{6D9FA3B4-4678-49D5-BA3D-5690CA960BF3}" destId="{3FA2A6CF-53A0-4932-BD32-00F6F81C980D}" srcOrd="1" destOrd="0" presId="urn:microsoft.com/office/officeart/2005/8/layout/vList2"/>
    <dgm:cxn modelId="{D7119F34-A598-4812-9DD2-04AE4CF2DCDE}" type="presParOf" srcId="{6D9FA3B4-4678-49D5-BA3D-5690CA960BF3}" destId="{A274386B-C000-4BAF-89EA-5F8425CE26AD}" srcOrd="2" destOrd="0" presId="urn:microsoft.com/office/officeart/2005/8/layout/vList2"/>
    <dgm:cxn modelId="{2D99FDD8-3C79-42C8-9676-9B0EF5955E55}" type="presParOf" srcId="{6D9FA3B4-4678-49D5-BA3D-5690CA960BF3}" destId="{EEC5B92F-A9F0-4D80-AABB-08F9159D5EEB}" srcOrd="3" destOrd="0" presId="urn:microsoft.com/office/officeart/2005/8/layout/vList2"/>
    <dgm:cxn modelId="{C8EE6131-23BE-4A0C-9242-C6AB5A408A12}" type="presParOf" srcId="{6D9FA3B4-4678-49D5-BA3D-5690CA960BF3}" destId="{2D81CCA0-AADC-41CE-97E3-CF8CBE1E8A17}" srcOrd="4" destOrd="0" presId="urn:microsoft.com/office/officeart/2005/8/layout/vList2"/>
    <dgm:cxn modelId="{125F2F2B-1D03-4026-AEA6-9556C3AA1674}" type="presParOf" srcId="{6D9FA3B4-4678-49D5-BA3D-5690CA960BF3}" destId="{0CCE70E1-0C58-4008-9028-E86184457107}" srcOrd="5" destOrd="0" presId="urn:microsoft.com/office/officeart/2005/8/layout/vList2"/>
    <dgm:cxn modelId="{3264BE07-96DA-44B8-98CB-D8E9B8D735C2}" type="presParOf" srcId="{6D9FA3B4-4678-49D5-BA3D-5690CA960BF3}" destId="{EC6D3B30-FF10-45C6-AAE6-A2B284383138}" srcOrd="6" destOrd="0" presId="urn:microsoft.com/office/officeart/2005/8/layout/vList2"/>
    <dgm:cxn modelId="{A8252928-6FCB-4873-9E36-9241B3A5CD22}" type="presParOf" srcId="{6D9FA3B4-4678-49D5-BA3D-5690CA960BF3}" destId="{BA4F7C19-9D60-4A03-8810-1EC1A76FA1CD}" srcOrd="7" destOrd="0" presId="urn:microsoft.com/office/officeart/2005/8/layout/vList2"/>
    <dgm:cxn modelId="{74BDF07B-C27D-434A-B39E-B2CB320FDC58}" type="presParOf" srcId="{6D9FA3B4-4678-49D5-BA3D-5690CA960BF3}" destId="{FB376D06-3CEB-490E-86D8-C4C2D414FDD0}" srcOrd="8" destOrd="0" presId="urn:microsoft.com/office/officeart/2005/8/layout/vList2"/>
    <dgm:cxn modelId="{16AC0699-EA7E-4C50-A58E-D1BAAA4D2CC4}" type="presParOf" srcId="{6D9FA3B4-4678-49D5-BA3D-5690CA960BF3}" destId="{0CCE3163-FE56-46C6-A863-1DD31517B89F}"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DDA86-8A02-4840-AABB-B11931316017}">
      <dsp:nvSpPr>
        <dsp:cNvPr id="0" name=""/>
        <dsp:cNvSpPr/>
      </dsp:nvSpPr>
      <dsp:spPr>
        <a:xfrm>
          <a:off x="0" y="3268"/>
          <a:ext cx="4695825" cy="69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9E63B9-8EAF-4D26-8DED-86990C9575F5}">
      <dsp:nvSpPr>
        <dsp:cNvPr id="0" name=""/>
        <dsp:cNvSpPr/>
      </dsp:nvSpPr>
      <dsp:spPr>
        <a:xfrm>
          <a:off x="210606" y="159918"/>
          <a:ext cx="382920" cy="3829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0854F4-D6C7-453F-BB85-96A60C2EC3F9}">
      <dsp:nvSpPr>
        <dsp:cNvPr id="0" name=""/>
        <dsp:cNvSpPr/>
      </dsp:nvSpPr>
      <dsp:spPr>
        <a:xfrm>
          <a:off x="804133" y="3268"/>
          <a:ext cx="3891691" cy="69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683" tIns="73683" rIns="73683" bIns="73683"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00B050"/>
              </a:solidFill>
            </a:rPr>
            <a:t>F</a:t>
          </a:r>
          <a:r>
            <a:rPr lang="en-US" sz="1900" kern="1200" dirty="0"/>
            <a:t>inancial</a:t>
          </a:r>
        </a:p>
      </dsp:txBody>
      <dsp:txXfrm>
        <a:off x="804133" y="3268"/>
        <a:ext cx="3891691" cy="696219"/>
      </dsp:txXfrm>
    </dsp:sp>
    <dsp:sp modelId="{4FABB358-5D00-4AC9-AA97-9D8F3578A3CB}">
      <dsp:nvSpPr>
        <dsp:cNvPr id="0" name=""/>
        <dsp:cNvSpPr/>
      </dsp:nvSpPr>
      <dsp:spPr>
        <a:xfrm>
          <a:off x="0" y="873543"/>
          <a:ext cx="4695825" cy="69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F3B30E-EBAE-4F54-8EFD-611A7E981945}">
      <dsp:nvSpPr>
        <dsp:cNvPr id="0" name=""/>
        <dsp:cNvSpPr/>
      </dsp:nvSpPr>
      <dsp:spPr>
        <a:xfrm>
          <a:off x="210606" y="1030192"/>
          <a:ext cx="382920" cy="3829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72CFDC-0EF8-4D01-9B76-267C734C1ACB}">
      <dsp:nvSpPr>
        <dsp:cNvPr id="0" name=""/>
        <dsp:cNvSpPr/>
      </dsp:nvSpPr>
      <dsp:spPr>
        <a:xfrm>
          <a:off x="804133" y="873543"/>
          <a:ext cx="3891691" cy="69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683" tIns="73683" rIns="73683" bIns="73683"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00B050"/>
              </a:solidFill>
            </a:rPr>
            <a:t>I</a:t>
          </a:r>
          <a:r>
            <a:rPr lang="en-US" sz="1900" kern="1200" dirty="0"/>
            <a:t>ntegrity</a:t>
          </a:r>
        </a:p>
      </dsp:txBody>
      <dsp:txXfrm>
        <a:off x="804133" y="873543"/>
        <a:ext cx="3891691" cy="696219"/>
      </dsp:txXfrm>
    </dsp:sp>
    <dsp:sp modelId="{6C23882D-58A3-44F0-8142-085B6A84BC27}">
      <dsp:nvSpPr>
        <dsp:cNvPr id="0" name=""/>
        <dsp:cNvSpPr/>
      </dsp:nvSpPr>
      <dsp:spPr>
        <a:xfrm>
          <a:off x="0" y="1743818"/>
          <a:ext cx="4695825" cy="69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E199E0-D8D0-47FC-80D2-D1EAEE7F039E}">
      <dsp:nvSpPr>
        <dsp:cNvPr id="0" name=""/>
        <dsp:cNvSpPr/>
      </dsp:nvSpPr>
      <dsp:spPr>
        <a:xfrm>
          <a:off x="210606" y="1900467"/>
          <a:ext cx="382920" cy="3829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665871-7309-4363-8F2F-DA3C3B6F96E6}">
      <dsp:nvSpPr>
        <dsp:cNvPr id="0" name=""/>
        <dsp:cNvSpPr/>
      </dsp:nvSpPr>
      <dsp:spPr>
        <a:xfrm>
          <a:off x="804133" y="1743818"/>
          <a:ext cx="3891691" cy="69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683" tIns="73683" rIns="73683" bIns="73683"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00B050"/>
              </a:solidFill>
            </a:rPr>
            <a:t>R</a:t>
          </a:r>
          <a:r>
            <a:rPr lang="en-US" sz="1900" kern="1200" dirty="0"/>
            <a:t>ating</a:t>
          </a:r>
        </a:p>
      </dsp:txBody>
      <dsp:txXfrm>
        <a:off x="804133" y="1743818"/>
        <a:ext cx="3891691" cy="696219"/>
      </dsp:txXfrm>
    </dsp:sp>
    <dsp:sp modelId="{33182F2C-73CC-4B70-9A6D-53670C5965FD}">
      <dsp:nvSpPr>
        <dsp:cNvPr id="0" name=""/>
        <dsp:cNvSpPr/>
      </dsp:nvSpPr>
      <dsp:spPr>
        <a:xfrm>
          <a:off x="0" y="2614092"/>
          <a:ext cx="4695825" cy="69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816A0B-3098-4596-B408-CD4E4C9BAD7D}">
      <dsp:nvSpPr>
        <dsp:cNvPr id="0" name=""/>
        <dsp:cNvSpPr/>
      </dsp:nvSpPr>
      <dsp:spPr>
        <a:xfrm>
          <a:off x="210606" y="2770742"/>
          <a:ext cx="382920" cy="3829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CE1B62-D9D5-4EA6-B7BC-9519A21F5AB1}">
      <dsp:nvSpPr>
        <dsp:cNvPr id="0" name=""/>
        <dsp:cNvSpPr/>
      </dsp:nvSpPr>
      <dsp:spPr>
        <a:xfrm>
          <a:off x="804133" y="2614092"/>
          <a:ext cx="3891691" cy="69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683" tIns="73683" rIns="73683" bIns="73683"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00B050"/>
              </a:solidFill>
            </a:rPr>
            <a:t>S</a:t>
          </a:r>
          <a:r>
            <a:rPr lang="en-US" sz="1900" kern="1200" dirty="0"/>
            <a:t>ystem</a:t>
          </a:r>
        </a:p>
      </dsp:txBody>
      <dsp:txXfrm>
        <a:off x="804133" y="2614092"/>
        <a:ext cx="3891691" cy="696219"/>
      </dsp:txXfrm>
    </dsp:sp>
    <dsp:sp modelId="{51714649-BC9C-471B-AF64-3C7F54FA640E}">
      <dsp:nvSpPr>
        <dsp:cNvPr id="0" name=""/>
        <dsp:cNvSpPr/>
      </dsp:nvSpPr>
      <dsp:spPr>
        <a:xfrm>
          <a:off x="0" y="3484367"/>
          <a:ext cx="4695825" cy="69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DA8DC6-A38A-4626-B7BB-72BB860BD832}">
      <dsp:nvSpPr>
        <dsp:cNvPr id="0" name=""/>
        <dsp:cNvSpPr/>
      </dsp:nvSpPr>
      <dsp:spPr>
        <a:xfrm>
          <a:off x="210606" y="3641017"/>
          <a:ext cx="382920" cy="38292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A2EF01-EA2B-4FB7-9CE7-1065777E852E}">
      <dsp:nvSpPr>
        <dsp:cNvPr id="0" name=""/>
        <dsp:cNvSpPr/>
      </dsp:nvSpPr>
      <dsp:spPr>
        <a:xfrm>
          <a:off x="804133" y="3484367"/>
          <a:ext cx="3891691" cy="69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683" tIns="73683" rIns="73683" bIns="73683"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00B050"/>
              </a:solidFill>
            </a:rPr>
            <a:t>T</a:t>
          </a:r>
          <a:r>
            <a:rPr lang="en-US" sz="1900" kern="1200" dirty="0"/>
            <a:t>exas</a:t>
          </a:r>
        </a:p>
      </dsp:txBody>
      <dsp:txXfrm>
        <a:off x="804133" y="3484367"/>
        <a:ext cx="3891691" cy="696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B8470-9002-448B-B0EA-9497DB6E8F52}">
      <dsp:nvSpPr>
        <dsp:cNvPr id="0" name=""/>
        <dsp:cNvSpPr/>
      </dsp:nvSpPr>
      <dsp:spPr>
        <a:xfrm>
          <a:off x="0" y="319"/>
          <a:ext cx="7870556" cy="7483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35BE58B-864D-4C5E-AE64-98FF894F78D9}">
      <dsp:nvSpPr>
        <dsp:cNvPr id="0" name=""/>
        <dsp:cNvSpPr/>
      </dsp:nvSpPr>
      <dsp:spPr>
        <a:xfrm>
          <a:off x="226385" y="168705"/>
          <a:ext cx="411610" cy="4116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951AB4E-42BF-4E97-9622-EFAF2E1194A0}">
      <dsp:nvSpPr>
        <dsp:cNvPr id="0" name=""/>
        <dsp:cNvSpPr/>
      </dsp:nvSpPr>
      <dsp:spPr>
        <a:xfrm>
          <a:off x="864381" y="319"/>
          <a:ext cx="3541750" cy="748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04" tIns="79204" rIns="79204" bIns="79204" numCol="1" spcCol="1270" anchor="ctr" anchorCtr="0">
          <a:noAutofit/>
        </a:bodyPr>
        <a:lstStyle/>
        <a:p>
          <a:pPr marL="0" lvl="0" indent="0" algn="l" defTabSz="889000">
            <a:lnSpc>
              <a:spcPct val="100000"/>
            </a:lnSpc>
            <a:spcBef>
              <a:spcPct val="0"/>
            </a:spcBef>
            <a:spcAft>
              <a:spcPct val="35000"/>
            </a:spcAft>
            <a:buNone/>
          </a:pPr>
          <a:r>
            <a:rPr lang="en-US" sz="2000" kern="1200" dirty="0"/>
            <a:t>21 Base Indicators</a:t>
          </a:r>
        </a:p>
      </dsp:txBody>
      <dsp:txXfrm>
        <a:off x="864381" y="319"/>
        <a:ext cx="3541750" cy="748382"/>
      </dsp:txXfrm>
    </dsp:sp>
    <dsp:sp modelId="{E8F3A965-5C3B-490F-BD8B-2EDD6F386ABC}">
      <dsp:nvSpPr>
        <dsp:cNvPr id="0" name=""/>
        <dsp:cNvSpPr/>
      </dsp:nvSpPr>
      <dsp:spPr>
        <a:xfrm>
          <a:off x="4406132" y="319"/>
          <a:ext cx="3464423" cy="748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04" tIns="79204" rIns="79204" bIns="79204" numCol="1" spcCol="1270" anchor="ctr" anchorCtr="0">
          <a:noAutofit/>
        </a:bodyPr>
        <a:lstStyle/>
        <a:p>
          <a:pPr marL="0" lvl="0" indent="0" algn="l" defTabSz="577850">
            <a:lnSpc>
              <a:spcPct val="100000"/>
            </a:lnSpc>
            <a:spcBef>
              <a:spcPct val="0"/>
            </a:spcBef>
            <a:spcAft>
              <a:spcPct val="35000"/>
            </a:spcAft>
            <a:buNone/>
          </a:pPr>
          <a:r>
            <a:rPr lang="en-US" sz="1300" kern="1200" dirty="0"/>
            <a:t>Related to financial, student and staff data</a:t>
          </a:r>
        </a:p>
        <a:p>
          <a:pPr marL="0" lvl="0" indent="0" algn="l" defTabSz="577850">
            <a:lnSpc>
              <a:spcPct val="100000"/>
            </a:lnSpc>
            <a:spcBef>
              <a:spcPct val="0"/>
            </a:spcBef>
            <a:spcAft>
              <a:spcPct val="35000"/>
            </a:spcAft>
            <a:buNone/>
          </a:pPr>
          <a:r>
            <a:rPr lang="en-US" sz="1300" kern="1200" dirty="0"/>
            <a:t>Score of 90-100 earns a Superior Rating</a:t>
          </a:r>
        </a:p>
      </dsp:txBody>
      <dsp:txXfrm>
        <a:off x="4406132" y="319"/>
        <a:ext cx="3464423" cy="748382"/>
      </dsp:txXfrm>
    </dsp:sp>
    <dsp:sp modelId="{9AD56307-1B74-4F56-B333-1681DA080FA7}">
      <dsp:nvSpPr>
        <dsp:cNvPr id="0" name=""/>
        <dsp:cNvSpPr/>
      </dsp:nvSpPr>
      <dsp:spPr>
        <a:xfrm>
          <a:off x="0" y="935798"/>
          <a:ext cx="7870556" cy="7483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488CD25-911D-4641-B32F-F0388EFDE1F4}">
      <dsp:nvSpPr>
        <dsp:cNvPr id="0" name=""/>
        <dsp:cNvSpPr/>
      </dsp:nvSpPr>
      <dsp:spPr>
        <a:xfrm>
          <a:off x="226385" y="1104184"/>
          <a:ext cx="411610" cy="4116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D035D2E-D777-4871-AE25-4C542A8F8DF7}">
      <dsp:nvSpPr>
        <dsp:cNvPr id="0" name=""/>
        <dsp:cNvSpPr/>
      </dsp:nvSpPr>
      <dsp:spPr>
        <a:xfrm>
          <a:off x="864381" y="935798"/>
          <a:ext cx="7006174" cy="748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04" tIns="79204" rIns="79204" bIns="79204" numCol="1" spcCol="1270" anchor="ctr" anchorCtr="0">
          <a:noAutofit/>
        </a:bodyPr>
        <a:lstStyle/>
        <a:p>
          <a:pPr marL="0" lvl="0" indent="0" algn="l" defTabSz="889000" rtl="0">
            <a:lnSpc>
              <a:spcPct val="100000"/>
            </a:lnSpc>
            <a:spcBef>
              <a:spcPct val="0"/>
            </a:spcBef>
            <a:spcAft>
              <a:spcPct val="35000"/>
            </a:spcAft>
            <a:buNone/>
          </a:pPr>
          <a:r>
            <a:rPr lang="en-US" sz="2000" kern="1200" dirty="0"/>
            <a:t>Legacy Prep received a score of </a:t>
          </a:r>
          <a:r>
            <a:rPr lang="en-US" sz="2000" kern="1200" dirty="0">
              <a:solidFill>
                <a:schemeClr val="accent4">
                  <a:lumMod val="75000"/>
                </a:schemeClr>
              </a:solidFill>
            </a:rPr>
            <a:t>66</a:t>
          </a:r>
          <a:r>
            <a:rPr lang="en-US" sz="2000" kern="1200" dirty="0">
              <a:solidFill>
                <a:schemeClr val="accent1"/>
              </a:solidFill>
              <a:latin typeface="Trebuchet MS" panose="020B0603020202020204"/>
            </a:rPr>
            <a:t> – Substandard Achievement</a:t>
          </a:r>
          <a:endParaRPr lang="en-US" sz="2000" kern="1200" dirty="0">
            <a:solidFill>
              <a:schemeClr val="accent1"/>
            </a:solidFill>
          </a:endParaRPr>
        </a:p>
      </dsp:txBody>
      <dsp:txXfrm>
        <a:off x="864381" y="935798"/>
        <a:ext cx="7006174" cy="748382"/>
      </dsp:txXfrm>
    </dsp:sp>
    <dsp:sp modelId="{6E58E658-7976-4A26-B348-CD38B8ED41EA}">
      <dsp:nvSpPr>
        <dsp:cNvPr id="0" name=""/>
        <dsp:cNvSpPr/>
      </dsp:nvSpPr>
      <dsp:spPr>
        <a:xfrm>
          <a:off x="0" y="1871276"/>
          <a:ext cx="7870556" cy="74838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110819C-7B6B-4E4A-9CDB-38D0303E78E4}">
      <dsp:nvSpPr>
        <dsp:cNvPr id="0" name=""/>
        <dsp:cNvSpPr/>
      </dsp:nvSpPr>
      <dsp:spPr>
        <a:xfrm>
          <a:off x="226385" y="2039662"/>
          <a:ext cx="411610" cy="4116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472859B-E0D2-466A-9ECD-390594082BC5}">
      <dsp:nvSpPr>
        <dsp:cNvPr id="0" name=""/>
        <dsp:cNvSpPr/>
      </dsp:nvSpPr>
      <dsp:spPr>
        <a:xfrm>
          <a:off x="864381" y="1871276"/>
          <a:ext cx="7006174" cy="748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04" tIns="79204" rIns="79204" bIns="79204" numCol="1" spcCol="1270" anchor="ctr" anchorCtr="0">
          <a:noAutofit/>
        </a:bodyPr>
        <a:lstStyle/>
        <a:p>
          <a:pPr marL="0" lvl="0" indent="0" algn="l" defTabSz="889000" rtl="0">
            <a:lnSpc>
              <a:spcPct val="100000"/>
            </a:lnSpc>
            <a:spcBef>
              <a:spcPct val="0"/>
            </a:spcBef>
            <a:spcAft>
              <a:spcPct val="35000"/>
            </a:spcAft>
            <a:buNone/>
          </a:pPr>
          <a:r>
            <a:rPr lang="en-US" sz="2000" kern="1200" dirty="0"/>
            <a:t>Legacy Prep passed all 5 critical indicators.</a:t>
          </a:r>
        </a:p>
      </dsp:txBody>
      <dsp:txXfrm>
        <a:off x="864381" y="1871276"/>
        <a:ext cx="7006174" cy="7483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D63A9-7242-4529-878E-C5D4868CB412}">
      <dsp:nvSpPr>
        <dsp:cNvPr id="0" name=""/>
        <dsp:cNvSpPr/>
      </dsp:nvSpPr>
      <dsp:spPr>
        <a:xfrm>
          <a:off x="0" y="61950"/>
          <a:ext cx="5832389" cy="570375"/>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Indicator #1 – Audit report submitted in timely manner</a:t>
          </a:r>
        </a:p>
      </dsp:txBody>
      <dsp:txXfrm>
        <a:off x="27843" y="89793"/>
        <a:ext cx="5776703" cy="514689"/>
      </dsp:txXfrm>
    </dsp:sp>
    <dsp:sp modelId="{3FA2A6CF-53A0-4932-BD32-00F6F81C980D}">
      <dsp:nvSpPr>
        <dsp:cNvPr id="0" name=""/>
        <dsp:cNvSpPr/>
      </dsp:nvSpPr>
      <dsp:spPr>
        <a:xfrm>
          <a:off x="0" y="632325"/>
          <a:ext cx="5832389" cy="357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178"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t> </a:t>
          </a:r>
          <a:r>
            <a:rPr lang="en-US" sz="1200" kern="1200" dirty="0">
              <a:latin typeface="Trebuchet MS" panose="020B0603020202020204"/>
            </a:rPr>
            <a:t>Legacy Prep submitted</a:t>
          </a:r>
          <a:r>
            <a:rPr lang="en-US" sz="1200" kern="1200" dirty="0"/>
            <a:t> within 30 days of the January 28th deadline based on the FYE date of August 31st.</a:t>
          </a:r>
        </a:p>
      </dsp:txBody>
      <dsp:txXfrm>
        <a:off x="0" y="632325"/>
        <a:ext cx="5832389" cy="357075"/>
      </dsp:txXfrm>
    </dsp:sp>
    <dsp:sp modelId="{A274386B-C000-4BAF-89EA-5F8425CE26AD}">
      <dsp:nvSpPr>
        <dsp:cNvPr id="0" name=""/>
        <dsp:cNvSpPr/>
      </dsp:nvSpPr>
      <dsp:spPr>
        <a:xfrm>
          <a:off x="0" y="989400"/>
          <a:ext cx="5832389" cy="570375"/>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Indicator #2 - Unmodified audit opinion in the AFR on the financial statements as a whole</a:t>
          </a:r>
        </a:p>
      </dsp:txBody>
      <dsp:txXfrm>
        <a:off x="27843" y="1017243"/>
        <a:ext cx="5776703" cy="514689"/>
      </dsp:txXfrm>
    </dsp:sp>
    <dsp:sp modelId="{EEC5B92F-A9F0-4D80-AABB-08F9159D5EEB}">
      <dsp:nvSpPr>
        <dsp:cNvPr id="0" name=""/>
        <dsp:cNvSpPr/>
      </dsp:nvSpPr>
      <dsp:spPr>
        <a:xfrm>
          <a:off x="0" y="1559775"/>
          <a:ext cx="5832389"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178"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t> Legacy Prep is considered “</a:t>
          </a:r>
          <a:r>
            <a:rPr lang="en-US" sz="1200" kern="1200" dirty="0">
              <a:latin typeface="Trebuchet MS" panose="020B0603020202020204"/>
            </a:rPr>
            <a:t>Passed” with an unmodified opinion.</a:t>
          </a:r>
          <a:endParaRPr lang="en-US" sz="1200" kern="1200" dirty="0"/>
        </a:p>
      </dsp:txBody>
      <dsp:txXfrm>
        <a:off x="0" y="1559775"/>
        <a:ext cx="5832389" cy="248400"/>
      </dsp:txXfrm>
    </dsp:sp>
    <dsp:sp modelId="{2D81CCA0-AADC-41CE-97E3-CF8CBE1E8A17}">
      <dsp:nvSpPr>
        <dsp:cNvPr id="0" name=""/>
        <dsp:cNvSpPr/>
      </dsp:nvSpPr>
      <dsp:spPr>
        <a:xfrm>
          <a:off x="0" y="1808175"/>
          <a:ext cx="5832389" cy="570375"/>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Indicator #3 - Compliance with Debt Agreements</a:t>
          </a:r>
        </a:p>
      </dsp:txBody>
      <dsp:txXfrm>
        <a:off x="27843" y="1836018"/>
        <a:ext cx="5776703" cy="514689"/>
      </dsp:txXfrm>
    </dsp:sp>
    <dsp:sp modelId="{0CCE70E1-0C58-4008-9028-E86184457107}">
      <dsp:nvSpPr>
        <dsp:cNvPr id="0" name=""/>
        <dsp:cNvSpPr/>
      </dsp:nvSpPr>
      <dsp:spPr>
        <a:xfrm>
          <a:off x="0" y="2378550"/>
          <a:ext cx="5832389"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178"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t> All </a:t>
          </a:r>
          <a:r>
            <a:rPr lang="en-US" sz="1200" kern="1200" dirty="0">
              <a:latin typeface="Trebuchet MS" panose="020B0603020202020204"/>
            </a:rPr>
            <a:t>Legacy Prep debt</a:t>
          </a:r>
          <a:r>
            <a:rPr lang="en-US" sz="1200" kern="1200" dirty="0"/>
            <a:t> payments were made timely</a:t>
          </a:r>
        </a:p>
      </dsp:txBody>
      <dsp:txXfrm>
        <a:off x="0" y="2378550"/>
        <a:ext cx="5832389" cy="248400"/>
      </dsp:txXfrm>
    </dsp:sp>
    <dsp:sp modelId="{EC6D3B30-FF10-45C6-AAE6-A2B284383138}">
      <dsp:nvSpPr>
        <dsp:cNvPr id="0" name=""/>
        <dsp:cNvSpPr/>
      </dsp:nvSpPr>
      <dsp:spPr>
        <a:xfrm>
          <a:off x="0" y="2626950"/>
          <a:ext cx="5832389" cy="570375"/>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Indicator #4 – Timely payments to TRS and other government agencies</a:t>
          </a:r>
        </a:p>
      </dsp:txBody>
      <dsp:txXfrm>
        <a:off x="27843" y="2654793"/>
        <a:ext cx="5776703" cy="514689"/>
      </dsp:txXfrm>
    </dsp:sp>
    <dsp:sp modelId="{BA4F7C19-9D60-4A03-8810-1EC1A76FA1CD}">
      <dsp:nvSpPr>
        <dsp:cNvPr id="0" name=""/>
        <dsp:cNvSpPr/>
      </dsp:nvSpPr>
      <dsp:spPr>
        <a:xfrm>
          <a:off x="0" y="3197325"/>
          <a:ext cx="5832389" cy="357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178"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 Legacy Prep made payments in a timely manner and the district was not in default.</a:t>
          </a:r>
        </a:p>
      </dsp:txBody>
      <dsp:txXfrm>
        <a:off x="0" y="3197325"/>
        <a:ext cx="5832389" cy="357075"/>
      </dsp:txXfrm>
    </dsp:sp>
    <dsp:sp modelId="{FB376D06-3CEB-490E-86D8-C4C2D414FDD0}">
      <dsp:nvSpPr>
        <dsp:cNvPr id="0" name=""/>
        <dsp:cNvSpPr/>
      </dsp:nvSpPr>
      <dsp:spPr>
        <a:xfrm>
          <a:off x="0" y="3554400"/>
          <a:ext cx="5832389" cy="570375"/>
        </a:xfrm>
        <a:prstGeom prst="round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dirty="0"/>
            <a:t>Indicator #5 – The total net asset balance in the charter’s </a:t>
          </a:r>
          <a:r>
            <a:rPr lang="en-US" sz="1500" kern="1200" dirty="0">
              <a:latin typeface="Trebuchet MS" panose="020B0603020202020204"/>
            </a:rPr>
            <a:t>statement of financial position </a:t>
          </a:r>
          <a:r>
            <a:rPr lang="en-US" sz="1500" kern="1200" dirty="0"/>
            <a:t>is greater than zero</a:t>
          </a:r>
        </a:p>
      </dsp:txBody>
      <dsp:txXfrm>
        <a:off x="27843" y="3582243"/>
        <a:ext cx="5776703" cy="514689"/>
      </dsp:txXfrm>
    </dsp:sp>
    <dsp:sp modelId="{0CCE3163-FE56-46C6-A863-1DD31517B89F}">
      <dsp:nvSpPr>
        <dsp:cNvPr id="0" name=""/>
        <dsp:cNvSpPr/>
      </dsp:nvSpPr>
      <dsp:spPr>
        <a:xfrm>
          <a:off x="0" y="4124775"/>
          <a:ext cx="5832389" cy="589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178"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 Total net asset balance in the SOF: $1,794,358</a:t>
          </a:r>
        </a:p>
        <a:p>
          <a:pPr marL="114300" lvl="1" indent="-114300" algn="l" defTabSz="533400">
            <a:lnSpc>
              <a:spcPct val="90000"/>
            </a:lnSpc>
            <a:spcBef>
              <a:spcPct val="0"/>
            </a:spcBef>
            <a:spcAft>
              <a:spcPct val="20000"/>
            </a:spcAft>
            <a:buChar char="•"/>
          </a:pPr>
          <a:r>
            <a:rPr lang="en-US" sz="1200" kern="1200" dirty="0"/>
            <a:t>	</a:t>
          </a:r>
        </a:p>
        <a:p>
          <a:pPr marL="114300" lvl="1" indent="-114300" algn="l" defTabSz="533400">
            <a:lnSpc>
              <a:spcPct val="90000"/>
            </a:lnSpc>
            <a:spcBef>
              <a:spcPct val="0"/>
            </a:spcBef>
            <a:spcAft>
              <a:spcPct val="20000"/>
            </a:spcAft>
            <a:buChar char="•"/>
          </a:pPr>
          <a:r>
            <a:rPr lang="en-US" sz="1200" kern="1200" dirty="0"/>
            <a:t>		</a:t>
          </a:r>
        </a:p>
      </dsp:txBody>
      <dsp:txXfrm>
        <a:off x="0" y="4124775"/>
        <a:ext cx="5832389" cy="5899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CEDBB56-A3B3-4D9C-AFF7-8A3AF6BB307C}" type="datetimeFigureOut">
              <a:rPr lang="en-US" smtClean="0"/>
              <a:t>11/17/2025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23FF275-D0FD-4216-B53B-15E33850BD9E}" type="slidenum">
              <a:rPr lang="en-US" smtClean="0"/>
              <a:t>‹#›</a:t>
            </a:fld>
            <a:endParaRPr lang="en-US"/>
          </a:p>
        </p:txBody>
      </p:sp>
    </p:spTree>
    <p:extLst>
      <p:ext uri="{BB962C8B-B14F-4D97-AF65-F5344CB8AC3E}">
        <p14:creationId xmlns:p14="http://schemas.microsoft.com/office/powerpoint/2010/main" val="1590402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Today we are holding the public hearing to discuss the Charter FIRST Rating Report. The information presented tonight is from the 2024-2025 fiscal year.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5f9d342636_0_3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5f9d342636_0_3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a:t>The Charter FIRST Report is referred to as the Financial Integrity Rating System of Texas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5f9d342636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5f9d342636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The Charter FIRST report was first passed through Senate bill 875 in the </a:t>
            </a:r>
            <a:r>
              <a:rPr lang="en-US"/>
              <a:t>76</a:t>
            </a:r>
            <a:r>
              <a:rPr lang="en-US" baseline="30000"/>
              <a:t>th</a:t>
            </a:r>
            <a:r>
              <a:rPr lang="en-US"/>
              <a:t> legislative </a:t>
            </a:r>
            <a:r>
              <a:rPr lang="en-US" dirty="0"/>
              <a:t>session in 1999. The goal of the program was to help districts achieve quality performance in the management of it financial resources. The requirements of the district are that it prepare an annual financial accountability management report and hold a public hearing to discuss the report and the results of the School FIRST ratings.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4ddab613e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4ddab613e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171450" indent="-171450">
              <a:buFont typeface="Arial" panose="020B0604020202020204" pitchFamily="34" charset="0"/>
              <a:buChar char="•"/>
            </a:pPr>
            <a:r>
              <a:rPr lang="en-US"/>
              <a:t>The State looks at 21 indicators when determining the rating.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f9d342636_0_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5f9d342636_0_1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There are 5 critical indicators. If you do not pass these indicators, you receive a substandard achievement rating.</a:t>
            </a:r>
          </a:p>
          <a:p>
            <a:pPr marL="0" indent="0">
              <a:buNone/>
            </a:pPr>
            <a:r>
              <a:rPr lang="en-US" dirty="0"/>
              <a:t>In order to pass these critical indicators, the district must…</a:t>
            </a:r>
          </a:p>
          <a:p>
            <a:pPr marL="171450" indent="-171450">
              <a:buFont typeface="Arial" panose="020B0604020202020204" pitchFamily="34" charset="0"/>
              <a:buChar char="•"/>
            </a:pPr>
            <a:r>
              <a:rPr lang="en-US" dirty="0"/>
              <a:t>Submit the audit report by the due date</a:t>
            </a:r>
          </a:p>
          <a:p>
            <a:pPr marL="171450" indent="-171450">
              <a:buFont typeface="Arial" panose="020B0604020202020204" pitchFamily="34" charset="0"/>
              <a:buChar char="•"/>
            </a:pPr>
            <a:r>
              <a:rPr lang="en-US" dirty="0"/>
              <a:t>Must receive an unmodified audit opinion and internal controls must be free of material weaknesses</a:t>
            </a:r>
          </a:p>
          <a:p>
            <a:pPr marL="171450" indent="-171450">
              <a:buFont typeface="Arial" panose="020B0604020202020204" pitchFamily="34" charset="0"/>
              <a:buChar char="•"/>
            </a:pPr>
            <a:r>
              <a:rPr lang="en-US" dirty="0"/>
              <a:t>The district must comply with debt agreements, which means we make our debt payments when they due</a:t>
            </a:r>
          </a:p>
          <a:p>
            <a:pPr marL="171450" indent="-171450">
              <a:buFont typeface="Arial" panose="020B0604020202020204" pitchFamily="34" charset="0"/>
              <a:buChar char="•"/>
            </a:pPr>
            <a:r>
              <a:rPr lang="en-US" dirty="0"/>
              <a:t>And the district must make all payments to TRS and other govt agencies in a timely manner</a:t>
            </a:r>
          </a:p>
          <a:p>
            <a:pPr marL="171450" indent="-171450">
              <a:buFont typeface="Arial" panose="020B0604020202020204" pitchFamily="34" charset="0"/>
              <a:buChar char="•"/>
            </a:pPr>
            <a:r>
              <a:rPr lang="en-US" dirty="0"/>
              <a:t>Must show a minimum of 7% increase in student membership with a 5 year period</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64d9be83e4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64d9be83e4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171450" indent="-171450"/>
            <a:r>
              <a:rPr lang="en-US" dirty="0"/>
              <a:t>Legacy Prep lost 6 points for Indicator 7 due to the number of days cash on hand – 38.0909 days. The charter must have greater than 60 day’s cash on hand to receive the full 10 points.</a:t>
            </a:r>
          </a:p>
          <a:p>
            <a:pPr marL="171450" indent="-171450"/>
            <a:r>
              <a:rPr lang="en-US" dirty="0"/>
              <a:t>Legacy Prep lost 8 points for Indicator 11. The ratio must be less than 0.60 to receive the full 10 points.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pPr marL="457200" indent="-298450"/>
            <a:r>
              <a:rPr lang="en-US" dirty="0"/>
              <a:t>Legacy Prep did not receive points for Indicator 9. </a:t>
            </a:r>
            <a:r>
              <a:rPr lang="en-US" sz="1100" b="0" i="0" u="none" strike="noStrike" cap="none" dirty="0">
                <a:solidFill>
                  <a:srgbClr val="000000"/>
                </a:solidFill>
                <a:effectLst/>
                <a:latin typeface="Arial"/>
                <a:ea typeface="Arial"/>
                <a:cs typeface="Arial"/>
                <a:sym typeface="Arial"/>
              </a:rPr>
              <a:t>5 points will be awarded if the Charter School has 40 days cash on hand.</a:t>
            </a:r>
          </a:p>
          <a:p>
            <a:pPr marL="457200" indent="-298450"/>
            <a:r>
              <a:rPr lang="en-US" dirty="0"/>
              <a:t>Legacy Prep did not receive points for Indicator 12 due to the DSCR being </a:t>
            </a:r>
            <a:r>
              <a:rPr lang="en-US" b="1" dirty="0"/>
              <a:t>0.5493</a:t>
            </a:r>
            <a:r>
              <a:rPr lang="en-US" dirty="0"/>
              <a:t>. The ratio must be greater than 1.20 to receive the full 10 points.</a:t>
            </a:r>
            <a:endParaRPr lang="en-US" b="0" dirty="0"/>
          </a:p>
        </p:txBody>
      </p:sp>
    </p:spTree>
    <p:extLst>
      <p:ext uri="{BB962C8B-B14F-4D97-AF65-F5344CB8AC3E}">
        <p14:creationId xmlns:p14="http://schemas.microsoft.com/office/powerpoint/2010/main" val="1978944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pPr marL="457200" indent="-298450"/>
            <a:r>
              <a:rPr lang="en-US" dirty="0"/>
              <a:t>Legacy Prep did not receive any points for Indicator 16 due to a 11.7290 % variance between actual and estimated ADA. </a:t>
            </a:r>
          </a:p>
        </p:txBody>
      </p:sp>
    </p:spTree>
    <p:extLst>
      <p:ext uri="{BB962C8B-B14F-4D97-AF65-F5344CB8AC3E}">
        <p14:creationId xmlns:p14="http://schemas.microsoft.com/office/powerpoint/2010/main" val="4160290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64d9be83e4_0_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64d9be83e4_0_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171450" indent="-171450">
              <a:buFont typeface="Arial" panose="020B0604020202020204" pitchFamily="34" charset="0"/>
              <a:buChar char="•"/>
            </a:pPr>
            <a:r>
              <a:rPr lang="en-US" dirty="0"/>
              <a:t>Indicators 18 &amp; 19 are related to having a clean audit report. </a:t>
            </a:r>
          </a:p>
          <a:p>
            <a:pPr marL="171450" indent="-171450">
              <a:buFont typeface="Arial" panose="020B0604020202020204" pitchFamily="34" charset="0"/>
              <a:buChar char="•"/>
            </a:pPr>
            <a:r>
              <a:rPr lang="en-US" b="0" i="0" dirty="0">
                <a:solidFill>
                  <a:srgbClr val="000000"/>
                </a:solidFill>
                <a:effectLst/>
                <a:latin typeface="Verdana" panose="020B0604030504040204" pitchFamily="34" charset="0"/>
              </a:rPr>
              <a:t>Indicator 19 passed due to the auditor indicating the AFR was free of any instances of material noncompliance for grants, contracts and laws </a:t>
            </a:r>
            <a:r>
              <a:rPr lang="en-US" b="0" i="0" dirty="0">
                <a:solidFill>
                  <a:srgbClr val="800000"/>
                </a:solidFill>
                <a:effectLst/>
                <a:latin typeface="Verdana" panose="020B0604030504040204" pitchFamily="34" charset="0"/>
              </a:rPr>
              <a:t>related to local, state, or federal funds.</a:t>
            </a:r>
            <a:endParaRPr lang="en-US" b="0" dirty="0"/>
          </a:p>
          <a:p>
            <a:pPr marL="171450" indent="-171450">
              <a:buFont typeface="Arial" panose="020B0604020202020204" pitchFamily="34" charset="0"/>
              <a:buChar char="•"/>
            </a:pPr>
            <a:r>
              <a:rPr lang="en-US" dirty="0"/>
              <a:t>Indicator 20 is to ensure required notices were posted on the District’s website and we met those requirements.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4d9be83e4_0_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4d9be83e4_0_1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a:t>In conclusion, this is the Charter FIRST Management report for 2024-2025, which is a summary based on 2024 fiscal year data with all the required disclosures and regarding business related issues with the school board members. </a:t>
            </a:r>
            <a:r>
              <a:rPr lang="en-US" dirty="0"/>
              <a:t>This report will be made available to the public on the District’s website after the meeting tonight. Thank you!</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85347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82138"/>
            <a:ext cx="6726063" cy="206957"/>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9" y="3182885"/>
            <a:ext cx="2307831" cy="207705"/>
          </a:xfrm>
          <a:prstGeom prst="rect">
            <a:avLst/>
          </a:prstGeom>
        </p:spPr>
      </p:pic>
      <p:sp>
        <p:nvSpPr>
          <p:cNvPr id="9" name="Rectangle 8"/>
          <p:cNvSpPr/>
          <p:nvPr/>
        </p:nvSpPr>
        <p:spPr bwMode="ltGray">
          <a:xfrm>
            <a:off x="0" y="1942559"/>
            <a:ext cx="6726064" cy="12452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1942559"/>
            <a:ext cx="2307832" cy="124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3" y="2050283"/>
            <a:ext cx="6108101" cy="1029803"/>
          </a:xfrm>
        </p:spPr>
        <p:txBody>
          <a:bodyPr anchor="b">
            <a:noAutofit/>
          </a:bodyPr>
          <a:lstStyle>
            <a:lvl1pPr algn="r">
              <a:defRPr sz="4050"/>
            </a:lvl1pPr>
          </a:lstStyle>
          <a:p>
            <a:r>
              <a:rPr lang="en-US"/>
              <a:t>Click to edit Master title style</a:t>
            </a:r>
          </a:p>
        </p:txBody>
      </p:sp>
      <p:sp>
        <p:nvSpPr>
          <p:cNvPr id="3" name="Subtitle 2"/>
          <p:cNvSpPr>
            <a:spLocks noGrp="1"/>
          </p:cNvSpPr>
          <p:nvPr>
            <p:ph type="subTitle" idx="1"/>
          </p:nvPr>
        </p:nvSpPr>
        <p:spPr>
          <a:xfrm>
            <a:off x="510243" y="3295531"/>
            <a:ext cx="6108101" cy="838265"/>
          </a:xfrm>
        </p:spPr>
        <p:txBody>
          <a:bodyPr>
            <a:normAutofit/>
          </a:bodyPr>
          <a:lstStyle>
            <a:lvl1pPr marL="0" indent="0" algn="r">
              <a:buNone/>
              <a:defRPr sz="1500"/>
            </a:lvl1pPr>
            <a:lvl2pPr marL="342910" indent="0" algn="ctr">
              <a:buNone/>
              <a:defRPr sz="1500"/>
            </a:lvl2pPr>
            <a:lvl3pPr marL="685822" indent="0" algn="ctr">
              <a:buNone/>
              <a:defRPr sz="1350"/>
            </a:lvl3pPr>
            <a:lvl4pPr marL="1028732" indent="0" algn="ctr">
              <a:buNone/>
              <a:defRPr sz="1200"/>
            </a:lvl4pPr>
            <a:lvl5pPr marL="1371643" indent="0" algn="ctr">
              <a:buNone/>
              <a:defRPr sz="1200"/>
            </a:lvl5pPr>
            <a:lvl6pPr marL="1714553" indent="0" algn="ctr">
              <a:buNone/>
              <a:defRPr sz="1200"/>
            </a:lvl6pPr>
            <a:lvl7pPr marL="2057465" indent="0" algn="ctr">
              <a:buNone/>
              <a:defRPr sz="1200"/>
            </a:lvl7pPr>
            <a:lvl8pPr marL="2400375" indent="0" algn="ctr">
              <a:buNone/>
              <a:defRPr sz="1200"/>
            </a:lvl8pPr>
            <a:lvl9pPr marL="2743285"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AB3A824-1A51-4B26-AD58-A6D8E14F6C04}" type="datetimeFigureOut">
              <a:rPr lang="en-US" smtClean="0"/>
              <a:t>11/17/2025</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a:xfrm>
            <a:off x="6941510" y="2062753"/>
            <a:ext cx="878916" cy="1017332"/>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1214818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7" name="Rectangle 16"/>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162C4-EDD9-4389-A98B-B87ECEA2A816}" type="datetimeFigureOut">
              <a:rPr lang="en-US" smtClean="0"/>
              <a:t>11/17/2025</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49882255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065181"/>
            <a:ext cx="7828359" cy="240873"/>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68" y="3065927"/>
            <a:ext cx="1202248" cy="108203"/>
          </a:xfrm>
          <a:prstGeom prst="rect">
            <a:avLst/>
          </a:prstGeom>
        </p:spPr>
      </p:pic>
      <p:sp>
        <p:nvSpPr>
          <p:cNvPr id="9" name="Rectangle 8"/>
          <p:cNvSpPr/>
          <p:nvPr/>
        </p:nvSpPr>
        <p:spPr bwMode="ltGray">
          <a:xfrm>
            <a:off x="-2" y="20447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69" y="20447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4" y="2152421"/>
            <a:ext cx="7210395" cy="818091"/>
          </a:xfrm>
        </p:spPr>
        <p:txBody>
          <a:bodyPr anchor="ctr">
            <a:normAutofit/>
          </a:bodyPr>
          <a:lstStyle>
            <a:lvl1pPr algn="r">
              <a:defRPr sz="2700"/>
            </a:lvl1pPr>
          </a:lstStyle>
          <a:p>
            <a:r>
              <a:rPr lang="en-US"/>
              <a:t>Click to edit Master title style</a:t>
            </a:r>
          </a:p>
        </p:txBody>
      </p:sp>
      <p:sp>
        <p:nvSpPr>
          <p:cNvPr id="3" name="Text Placeholder 2"/>
          <p:cNvSpPr>
            <a:spLocks noGrp="1"/>
          </p:cNvSpPr>
          <p:nvPr>
            <p:ph type="body" idx="1"/>
          </p:nvPr>
        </p:nvSpPr>
        <p:spPr>
          <a:xfrm>
            <a:off x="510244" y="3174129"/>
            <a:ext cx="7210395" cy="1278013"/>
          </a:xfrm>
        </p:spPr>
        <p:txBody>
          <a:bodyPr>
            <a:normAutofit/>
          </a:bodyPr>
          <a:lstStyle>
            <a:lvl1pPr marL="0" indent="0" algn="r">
              <a:buNone/>
              <a:defRPr sz="1500">
                <a:solidFill>
                  <a:schemeClr val="tx1">
                    <a:tint val="75000"/>
                  </a:schemeClr>
                </a:solidFill>
              </a:defRPr>
            </a:lvl1pPr>
            <a:lvl2pPr marL="342910" indent="0">
              <a:buNone/>
              <a:defRPr sz="1500">
                <a:solidFill>
                  <a:schemeClr val="tx1">
                    <a:tint val="75000"/>
                  </a:schemeClr>
                </a:solidFill>
              </a:defRPr>
            </a:lvl2pPr>
            <a:lvl3pPr marL="685822" indent="0">
              <a:buNone/>
              <a:defRPr sz="1350">
                <a:solidFill>
                  <a:schemeClr val="tx1">
                    <a:tint val="75000"/>
                  </a:schemeClr>
                </a:solidFill>
              </a:defRPr>
            </a:lvl3pPr>
            <a:lvl4pPr marL="1028732" indent="0">
              <a:buNone/>
              <a:defRPr sz="1200">
                <a:solidFill>
                  <a:schemeClr val="tx1">
                    <a:tint val="75000"/>
                  </a:schemeClr>
                </a:solidFill>
              </a:defRPr>
            </a:lvl4pPr>
            <a:lvl5pPr marL="1371643" indent="0">
              <a:buNone/>
              <a:defRPr sz="1200">
                <a:solidFill>
                  <a:schemeClr val="tx1">
                    <a:tint val="75000"/>
                  </a:schemeClr>
                </a:solidFill>
              </a:defRPr>
            </a:lvl5pPr>
            <a:lvl6pPr marL="1714553" indent="0">
              <a:buNone/>
              <a:defRPr sz="1200">
                <a:solidFill>
                  <a:schemeClr val="tx1">
                    <a:tint val="75000"/>
                  </a:schemeClr>
                </a:solidFill>
              </a:defRPr>
            </a:lvl6pPr>
            <a:lvl7pPr marL="2057465" indent="0">
              <a:buNone/>
              <a:defRPr sz="1200">
                <a:solidFill>
                  <a:schemeClr val="tx1">
                    <a:tint val="75000"/>
                  </a:schemeClr>
                </a:solidFill>
              </a:defRPr>
            </a:lvl7pPr>
            <a:lvl8pPr marL="2400375" indent="0">
              <a:buNone/>
              <a:defRPr sz="1200">
                <a:solidFill>
                  <a:schemeClr val="tx1">
                    <a:tint val="75000"/>
                  </a:schemeClr>
                </a:solidFill>
              </a:defRPr>
            </a:lvl8pPr>
            <a:lvl9pPr marL="2743285"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smtClean="0"/>
              <a:t>11/17/2025</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a:xfrm>
            <a:off x="8047094" y="2152422"/>
            <a:ext cx="865613" cy="818092"/>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6224254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0" name="Rectangle 9"/>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0242" y="1752656"/>
            <a:ext cx="3523769" cy="2699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95592" y="1752656"/>
            <a:ext cx="3525044" cy="2699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954B2F-12DE-47F5-8894-472B206D2E1E}"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7493570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2" name="Rectangle 11"/>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564923"/>
            <a:ext cx="7210397" cy="810703"/>
          </a:xfrm>
        </p:spPr>
        <p:txBody>
          <a:bodyPr/>
          <a:lstStyle/>
          <a:p>
            <a:r>
              <a:rPr lang="en-US"/>
              <a:t>Click to edit Master title style</a:t>
            </a:r>
          </a:p>
        </p:txBody>
      </p:sp>
      <p:sp>
        <p:nvSpPr>
          <p:cNvPr id="3" name="Text Placeholder 2"/>
          <p:cNvSpPr>
            <a:spLocks noGrp="1"/>
          </p:cNvSpPr>
          <p:nvPr>
            <p:ph type="body" idx="1"/>
          </p:nvPr>
        </p:nvSpPr>
        <p:spPr>
          <a:xfrm>
            <a:off x="679765" y="1752655"/>
            <a:ext cx="3354245" cy="519851"/>
          </a:xfrm>
        </p:spPr>
        <p:txBody>
          <a:bodyPr anchor="b"/>
          <a:lstStyle>
            <a:lvl1pPr marL="0" indent="0">
              <a:buNone/>
              <a:defRPr sz="1800" b="1"/>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4" name="Content Placeholder 3"/>
          <p:cNvSpPr>
            <a:spLocks noGrp="1"/>
          </p:cNvSpPr>
          <p:nvPr>
            <p:ph sz="half" idx="2"/>
          </p:nvPr>
        </p:nvSpPr>
        <p:spPr>
          <a:xfrm>
            <a:off x="510242" y="2272507"/>
            <a:ext cx="3523766" cy="21796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365118" y="1752656"/>
            <a:ext cx="3355521" cy="519057"/>
          </a:xfrm>
        </p:spPr>
        <p:txBody>
          <a:bodyPr anchor="b"/>
          <a:lstStyle>
            <a:lvl1pPr marL="0" indent="0">
              <a:buNone/>
              <a:defRPr sz="1800" b="1"/>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195593" y="2272507"/>
            <a:ext cx="3525044" cy="21796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30E46F-7819-4ACF-B48B-48222C2ACC88}" type="datetimeFigureOut">
              <a:rPr lang="en-US" smtClean="0"/>
              <a:t>11/17/2025</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6476141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8" name="Rectangle 7"/>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AF3416-4057-4DAA-829D-4CA07428D088}" type="datetimeFigureOut">
              <a:rPr lang="en-US" smtClean="0"/>
              <a:t>11/17/2025</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9016324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6" name="Rectangle 5"/>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smtClean="0"/>
              <a:t>11/17/2025</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32745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0" name="Rectangle 9"/>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564921"/>
            <a:ext cx="7210394" cy="810705"/>
          </a:xfrm>
        </p:spPr>
        <p:txBody>
          <a:bodyPr anchor="ctr">
            <a:normAutofit/>
          </a:bodyPr>
          <a:lstStyle>
            <a:lvl1pPr>
              <a:defRPr sz="2700"/>
            </a:lvl1pPr>
          </a:lstStyle>
          <a:p>
            <a:r>
              <a:rPr lang="en-US"/>
              <a:t>Click to edit Master title style</a:t>
            </a:r>
          </a:p>
        </p:txBody>
      </p:sp>
      <p:sp>
        <p:nvSpPr>
          <p:cNvPr id="3" name="Content Placeholder 2"/>
          <p:cNvSpPr>
            <a:spLocks noGrp="1"/>
          </p:cNvSpPr>
          <p:nvPr>
            <p:ph idx="1"/>
          </p:nvPr>
        </p:nvSpPr>
        <p:spPr>
          <a:xfrm>
            <a:off x="3514385" y="1752656"/>
            <a:ext cx="4206252" cy="2699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0243" y="1752654"/>
            <a:ext cx="2842559" cy="2699488"/>
          </a:xfrm>
        </p:spPr>
        <p:txBody>
          <a:bodyPr anchor="ctr"/>
          <a:lstStyle>
            <a:lvl1pPr marL="0" indent="0">
              <a:buNone/>
              <a:defRPr sz="120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134510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0" name="Rectangle 9"/>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5" y="564921"/>
            <a:ext cx="7210393" cy="810704"/>
          </a:xfrm>
        </p:spPr>
        <p:txBody>
          <a:bodyPr anchor="ctr">
            <a:normAutofit/>
          </a:bodyPr>
          <a:lstStyle>
            <a:lvl1pPr>
              <a:defRPr sz="2700"/>
            </a:lvl1pPr>
          </a:lstStyle>
          <a:p>
            <a:r>
              <a:rPr lang="en-US"/>
              <a:t>Click to edit Master title style</a:t>
            </a:r>
          </a:p>
        </p:txBody>
      </p:sp>
      <p:sp>
        <p:nvSpPr>
          <p:cNvPr id="3" name="Picture Placeholder 2"/>
          <p:cNvSpPr>
            <a:spLocks noGrp="1" noChangeAspect="1"/>
          </p:cNvSpPr>
          <p:nvPr>
            <p:ph type="pic" idx="1"/>
          </p:nvPr>
        </p:nvSpPr>
        <p:spPr>
          <a:xfrm>
            <a:off x="3651252" y="1752656"/>
            <a:ext cx="4069387" cy="2699484"/>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10" indent="0">
              <a:buNone/>
              <a:defRPr sz="2100"/>
            </a:lvl2pPr>
            <a:lvl3pPr marL="685822" indent="0">
              <a:buNone/>
              <a:defRPr sz="1800"/>
            </a:lvl3pPr>
            <a:lvl4pPr marL="1028732" indent="0">
              <a:buNone/>
              <a:defRPr sz="1500"/>
            </a:lvl4pPr>
            <a:lvl5pPr marL="1371643" indent="0">
              <a:buNone/>
              <a:defRPr sz="1500"/>
            </a:lvl5pPr>
            <a:lvl6pPr marL="1714553" indent="0">
              <a:buNone/>
              <a:defRPr sz="1500"/>
            </a:lvl6pPr>
            <a:lvl7pPr marL="2057465" indent="0">
              <a:buNone/>
              <a:defRPr sz="1500"/>
            </a:lvl7pPr>
            <a:lvl8pPr marL="2400375" indent="0">
              <a:buNone/>
              <a:defRPr sz="1500"/>
            </a:lvl8pPr>
            <a:lvl9pPr marL="2743285" indent="0">
              <a:buNone/>
              <a:defRPr sz="1500"/>
            </a:lvl9pPr>
          </a:lstStyle>
          <a:p>
            <a:r>
              <a:rPr lang="en-US"/>
              <a:t>Click icon to add picture</a:t>
            </a:r>
          </a:p>
        </p:txBody>
      </p:sp>
      <p:sp>
        <p:nvSpPr>
          <p:cNvPr id="4" name="Text Placeholder 3"/>
          <p:cNvSpPr>
            <a:spLocks noGrp="1"/>
          </p:cNvSpPr>
          <p:nvPr>
            <p:ph type="body" sz="half" idx="2"/>
          </p:nvPr>
        </p:nvSpPr>
        <p:spPr>
          <a:xfrm>
            <a:off x="510242" y="1752655"/>
            <a:ext cx="2907192" cy="2699486"/>
          </a:xfrm>
        </p:spPr>
        <p:txBody>
          <a:bodyPr anchor="ctr"/>
          <a:lstStyle>
            <a:lvl1pPr marL="0" indent="0">
              <a:buNone/>
              <a:defRPr sz="120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6070868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4446472"/>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7"/>
            <a:ext cx="1202248" cy="108203"/>
          </a:xfrm>
          <a:prstGeom prst="rect">
            <a:avLst/>
          </a:prstGeom>
        </p:spPr>
      </p:pic>
      <p:sp>
        <p:nvSpPr>
          <p:cNvPr id="10" name="Rectangle 9"/>
          <p:cNvSpPr/>
          <p:nvPr/>
        </p:nvSpPr>
        <p:spPr bwMode="ltGray">
          <a:xfrm>
            <a:off x="2" y="3425992"/>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3425992"/>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3533714"/>
            <a:ext cx="7210394" cy="339788"/>
          </a:xfrm>
        </p:spPr>
        <p:txBody>
          <a:bodyPr anchor="b">
            <a:normAutofit/>
          </a:bodyPr>
          <a:lstStyle>
            <a:lvl1pPr>
              <a:defRPr sz="1800"/>
            </a:lvl1pPr>
          </a:lstStyle>
          <a:p>
            <a:r>
              <a:rPr lang="en-US"/>
              <a:t>Click to edit Master title style</a:t>
            </a:r>
          </a:p>
        </p:txBody>
      </p:sp>
      <p:sp>
        <p:nvSpPr>
          <p:cNvPr id="3" name="Picture Placeholder 2"/>
          <p:cNvSpPr>
            <a:spLocks noGrp="1" noChangeAspect="1"/>
          </p:cNvSpPr>
          <p:nvPr>
            <p:ph type="pic" idx="1"/>
          </p:nvPr>
        </p:nvSpPr>
        <p:spPr>
          <a:xfrm>
            <a:off x="510242" y="457198"/>
            <a:ext cx="7210394" cy="2692181"/>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10" indent="0">
              <a:buNone/>
              <a:defRPr sz="2100"/>
            </a:lvl2pPr>
            <a:lvl3pPr marL="685822" indent="0">
              <a:buNone/>
              <a:defRPr sz="1800"/>
            </a:lvl3pPr>
            <a:lvl4pPr marL="1028732" indent="0">
              <a:buNone/>
              <a:defRPr sz="1500"/>
            </a:lvl4pPr>
            <a:lvl5pPr marL="1371643" indent="0">
              <a:buNone/>
              <a:defRPr sz="1500"/>
            </a:lvl5pPr>
            <a:lvl6pPr marL="1714553" indent="0">
              <a:buNone/>
              <a:defRPr sz="1500"/>
            </a:lvl6pPr>
            <a:lvl7pPr marL="2057465" indent="0">
              <a:buNone/>
              <a:defRPr sz="1500"/>
            </a:lvl7pPr>
            <a:lvl8pPr marL="2400375" indent="0">
              <a:buNone/>
              <a:defRPr sz="1500"/>
            </a:lvl8pPr>
            <a:lvl9pPr marL="2743285" indent="0">
              <a:buNone/>
              <a:defRPr sz="1500"/>
            </a:lvl9pPr>
          </a:lstStyle>
          <a:p>
            <a:r>
              <a:rPr lang="en-US"/>
              <a:t>Click icon to add picture</a:t>
            </a:r>
          </a:p>
        </p:txBody>
      </p:sp>
      <p:sp>
        <p:nvSpPr>
          <p:cNvPr id="4" name="Text Placeholder 3"/>
          <p:cNvSpPr>
            <a:spLocks noGrp="1"/>
          </p:cNvSpPr>
          <p:nvPr>
            <p:ph type="body" sz="half" idx="2"/>
          </p:nvPr>
        </p:nvSpPr>
        <p:spPr>
          <a:xfrm>
            <a:off x="510241" y="3877189"/>
            <a:ext cx="7210397" cy="467228"/>
          </a:xfrm>
        </p:spPr>
        <p:txBody>
          <a:bodyPr/>
          <a:lstStyle>
            <a:lvl1pPr marL="0" indent="0">
              <a:buNone/>
              <a:defRPr sz="120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BC1C18-307B-4F68-A007-B5B542270E8D}"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a:xfrm>
            <a:off x="8047094" y="3533483"/>
            <a:ext cx="865613" cy="818092"/>
          </a:xfrm>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75868764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4446472"/>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7"/>
            <a:ext cx="1202248" cy="108203"/>
          </a:xfrm>
          <a:prstGeom prst="rect">
            <a:avLst/>
          </a:prstGeom>
        </p:spPr>
      </p:pic>
      <p:sp>
        <p:nvSpPr>
          <p:cNvPr id="10" name="Rectangle 9"/>
          <p:cNvSpPr/>
          <p:nvPr/>
        </p:nvSpPr>
        <p:spPr bwMode="ltGray">
          <a:xfrm>
            <a:off x="2" y="3425992"/>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3425992"/>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457199"/>
            <a:ext cx="7210394" cy="2694563"/>
          </a:xfrm>
        </p:spPr>
        <p:txBody>
          <a:bodyPr anchor="ctr"/>
          <a:lstStyle>
            <a:lvl1pPr>
              <a:defRPr sz="2400"/>
            </a:lvl1pPr>
          </a:lstStyle>
          <a:p>
            <a:r>
              <a:rPr lang="en-US"/>
              <a:t>Click to edit Master title style</a:t>
            </a:r>
          </a:p>
        </p:txBody>
      </p:sp>
      <p:sp>
        <p:nvSpPr>
          <p:cNvPr id="4" name="Text Placeholder 3"/>
          <p:cNvSpPr>
            <a:spLocks noGrp="1"/>
          </p:cNvSpPr>
          <p:nvPr>
            <p:ph type="body" sz="half" idx="2"/>
          </p:nvPr>
        </p:nvSpPr>
        <p:spPr>
          <a:xfrm>
            <a:off x="510242" y="3533712"/>
            <a:ext cx="7210394" cy="818092"/>
          </a:xfrm>
        </p:spPr>
        <p:txBody>
          <a:bodyPr anchor="ctr"/>
          <a:lstStyle>
            <a:lvl1pPr marL="0" indent="0">
              <a:buNone/>
              <a:defRPr sz="120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BC1C18-307B-4F68-A007-B5B542270E8D}"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a:xfrm>
            <a:off x="8047094" y="3533712"/>
            <a:ext cx="865613" cy="818092"/>
          </a:xfrm>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83030274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4446472"/>
            <a:ext cx="7828359" cy="240873"/>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7"/>
            <a:ext cx="1202248" cy="108203"/>
          </a:xfrm>
          <a:prstGeom prst="rect">
            <a:avLst/>
          </a:prstGeom>
        </p:spPr>
      </p:pic>
      <p:sp>
        <p:nvSpPr>
          <p:cNvPr id="14" name="Rectangle 13"/>
          <p:cNvSpPr/>
          <p:nvPr/>
        </p:nvSpPr>
        <p:spPr bwMode="ltGray">
          <a:xfrm>
            <a:off x="2" y="3425992"/>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7939371" y="3425992"/>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92" y="457199"/>
            <a:ext cx="6539158" cy="2277046"/>
          </a:xfrm>
        </p:spPr>
        <p:txBody>
          <a:bodyPr anchor="ctr"/>
          <a:lstStyle>
            <a:lvl1pPr>
              <a:defRPr sz="2400"/>
            </a:lvl1pPr>
          </a:lstStyle>
          <a:p>
            <a:r>
              <a:rPr lang="en-US"/>
              <a:t>Click to edit Master title style</a:t>
            </a:r>
          </a:p>
        </p:txBody>
      </p:sp>
      <p:sp>
        <p:nvSpPr>
          <p:cNvPr id="12" name="Text Placeholder 3"/>
          <p:cNvSpPr>
            <a:spLocks noGrp="1"/>
          </p:cNvSpPr>
          <p:nvPr>
            <p:ph type="body" sz="half" idx="13"/>
          </p:nvPr>
        </p:nvSpPr>
        <p:spPr>
          <a:xfrm>
            <a:off x="1051717" y="2740034"/>
            <a:ext cx="6117434" cy="411726"/>
          </a:xfrm>
        </p:spPr>
        <p:txBody>
          <a:bodyPr anchor="t">
            <a:normAutofit/>
          </a:bodyPr>
          <a:lstStyle>
            <a:lvl1pPr marL="0" indent="0">
              <a:buNone/>
              <a:defRPr sz="105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4" name="Text Placeholder 3"/>
          <p:cNvSpPr>
            <a:spLocks noGrp="1"/>
          </p:cNvSpPr>
          <p:nvPr>
            <p:ph type="body" sz="half" idx="2"/>
          </p:nvPr>
        </p:nvSpPr>
        <p:spPr>
          <a:xfrm>
            <a:off x="510242" y="3533712"/>
            <a:ext cx="7210394" cy="818092"/>
          </a:xfrm>
        </p:spPr>
        <p:txBody>
          <a:bodyPr anchor="ctr">
            <a:normAutofit/>
          </a:bodyPr>
          <a:lstStyle>
            <a:lvl1pPr marL="0" indent="0">
              <a:buNone/>
              <a:defRPr sz="120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BC1C18-307B-4F68-A007-B5B542270E8D}"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a:xfrm>
            <a:off x="8047094" y="3532445"/>
            <a:ext cx="865613" cy="818092"/>
          </a:xfrm>
        </p:spPr>
        <p:txBody>
          <a:bodyPr/>
          <a:lstStyle/>
          <a:p>
            <a:fld id="{6D22F896-40B5-4ADD-8801-0D06FADFA095}" type="slidenum">
              <a:rPr lang="en-US" smtClean="0"/>
              <a:pPr/>
              <a:t>‹#›</a:t>
            </a:fld>
            <a:endParaRPr lang="en-US"/>
          </a:p>
        </p:txBody>
      </p:sp>
      <p:sp>
        <p:nvSpPr>
          <p:cNvPr id="16" name="TextBox 15"/>
          <p:cNvSpPr txBox="1"/>
          <p:nvPr/>
        </p:nvSpPr>
        <p:spPr>
          <a:xfrm>
            <a:off x="437679" y="56108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5400">
                <a:solidFill>
                  <a:schemeClr val="tx1"/>
                </a:solidFill>
                <a:effectLst/>
              </a:rPr>
              <a:t>“</a:t>
            </a:r>
          </a:p>
        </p:txBody>
      </p:sp>
      <p:sp>
        <p:nvSpPr>
          <p:cNvPr id="17" name="TextBox 16"/>
          <p:cNvSpPr txBox="1"/>
          <p:nvPr/>
        </p:nvSpPr>
        <p:spPr>
          <a:xfrm>
            <a:off x="7247107" y="2275143"/>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5400">
                <a:solidFill>
                  <a:schemeClr val="tx1"/>
                </a:solidFill>
                <a:effectLst/>
              </a:rPr>
              <a:t>”</a:t>
            </a:r>
          </a:p>
        </p:txBody>
      </p:sp>
    </p:spTree>
    <p:extLst>
      <p:ext uri="{BB962C8B-B14F-4D97-AF65-F5344CB8AC3E}">
        <p14:creationId xmlns:p14="http://schemas.microsoft.com/office/powerpoint/2010/main" val="367324401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4446472"/>
            <a:ext cx="7828359" cy="240873"/>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7"/>
            <a:ext cx="1202248" cy="108203"/>
          </a:xfrm>
          <a:prstGeom prst="rect">
            <a:avLst/>
          </a:prstGeom>
        </p:spPr>
      </p:pic>
      <p:sp>
        <p:nvSpPr>
          <p:cNvPr id="11" name="Rectangle 10"/>
          <p:cNvSpPr/>
          <p:nvPr/>
        </p:nvSpPr>
        <p:spPr bwMode="ltGray">
          <a:xfrm>
            <a:off x="2" y="3425992"/>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7939371" y="3425992"/>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3533712"/>
            <a:ext cx="7210397" cy="441401"/>
          </a:xfrm>
        </p:spPr>
        <p:txBody>
          <a:bodyPr anchor="b"/>
          <a:lstStyle>
            <a:lvl1pPr>
              <a:defRPr sz="2400"/>
            </a:lvl1pPr>
          </a:lstStyle>
          <a:p>
            <a:r>
              <a:rPr lang="en-US"/>
              <a:t>Click to edit Master title style</a:t>
            </a:r>
          </a:p>
        </p:txBody>
      </p:sp>
      <p:sp>
        <p:nvSpPr>
          <p:cNvPr id="4" name="Text Placeholder 3"/>
          <p:cNvSpPr>
            <a:spLocks noGrp="1"/>
          </p:cNvSpPr>
          <p:nvPr>
            <p:ph type="body" sz="half" idx="2"/>
          </p:nvPr>
        </p:nvSpPr>
        <p:spPr>
          <a:xfrm>
            <a:off x="510242" y="3975113"/>
            <a:ext cx="7210397" cy="376691"/>
          </a:xfrm>
        </p:spPr>
        <p:txBody>
          <a:bodyPr anchor="t"/>
          <a:lstStyle>
            <a:lvl1pPr marL="0" indent="0">
              <a:buNone/>
              <a:defRPr sz="1200"/>
            </a:lvl1pPr>
            <a:lvl2pPr marL="342910" indent="0">
              <a:buNone/>
              <a:defRPr sz="1050"/>
            </a:lvl2pPr>
            <a:lvl3pPr marL="685822" indent="0">
              <a:buNone/>
              <a:defRPr sz="900"/>
            </a:lvl3pPr>
            <a:lvl4pPr marL="1028732" indent="0">
              <a:buNone/>
              <a:defRPr sz="750"/>
            </a:lvl4pPr>
            <a:lvl5pPr marL="1371643" indent="0">
              <a:buNone/>
              <a:defRPr sz="750"/>
            </a:lvl5pPr>
            <a:lvl6pPr marL="1714553" indent="0">
              <a:buNone/>
              <a:defRPr sz="750"/>
            </a:lvl6pPr>
            <a:lvl7pPr marL="2057465" indent="0">
              <a:buNone/>
              <a:defRPr sz="750"/>
            </a:lvl7pPr>
            <a:lvl8pPr marL="2400375" indent="0">
              <a:buNone/>
              <a:defRPr sz="750"/>
            </a:lvl8pPr>
            <a:lvl9pPr marL="274328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BC1C18-307B-4F68-A007-B5B542270E8D}" type="datetimeFigureOut">
              <a:rPr lang="en-US" smtClean="0"/>
              <a:t>11/17/2025</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a:xfrm>
            <a:off x="8047094" y="3532445"/>
            <a:ext cx="865613" cy="818092"/>
          </a:xfrm>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30382184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6" name="Rectangle 15"/>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501917" y="564921"/>
            <a:ext cx="7218720" cy="810704"/>
          </a:xfrm>
        </p:spPr>
        <p:txBody>
          <a:bodyPr/>
          <a:lstStyle/>
          <a:p>
            <a:r>
              <a:rPr lang="en-US"/>
              <a:t>Click to edit Master title style</a:t>
            </a:r>
          </a:p>
        </p:txBody>
      </p:sp>
      <p:sp>
        <p:nvSpPr>
          <p:cNvPr id="7" name="Text Placeholder 2"/>
          <p:cNvSpPr>
            <a:spLocks noGrp="1"/>
          </p:cNvSpPr>
          <p:nvPr>
            <p:ph type="body" idx="1"/>
          </p:nvPr>
        </p:nvSpPr>
        <p:spPr>
          <a:xfrm>
            <a:off x="495709" y="1752655"/>
            <a:ext cx="2302526" cy="432197"/>
          </a:xfrm>
        </p:spPr>
        <p:txBody>
          <a:bodyPr anchor="b">
            <a:noAutofit/>
          </a:bodyPr>
          <a:lstStyle>
            <a:lvl1pPr marL="0" indent="0">
              <a:buNone/>
              <a:defRPr sz="1800" b="0">
                <a:solidFill>
                  <a:schemeClr val="tx1"/>
                </a:solidFill>
              </a:defRPr>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510243" y="2267006"/>
            <a:ext cx="2287277" cy="2185135"/>
          </a:xfrm>
        </p:spPr>
        <p:txBody>
          <a:bodyPr anchor="t">
            <a:normAutofit/>
          </a:bodyPr>
          <a:lstStyle>
            <a:lvl1pPr marL="0" indent="0">
              <a:buNone/>
              <a:defRPr sz="1050"/>
            </a:lvl1pPr>
            <a:lvl2pPr marL="342910" indent="0">
              <a:buNone/>
              <a:defRPr sz="900"/>
            </a:lvl2pPr>
            <a:lvl3pPr marL="685822" indent="0">
              <a:buNone/>
              <a:defRPr sz="750"/>
            </a:lvl3pPr>
            <a:lvl4pPr marL="1028732" indent="0">
              <a:buNone/>
              <a:defRPr sz="675"/>
            </a:lvl4pPr>
            <a:lvl5pPr marL="1371643" indent="0">
              <a:buNone/>
              <a:defRPr sz="675"/>
            </a:lvl5pPr>
            <a:lvl6pPr marL="1714553" indent="0">
              <a:buNone/>
              <a:defRPr sz="675"/>
            </a:lvl6pPr>
            <a:lvl7pPr marL="2057465" indent="0">
              <a:buNone/>
              <a:defRPr sz="675"/>
            </a:lvl7pPr>
            <a:lvl8pPr marL="2400375" indent="0">
              <a:buNone/>
              <a:defRPr sz="675"/>
            </a:lvl8pPr>
            <a:lvl9pPr marL="2743285"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2967019" y="1752655"/>
            <a:ext cx="2297430" cy="432197"/>
          </a:xfrm>
        </p:spPr>
        <p:txBody>
          <a:bodyPr anchor="b">
            <a:noAutofit/>
          </a:bodyPr>
          <a:lstStyle>
            <a:lvl1pPr marL="0" indent="0">
              <a:buNone/>
              <a:defRPr sz="1800" b="0">
                <a:solidFill>
                  <a:schemeClr val="tx1"/>
                </a:solidFill>
              </a:defRPr>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2959103" y="2267006"/>
            <a:ext cx="2297430" cy="2185135"/>
          </a:xfrm>
        </p:spPr>
        <p:txBody>
          <a:bodyPr anchor="t">
            <a:normAutofit/>
          </a:bodyPr>
          <a:lstStyle>
            <a:lvl1pPr marL="0" indent="0">
              <a:buNone/>
              <a:defRPr sz="1050"/>
            </a:lvl1pPr>
            <a:lvl2pPr marL="342910" indent="0">
              <a:buNone/>
              <a:defRPr sz="900"/>
            </a:lvl2pPr>
            <a:lvl3pPr marL="685822" indent="0">
              <a:buNone/>
              <a:defRPr sz="750"/>
            </a:lvl3pPr>
            <a:lvl4pPr marL="1028732" indent="0">
              <a:buNone/>
              <a:defRPr sz="675"/>
            </a:lvl4pPr>
            <a:lvl5pPr marL="1371643" indent="0">
              <a:buNone/>
              <a:defRPr sz="675"/>
            </a:lvl5pPr>
            <a:lvl6pPr marL="1714553" indent="0">
              <a:buNone/>
              <a:defRPr sz="675"/>
            </a:lvl6pPr>
            <a:lvl7pPr marL="2057465" indent="0">
              <a:buNone/>
              <a:defRPr sz="675"/>
            </a:lvl7pPr>
            <a:lvl8pPr marL="2400375" indent="0">
              <a:buNone/>
              <a:defRPr sz="675"/>
            </a:lvl8pPr>
            <a:lvl9pPr marL="2743285"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418119" y="1752655"/>
            <a:ext cx="2302519" cy="432197"/>
          </a:xfrm>
        </p:spPr>
        <p:txBody>
          <a:bodyPr anchor="b">
            <a:noAutofit/>
          </a:bodyPr>
          <a:lstStyle>
            <a:lvl1pPr marL="0" indent="0">
              <a:buNone/>
              <a:defRPr sz="1800" b="0">
                <a:solidFill>
                  <a:schemeClr val="tx1"/>
                </a:solidFill>
              </a:defRPr>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418119" y="2267006"/>
            <a:ext cx="2302519" cy="2185135"/>
          </a:xfrm>
        </p:spPr>
        <p:txBody>
          <a:bodyPr anchor="t">
            <a:normAutofit/>
          </a:bodyPr>
          <a:lstStyle>
            <a:lvl1pPr marL="0" indent="0">
              <a:buNone/>
              <a:defRPr sz="1050"/>
            </a:lvl1pPr>
            <a:lvl2pPr marL="342910" indent="0">
              <a:buNone/>
              <a:defRPr sz="900"/>
            </a:lvl2pPr>
            <a:lvl3pPr marL="685822" indent="0">
              <a:buNone/>
              <a:defRPr sz="750"/>
            </a:lvl3pPr>
            <a:lvl4pPr marL="1028732" indent="0">
              <a:buNone/>
              <a:defRPr sz="675"/>
            </a:lvl4pPr>
            <a:lvl5pPr marL="1371643" indent="0">
              <a:buNone/>
              <a:defRPr sz="675"/>
            </a:lvl5pPr>
            <a:lvl6pPr marL="1714553" indent="0">
              <a:buNone/>
              <a:defRPr sz="675"/>
            </a:lvl6pPr>
            <a:lvl7pPr marL="2057465" indent="0">
              <a:buNone/>
              <a:defRPr sz="675"/>
            </a:lvl7pPr>
            <a:lvl8pPr marL="2400375" indent="0">
              <a:buNone/>
              <a:defRPr sz="675"/>
            </a:lvl8pPr>
            <a:lvl9pPr marL="2743285"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3CBC1C18-307B-4F68-A007-B5B542270E8D}" type="datetimeFigureOut">
              <a:rPr lang="en-US" smtClean="0"/>
              <a:t>11/17/2025</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80752488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17" name="Rectangle 16"/>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510244" y="564921"/>
            <a:ext cx="7210395" cy="810704"/>
          </a:xfrm>
        </p:spPr>
        <p:txBody>
          <a:bodyPr/>
          <a:lstStyle/>
          <a:p>
            <a:r>
              <a:rPr lang="en-US"/>
              <a:t>Click to edit Master title style</a:t>
            </a:r>
          </a:p>
        </p:txBody>
      </p:sp>
      <p:sp>
        <p:nvSpPr>
          <p:cNvPr id="19" name="Text Placeholder 2"/>
          <p:cNvSpPr>
            <a:spLocks noGrp="1"/>
          </p:cNvSpPr>
          <p:nvPr>
            <p:ph type="body" idx="1"/>
          </p:nvPr>
        </p:nvSpPr>
        <p:spPr>
          <a:xfrm>
            <a:off x="510241" y="3223128"/>
            <a:ext cx="2287279" cy="432197"/>
          </a:xfrm>
        </p:spPr>
        <p:txBody>
          <a:bodyPr anchor="b">
            <a:noAutofit/>
          </a:bodyPr>
          <a:lstStyle>
            <a:lvl1pPr marL="0" indent="0">
              <a:buNone/>
              <a:defRPr sz="1800" b="0">
                <a:solidFill>
                  <a:schemeClr val="tx1"/>
                </a:solidFill>
              </a:defRPr>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510241" y="1752655"/>
            <a:ext cx="2287279" cy="1143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10" indent="0">
              <a:buNone/>
              <a:defRPr sz="1200"/>
            </a:lvl2pPr>
            <a:lvl3pPr marL="685822" indent="0">
              <a:buNone/>
              <a:defRPr sz="1200"/>
            </a:lvl3pPr>
            <a:lvl4pPr marL="1028732" indent="0">
              <a:buNone/>
              <a:defRPr sz="1200"/>
            </a:lvl4pPr>
            <a:lvl5pPr marL="1371643" indent="0">
              <a:buNone/>
              <a:defRPr sz="1200"/>
            </a:lvl5pPr>
            <a:lvl6pPr marL="1714553" indent="0">
              <a:buNone/>
              <a:defRPr sz="1200"/>
            </a:lvl6pPr>
            <a:lvl7pPr marL="2057465" indent="0">
              <a:buNone/>
              <a:defRPr sz="1200"/>
            </a:lvl7pPr>
            <a:lvl8pPr marL="2400375" indent="0">
              <a:buNone/>
              <a:defRPr sz="1200"/>
            </a:lvl8pPr>
            <a:lvl9pPr marL="2743285" indent="0">
              <a:buNone/>
              <a:defRPr sz="1200"/>
            </a:lvl9pPr>
          </a:lstStyle>
          <a:p>
            <a:r>
              <a:rPr lang="en-US"/>
              <a:t>Click icon to add picture</a:t>
            </a:r>
          </a:p>
        </p:txBody>
      </p:sp>
      <p:sp>
        <p:nvSpPr>
          <p:cNvPr id="21" name="Text Placeholder 3"/>
          <p:cNvSpPr>
            <a:spLocks noGrp="1"/>
          </p:cNvSpPr>
          <p:nvPr>
            <p:ph type="body" sz="half" idx="18"/>
          </p:nvPr>
        </p:nvSpPr>
        <p:spPr>
          <a:xfrm>
            <a:off x="510241" y="3655325"/>
            <a:ext cx="2287279" cy="796817"/>
          </a:xfrm>
        </p:spPr>
        <p:txBody>
          <a:bodyPr anchor="t">
            <a:normAutofit/>
          </a:bodyPr>
          <a:lstStyle>
            <a:lvl1pPr marL="0" indent="0">
              <a:buNone/>
              <a:defRPr sz="1050"/>
            </a:lvl1pPr>
            <a:lvl2pPr marL="342910" indent="0">
              <a:buNone/>
              <a:defRPr sz="900"/>
            </a:lvl2pPr>
            <a:lvl3pPr marL="685822" indent="0">
              <a:buNone/>
              <a:defRPr sz="750"/>
            </a:lvl3pPr>
            <a:lvl4pPr marL="1028732" indent="0">
              <a:buNone/>
              <a:defRPr sz="675"/>
            </a:lvl4pPr>
            <a:lvl5pPr marL="1371643" indent="0">
              <a:buNone/>
              <a:defRPr sz="675"/>
            </a:lvl5pPr>
            <a:lvl6pPr marL="1714553" indent="0">
              <a:buNone/>
              <a:defRPr sz="675"/>
            </a:lvl6pPr>
            <a:lvl7pPr marL="2057465" indent="0">
              <a:buNone/>
              <a:defRPr sz="675"/>
            </a:lvl7pPr>
            <a:lvl8pPr marL="2400375" indent="0">
              <a:buNone/>
              <a:defRPr sz="675"/>
            </a:lvl8pPr>
            <a:lvl9pPr marL="2743285"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2959103" y="3223128"/>
            <a:ext cx="2297430" cy="432197"/>
          </a:xfrm>
        </p:spPr>
        <p:txBody>
          <a:bodyPr anchor="b">
            <a:noAutofit/>
          </a:bodyPr>
          <a:lstStyle>
            <a:lvl1pPr marL="0" indent="0">
              <a:buNone/>
              <a:defRPr sz="1800" b="0">
                <a:solidFill>
                  <a:schemeClr val="tx1"/>
                </a:solidFill>
              </a:defRPr>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2959103" y="1752655"/>
            <a:ext cx="2297430" cy="1143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10" indent="0">
              <a:buNone/>
              <a:defRPr sz="1200"/>
            </a:lvl2pPr>
            <a:lvl3pPr marL="685822" indent="0">
              <a:buNone/>
              <a:defRPr sz="1200"/>
            </a:lvl3pPr>
            <a:lvl4pPr marL="1028732" indent="0">
              <a:buNone/>
              <a:defRPr sz="1200"/>
            </a:lvl4pPr>
            <a:lvl5pPr marL="1371643" indent="0">
              <a:buNone/>
              <a:defRPr sz="1200"/>
            </a:lvl5pPr>
            <a:lvl6pPr marL="1714553" indent="0">
              <a:buNone/>
              <a:defRPr sz="1200"/>
            </a:lvl6pPr>
            <a:lvl7pPr marL="2057465" indent="0">
              <a:buNone/>
              <a:defRPr sz="1200"/>
            </a:lvl7pPr>
            <a:lvl8pPr marL="2400375" indent="0">
              <a:buNone/>
              <a:defRPr sz="1200"/>
            </a:lvl8pPr>
            <a:lvl9pPr marL="2743285" indent="0">
              <a:buNone/>
              <a:defRPr sz="1200"/>
            </a:lvl9pPr>
          </a:lstStyle>
          <a:p>
            <a:r>
              <a:rPr lang="en-US"/>
              <a:t>Click icon to add picture</a:t>
            </a:r>
          </a:p>
        </p:txBody>
      </p:sp>
      <p:sp>
        <p:nvSpPr>
          <p:cNvPr id="24" name="Text Placeholder 3"/>
          <p:cNvSpPr>
            <a:spLocks noGrp="1"/>
          </p:cNvSpPr>
          <p:nvPr>
            <p:ph type="body" sz="half" idx="19"/>
          </p:nvPr>
        </p:nvSpPr>
        <p:spPr>
          <a:xfrm>
            <a:off x="2958090" y="3655324"/>
            <a:ext cx="2300473" cy="796817"/>
          </a:xfrm>
        </p:spPr>
        <p:txBody>
          <a:bodyPr anchor="t">
            <a:normAutofit/>
          </a:bodyPr>
          <a:lstStyle>
            <a:lvl1pPr marL="0" indent="0">
              <a:buNone/>
              <a:defRPr sz="1050"/>
            </a:lvl1pPr>
            <a:lvl2pPr marL="342910" indent="0">
              <a:buNone/>
              <a:defRPr sz="900"/>
            </a:lvl2pPr>
            <a:lvl3pPr marL="685822" indent="0">
              <a:buNone/>
              <a:defRPr sz="750"/>
            </a:lvl3pPr>
            <a:lvl4pPr marL="1028732" indent="0">
              <a:buNone/>
              <a:defRPr sz="675"/>
            </a:lvl4pPr>
            <a:lvl5pPr marL="1371643" indent="0">
              <a:buNone/>
              <a:defRPr sz="675"/>
            </a:lvl5pPr>
            <a:lvl6pPr marL="1714553" indent="0">
              <a:buNone/>
              <a:defRPr sz="675"/>
            </a:lvl6pPr>
            <a:lvl7pPr marL="2057465" indent="0">
              <a:buNone/>
              <a:defRPr sz="675"/>
            </a:lvl7pPr>
            <a:lvl8pPr marL="2400375" indent="0">
              <a:buNone/>
              <a:defRPr sz="675"/>
            </a:lvl8pPr>
            <a:lvl9pPr marL="2743285"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423011" y="3223128"/>
            <a:ext cx="2297629" cy="432197"/>
          </a:xfrm>
        </p:spPr>
        <p:txBody>
          <a:bodyPr anchor="b">
            <a:noAutofit/>
          </a:bodyPr>
          <a:lstStyle>
            <a:lvl1pPr marL="0" indent="0">
              <a:buNone/>
              <a:defRPr sz="1800" b="0">
                <a:solidFill>
                  <a:schemeClr val="tx1"/>
                </a:solidFill>
              </a:defRPr>
            </a:lvl1pPr>
            <a:lvl2pPr marL="342910" indent="0">
              <a:buNone/>
              <a:defRPr sz="1500" b="1"/>
            </a:lvl2pPr>
            <a:lvl3pPr marL="685822" indent="0">
              <a:buNone/>
              <a:defRPr sz="1350" b="1"/>
            </a:lvl3pPr>
            <a:lvl4pPr marL="1028732" indent="0">
              <a:buNone/>
              <a:defRPr sz="1200" b="1"/>
            </a:lvl4pPr>
            <a:lvl5pPr marL="1371643" indent="0">
              <a:buNone/>
              <a:defRPr sz="1200" b="1"/>
            </a:lvl5pPr>
            <a:lvl6pPr marL="1714553" indent="0">
              <a:buNone/>
              <a:defRPr sz="1200" b="1"/>
            </a:lvl6pPr>
            <a:lvl7pPr marL="2057465" indent="0">
              <a:buNone/>
              <a:defRPr sz="1200" b="1"/>
            </a:lvl7pPr>
            <a:lvl8pPr marL="2400375" indent="0">
              <a:buNone/>
              <a:defRPr sz="1200" b="1"/>
            </a:lvl8pPr>
            <a:lvl9pPr marL="2743285"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423010" y="1752655"/>
            <a:ext cx="2297629" cy="1143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10" indent="0">
              <a:buNone/>
              <a:defRPr sz="1200"/>
            </a:lvl2pPr>
            <a:lvl3pPr marL="685822" indent="0">
              <a:buNone/>
              <a:defRPr sz="1200"/>
            </a:lvl3pPr>
            <a:lvl4pPr marL="1028732" indent="0">
              <a:buNone/>
              <a:defRPr sz="1200"/>
            </a:lvl4pPr>
            <a:lvl5pPr marL="1371643" indent="0">
              <a:buNone/>
              <a:defRPr sz="1200"/>
            </a:lvl5pPr>
            <a:lvl6pPr marL="1714553" indent="0">
              <a:buNone/>
              <a:defRPr sz="1200"/>
            </a:lvl6pPr>
            <a:lvl7pPr marL="2057465" indent="0">
              <a:buNone/>
              <a:defRPr sz="1200"/>
            </a:lvl7pPr>
            <a:lvl8pPr marL="2400375" indent="0">
              <a:buNone/>
              <a:defRPr sz="1200"/>
            </a:lvl8pPr>
            <a:lvl9pPr marL="2743285" indent="0">
              <a:buNone/>
              <a:defRPr sz="1200"/>
            </a:lvl9pPr>
          </a:lstStyle>
          <a:p>
            <a:r>
              <a:rPr lang="en-US"/>
              <a:t>Click icon to add picture</a:t>
            </a:r>
          </a:p>
        </p:txBody>
      </p:sp>
      <p:sp>
        <p:nvSpPr>
          <p:cNvPr id="27" name="Text Placeholder 3"/>
          <p:cNvSpPr>
            <a:spLocks noGrp="1"/>
          </p:cNvSpPr>
          <p:nvPr>
            <p:ph type="body" sz="half" idx="20"/>
          </p:nvPr>
        </p:nvSpPr>
        <p:spPr>
          <a:xfrm>
            <a:off x="5422915" y="3655322"/>
            <a:ext cx="2300672" cy="796817"/>
          </a:xfrm>
        </p:spPr>
        <p:txBody>
          <a:bodyPr anchor="t">
            <a:normAutofit/>
          </a:bodyPr>
          <a:lstStyle>
            <a:lvl1pPr marL="0" indent="0">
              <a:buNone/>
              <a:defRPr sz="1050"/>
            </a:lvl1pPr>
            <a:lvl2pPr marL="342910" indent="0">
              <a:buNone/>
              <a:defRPr sz="900"/>
            </a:lvl2pPr>
            <a:lvl3pPr marL="685822" indent="0">
              <a:buNone/>
              <a:defRPr sz="750"/>
            </a:lvl3pPr>
            <a:lvl4pPr marL="1028732" indent="0">
              <a:buNone/>
              <a:defRPr sz="675"/>
            </a:lvl4pPr>
            <a:lvl5pPr marL="1371643" indent="0">
              <a:buNone/>
              <a:defRPr sz="675"/>
            </a:lvl5pPr>
            <a:lvl6pPr marL="1714553" indent="0">
              <a:buNone/>
              <a:defRPr sz="675"/>
            </a:lvl6pPr>
            <a:lvl7pPr marL="2057465" indent="0">
              <a:buNone/>
              <a:defRPr sz="675"/>
            </a:lvl7pPr>
            <a:lvl8pPr marL="2400375" indent="0">
              <a:buNone/>
              <a:defRPr sz="675"/>
            </a:lvl8pPr>
            <a:lvl9pPr marL="2743285"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3CBC1C18-307B-4F68-A007-B5B542270E8D}" type="datetimeFigureOut">
              <a:rPr lang="en-US" smtClean="0"/>
              <a:t>11/17/2025</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35414381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 y="1477681"/>
            <a:ext cx="7828359" cy="240873"/>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6"/>
            <a:ext cx="1202248" cy="108203"/>
          </a:xfrm>
          <a:prstGeom prst="rect">
            <a:avLst/>
          </a:prstGeom>
        </p:spPr>
      </p:pic>
      <p:sp>
        <p:nvSpPr>
          <p:cNvPr id="9" name="Rectangle 8"/>
          <p:cNvSpPr/>
          <p:nvPr/>
        </p:nvSpPr>
        <p:spPr bwMode="ltGray">
          <a:xfrm>
            <a:off x="2" y="45720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71" y="45720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57E33E-8B18-4087-B112-809917729534}" type="datetimeFigureOut">
              <a:rPr lang="en-US" smtClean="0"/>
              <a:t>11/17/2025</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1284941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6087156" y="1402047"/>
            <a:ext cx="3830241"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7401152" y="4029303"/>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596923" y="457198"/>
            <a:ext cx="805352" cy="3265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0241" y="457198"/>
            <a:ext cx="6652503" cy="39949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105344" y="4452141"/>
            <a:ext cx="2057400" cy="273844"/>
          </a:xfrm>
        </p:spPr>
        <p:txBody>
          <a:bodyPr/>
          <a:lstStyle/>
          <a:p>
            <a:fld id="{D3FFE419-2371-464F-8239-3959401C3561}" type="datetimeFigureOut">
              <a:rPr lang="en-US" smtClean="0"/>
              <a:t>11/17/2025</a:t>
            </a:fld>
            <a:endParaRPr lang="en-US"/>
          </a:p>
        </p:txBody>
      </p:sp>
      <p:sp>
        <p:nvSpPr>
          <p:cNvPr id="5" name="Footer Placeholder 4"/>
          <p:cNvSpPr>
            <a:spLocks noGrp="1"/>
          </p:cNvSpPr>
          <p:nvPr>
            <p:ph type="ftr" sz="quarter" idx="11"/>
          </p:nvPr>
        </p:nvSpPr>
        <p:spPr>
          <a:xfrm>
            <a:off x="510241" y="4452141"/>
            <a:ext cx="4595104" cy="273844"/>
          </a:xfrm>
        </p:spPr>
        <p:txBody>
          <a:bodyPr/>
          <a:lstStyle/>
          <a:p>
            <a:r>
              <a:rPr lang="en-US"/>
              <a:t>
              </a:t>
            </a:r>
          </a:p>
        </p:txBody>
      </p:sp>
      <p:sp>
        <p:nvSpPr>
          <p:cNvPr id="6" name="Slide Number Placeholder 5"/>
          <p:cNvSpPr>
            <a:spLocks noGrp="1"/>
          </p:cNvSpPr>
          <p:nvPr>
            <p:ph type="sldNum" sz="quarter" idx="12"/>
          </p:nvPr>
        </p:nvSpPr>
        <p:spPr>
          <a:xfrm>
            <a:off x="7573165" y="4048976"/>
            <a:ext cx="865613" cy="818092"/>
          </a:xfrm>
        </p:spPr>
        <p:txBody>
          <a:bodyPr anchor="t"/>
          <a:lstStyle>
            <a:lvl1pPr algn="ctr">
              <a:defRPr/>
            </a:lvl1pPr>
          </a:lstStyle>
          <a:p>
            <a:fld id="{6D22F896-40B5-4ADD-8801-0D06FADFA095}" type="slidenum">
              <a:rPr lang="en-US" smtClean="0"/>
              <a:t>‹#›</a:t>
            </a:fld>
            <a:endParaRPr lang="en-US"/>
          </a:p>
        </p:txBody>
      </p:sp>
    </p:spTree>
    <p:extLst>
      <p:ext uri="{BB962C8B-B14F-4D97-AF65-F5344CB8AC3E}">
        <p14:creationId xmlns:p14="http://schemas.microsoft.com/office/powerpoint/2010/main" val="320551394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3"/>
        <p:cNvGrpSpPr/>
        <p:nvPr/>
      </p:nvGrpSpPr>
      <p:grpSpPr>
        <a:xfrm>
          <a:off x="0" y="0"/>
          <a:ext cx="0" cy="0"/>
          <a:chOff x="0" y="0"/>
          <a:chExt cx="0" cy="0"/>
        </a:xfrm>
      </p:grpSpPr>
      <p:sp>
        <p:nvSpPr>
          <p:cNvPr id="55" name="Google Shape;55;p11"/>
          <p:cNvSpPr txBox="1">
            <a:spLocks noGrp="1"/>
          </p:cNvSpPr>
          <p:nvPr>
            <p:ph type="title"/>
          </p:nvPr>
        </p:nvSpPr>
        <p:spPr>
          <a:xfrm>
            <a:off x="245676" y="500925"/>
            <a:ext cx="2723400" cy="204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56" name="Google Shape;56;p11"/>
          <p:cNvSpPr txBox="1">
            <a:spLocks noGrp="1"/>
          </p:cNvSpPr>
          <p:nvPr>
            <p:ph type="subTitle" idx="1"/>
          </p:nvPr>
        </p:nvSpPr>
        <p:spPr>
          <a:xfrm>
            <a:off x="240550" y="2626725"/>
            <a:ext cx="2728500" cy="92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57" name="Google Shape;57;p11"/>
          <p:cNvSpPr txBox="1">
            <a:spLocks noGrp="1"/>
          </p:cNvSpPr>
          <p:nvPr>
            <p:ph type="body" idx="2"/>
          </p:nvPr>
        </p:nvSpPr>
        <p:spPr>
          <a:xfrm>
            <a:off x="3429125" y="500925"/>
            <a:ext cx="5403900" cy="4111500"/>
          </a:xfrm>
          <a:prstGeom prst="rect">
            <a:avLst/>
          </a:prstGeom>
        </p:spPr>
        <p:txBody>
          <a:bodyPr spcFirstLastPara="1" wrap="square" lIns="91425" tIns="91425" rIns="91425" bIns="91425" anchor="t" anchorCtr="0">
            <a:noAutofit/>
          </a:bodyPr>
          <a:lstStyle>
            <a:lvl1pPr marL="457214" lvl="0" indent="-311160" rtl="0">
              <a:spcBef>
                <a:spcPts val="0"/>
              </a:spcBef>
              <a:spcAft>
                <a:spcPts val="0"/>
              </a:spcAft>
              <a:buSzPts val="1300"/>
              <a:buChar char="●"/>
              <a:defRPr/>
            </a:lvl1pPr>
            <a:lvl2pPr marL="914428" lvl="1" indent="-298460" rtl="0">
              <a:spcBef>
                <a:spcPts val="1600"/>
              </a:spcBef>
              <a:spcAft>
                <a:spcPts val="0"/>
              </a:spcAft>
              <a:buSzPts val="1100"/>
              <a:buChar char="○"/>
              <a:defRPr/>
            </a:lvl2pPr>
            <a:lvl3pPr marL="1371643" lvl="2" indent="-298460" rtl="0">
              <a:spcBef>
                <a:spcPts val="1600"/>
              </a:spcBef>
              <a:spcAft>
                <a:spcPts val="0"/>
              </a:spcAft>
              <a:buSzPts val="1100"/>
              <a:buChar char="■"/>
              <a:defRPr/>
            </a:lvl3pPr>
            <a:lvl4pPr marL="1828857" lvl="3" indent="-298460" rtl="0">
              <a:spcBef>
                <a:spcPts val="1600"/>
              </a:spcBef>
              <a:spcAft>
                <a:spcPts val="0"/>
              </a:spcAft>
              <a:buSzPts val="1100"/>
              <a:buChar char="●"/>
              <a:defRPr/>
            </a:lvl4pPr>
            <a:lvl5pPr marL="2286071" lvl="4" indent="-298460" rtl="0">
              <a:spcBef>
                <a:spcPts val="1600"/>
              </a:spcBef>
              <a:spcAft>
                <a:spcPts val="0"/>
              </a:spcAft>
              <a:buSzPts val="1100"/>
              <a:buChar char="○"/>
              <a:defRPr/>
            </a:lvl5pPr>
            <a:lvl6pPr marL="2743285" lvl="5" indent="-298460" rtl="0">
              <a:spcBef>
                <a:spcPts val="1600"/>
              </a:spcBef>
              <a:spcAft>
                <a:spcPts val="0"/>
              </a:spcAft>
              <a:buSzPts val="1100"/>
              <a:buChar char="■"/>
              <a:defRPr/>
            </a:lvl6pPr>
            <a:lvl7pPr marL="3200500" lvl="6" indent="-298460" rtl="0">
              <a:spcBef>
                <a:spcPts val="1600"/>
              </a:spcBef>
              <a:spcAft>
                <a:spcPts val="0"/>
              </a:spcAft>
              <a:buSzPts val="1100"/>
              <a:buChar char="●"/>
              <a:defRPr/>
            </a:lvl7pPr>
            <a:lvl8pPr marL="3657714" lvl="7" indent="-298460" rtl="0">
              <a:spcBef>
                <a:spcPts val="1600"/>
              </a:spcBef>
              <a:spcAft>
                <a:spcPts val="0"/>
              </a:spcAft>
              <a:buSzPts val="1100"/>
              <a:buChar char="○"/>
              <a:defRPr/>
            </a:lvl8pPr>
            <a:lvl9pPr marL="4114928" lvl="8" indent="-298460" rtl="0">
              <a:spcBef>
                <a:spcPts val="1600"/>
              </a:spcBef>
              <a:spcAft>
                <a:spcPts val="1600"/>
              </a:spcAft>
              <a:buSzPts val="1100"/>
              <a:buChar char="■"/>
              <a:defRPr/>
            </a:lvl9pPr>
          </a:lstStyle>
          <a:p>
            <a:endParaRPr/>
          </a:p>
        </p:txBody>
      </p:sp>
    </p:spTree>
    <p:extLst>
      <p:ext uri="{BB962C8B-B14F-4D97-AF65-F5344CB8AC3E}">
        <p14:creationId xmlns:p14="http://schemas.microsoft.com/office/powerpoint/2010/main" val="8921229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op Title and body" type="twoColTx">
  <p:cSld name="Top Title and body">
    <p:spTree>
      <p:nvGrpSpPr>
        <p:cNvPr id="1" name="Shape 30"/>
        <p:cNvGrpSpPr/>
        <p:nvPr/>
      </p:nvGrpSpPr>
      <p:grpSpPr>
        <a:xfrm>
          <a:off x="0" y="0"/>
          <a:ext cx="0" cy="0"/>
          <a:chOff x="0" y="0"/>
          <a:chExt cx="0" cy="0"/>
        </a:xfrm>
      </p:grpSpPr>
      <p:sp>
        <p:nvSpPr>
          <p:cNvPr id="32" name="Google Shape;32;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33" name="Google Shape;33;p6"/>
          <p:cNvSpPr txBox="1">
            <a:spLocks noGrp="1"/>
          </p:cNvSpPr>
          <p:nvPr>
            <p:ph type="body" idx="1"/>
          </p:nvPr>
        </p:nvSpPr>
        <p:spPr>
          <a:xfrm>
            <a:off x="311700" y="1505700"/>
            <a:ext cx="8053200" cy="3076200"/>
          </a:xfrm>
          <a:prstGeom prst="rect">
            <a:avLst/>
          </a:prstGeom>
        </p:spPr>
        <p:txBody>
          <a:bodyPr spcFirstLastPara="1" wrap="square" lIns="91425" tIns="91425" rIns="91425" bIns="91425" anchor="t" anchorCtr="0">
            <a:noAutofit/>
          </a:bodyPr>
          <a:lstStyle>
            <a:lvl1pPr marL="457214" lvl="0" indent="-311160" rtl="0">
              <a:spcBef>
                <a:spcPts val="0"/>
              </a:spcBef>
              <a:spcAft>
                <a:spcPts val="0"/>
              </a:spcAft>
              <a:buClr>
                <a:srgbClr val="808285"/>
              </a:buClr>
              <a:buSzPts val="1300"/>
              <a:buChar char="●"/>
              <a:defRPr>
                <a:solidFill>
                  <a:srgbClr val="808285"/>
                </a:solidFill>
              </a:defRPr>
            </a:lvl1pPr>
            <a:lvl2pPr marL="914428" lvl="1" indent="-298460" rtl="0">
              <a:spcBef>
                <a:spcPts val="1600"/>
              </a:spcBef>
              <a:spcAft>
                <a:spcPts val="0"/>
              </a:spcAft>
              <a:buClr>
                <a:srgbClr val="808285"/>
              </a:buClr>
              <a:buSzPts val="1100"/>
              <a:buChar char="○"/>
              <a:defRPr>
                <a:solidFill>
                  <a:srgbClr val="808285"/>
                </a:solidFill>
              </a:defRPr>
            </a:lvl2pPr>
            <a:lvl3pPr marL="1371643" lvl="2" indent="-298460" rtl="0">
              <a:spcBef>
                <a:spcPts val="1600"/>
              </a:spcBef>
              <a:spcAft>
                <a:spcPts val="0"/>
              </a:spcAft>
              <a:buClr>
                <a:srgbClr val="808285"/>
              </a:buClr>
              <a:buSzPts val="1100"/>
              <a:buChar char="■"/>
              <a:defRPr>
                <a:solidFill>
                  <a:srgbClr val="808285"/>
                </a:solidFill>
              </a:defRPr>
            </a:lvl3pPr>
            <a:lvl4pPr marL="1828857" lvl="3" indent="-298460" rtl="0">
              <a:spcBef>
                <a:spcPts val="1600"/>
              </a:spcBef>
              <a:spcAft>
                <a:spcPts val="0"/>
              </a:spcAft>
              <a:buClr>
                <a:srgbClr val="808285"/>
              </a:buClr>
              <a:buSzPts val="1100"/>
              <a:buChar char="●"/>
              <a:defRPr>
                <a:solidFill>
                  <a:srgbClr val="808285"/>
                </a:solidFill>
              </a:defRPr>
            </a:lvl4pPr>
            <a:lvl5pPr marL="2286071" lvl="4" indent="-298460" rtl="0">
              <a:spcBef>
                <a:spcPts val="1600"/>
              </a:spcBef>
              <a:spcAft>
                <a:spcPts val="0"/>
              </a:spcAft>
              <a:buClr>
                <a:srgbClr val="808285"/>
              </a:buClr>
              <a:buSzPts val="1100"/>
              <a:buChar char="○"/>
              <a:defRPr>
                <a:solidFill>
                  <a:srgbClr val="808285"/>
                </a:solidFill>
              </a:defRPr>
            </a:lvl5pPr>
            <a:lvl6pPr marL="2743285" lvl="5" indent="-298460" rtl="0">
              <a:spcBef>
                <a:spcPts val="1600"/>
              </a:spcBef>
              <a:spcAft>
                <a:spcPts val="0"/>
              </a:spcAft>
              <a:buClr>
                <a:srgbClr val="808285"/>
              </a:buClr>
              <a:buSzPts val="1100"/>
              <a:buChar char="■"/>
              <a:defRPr>
                <a:solidFill>
                  <a:srgbClr val="808285"/>
                </a:solidFill>
              </a:defRPr>
            </a:lvl6pPr>
            <a:lvl7pPr marL="3200500" lvl="6" indent="-298460" rtl="0">
              <a:spcBef>
                <a:spcPts val="1600"/>
              </a:spcBef>
              <a:spcAft>
                <a:spcPts val="0"/>
              </a:spcAft>
              <a:buClr>
                <a:srgbClr val="808285"/>
              </a:buClr>
              <a:buSzPts val="1100"/>
              <a:buChar char="●"/>
              <a:defRPr>
                <a:solidFill>
                  <a:srgbClr val="808285"/>
                </a:solidFill>
              </a:defRPr>
            </a:lvl7pPr>
            <a:lvl8pPr marL="3657714" lvl="7" indent="-298460" rtl="0">
              <a:spcBef>
                <a:spcPts val="1600"/>
              </a:spcBef>
              <a:spcAft>
                <a:spcPts val="0"/>
              </a:spcAft>
              <a:buClr>
                <a:srgbClr val="808285"/>
              </a:buClr>
              <a:buSzPts val="1100"/>
              <a:buChar char="○"/>
              <a:defRPr>
                <a:solidFill>
                  <a:srgbClr val="808285"/>
                </a:solidFill>
              </a:defRPr>
            </a:lvl8pPr>
            <a:lvl9pPr marL="4114928" lvl="8" indent="-298460" rtl="0">
              <a:spcBef>
                <a:spcPts val="1600"/>
              </a:spcBef>
              <a:spcAft>
                <a:spcPts val="1600"/>
              </a:spcAft>
              <a:buClr>
                <a:srgbClr val="808285"/>
              </a:buClr>
              <a:buSzPts val="1100"/>
              <a:buChar char="■"/>
              <a:defRPr>
                <a:solidFill>
                  <a:srgbClr val="808285"/>
                </a:solidFill>
              </a:defRPr>
            </a:lvl9pPr>
          </a:lstStyle>
          <a:p>
            <a:endParaRPr/>
          </a:p>
        </p:txBody>
      </p:sp>
    </p:spTree>
    <p:extLst>
      <p:ext uri="{BB962C8B-B14F-4D97-AF65-F5344CB8AC3E}">
        <p14:creationId xmlns:p14="http://schemas.microsoft.com/office/powerpoint/2010/main" val="932176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Left Title and body" type="tx">
  <p:cSld name="Left Title and body">
    <p:spTree>
      <p:nvGrpSpPr>
        <p:cNvPr id="1" name="Shape 23"/>
        <p:cNvGrpSpPr/>
        <p:nvPr/>
      </p:nvGrpSpPr>
      <p:grpSpPr>
        <a:xfrm>
          <a:off x="0" y="0"/>
          <a:ext cx="0" cy="0"/>
          <a:chOff x="0" y="0"/>
          <a:chExt cx="0" cy="0"/>
        </a:xfrm>
      </p:grpSpPr>
      <p:sp>
        <p:nvSpPr>
          <p:cNvPr id="27" name="Google Shape;27;p5"/>
          <p:cNvSpPr txBox="1">
            <a:spLocks noGrp="1"/>
          </p:cNvSpPr>
          <p:nvPr>
            <p:ph type="title"/>
          </p:nvPr>
        </p:nvSpPr>
        <p:spPr>
          <a:xfrm>
            <a:off x="227150" y="500925"/>
            <a:ext cx="2741700" cy="2508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28" name="Google Shape;28;p5"/>
          <p:cNvSpPr txBox="1">
            <a:spLocks noGrp="1"/>
          </p:cNvSpPr>
          <p:nvPr>
            <p:ph type="body" idx="1"/>
          </p:nvPr>
        </p:nvSpPr>
        <p:spPr>
          <a:xfrm>
            <a:off x="3429125" y="500925"/>
            <a:ext cx="5382000" cy="4098600"/>
          </a:xfrm>
          <a:prstGeom prst="rect">
            <a:avLst/>
          </a:prstGeom>
        </p:spPr>
        <p:txBody>
          <a:bodyPr spcFirstLastPara="1" wrap="square" lIns="91425" tIns="91425" rIns="91425" bIns="91425" anchor="t" anchorCtr="0">
            <a:noAutofit/>
          </a:bodyPr>
          <a:lstStyle>
            <a:lvl1pPr marL="457214" lvl="0" indent="-311160" rtl="0">
              <a:spcBef>
                <a:spcPts val="0"/>
              </a:spcBef>
              <a:spcAft>
                <a:spcPts val="0"/>
              </a:spcAft>
              <a:buSzPts val="1300"/>
              <a:buChar char="●"/>
              <a:defRPr/>
            </a:lvl1pPr>
            <a:lvl2pPr marL="914428" lvl="1" indent="-298460" rtl="0">
              <a:spcBef>
                <a:spcPts val="1600"/>
              </a:spcBef>
              <a:spcAft>
                <a:spcPts val="0"/>
              </a:spcAft>
              <a:buSzPts val="1100"/>
              <a:buChar char="○"/>
              <a:defRPr/>
            </a:lvl2pPr>
            <a:lvl3pPr marL="1371643" lvl="2" indent="-298460" rtl="0">
              <a:spcBef>
                <a:spcPts val="1600"/>
              </a:spcBef>
              <a:spcAft>
                <a:spcPts val="0"/>
              </a:spcAft>
              <a:buSzPts val="1100"/>
              <a:buChar char="■"/>
              <a:defRPr/>
            </a:lvl3pPr>
            <a:lvl4pPr marL="1828857" lvl="3" indent="-298460" rtl="0">
              <a:spcBef>
                <a:spcPts val="1600"/>
              </a:spcBef>
              <a:spcAft>
                <a:spcPts val="0"/>
              </a:spcAft>
              <a:buSzPts val="1100"/>
              <a:buChar char="●"/>
              <a:defRPr/>
            </a:lvl4pPr>
            <a:lvl5pPr marL="2286071" lvl="4" indent="-298460" rtl="0">
              <a:spcBef>
                <a:spcPts val="1600"/>
              </a:spcBef>
              <a:spcAft>
                <a:spcPts val="0"/>
              </a:spcAft>
              <a:buSzPts val="1100"/>
              <a:buChar char="○"/>
              <a:defRPr/>
            </a:lvl5pPr>
            <a:lvl6pPr marL="2743285" lvl="5" indent="-298460" rtl="0">
              <a:spcBef>
                <a:spcPts val="1600"/>
              </a:spcBef>
              <a:spcAft>
                <a:spcPts val="0"/>
              </a:spcAft>
              <a:buSzPts val="1100"/>
              <a:buChar char="■"/>
              <a:defRPr/>
            </a:lvl6pPr>
            <a:lvl7pPr marL="3200500" lvl="6" indent="-298460" rtl="0">
              <a:spcBef>
                <a:spcPts val="1600"/>
              </a:spcBef>
              <a:spcAft>
                <a:spcPts val="0"/>
              </a:spcAft>
              <a:buSzPts val="1100"/>
              <a:buChar char="●"/>
              <a:defRPr/>
            </a:lvl7pPr>
            <a:lvl8pPr marL="3657714" lvl="7" indent="-298460" rtl="0">
              <a:spcBef>
                <a:spcPts val="1600"/>
              </a:spcBef>
              <a:spcAft>
                <a:spcPts val="0"/>
              </a:spcAft>
              <a:buSzPts val="1100"/>
              <a:buChar char="○"/>
              <a:defRPr/>
            </a:lvl8pPr>
            <a:lvl9pPr marL="4114928" lvl="8" indent="-298460" rtl="0">
              <a:spcBef>
                <a:spcPts val="1600"/>
              </a:spcBef>
              <a:spcAft>
                <a:spcPts val="1600"/>
              </a:spcAft>
              <a:buSzPts val="1100"/>
              <a:buChar char="■"/>
              <a:defRPr/>
            </a:lvl9pPr>
          </a:lstStyle>
          <a:p>
            <a:endParaRPr/>
          </a:p>
        </p:txBody>
      </p:sp>
    </p:spTree>
    <p:extLst>
      <p:ext uri="{BB962C8B-B14F-4D97-AF65-F5344CB8AC3E}">
        <p14:creationId xmlns:p14="http://schemas.microsoft.com/office/powerpoint/2010/main" val="197440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2F8E8"/>
            </a:gs>
            <a:gs pos="45000">
              <a:schemeClr val="bg2">
                <a:shade val="100000"/>
                <a:hueMod val="100000"/>
                <a:satMod val="110000"/>
                <a:lumMod val="130000"/>
              </a:schemeClr>
            </a:gs>
            <a:gs pos="100000">
              <a:srgbClr val="1D3320"/>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2">
            <a:alphaModFix amt="1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510241" y="564921"/>
            <a:ext cx="7210396" cy="81070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10241" y="1752656"/>
            <a:ext cx="7210396" cy="26994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663236" y="4452141"/>
            <a:ext cx="2057400" cy="273844"/>
          </a:xfrm>
          <a:prstGeom prst="rect">
            <a:avLst/>
          </a:prstGeom>
        </p:spPr>
        <p:txBody>
          <a:bodyPr vert="horz" lIns="91440" tIns="45720" rIns="91440" bIns="45720" rtlCol="0" anchor="ctr"/>
          <a:lstStyle>
            <a:lvl1pPr algn="r">
              <a:defRPr sz="788">
                <a:solidFill>
                  <a:schemeClr val="tx1">
                    <a:tint val="75000"/>
                  </a:schemeClr>
                </a:solidFill>
              </a:defRPr>
            </a:lvl1pPr>
          </a:lstStyle>
          <a:p>
            <a:fld id="{3CBC1C18-307B-4F68-A007-B5B542270E8D}" type="datetimeFigureOut">
              <a:rPr lang="en-US" smtClean="0"/>
              <a:t>11/17/2025</a:t>
            </a:fld>
            <a:endParaRPr lang="en-US"/>
          </a:p>
        </p:txBody>
      </p:sp>
      <p:sp>
        <p:nvSpPr>
          <p:cNvPr id="5" name="Footer Placeholder 4"/>
          <p:cNvSpPr>
            <a:spLocks noGrp="1"/>
          </p:cNvSpPr>
          <p:nvPr>
            <p:ph type="ftr" sz="quarter" idx="3"/>
          </p:nvPr>
        </p:nvSpPr>
        <p:spPr>
          <a:xfrm>
            <a:off x="510243" y="4452141"/>
            <a:ext cx="5152995" cy="273844"/>
          </a:xfrm>
          <a:prstGeom prst="rect">
            <a:avLst/>
          </a:prstGeom>
        </p:spPr>
        <p:txBody>
          <a:bodyPr vert="horz" lIns="91440" tIns="45720" rIns="91440" bIns="45720" rtlCol="0" anchor="ctr"/>
          <a:lstStyle>
            <a:lvl1pPr algn="l">
              <a:defRPr sz="788">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8047094" y="564922"/>
            <a:ext cx="865613" cy="818092"/>
          </a:xfrm>
          <a:prstGeom prst="rect">
            <a:avLst/>
          </a:prstGeom>
        </p:spPr>
        <p:txBody>
          <a:bodyPr vert="horz" lIns="91440" tIns="45720" rIns="91440" bIns="45720" rtlCol="0" anchor="ctr"/>
          <a:lstStyle>
            <a:lvl1pPr algn="l">
              <a:defRPr sz="27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4271118514"/>
      </p:ext>
    </p:extLst>
  </p:cSld>
  <p:clrMap bg1="dk1" tx1="lt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Lst>
  <p:hf sldNum="0" hdr="0" ftr="0" dt="0"/>
  <p:txStyles>
    <p:titleStyle>
      <a:lvl1pPr algn="l" defTabSz="685822" rtl="0" eaLnBrk="1" latinLnBrk="0" hangingPunct="1">
        <a:lnSpc>
          <a:spcPct val="90000"/>
        </a:lnSpc>
        <a:spcBef>
          <a:spcPct val="0"/>
        </a:spcBef>
        <a:buNone/>
        <a:defRPr sz="2700" kern="1200">
          <a:solidFill>
            <a:schemeClr val="tx1"/>
          </a:solidFill>
          <a:latin typeface="+mj-lt"/>
          <a:ea typeface="+mj-ea"/>
          <a:cs typeface="+mj-cs"/>
        </a:defRPr>
      </a:lvl1pPr>
    </p:titleStyle>
    <p:bodyStyle>
      <a:lvl1pPr marL="171456" indent="-171456" algn="l" defTabSz="685822"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66" indent="-171456" algn="l" defTabSz="68582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77" indent="-171456" algn="l" defTabSz="68582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88" indent="-171456" algn="l" defTabSz="685822"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98" indent="-171456" algn="l" defTabSz="685822"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6009" indent="-171456" algn="l" defTabSz="685822"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6pPr>
      <a:lvl7pPr marL="2228919" indent="-171456" algn="l" defTabSz="685822"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7pPr>
      <a:lvl8pPr marL="2571831" indent="-171456" algn="l" defTabSz="685822"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8pPr>
      <a:lvl9pPr marL="2914741" indent="-171456" algn="l" defTabSz="685822"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9pPr>
    </p:bodyStyle>
    <p:otherStyle>
      <a:defPPr>
        <a:defRPr lang="en-US"/>
      </a:defPPr>
      <a:lvl1pPr marL="0" algn="l" defTabSz="685822" rtl="0" eaLnBrk="1" latinLnBrk="0" hangingPunct="1">
        <a:defRPr sz="1350" kern="1200">
          <a:solidFill>
            <a:schemeClr val="tx1"/>
          </a:solidFill>
          <a:latin typeface="+mn-lt"/>
          <a:ea typeface="+mn-ea"/>
          <a:cs typeface="+mn-cs"/>
        </a:defRPr>
      </a:lvl1pPr>
      <a:lvl2pPr marL="342910" algn="l" defTabSz="685822" rtl="0" eaLnBrk="1" latinLnBrk="0" hangingPunct="1">
        <a:defRPr sz="1350" kern="1200">
          <a:solidFill>
            <a:schemeClr val="tx1"/>
          </a:solidFill>
          <a:latin typeface="+mn-lt"/>
          <a:ea typeface="+mn-ea"/>
          <a:cs typeface="+mn-cs"/>
        </a:defRPr>
      </a:lvl2pPr>
      <a:lvl3pPr marL="685822" algn="l" defTabSz="685822" rtl="0" eaLnBrk="1" latinLnBrk="0" hangingPunct="1">
        <a:defRPr sz="1350" kern="1200">
          <a:solidFill>
            <a:schemeClr val="tx1"/>
          </a:solidFill>
          <a:latin typeface="+mn-lt"/>
          <a:ea typeface="+mn-ea"/>
          <a:cs typeface="+mn-cs"/>
        </a:defRPr>
      </a:lvl3pPr>
      <a:lvl4pPr marL="1028732" algn="l" defTabSz="685822" rtl="0" eaLnBrk="1" latinLnBrk="0" hangingPunct="1">
        <a:defRPr sz="1350" kern="1200">
          <a:solidFill>
            <a:schemeClr val="tx1"/>
          </a:solidFill>
          <a:latin typeface="+mn-lt"/>
          <a:ea typeface="+mn-ea"/>
          <a:cs typeface="+mn-cs"/>
        </a:defRPr>
      </a:lvl4pPr>
      <a:lvl5pPr marL="1371643" algn="l" defTabSz="685822" rtl="0" eaLnBrk="1" latinLnBrk="0" hangingPunct="1">
        <a:defRPr sz="1350" kern="1200">
          <a:solidFill>
            <a:schemeClr val="tx1"/>
          </a:solidFill>
          <a:latin typeface="+mn-lt"/>
          <a:ea typeface="+mn-ea"/>
          <a:cs typeface="+mn-cs"/>
        </a:defRPr>
      </a:lvl5pPr>
      <a:lvl6pPr marL="1714553" algn="l" defTabSz="685822" rtl="0" eaLnBrk="1" latinLnBrk="0" hangingPunct="1">
        <a:defRPr sz="1350" kern="1200">
          <a:solidFill>
            <a:schemeClr val="tx1"/>
          </a:solidFill>
          <a:latin typeface="+mn-lt"/>
          <a:ea typeface="+mn-ea"/>
          <a:cs typeface="+mn-cs"/>
        </a:defRPr>
      </a:lvl6pPr>
      <a:lvl7pPr marL="2057465" algn="l" defTabSz="685822" rtl="0" eaLnBrk="1" latinLnBrk="0" hangingPunct="1">
        <a:defRPr sz="1350" kern="1200">
          <a:solidFill>
            <a:schemeClr val="tx1"/>
          </a:solidFill>
          <a:latin typeface="+mn-lt"/>
          <a:ea typeface="+mn-ea"/>
          <a:cs typeface="+mn-cs"/>
        </a:defRPr>
      </a:lvl7pPr>
      <a:lvl8pPr marL="2400375" algn="l" defTabSz="685822" rtl="0" eaLnBrk="1" latinLnBrk="0" hangingPunct="1">
        <a:defRPr sz="1350" kern="1200">
          <a:solidFill>
            <a:schemeClr val="tx1"/>
          </a:solidFill>
          <a:latin typeface="+mn-lt"/>
          <a:ea typeface="+mn-ea"/>
          <a:cs typeface="+mn-cs"/>
        </a:defRPr>
      </a:lvl8pPr>
      <a:lvl9pPr marL="2743285" algn="l" defTabSz="68582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diagramData" Target="../diagrams/data1.xml"/><Relationship Id="rId12"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5.png"/><Relationship Id="rId11" Type="http://schemas.microsoft.com/office/2007/relationships/diagramDrawing" Target="../diagrams/drawing1.xml"/><Relationship Id="rId5" Type="http://schemas.openxmlformats.org/officeDocument/2006/relationships/image" Target="../media/image3.png"/><Relationship Id="rId10" Type="http://schemas.openxmlformats.org/officeDocument/2006/relationships/diagramColors" Target="../diagrams/colors1.xml"/><Relationship Id="rId4" Type="http://schemas.openxmlformats.org/officeDocument/2006/relationships/image" Target="../media/image2.png"/><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hyperlink" Target="https://dssedu.sharepoint.com/:x:/s/DSS/ESx3e3ge0vZCpf3LXalY3uUBIk4T_a2dxDVxUnquGX5NWw?e=On76ej"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www.dssedu.com/" TargetMode="External"/><Relationship Id="rId3" Type="http://schemas.openxmlformats.org/officeDocument/2006/relationships/image" Target="../media/image34.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9" name="Rectangle 78">
            <a:extLst>
              <a:ext uri="{FF2B5EF4-FFF2-40B4-BE49-F238E27FC236}">
                <a16:creationId xmlns:a16="http://schemas.microsoft.com/office/drawing/2014/main" id="{58BBCFF1-6BF3-4941-973F-CE3A1F225E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extLst>
              <a:ext uri="{FF2B5EF4-FFF2-40B4-BE49-F238E27FC236}">
                <a16:creationId xmlns:a16="http://schemas.microsoft.com/office/drawing/2014/main" id="{1B170B3D-1B5C-4AA5-B670-B783ADC5FA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026219"/>
            <a:ext cx="9144000" cy="206956"/>
          </a:xfrm>
          <a:prstGeom prst="rect">
            <a:avLst/>
          </a:prstGeom>
        </p:spPr>
      </p:pic>
      <p:sp>
        <p:nvSpPr>
          <p:cNvPr id="83" name="Rectangle 82">
            <a:extLst>
              <a:ext uri="{FF2B5EF4-FFF2-40B4-BE49-F238E27FC236}">
                <a16:creationId xmlns:a16="http://schemas.microsoft.com/office/drawing/2014/main" id="{8EE3C243-B4B4-4FE3-AFF2-E81D7F48C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40346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Google Shape;73;p15"/>
          <p:cNvSpPr txBox="1">
            <a:spLocks noGrp="1"/>
          </p:cNvSpPr>
          <p:nvPr>
            <p:ph type="ctrTitle"/>
          </p:nvPr>
        </p:nvSpPr>
        <p:spPr>
          <a:xfrm>
            <a:off x="430653" y="1060616"/>
            <a:ext cx="8282695" cy="2881021"/>
          </a:xfrm>
          <a:prstGeom prst="rect">
            <a:avLst/>
          </a:prstGeom>
        </p:spPr>
        <p:txBody>
          <a:bodyPr spcFirstLastPara="1" vert="horz" lIns="91425" tIns="91425" rIns="91425" bIns="91425" rtlCol="0" anchor="b" anchorCtr="0">
            <a:normAutofit/>
          </a:bodyPr>
          <a:lstStyle/>
          <a:p>
            <a:pPr>
              <a:spcBef>
                <a:spcPts val="0"/>
              </a:spcBef>
            </a:pPr>
            <a:r>
              <a:rPr lang="en-US" sz="4600" dirty="0"/>
              <a:t>2024-2025</a:t>
            </a:r>
            <a:br>
              <a:rPr lang="en-US" sz="4600" dirty="0"/>
            </a:br>
            <a:r>
              <a:rPr lang="en-US" sz="4600" dirty="0"/>
              <a:t> Charter FIRST Rating Report</a:t>
            </a:r>
            <a:br>
              <a:rPr lang="en-US" sz="4600" dirty="0"/>
            </a:br>
            <a:br>
              <a:rPr lang="en-US" sz="4600" dirty="0"/>
            </a:br>
            <a:r>
              <a:rPr lang="en-US" sz="3200" i="1" dirty="0"/>
              <a:t>Based on Fiscal Year 2023-24 Data</a:t>
            </a:r>
          </a:p>
        </p:txBody>
      </p:sp>
      <p:sp>
        <p:nvSpPr>
          <p:cNvPr id="2" name="Rectangle 1">
            <a:extLst>
              <a:ext uri="{FF2B5EF4-FFF2-40B4-BE49-F238E27FC236}">
                <a16:creationId xmlns:a16="http://schemas.microsoft.com/office/drawing/2014/main" id="{5DBC803C-2083-CA27-DAC0-276ED3BDE98B}"/>
              </a:ext>
            </a:extLst>
          </p:cNvPr>
          <p:cNvSpPr/>
          <p:nvPr/>
        </p:nvSpPr>
        <p:spPr>
          <a:xfrm>
            <a:off x="0" y="4874080"/>
            <a:ext cx="9144000" cy="20695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descr="A close up of a logo&#10;&#10;Description automatically generated">
            <a:extLst>
              <a:ext uri="{FF2B5EF4-FFF2-40B4-BE49-F238E27FC236}">
                <a16:creationId xmlns:a16="http://schemas.microsoft.com/office/drawing/2014/main" id="{D61EC31F-4820-FE35-F6CB-0A9DAE398AEA}"/>
              </a:ext>
            </a:extLst>
          </p:cNvPr>
          <p:cNvPicPr>
            <a:picLocks noChangeAspect="1"/>
          </p:cNvPicPr>
          <p:nvPr/>
        </p:nvPicPr>
        <p:blipFill>
          <a:blip r:embed="rId4"/>
          <a:stretch>
            <a:fillRect/>
          </a:stretch>
        </p:blipFill>
        <p:spPr>
          <a:xfrm>
            <a:off x="103826" y="138091"/>
            <a:ext cx="1398402" cy="559361"/>
          </a:xfrm>
          <a:prstGeom prst="rect">
            <a:avLst/>
          </a:prstGeom>
        </p:spPr>
      </p:pic>
      <p:sp>
        <p:nvSpPr>
          <p:cNvPr id="5" name="TextBox 4">
            <a:extLst>
              <a:ext uri="{FF2B5EF4-FFF2-40B4-BE49-F238E27FC236}">
                <a16:creationId xmlns:a16="http://schemas.microsoft.com/office/drawing/2014/main" id="{D173446A-E93C-C9B5-3FEF-89C038981980}"/>
              </a:ext>
            </a:extLst>
          </p:cNvPr>
          <p:cNvSpPr txBox="1"/>
          <p:nvPr/>
        </p:nvSpPr>
        <p:spPr>
          <a:xfrm>
            <a:off x="1502229" y="389675"/>
            <a:ext cx="3167743" cy="307777"/>
          </a:xfrm>
          <a:prstGeom prst="rect">
            <a:avLst/>
          </a:prstGeom>
          <a:noFill/>
        </p:spPr>
        <p:txBody>
          <a:bodyPr wrap="square" rtlCol="0">
            <a:spAutoFit/>
          </a:bodyPr>
          <a:lstStyle/>
          <a:p>
            <a:r>
              <a:rPr lang="en-US" sz="1400">
                <a:solidFill>
                  <a:schemeClr val="tx1">
                    <a:lumMod val="95000"/>
                  </a:schemeClr>
                </a:solidFill>
                <a:latin typeface="Aptos ExtraBold" panose="020F0502020204030204" pitchFamily="34" charset="0"/>
              </a:rPr>
              <a:t>Dynamic Support Solutions</a:t>
            </a:r>
          </a:p>
        </p:txBody>
      </p:sp>
      <p:sp>
        <p:nvSpPr>
          <p:cNvPr id="3" name="TextBox 2">
            <a:extLst>
              <a:ext uri="{FF2B5EF4-FFF2-40B4-BE49-F238E27FC236}">
                <a16:creationId xmlns:a16="http://schemas.microsoft.com/office/drawing/2014/main" id="{2B345412-B312-E8FF-AF39-948F52A6EA8E}"/>
              </a:ext>
            </a:extLst>
          </p:cNvPr>
          <p:cNvSpPr txBox="1"/>
          <p:nvPr/>
        </p:nvSpPr>
        <p:spPr>
          <a:xfrm>
            <a:off x="428499" y="4140214"/>
            <a:ext cx="8611048" cy="615553"/>
          </a:xfrm>
          <a:prstGeom prst="rect">
            <a:avLst/>
          </a:prstGeom>
          <a:noFill/>
        </p:spPr>
        <p:txBody>
          <a:bodyPr wrap="square" lIns="91440" tIns="45720" rIns="91440" bIns="45720" rtlCol="0" anchor="t">
            <a:spAutoFit/>
          </a:bodyPr>
          <a:lstStyle/>
          <a:p>
            <a:pPr algn="ctr"/>
            <a:r>
              <a:rPr lang="en-US" sz="3400" dirty="0"/>
              <a:t>Legacy Preparatory Charter Academy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122" name="Picture 121">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3" name="Picture 122">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477680"/>
            <a:ext cx="7828359" cy="240873"/>
          </a:xfrm>
          <a:prstGeom prst="rect">
            <a:avLst/>
          </a:prstGeom>
        </p:spPr>
      </p:pic>
      <p:pic>
        <p:nvPicPr>
          <p:cNvPr id="124" name="Picture 123">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478426"/>
            <a:ext cx="1202248" cy="108203"/>
          </a:xfrm>
          <a:prstGeom prst="rect">
            <a:avLst/>
          </a:prstGeom>
        </p:spPr>
      </p:pic>
      <p:sp>
        <p:nvSpPr>
          <p:cNvPr id="126" name="Rectangle 125">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457200"/>
            <a:ext cx="1202248" cy="10261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27" name="Rectangle 126">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8" name="Picture 127">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9" name="Rectangle 128">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0" name="Picture 129">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0" y="3754533"/>
            <a:ext cx="3723894" cy="108501"/>
          </a:xfrm>
          <a:prstGeom prst="rect">
            <a:avLst/>
          </a:prstGeom>
        </p:spPr>
      </p:pic>
      <p:sp>
        <p:nvSpPr>
          <p:cNvPr id="131" name="Rectangle 130">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9073"/>
            <a:ext cx="3723424" cy="238535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32" name="Google Shape;80;p16">
            <a:extLst>
              <a:ext uri="{FF2B5EF4-FFF2-40B4-BE49-F238E27FC236}">
                <a16:creationId xmlns:a16="http://schemas.microsoft.com/office/drawing/2014/main" id="{ADC1E52E-E7AE-BEE6-EAB2-16B5A7831796}"/>
              </a:ext>
            </a:extLst>
          </p:cNvPr>
          <p:cNvGraphicFramePr/>
          <p:nvPr>
            <p:extLst>
              <p:ext uri="{D42A27DB-BD31-4B8C-83A1-F6EECF244321}">
                <p14:modId xmlns:p14="http://schemas.microsoft.com/office/powerpoint/2010/main" val="3156156913"/>
              </p:ext>
            </p:extLst>
          </p:nvPr>
        </p:nvGraphicFramePr>
        <p:xfrm>
          <a:off x="3963592" y="479822"/>
          <a:ext cx="4695825" cy="41838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Picture 2">
            <a:extLst>
              <a:ext uri="{FF2B5EF4-FFF2-40B4-BE49-F238E27FC236}">
                <a16:creationId xmlns:a16="http://schemas.microsoft.com/office/drawing/2014/main" id="{B8E808CC-31F7-E3DC-9619-F4DB222BAEB1}"/>
              </a:ext>
            </a:extLst>
          </p:cNvPr>
          <p:cNvPicPr>
            <a:picLocks noChangeAspect="1"/>
          </p:cNvPicPr>
          <p:nvPr/>
        </p:nvPicPr>
        <p:blipFill>
          <a:blip r:embed="rId12"/>
          <a:srcRect/>
          <a:stretch/>
        </p:blipFill>
        <p:spPr>
          <a:xfrm>
            <a:off x="174410" y="2045314"/>
            <a:ext cx="2757196" cy="917027"/>
          </a:xfrm>
          <a:prstGeom prst="rect">
            <a:avLst/>
          </a:prstGeom>
        </p:spPr>
      </p:pic>
      <p:grpSp>
        <p:nvGrpSpPr>
          <p:cNvPr id="4" name="Group 3">
            <a:extLst>
              <a:ext uri="{FF2B5EF4-FFF2-40B4-BE49-F238E27FC236}">
                <a16:creationId xmlns:a16="http://schemas.microsoft.com/office/drawing/2014/main" id="{4A0136AE-EA23-23EB-FC4D-B443581124C8}"/>
              </a:ext>
            </a:extLst>
          </p:cNvPr>
          <p:cNvGrpSpPr/>
          <p:nvPr/>
        </p:nvGrpSpPr>
        <p:grpSpPr>
          <a:xfrm>
            <a:off x="-474609" y="4105424"/>
            <a:ext cx="4659094" cy="1658977"/>
            <a:chOff x="-474609" y="4105424"/>
            <a:chExt cx="4659094" cy="1658977"/>
          </a:xfrm>
        </p:grpSpPr>
        <p:sp>
          <p:nvSpPr>
            <p:cNvPr id="5" name="TextBox 4">
              <a:extLst>
                <a:ext uri="{FF2B5EF4-FFF2-40B4-BE49-F238E27FC236}">
                  <a16:creationId xmlns:a16="http://schemas.microsoft.com/office/drawing/2014/main" id="{0B5DB23B-49B4-BBCA-3EF5-E5362BAEBEC8}"/>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6" name="Picture 5" descr="A black and green logo&#10;&#10;Description automatically generated">
              <a:extLst>
                <a:ext uri="{FF2B5EF4-FFF2-40B4-BE49-F238E27FC236}">
                  <a16:creationId xmlns:a16="http://schemas.microsoft.com/office/drawing/2014/main" id="{C3EF50F4-4EBF-BFD7-E365-E3CECC0303A9}"/>
                </a:ext>
              </a:extLst>
            </p:cNvPr>
            <p:cNvPicPr>
              <a:picLocks noChangeAspect="1"/>
            </p:cNvPicPr>
            <p:nvPr/>
          </p:nvPicPr>
          <p:blipFill>
            <a:blip r:embed="rId13"/>
            <a:stretch>
              <a:fillRect/>
            </a:stretch>
          </p:blipFill>
          <p:spPr>
            <a:xfrm>
              <a:off x="-474609" y="4105424"/>
              <a:ext cx="2211969" cy="1658977"/>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93" name="Picture 92">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5" name="Picture 94">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477680"/>
            <a:ext cx="7828359" cy="240873"/>
          </a:xfrm>
          <a:prstGeom prst="rect">
            <a:avLst/>
          </a:prstGeom>
        </p:spPr>
      </p:pic>
      <p:pic>
        <p:nvPicPr>
          <p:cNvPr id="97" name="Picture 96">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7939369" y="1478426"/>
            <a:ext cx="1202248" cy="108203"/>
          </a:xfrm>
          <a:prstGeom prst="rect">
            <a:avLst/>
          </a:prstGeom>
        </p:spPr>
      </p:pic>
      <p:sp>
        <p:nvSpPr>
          <p:cNvPr id="99" name="Rectangle 98">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
            <a:ext cx="7828359" cy="102614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1" name="Rectangle 100">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457200"/>
            <a:ext cx="1202248" cy="10261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5" name="Google Shape;85;p17"/>
          <p:cNvSpPr txBox="1">
            <a:spLocks noGrp="1"/>
          </p:cNvSpPr>
          <p:nvPr>
            <p:ph type="title"/>
          </p:nvPr>
        </p:nvSpPr>
        <p:spPr>
          <a:xfrm>
            <a:off x="510240" y="564922"/>
            <a:ext cx="7210396" cy="810703"/>
          </a:xfrm>
          <a:prstGeom prst="rect">
            <a:avLst/>
          </a:prstGeom>
        </p:spPr>
        <p:txBody>
          <a:bodyPr spcFirstLastPara="1" vert="horz" wrap="square" lIns="91440" tIns="45720" rIns="91440" bIns="45720" rtlCol="0" anchor="ctr" anchorCtr="0">
            <a:normAutofit/>
          </a:bodyPr>
          <a:lstStyle/>
          <a:p>
            <a:pPr defTabSz="914428">
              <a:spcBef>
                <a:spcPct val="0"/>
              </a:spcBef>
              <a:buClr>
                <a:schemeClr val="accent4"/>
              </a:buClr>
              <a:buSzPts val="1100"/>
            </a:pPr>
            <a:r>
              <a:rPr lang="en-US" sz="3600">
                <a:solidFill>
                  <a:schemeClr val="tx1"/>
                </a:solidFill>
              </a:rPr>
              <a:t>Charter FIRST</a:t>
            </a:r>
          </a:p>
        </p:txBody>
      </p:sp>
      <p:sp>
        <p:nvSpPr>
          <p:cNvPr id="114" name="Google Shape;86;p17"/>
          <p:cNvSpPr txBox="1">
            <a:spLocks noGrp="1"/>
          </p:cNvSpPr>
          <p:nvPr>
            <p:ph type="body" idx="1"/>
          </p:nvPr>
        </p:nvSpPr>
        <p:spPr>
          <a:xfrm>
            <a:off x="309921" y="1835141"/>
            <a:ext cx="5723486" cy="2499166"/>
          </a:xfrm>
          <a:prstGeom prst="rect">
            <a:avLst/>
          </a:prstGeom>
        </p:spPr>
        <p:txBody>
          <a:bodyPr spcFirstLastPara="1" vert="horz" wrap="square" lIns="91440" tIns="45720" rIns="91440" bIns="45720" rtlCol="0" anchor="t" anchorCtr="0">
            <a:normAutofit/>
          </a:bodyPr>
          <a:lstStyle/>
          <a:p>
            <a:pPr marL="514350" indent="-285750" defTabSz="914428">
              <a:lnSpc>
                <a:spcPct val="150000"/>
              </a:lnSpc>
              <a:buSzPts val="2400"/>
              <a:buFont typeface="Arial" panose="020B0604020202020204" pitchFamily="34" charset="0"/>
              <a:buChar char="•"/>
            </a:pPr>
            <a:r>
              <a:rPr lang="en-US" dirty="0">
                <a:solidFill>
                  <a:schemeClr val="tx1"/>
                </a:solidFill>
              </a:rPr>
              <a:t>Senate Bill 875 of the 76th Legislature (1999)</a:t>
            </a:r>
            <a:endParaRPr lang="en-US" dirty="0"/>
          </a:p>
          <a:p>
            <a:pPr marL="514350" indent="-285750" defTabSz="914428">
              <a:lnSpc>
                <a:spcPct val="110000"/>
              </a:lnSpc>
              <a:buSzPts val="2400"/>
              <a:buFont typeface="Arial" panose="020B0604020202020204" pitchFamily="34" charset="0"/>
              <a:buChar char="•"/>
            </a:pPr>
            <a:r>
              <a:rPr lang="en-US" dirty="0">
                <a:solidFill>
                  <a:schemeClr val="tx1"/>
                </a:solidFill>
              </a:rPr>
              <a:t>Achieve quality performance in management of district financial resources</a:t>
            </a:r>
          </a:p>
          <a:p>
            <a:pPr marL="514350" indent="-285750" defTabSz="914428">
              <a:lnSpc>
                <a:spcPct val="150000"/>
              </a:lnSpc>
              <a:buSzPts val="2400"/>
              <a:buFont typeface="Arial" panose="020B0604020202020204" pitchFamily="34" charset="0"/>
              <a:buChar char="•"/>
            </a:pPr>
            <a:r>
              <a:rPr lang="en-US" dirty="0">
                <a:solidFill>
                  <a:schemeClr val="tx1"/>
                </a:solidFill>
              </a:rPr>
              <a:t>District Requirements:</a:t>
            </a:r>
          </a:p>
          <a:p>
            <a:pPr marL="1028700" lvl="1" indent="-342900" defTabSz="914428">
              <a:lnSpc>
                <a:spcPct val="100000"/>
              </a:lnSpc>
              <a:spcBef>
                <a:spcPts val="0"/>
              </a:spcBef>
              <a:buSzPts val="2400"/>
              <a:buAutoNum type="arabicParenR"/>
            </a:pPr>
            <a:r>
              <a:rPr lang="en-US" dirty="0">
                <a:solidFill>
                  <a:schemeClr val="tx1"/>
                </a:solidFill>
              </a:rPr>
              <a:t>Prepare annual Financial Accountability Management Report</a:t>
            </a:r>
          </a:p>
          <a:p>
            <a:pPr marL="1028700" lvl="1" indent="-342900" defTabSz="914428">
              <a:lnSpc>
                <a:spcPct val="100000"/>
              </a:lnSpc>
              <a:spcBef>
                <a:spcPts val="0"/>
              </a:spcBef>
              <a:buSzPts val="2400"/>
              <a:buAutoNum type="arabicParenR"/>
            </a:pPr>
            <a:r>
              <a:rPr lang="en-US" dirty="0">
                <a:solidFill>
                  <a:schemeClr val="tx1"/>
                </a:solidFill>
              </a:rPr>
              <a:t>Hold public hearing to discuss report and FIRST rating</a:t>
            </a:r>
          </a:p>
          <a:p>
            <a:pPr marL="914400" indent="-228600" defTabSz="914428">
              <a:spcBef>
                <a:spcPts val="1600"/>
              </a:spcBef>
              <a:buFont typeface="Arial" panose="020B0604020202020204" pitchFamily="34" charset="0"/>
              <a:buChar char="•"/>
            </a:pPr>
            <a:endParaRPr lang="en-US" sz="1300" dirty="0">
              <a:solidFill>
                <a:schemeClr val="tx1"/>
              </a:solidFill>
            </a:endParaRPr>
          </a:p>
          <a:p>
            <a:pPr marL="457200" indent="-228600" defTabSz="914428">
              <a:spcBef>
                <a:spcPts val="1600"/>
              </a:spcBef>
              <a:spcAft>
                <a:spcPts val="1600"/>
              </a:spcAft>
              <a:buFont typeface="Arial" panose="020B0604020202020204" pitchFamily="34" charset="0"/>
              <a:buChar char="•"/>
            </a:pPr>
            <a:endParaRPr lang="en-US" sz="1300" dirty="0">
              <a:solidFill>
                <a:schemeClr val="tx1"/>
              </a:solidFill>
            </a:endParaRPr>
          </a:p>
        </p:txBody>
      </p:sp>
      <p:pic>
        <p:nvPicPr>
          <p:cNvPr id="90" name="Graphic 89" descr="Bank">
            <a:extLst>
              <a:ext uri="{FF2B5EF4-FFF2-40B4-BE49-F238E27FC236}">
                <a16:creationId xmlns:a16="http://schemas.microsoft.com/office/drawing/2014/main" id="{FBF85B38-9646-C4A8-9356-D6F32D5DA1E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2114" y="1752654"/>
            <a:ext cx="2699147" cy="2699147"/>
          </a:xfrm>
          <a:prstGeom prst="rect">
            <a:avLst/>
          </a:prstGeom>
          <a:ln>
            <a:noFill/>
          </a:ln>
          <a:effectLst>
            <a:outerShdw blurRad="76200" dist="63500" dir="5040000" algn="tl" rotWithShape="0">
              <a:srgbClr val="000000">
                <a:alpha val="41000"/>
              </a:srgbClr>
            </a:outerShdw>
          </a:effectLst>
        </p:spPr>
      </p:pic>
      <p:grpSp>
        <p:nvGrpSpPr>
          <p:cNvPr id="9" name="Group 8">
            <a:extLst>
              <a:ext uri="{FF2B5EF4-FFF2-40B4-BE49-F238E27FC236}">
                <a16:creationId xmlns:a16="http://schemas.microsoft.com/office/drawing/2014/main" id="{547000E5-AE2C-8B5B-E4B1-D5452622A80A}"/>
              </a:ext>
            </a:extLst>
          </p:cNvPr>
          <p:cNvGrpSpPr/>
          <p:nvPr/>
        </p:nvGrpSpPr>
        <p:grpSpPr>
          <a:xfrm>
            <a:off x="-474609" y="4105424"/>
            <a:ext cx="4659094" cy="1658977"/>
            <a:chOff x="-474609" y="4105424"/>
            <a:chExt cx="4659094" cy="1658977"/>
          </a:xfrm>
        </p:grpSpPr>
        <p:sp>
          <p:nvSpPr>
            <p:cNvPr id="4" name="TextBox 3">
              <a:extLst>
                <a:ext uri="{FF2B5EF4-FFF2-40B4-BE49-F238E27FC236}">
                  <a16:creationId xmlns:a16="http://schemas.microsoft.com/office/drawing/2014/main" id="{A39BDD6A-FDAF-281A-5F34-E0860EFD8F6D}"/>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6" name="Picture 5" descr="A black and green logo&#10;&#10;Description automatically generated">
              <a:extLst>
                <a:ext uri="{FF2B5EF4-FFF2-40B4-BE49-F238E27FC236}">
                  <a16:creationId xmlns:a16="http://schemas.microsoft.com/office/drawing/2014/main" id="{7F45EC17-5DDA-8C37-A3E7-5893E8120B27}"/>
                </a:ext>
              </a:extLst>
            </p:cNvPr>
            <p:cNvPicPr>
              <a:picLocks noChangeAspect="1"/>
            </p:cNvPicPr>
            <p:nvPr/>
          </p:nvPicPr>
          <p:blipFill>
            <a:blip r:embed="rId8"/>
            <a:stretch>
              <a:fillRect/>
            </a:stretch>
          </p:blipFill>
          <p:spPr>
            <a:xfrm>
              <a:off x="-474609" y="4105424"/>
              <a:ext cx="2211969" cy="1658977"/>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prstGeom prst="rect">
            <a:avLst/>
          </a:prstGeom>
        </p:spPr>
        <p:txBody>
          <a:bodyPr spcFirstLastPara="1" vert="horz" wrap="square" lIns="91425" tIns="91425" rIns="91425" bIns="91425" rtlCol="0" anchor="t" anchorCtr="0">
            <a:noAutofit/>
          </a:bodyPr>
          <a:lstStyle/>
          <a:p>
            <a:pPr>
              <a:buClr>
                <a:schemeClr val="accent4"/>
              </a:buClr>
              <a:buSzPts val="1100"/>
            </a:pPr>
            <a:r>
              <a:rPr lang="en" sz="3600"/>
              <a:t>Charter FIRST</a:t>
            </a:r>
            <a:endParaRPr/>
          </a:p>
        </p:txBody>
      </p:sp>
      <p:graphicFrame>
        <p:nvGraphicFramePr>
          <p:cNvPr id="96" name="Google Shape;92;p18">
            <a:extLst>
              <a:ext uri="{FF2B5EF4-FFF2-40B4-BE49-F238E27FC236}">
                <a16:creationId xmlns:a16="http://schemas.microsoft.com/office/drawing/2014/main" id="{9DA05236-B3E9-CC4F-07BE-B2B9A5780962}"/>
              </a:ext>
            </a:extLst>
          </p:cNvPr>
          <p:cNvGraphicFramePr/>
          <p:nvPr>
            <p:extLst>
              <p:ext uri="{D42A27DB-BD31-4B8C-83A1-F6EECF244321}">
                <p14:modId xmlns:p14="http://schemas.microsoft.com/office/powerpoint/2010/main" val="3513227695"/>
              </p:ext>
            </p:extLst>
          </p:nvPr>
        </p:nvGraphicFramePr>
        <p:xfrm>
          <a:off x="728044" y="1532082"/>
          <a:ext cx="7870556" cy="2619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8657EEEC-C1B9-6E93-34EF-F5EC555C92F0}"/>
              </a:ext>
            </a:extLst>
          </p:cNvPr>
          <p:cNvGrpSpPr/>
          <p:nvPr/>
        </p:nvGrpSpPr>
        <p:grpSpPr>
          <a:xfrm>
            <a:off x="-474609" y="4105424"/>
            <a:ext cx="4659094" cy="1658977"/>
            <a:chOff x="-474609" y="4105424"/>
            <a:chExt cx="4659094" cy="1658977"/>
          </a:xfrm>
        </p:grpSpPr>
        <p:sp>
          <p:nvSpPr>
            <p:cNvPr id="6" name="TextBox 5">
              <a:extLst>
                <a:ext uri="{FF2B5EF4-FFF2-40B4-BE49-F238E27FC236}">
                  <a16:creationId xmlns:a16="http://schemas.microsoft.com/office/drawing/2014/main" id="{2F237140-34B8-421E-1080-189A68DFA7EC}"/>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7" name="Picture 6" descr="A black and green logo&#10;&#10;Description automatically generated">
              <a:extLst>
                <a:ext uri="{FF2B5EF4-FFF2-40B4-BE49-F238E27FC236}">
                  <a16:creationId xmlns:a16="http://schemas.microsoft.com/office/drawing/2014/main" id="{74102DBF-1F31-3ED0-16B8-F996DE7EDD0B}"/>
                </a:ext>
              </a:extLst>
            </p:cNvPr>
            <p:cNvPicPr>
              <a:picLocks noChangeAspect="1"/>
            </p:cNvPicPr>
            <p:nvPr/>
          </p:nvPicPr>
          <p:blipFill>
            <a:blip r:embed="rId8"/>
            <a:stretch>
              <a:fillRect/>
            </a:stretch>
          </p:blipFill>
          <p:spPr>
            <a:xfrm>
              <a:off x="-474609" y="4105424"/>
              <a:ext cx="2211969" cy="1658977"/>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123049" y="893675"/>
            <a:ext cx="2816093" cy="3304451"/>
          </a:xfrm>
          <a:prstGeom prst="rect">
            <a:avLst/>
          </a:prstGeom>
          <a:ln>
            <a:noFill/>
          </a:ln>
        </p:spPr>
        <p:txBody>
          <a:bodyPr spcFirstLastPara="1" vert="horz" wrap="square" lIns="91425" tIns="91425" rIns="91425" bIns="91425" rtlCol="0" anchor="t" anchorCtr="0">
            <a:noAutofit/>
          </a:bodyPr>
          <a:lstStyle/>
          <a:p>
            <a:pPr algn="r"/>
            <a:r>
              <a:rPr lang="en-US" sz="1800" b="1" dirty="0">
                <a:solidFill>
                  <a:srgbClr val="000000"/>
                </a:solidFill>
                <a:latin typeface="Verdana"/>
                <a:ea typeface="Verdana"/>
              </a:rPr>
              <a:t>Critical Indicators:</a:t>
            </a:r>
            <a:r>
              <a:rPr lang="en-US" sz="1600" dirty="0">
                <a:solidFill>
                  <a:srgbClr val="000000"/>
                </a:solidFill>
                <a:latin typeface="Verdana"/>
                <a:ea typeface="Verdana"/>
              </a:rPr>
              <a:t> Did the charter school Pass all critical indicators 1-5? If so, the charter will receive a financial performance score. </a:t>
            </a:r>
            <a:br>
              <a:rPr lang="en-US" sz="1600" dirty="0">
                <a:solidFill>
                  <a:srgbClr val="000000"/>
                </a:solidFill>
                <a:latin typeface="Verdana"/>
                <a:ea typeface="Verdana"/>
              </a:rPr>
            </a:br>
            <a:br>
              <a:rPr lang="en-US" sz="1600" dirty="0">
                <a:latin typeface="Verdana"/>
                <a:ea typeface="Verdana"/>
              </a:rPr>
            </a:br>
            <a:r>
              <a:rPr lang="en-US" sz="1600" dirty="0">
                <a:solidFill>
                  <a:srgbClr val="000000"/>
                </a:solidFill>
                <a:latin typeface="Verdana"/>
                <a:ea typeface="Verdana"/>
              </a:rPr>
              <a:t>If not, the charter school's rating is  "F - Substandard Achievement" regardless of points earned.</a:t>
            </a:r>
            <a:endParaRPr lang="en-US" sz="1600">
              <a:latin typeface="Verdana"/>
              <a:ea typeface="Verdana"/>
            </a:endParaRPr>
          </a:p>
        </p:txBody>
      </p:sp>
      <p:graphicFrame>
        <p:nvGraphicFramePr>
          <p:cNvPr id="102" name="Google Shape;100;p19">
            <a:extLst>
              <a:ext uri="{FF2B5EF4-FFF2-40B4-BE49-F238E27FC236}">
                <a16:creationId xmlns:a16="http://schemas.microsoft.com/office/drawing/2014/main" id="{BA8FCCE9-FE27-7F88-F342-802084D0CE18}"/>
              </a:ext>
            </a:extLst>
          </p:cNvPr>
          <p:cNvGraphicFramePr/>
          <p:nvPr>
            <p:extLst>
              <p:ext uri="{D42A27DB-BD31-4B8C-83A1-F6EECF244321}">
                <p14:modId xmlns:p14="http://schemas.microsoft.com/office/powerpoint/2010/main" val="1217236759"/>
              </p:ext>
            </p:extLst>
          </p:nvPr>
        </p:nvGraphicFramePr>
        <p:xfrm>
          <a:off x="3039761" y="368837"/>
          <a:ext cx="5832389" cy="4776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9ACBCBD4-2DB1-5358-6821-F92E660763D4}"/>
              </a:ext>
            </a:extLst>
          </p:cNvPr>
          <p:cNvGrpSpPr/>
          <p:nvPr/>
        </p:nvGrpSpPr>
        <p:grpSpPr>
          <a:xfrm>
            <a:off x="-474609" y="4105424"/>
            <a:ext cx="4659094" cy="1658977"/>
            <a:chOff x="-474609" y="4105424"/>
            <a:chExt cx="4659094" cy="1658977"/>
          </a:xfrm>
        </p:grpSpPr>
        <p:sp>
          <p:nvSpPr>
            <p:cNvPr id="6" name="TextBox 5">
              <a:extLst>
                <a:ext uri="{FF2B5EF4-FFF2-40B4-BE49-F238E27FC236}">
                  <a16:creationId xmlns:a16="http://schemas.microsoft.com/office/drawing/2014/main" id="{D707AC58-7E90-BAFD-99F9-6B9F22821784}"/>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7" name="Picture 6" descr="A black and green logo&#10;&#10;Description automatically generated">
              <a:extLst>
                <a:ext uri="{FF2B5EF4-FFF2-40B4-BE49-F238E27FC236}">
                  <a16:creationId xmlns:a16="http://schemas.microsoft.com/office/drawing/2014/main" id="{F0C7EBF0-2810-C4FD-176E-016410D8EC36}"/>
                </a:ext>
              </a:extLst>
            </p:cNvPr>
            <p:cNvPicPr>
              <a:picLocks noChangeAspect="1"/>
            </p:cNvPicPr>
            <p:nvPr/>
          </p:nvPicPr>
          <p:blipFill>
            <a:blip r:embed="rId8"/>
            <a:stretch>
              <a:fillRect/>
            </a:stretch>
          </p:blipFill>
          <p:spPr>
            <a:xfrm>
              <a:off x="-474609" y="4105424"/>
              <a:ext cx="2211969" cy="1658977"/>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5" name="Rectangle 4">
            <a:extLst>
              <a:ext uri="{FF2B5EF4-FFF2-40B4-BE49-F238E27FC236}">
                <a16:creationId xmlns:a16="http://schemas.microsoft.com/office/drawing/2014/main" id="{7C47A52D-1A07-ED07-A0A4-2CF608D7D2D7}"/>
              </a:ext>
            </a:extLst>
          </p:cNvPr>
          <p:cNvSpPr/>
          <p:nvPr/>
        </p:nvSpPr>
        <p:spPr>
          <a:xfrm>
            <a:off x="366510" y="538139"/>
            <a:ext cx="2741700" cy="19518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Google Shape;105;p20"/>
          <p:cNvSpPr txBox="1">
            <a:spLocks noGrp="1"/>
          </p:cNvSpPr>
          <p:nvPr>
            <p:ph type="title"/>
          </p:nvPr>
        </p:nvSpPr>
        <p:spPr>
          <a:xfrm>
            <a:off x="379242" y="355562"/>
            <a:ext cx="2741700" cy="2508900"/>
          </a:xfrm>
          <a:prstGeom prst="rect">
            <a:avLst/>
          </a:prstGeom>
        </p:spPr>
        <p:txBody>
          <a:bodyPr spcFirstLastPara="1" vert="horz" wrap="square" lIns="91425" tIns="91425" rIns="91425" bIns="91425" rtlCol="0" anchor="t" anchorCtr="0">
            <a:noAutofit/>
          </a:bodyPr>
          <a:lstStyle/>
          <a:p>
            <a:pPr algn="ctr"/>
            <a:endParaRPr sz="3000"/>
          </a:p>
          <a:p>
            <a:pPr algn="ctr">
              <a:buClr>
                <a:schemeClr val="accent4"/>
              </a:buClr>
              <a:buSzPts val="1100"/>
            </a:pPr>
            <a:r>
              <a:rPr lang="en-US" sz="3600"/>
              <a:t>Other </a:t>
            </a:r>
            <a:br>
              <a:rPr lang="en-US" sz="3600"/>
            </a:br>
            <a:r>
              <a:rPr lang="en-US" sz="3600"/>
              <a:t>Indicators</a:t>
            </a:r>
            <a:endParaRPr sz="3600"/>
          </a:p>
        </p:txBody>
      </p:sp>
      <p:sp>
        <p:nvSpPr>
          <p:cNvPr id="106" name="Google Shape;106;p20"/>
          <p:cNvSpPr txBox="1">
            <a:spLocks noGrp="1"/>
          </p:cNvSpPr>
          <p:nvPr>
            <p:ph type="body" idx="1"/>
          </p:nvPr>
        </p:nvSpPr>
        <p:spPr>
          <a:xfrm>
            <a:off x="3183101" y="166329"/>
            <a:ext cx="5906529" cy="4940361"/>
          </a:xfrm>
          <a:prstGeom prst="rect">
            <a:avLst/>
          </a:prstGeom>
        </p:spPr>
        <p:txBody>
          <a:bodyPr spcFirstLastPara="1" vert="horz" wrap="square" lIns="91425" tIns="91425" rIns="91425" bIns="91425" rtlCol="0" anchor="t" anchorCtr="0">
            <a:noAutofit/>
          </a:bodyPr>
          <a:lstStyle/>
          <a:p>
            <a:pPr marL="114300" indent="0">
              <a:buSzPts val="1800"/>
              <a:buNone/>
            </a:pPr>
            <a:r>
              <a:rPr lang="en" b="1" u="sng" dirty="0"/>
              <a:t>Indicator #6</a:t>
            </a:r>
            <a:r>
              <a:rPr lang="en" dirty="0"/>
              <a:t> – The </a:t>
            </a:r>
            <a:r>
              <a:rPr lang="en-US" dirty="0"/>
              <a:t>average change in total net assets over 3 years was less than a 25% decrease [Passed]</a:t>
            </a:r>
          </a:p>
          <a:p>
            <a:pPr marL="114300" indent="0">
              <a:buSzPts val="1800"/>
              <a:buNone/>
            </a:pPr>
            <a:endParaRPr lang="en-US" dirty="0"/>
          </a:p>
          <a:p>
            <a:pPr marL="114300" indent="0">
              <a:buSzPts val="1800"/>
              <a:buNone/>
            </a:pPr>
            <a:r>
              <a:rPr lang="en-US" b="1" u="sng" dirty="0"/>
              <a:t>Indicator #7</a:t>
            </a:r>
            <a:r>
              <a:rPr lang="en-US" dirty="0"/>
              <a:t> – Sufficient available cash and investments to cover operating costs [4/10 Pts]</a:t>
            </a:r>
          </a:p>
          <a:p>
            <a:pPr marL="114300" indent="0">
              <a:buSzPts val="1800"/>
              <a:buNone/>
            </a:pPr>
            <a:endParaRPr lang="en-US" dirty="0"/>
          </a:p>
          <a:p>
            <a:pPr marL="114300" indent="0">
              <a:buClr>
                <a:srgbClr val="000000"/>
              </a:buClr>
              <a:buSzPts val="1800"/>
              <a:buNone/>
            </a:pPr>
            <a:r>
              <a:rPr lang="en-US" b="1" u="sng" dirty="0"/>
              <a:t>Indicator #8 &amp; #11 </a:t>
            </a:r>
            <a:r>
              <a:rPr lang="en-US" sz="2000" dirty="0"/>
              <a:t>– </a:t>
            </a:r>
            <a:r>
              <a:rPr lang="en-US" dirty="0"/>
              <a:t>Sufficient asset and liability ratios to cover short-term debt </a:t>
            </a:r>
          </a:p>
          <a:p>
            <a:pPr marL="400050" indent="-285750">
              <a:buClr>
                <a:schemeClr val="tx1"/>
              </a:buClr>
              <a:buSzPct val="125000"/>
              <a:buFont typeface="Arial" panose="020B0604020202020204" pitchFamily="34" charset="0"/>
              <a:buChar char="•"/>
            </a:pPr>
            <a:r>
              <a:rPr lang="en-US" sz="1600" dirty="0"/>
              <a:t>#8 Short-term assets vs. short-term liabilities ratio [10/10 Pts]</a:t>
            </a:r>
          </a:p>
          <a:p>
            <a:pPr marL="558800" lvl="1" indent="0">
              <a:spcBef>
                <a:spcPts val="1200"/>
              </a:spcBef>
              <a:buClr>
                <a:srgbClr val="FFFFFF"/>
              </a:buClr>
              <a:buSzPct val="125000"/>
              <a:buNone/>
            </a:pPr>
            <a:r>
              <a:rPr lang="en-US" dirty="0"/>
              <a:t>Current Assets: $3,931,438; Current Liabilities: $1,086,556</a:t>
            </a:r>
          </a:p>
          <a:p>
            <a:pPr marL="558800" lvl="1" indent="0">
              <a:spcBef>
                <a:spcPts val="1200"/>
              </a:spcBef>
              <a:buClr>
                <a:srgbClr val="FFFFFF"/>
              </a:buClr>
              <a:buSzPct val="125000"/>
              <a:buNone/>
            </a:pPr>
            <a:endParaRPr lang="en-US" sz="1200" dirty="0"/>
          </a:p>
          <a:p>
            <a:pPr marL="400050" indent="-285750">
              <a:buClr>
                <a:srgbClr val="FFFFFF"/>
              </a:buClr>
              <a:buSzPct val="125000"/>
              <a:buFont typeface="Arial" panose="020B0604020202020204" pitchFamily="34" charset="0"/>
              <a:buChar char="•"/>
            </a:pPr>
            <a:r>
              <a:rPr lang="en-US" sz="1600" b="1" dirty="0"/>
              <a:t># 11 </a:t>
            </a:r>
            <a:r>
              <a:rPr lang="en-US" sz="1600" dirty="0"/>
              <a:t>Long-term assets vs. long-term liabilities ratio:  Ratios are within sufficient range to cover short-term and long-term liabilities [2/10 Pts]</a:t>
            </a:r>
          </a:p>
          <a:p>
            <a:pPr marL="571514" lvl="1" indent="0">
              <a:buClr>
                <a:srgbClr val="FFFFFF"/>
              </a:buClr>
              <a:buSzPct val="125000"/>
              <a:buNone/>
            </a:pPr>
            <a:r>
              <a:rPr lang="en-US" dirty="0"/>
              <a:t>Long-term liabilities: $33,593,453 Total assets: $36,474,367; Ratio: 0.9210</a:t>
            </a:r>
          </a:p>
          <a:p>
            <a:pPr marL="400050" indent="-285750">
              <a:buClr>
                <a:schemeClr val="tx1"/>
              </a:buClr>
              <a:buSzPct val="125000"/>
              <a:buFont typeface="Arial" panose="020B0604020202020204" pitchFamily="34" charset="0"/>
              <a:buChar char="•"/>
            </a:pPr>
            <a:endParaRPr lang="en-US" dirty="0"/>
          </a:p>
          <a:p>
            <a:pPr marL="114300" indent="0">
              <a:buSzPts val="1800"/>
              <a:buNone/>
            </a:pPr>
            <a:endParaRPr lang="en" dirty="0"/>
          </a:p>
        </p:txBody>
      </p:sp>
      <p:grpSp>
        <p:nvGrpSpPr>
          <p:cNvPr id="6" name="Group 5">
            <a:extLst>
              <a:ext uri="{FF2B5EF4-FFF2-40B4-BE49-F238E27FC236}">
                <a16:creationId xmlns:a16="http://schemas.microsoft.com/office/drawing/2014/main" id="{3FAD4022-B6C8-E813-957A-1E4B8F4D9D55}"/>
              </a:ext>
            </a:extLst>
          </p:cNvPr>
          <p:cNvGrpSpPr/>
          <p:nvPr/>
        </p:nvGrpSpPr>
        <p:grpSpPr>
          <a:xfrm>
            <a:off x="-474609" y="4105424"/>
            <a:ext cx="4659094" cy="1658977"/>
            <a:chOff x="-474609" y="4105424"/>
            <a:chExt cx="4659094" cy="1658977"/>
          </a:xfrm>
        </p:grpSpPr>
        <p:sp>
          <p:nvSpPr>
            <p:cNvPr id="7" name="TextBox 6">
              <a:extLst>
                <a:ext uri="{FF2B5EF4-FFF2-40B4-BE49-F238E27FC236}">
                  <a16:creationId xmlns:a16="http://schemas.microsoft.com/office/drawing/2014/main" id="{8B9ACF0D-1F6B-35BF-B4B3-3DD4B8751DA5}"/>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8" name="Picture 7" descr="A black and green logo&#10;&#10;Description automatically generated">
              <a:extLst>
                <a:ext uri="{FF2B5EF4-FFF2-40B4-BE49-F238E27FC236}">
                  <a16:creationId xmlns:a16="http://schemas.microsoft.com/office/drawing/2014/main" id="{FF3442A4-A94B-4F5D-FD6C-BA2175AA8765}"/>
                </a:ext>
              </a:extLst>
            </p:cNvPr>
            <p:cNvPicPr>
              <a:picLocks noChangeAspect="1"/>
            </p:cNvPicPr>
            <p:nvPr/>
          </p:nvPicPr>
          <p:blipFill>
            <a:blip r:embed="rId3"/>
            <a:stretch>
              <a:fillRect/>
            </a:stretch>
          </p:blipFill>
          <p:spPr>
            <a:xfrm>
              <a:off x="-474609" y="4105424"/>
              <a:ext cx="2211969" cy="1658977"/>
            </a:xfrm>
            <a:prstGeom prst="rect">
              <a:avLst/>
            </a:prstGeom>
          </p:spPr>
        </p:pic>
      </p:grpSp>
      <p:pic>
        <p:nvPicPr>
          <p:cNvPr id="3" name="Picture 2">
            <a:extLst>
              <a:ext uri="{FF2B5EF4-FFF2-40B4-BE49-F238E27FC236}">
                <a16:creationId xmlns:a16="http://schemas.microsoft.com/office/drawing/2014/main" id="{0EAEB538-DB1D-A5B7-4FB3-B7F898FD7840}"/>
              </a:ext>
            </a:extLst>
          </p:cNvPr>
          <p:cNvPicPr>
            <a:picLocks noChangeAspect="1"/>
          </p:cNvPicPr>
          <p:nvPr/>
        </p:nvPicPr>
        <p:blipFill>
          <a:blip r:embed="rId4"/>
          <a:stretch>
            <a:fillRect/>
          </a:stretch>
        </p:blipFill>
        <p:spPr>
          <a:xfrm>
            <a:off x="3793105" y="4711060"/>
            <a:ext cx="5105662" cy="31116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73F7A1-FB18-CA6E-6E0B-2FA77A960E7F}"/>
              </a:ext>
            </a:extLst>
          </p:cNvPr>
          <p:cNvSpPr/>
          <p:nvPr/>
        </p:nvSpPr>
        <p:spPr>
          <a:xfrm>
            <a:off x="366510" y="482031"/>
            <a:ext cx="2741700" cy="19518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EAAC0E-C69A-411A-9744-4087CDF6A3B7}"/>
              </a:ext>
            </a:extLst>
          </p:cNvPr>
          <p:cNvSpPr>
            <a:spLocks noGrp="1"/>
          </p:cNvSpPr>
          <p:nvPr>
            <p:ph type="title"/>
          </p:nvPr>
        </p:nvSpPr>
        <p:spPr>
          <a:xfrm>
            <a:off x="366510" y="760750"/>
            <a:ext cx="2741700" cy="2508900"/>
          </a:xfrm>
        </p:spPr>
        <p:txBody>
          <a:bodyPr/>
          <a:lstStyle/>
          <a:p>
            <a:pPr algn="ctr"/>
            <a:r>
              <a:rPr lang="en-US" sz="3600"/>
              <a:t>Other Indicators</a:t>
            </a:r>
          </a:p>
        </p:txBody>
      </p:sp>
      <p:sp>
        <p:nvSpPr>
          <p:cNvPr id="3" name="Text Placeholder 2">
            <a:extLst>
              <a:ext uri="{FF2B5EF4-FFF2-40B4-BE49-F238E27FC236}">
                <a16:creationId xmlns:a16="http://schemas.microsoft.com/office/drawing/2014/main" id="{51859E83-3E3A-4F7A-A919-03D394AC96D7}"/>
              </a:ext>
            </a:extLst>
          </p:cNvPr>
          <p:cNvSpPr>
            <a:spLocks noGrp="1"/>
          </p:cNvSpPr>
          <p:nvPr>
            <p:ph type="body" idx="1"/>
          </p:nvPr>
        </p:nvSpPr>
        <p:spPr>
          <a:xfrm>
            <a:off x="3342140" y="162007"/>
            <a:ext cx="5574711" cy="4876337"/>
          </a:xfrm>
        </p:spPr>
        <p:txBody>
          <a:bodyPr/>
          <a:lstStyle/>
          <a:p>
            <a:pPr marL="457200" indent="-311150"/>
            <a:endParaRPr lang="en-US" dirty="0">
              <a:solidFill>
                <a:schemeClr val="accent4"/>
              </a:solidFill>
            </a:endParaRPr>
          </a:p>
          <a:p>
            <a:pPr marL="114300" indent="0">
              <a:buSzPts val="1800"/>
              <a:buNone/>
            </a:pPr>
            <a:r>
              <a:rPr lang="en-US" b="1" u="sng" dirty="0"/>
              <a:t>Indicator #9</a:t>
            </a:r>
            <a:r>
              <a:rPr lang="en-US" b="1" dirty="0"/>
              <a:t> </a:t>
            </a:r>
            <a:r>
              <a:rPr lang="en-US" dirty="0"/>
              <a:t>– General fund revenues were equal to or exceeded expenditures (excluding depreciation) [0/5 Pts]</a:t>
            </a:r>
          </a:p>
          <a:p>
            <a:pPr marL="400050" indent="-285750">
              <a:buSzPts val="1800"/>
              <a:buFont typeface="Arial" panose="020B0604020202020204" pitchFamily="34" charset="0"/>
              <a:buChar char="•"/>
            </a:pPr>
            <a:r>
              <a:rPr lang="en-US" sz="1600" dirty="0"/>
              <a:t>Total Revenue: $18,943,552</a:t>
            </a:r>
          </a:p>
          <a:p>
            <a:pPr marL="400050" indent="-285750">
              <a:buSzPts val="1800"/>
              <a:buFont typeface="Arial" panose="020B0604020202020204" pitchFamily="34" charset="0"/>
              <a:buChar char="•"/>
            </a:pPr>
            <a:r>
              <a:rPr lang="en-US" sz="1600" dirty="0"/>
              <a:t>Total Net Expenditures: $20,201,377</a:t>
            </a:r>
          </a:p>
          <a:p>
            <a:pPr marL="400050" indent="-285750">
              <a:buSzPts val="1800"/>
              <a:buFont typeface="Arial" panose="020B0604020202020204" pitchFamily="34" charset="0"/>
              <a:buChar char="•"/>
            </a:pPr>
            <a:r>
              <a:rPr lang="en-US" sz="1600" dirty="0"/>
              <a:t>The District’s days of cash on hand &amp; current investments: 38.09 Days</a:t>
            </a:r>
          </a:p>
          <a:p>
            <a:pPr marL="114300" indent="0">
              <a:buSzPts val="1800"/>
              <a:buNone/>
            </a:pPr>
            <a:endParaRPr lang="en-US" sz="1800" dirty="0"/>
          </a:p>
          <a:p>
            <a:pPr marL="146050" indent="0">
              <a:buNone/>
            </a:pPr>
            <a:r>
              <a:rPr lang="en-US" b="1" u="sng" dirty="0"/>
              <a:t>Indicator #10 </a:t>
            </a:r>
            <a:r>
              <a:rPr lang="en-US" dirty="0"/>
              <a:t>– Not being evaluated for 2024-2025</a:t>
            </a:r>
          </a:p>
          <a:p>
            <a:pPr marL="146050" indent="0">
              <a:buNone/>
            </a:pPr>
            <a:endParaRPr lang="en-US" dirty="0"/>
          </a:p>
          <a:p>
            <a:pPr marL="146050" indent="0">
              <a:buNone/>
            </a:pPr>
            <a:r>
              <a:rPr lang="en-US" b="1" u="sng" dirty="0"/>
              <a:t>Indicator #12 </a:t>
            </a:r>
            <a:r>
              <a:rPr lang="en-US" dirty="0"/>
              <a:t>– The debt service coverage ratio was sufficient to meet the required debt service [0/10 Pts]</a:t>
            </a:r>
          </a:p>
          <a:p>
            <a:pPr marL="146050" indent="0">
              <a:buNone/>
            </a:pPr>
            <a:r>
              <a:rPr lang="en-US" dirty="0"/>
              <a:t>	</a:t>
            </a:r>
          </a:p>
          <a:p>
            <a:pPr marL="146050" indent="0">
              <a:buNone/>
            </a:pPr>
            <a:endParaRPr lang="en-US" dirty="0"/>
          </a:p>
          <a:p>
            <a:pPr marL="114300" indent="0">
              <a:buSzPts val="1800"/>
              <a:buNone/>
            </a:pPr>
            <a:r>
              <a:rPr lang="en-US" b="1" u="sng" dirty="0"/>
              <a:t>Indicator #13 </a:t>
            </a:r>
            <a:r>
              <a:rPr lang="en-US" dirty="0"/>
              <a:t>– The debt-to-capitalization percentage was reasonable for continued operation [5/5 Pts]</a:t>
            </a:r>
          </a:p>
          <a:p>
            <a:pPr marL="146050" indent="0">
              <a:buNone/>
            </a:pPr>
            <a:endParaRPr lang="en-US" dirty="0"/>
          </a:p>
          <a:p>
            <a:pPr marL="615950" lvl="1" indent="0">
              <a:spcBef>
                <a:spcPts val="0"/>
              </a:spcBef>
              <a:buNone/>
            </a:pPr>
            <a:endParaRPr lang="en-US" sz="1800" dirty="0">
              <a:solidFill>
                <a:schemeClr val="accent4"/>
              </a:solidFill>
            </a:endParaRPr>
          </a:p>
        </p:txBody>
      </p:sp>
      <p:grpSp>
        <p:nvGrpSpPr>
          <p:cNvPr id="8" name="Group 7">
            <a:extLst>
              <a:ext uri="{FF2B5EF4-FFF2-40B4-BE49-F238E27FC236}">
                <a16:creationId xmlns:a16="http://schemas.microsoft.com/office/drawing/2014/main" id="{F52801E6-9E86-3211-195D-4D687C96AE58}"/>
              </a:ext>
            </a:extLst>
          </p:cNvPr>
          <p:cNvGrpSpPr/>
          <p:nvPr/>
        </p:nvGrpSpPr>
        <p:grpSpPr>
          <a:xfrm>
            <a:off x="-474609" y="4105424"/>
            <a:ext cx="4659094" cy="1658977"/>
            <a:chOff x="-474609" y="4105424"/>
            <a:chExt cx="4659094" cy="1658977"/>
          </a:xfrm>
        </p:grpSpPr>
        <p:sp>
          <p:nvSpPr>
            <p:cNvPr id="9" name="TextBox 8">
              <a:extLst>
                <a:ext uri="{FF2B5EF4-FFF2-40B4-BE49-F238E27FC236}">
                  <a16:creationId xmlns:a16="http://schemas.microsoft.com/office/drawing/2014/main" id="{8687E7AA-BC40-C651-194C-70108431E949}"/>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10" name="Picture 9" descr="A black and green logo&#10;&#10;Description automatically generated">
              <a:extLst>
                <a:ext uri="{FF2B5EF4-FFF2-40B4-BE49-F238E27FC236}">
                  <a16:creationId xmlns:a16="http://schemas.microsoft.com/office/drawing/2014/main" id="{4219A8A8-1C92-80CA-F6E4-C95CB90F949F}"/>
                </a:ext>
              </a:extLst>
            </p:cNvPr>
            <p:cNvPicPr>
              <a:picLocks noChangeAspect="1"/>
            </p:cNvPicPr>
            <p:nvPr/>
          </p:nvPicPr>
          <p:blipFill>
            <a:blip r:embed="rId3"/>
            <a:stretch>
              <a:fillRect/>
            </a:stretch>
          </p:blipFill>
          <p:spPr>
            <a:xfrm>
              <a:off x="-474609" y="4105424"/>
              <a:ext cx="2211969" cy="1658977"/>
            </a:xfrm>
            <a:prstGeom prst="rect">
              <a:avLst/>
            </a:prstGeom>
          </p:spPr>
        </p:pic>
      </p:grpSp>
      <p:pic>
        <p:nvPicPr>
          <p:cNvPr id="5" name="Picture 4">
            <a:extLst>
              <a:ext uri="{FF2B5EF4-FFF2-40B4-BE49-F238E27FC236}">
                <a16:creationId xmlns:a16="http://schemas.microsoft.com/office/drawing/2014/main" id="{F26A0B2A-52CA-6E32-7BF8-1EACA735CFC2}"/>
              </a:ext>
            </a:extLst>
          </p:cNvPr>
          <p:cNvPicPr>
            <a:picLocks noChangeAspect="1"/>
          </p:cNvPicPr>
          <p:nvPr/>
        </p:nvPicPr>
        <p:blipFill>
          <a:blip r:embed="rId4"/>
          <a:stretch>
            <a:fillRect/>
          </a:stretch>
        </p:blipFill>
        <p:spPr>
          <a:xfrm>
            <a:off x="3573488" y="3607540"/>
            <a:ext cx="5112013" cy="292115"/>
          </a:xfrm>
          <a:prstGeom prst="rect">
            <a:avLst/>
          </a:prstGeom>
        </p:spPr>
      </p:pic>
    </p:spTree>
    <p:extLst>
      <p:ext uri="{BB962C8B-B14F-4D97-AF65-F5344CB8AC3E}">
        <p14:creationId xmlns:p14="http://schemas.microsoft.com/office/powerpoint/2010/main" val="68921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BDD66C-9D96-4C3F-D8BE-368D6EF4B5AB}"/>
              </a:ext>
            </a:extLst>
          </p:cNvPr>
          <p:cNvSpPr/>
          <p:nvPr/>
        </p:nvSpPr>
        <p:spPr>
          <a:xfrm>
            <a:off x="366510" y="490206"/>
            <a:ext cx="2741700" cy="19518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C42C88-E57C-419F-85D4-F6EDF3B4CCAA}"/>
              </a:ext>
            </a:extLst>
          </p:cNvPr>
          <p:cNvSpPr>
            <a:spLocks noGrp="1"/>
          </p:cNvSpPr>
          <p:nvPr>
            <p:ph type="title"/>
          </p:nvPr>
        </p:nvSpPr>
        <p:spPr>
          <a:xfrm>
            <a:off x="366510" y="748985"/>
            <a:ext cx="2741700" cy="2508900"/>
          </a:xfrm>
        </p:spPr>
        <p:txBody>
          <a:bodyPr/>
          <a:lstStyle/>
          <a:p>
            <a:pPr algn="ctr"/>
            <a:r>
              <a:rPr lang="en-US" sz="3600"/>
              <a:t>Other Indicators</a:t>
            </a:r>
          </a:p>
        </p:txBody>
      </p:sp>
      <p:sp>
        <p:nvSpPr>
          <p:cNvPr id="3" name="Text Placeholder 2">
            <a:extLst>
              <a:ext uri="{FF2B5EF4-FFF2-40B4-BE49-F238E27FC236}">
                <a16:creationId xmlns:a16="http://schemas.microsoft.com/office/drawing/2014/main" id="{B8D6D45D-DA01-45BD-AB51-F3FB3E1590CA}"/>
              </a:ext>
            </a:extLst>
          </p:cNvPr>
          <p:cNvSpPr>
            <a:spLocks noGrp="1"/>
          </p:cNvSpPr>
          <p:nvPr>
            <p:ph type="body" idx="1"/>
          </p:nvPr>
        </p:nvSpPr>
        <p:spPr>
          <a:xfrm>
            <a:off x="3255589" y="127154"/>
            <a:ext cx="5382000" cy="4671759"/>
          </a:xfrm>
        </p:spPr>
        <p:txBody>
          <a:bodyPr/>
          <a:lstStyle/>
          <a:p>
            <a:pPr marL="146050" indent="0">
              <a:buNone/>
            </a:pPr>
            <a:r>
              <a:rPr lang="en-US" b="1" u="sng" dirty="0"/>
              <a:t>Indicator #14 </a:t>
            </a:r>
            <a:r>
              <a:rPr lang="en-US" dirty="0"/>
              <a:t>– The district’s administrative cost ratio was less or equal to the threshold ratio [10/10 Pts]</a:t>
            </a:r>
          </a:p>
          <a:p>
            <a:pPr marL="146050" indent="0">
              <a:buNone/>
            </a:pPr>
            <a:endParaRPr lang="en-US" sz="1600" dirty="0"/>
          </a:p>
          <a:p>
            <a:pPr marL="146050" indent="0">
              <a:buNone/>
            </a:pPr>
            <a:endParaRPr lang="en-US" dirty="0"/>
          </a:p>
          <a:p>
            <a:pPr marL="146050" indent="0">
              <a:buNone/>
            </a:pPr>
            <a:endParaRPr lang="en-US" b="1" u="sng" dirty="0"/>
          </a:p>
          <a:p>
            <a:pPr marL="146050" indent="0">
              <a:buNone/>
            </a:pPr>
            <a:endParaRPr lang="en-US" b="1" u="sng" dirty="0"/>
          </a:p>
          <a:p>
            <a:pPr marL="146050" indent="0">
              <a:buNone/>
            </a:pPr>
            <a:endParaRPr lang="en-US" b="1" u="sng" dirty="0"/>
          </a:p>
          <a:p>
            <a:pPr marL="146050" indent="0">
              <a:buNone/>
            </a:pPr>
            <a:r>
              <a:rPr lang="en-US" b="1" u="sng" dirty="0"/>
              <a:t>Indicator #15 </a:t>
            </a:r>
            <a:r>
              <a:rPr lang="en-US" dirty="0"/>
              <a:t>– Total Staff ratio to total student enrollment did not decrease [10/10 Pts]</a:t>
            </a:r>
          </a:p>
          <a:p>
            <a:pPr marL="914400" lvl="1" indent="-298450">
              <a:spcBef>
                <a:spcPts val="0"/>
              </a:spcBef>
            </a:pPr>
            <a:endParaRPr lang="en-US" sz="1800" dirty="0"/>
          </a:p>
          <a:p>
            <a:pPr marL="146050" indent="0">
              <a:buNone/>
            </a:pPr>
            <a:r>
              <a:rPr lang="en-US" b="1" u="sng" dirty="0"/>
              <a:t>Indicator #16 </a:t>
            </a:r>
            <a:r>
              <a:rPr lang="en-US" sz="2000" dirty="0"/>
              <a:t>– T</a:t>
            </a:r>
            <a:r>
              <a:rPr lang="en-US" dirty="0"/>
              <a:t>he charter's actual average daily attendance (ADA) was within 10 percent of the charter school's annual estimated ADA [0/5 Pts]</a:t>
            </a:r>
          </a:p>
          <a:p>
            <a:pPr marL="114300" indent="0">
              <a:buSzPts val="1800"/>
              <a:buNone/>
            </a:pPr>
            <a:endParaRPr lang="en-US" dirty="0"/>
          </a:p>
          <a:p>
            <a:pPr marL="114300" indent="0">
              <a:buSzPts val="1800"/>
              <a:buNone/>
            </a:pPr>
            <a:endParaRPr lang="en-US" dirty="0"/>
          </a:p>
          <a:p>
            <a:pPr marL="571500" lvl="1" indent="0">
              <a:spcBef>
                <a:spcPts val="0"/>
              </a:spcBef>
              <a:buSzPts val="1800"/>
              <a:buNone/>
            </a:pPr>
            <a:endParaRPr lang="en-US" sz="1800" dirty="0"/>
          </a:p>
          <a:p>
            <a:pPr marL="146050" indent="0">
              <a:buNone/>
            </a:pPr>
            <a:endParaRPr lang="en-US" dirty="0"/>
          </a:p>
        </p:txBody>
      </p:sp>
      <p:grpSp>
        <p:nvGrpSpPr>
          <p:cNvPr id="8" name="Group 7">
            <a:extLst>
              <a:ext uri="{FF2B5EF4-FFF2-40B4-BE49-F238E27FC236}">
                <a16:creationId xmlns:a16="http://schemas.microsoft.com/office/drawing/2014/main" id="{15CB0DAF-7003-4EB6-DD9A-3E177A000B18}"/>
              </a:ext>
            </a:extLst>
          </p:cNvPr>
          <p:cNvGrpSpPr/>
          <p:nvPr/>
        </p:nvGrpSpPr>
        <p:grpSpPr>
          <a:xfrm>
            <a:off x="-474609" y="4105424"/>
            <a:ext cx="4659094" cy="1658977"/>
            <a:chOff x="-474609" y="4105424"/>
            <a:chExt cx="4659094" cy="1658977"/>
          </a:xfrm>
        </p:grpSpPr>
        <p:sp>
          <p:nvSpPr>
            <p:cNvPr id="9" name="TextBox 8">
              <a:extLst>
                <a:ext uri="{FF2B5EF4-FFF2-40B4-BE49-F238E27FC236}">
                  <a16:creationId xmlns:a16="http://schemas.microsoft.com/office/drawing/2014/main" id="{E9DA4E89-1A04-3281-BF70-789D5A6B37BF}"/>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10" name="Picture 9" descr="A black and green logo&#10;&#10;Description automatically generated">
              <a:extLst>
                <a:ext uri="{FF2B5EF4-FFF2-40B4-BE49-F238E27FC236}">
                  <a16:creationId xmlns:a16="http://schemas.microsoft.com/office/drawing/2014/main" id="{819C0C3F-A0FC-D769-CBE1-4B58EC3B3E75}"/>
                </a:ext>
              </a:extLst>
            </p:cNvPr>
            <p:cNvPicPr>
              <a:picLocks noChangeAspect="1"/>
            </p:cNvPicPr>
            <p:nvPr/>
          </p:nvPicPr>
          <p:blipFill>
            <a:blip r:embed="rId3"/>
            <a:stretch>
              <a:fillRect/>
            </a:stretch>
          </p:blipFill>
          <p:spPr>
            <a:xfrm>
              <a:off x="-474609" y="4105424"/>
              <a:ext cx="2211969" cy="1658977"/>
            </a:xfrm>
            <a:prstGeom prst="rect">
              <a:avLst/>
            </a:prstGeom>
          </p:spPr>
        </p:pic>
      </p:grpSp>
      <p:pic>
        <p:nvPicPr>
          <p:cNvPr id="6" name="Picture 5">
            <a:extLst>
              <a:ext uri="{FF2B5EF4-FFF2-40B4-BE49-F238E27FC236}">
                <a16:creationId xmlns:a16="http://schemas.microsoft.com/office/drawing/2014/main" id="{2E55108F-84B6-3AAB-BE12-728762C9BB3E}"/>
              </a:ext>
            </a:extLst>
          </p:cNvPr>
          <p:cNvPicPr>
            <a:picLocks noChangeAspect="1"/>
          </p:cNvPicPr>
          <p:nvPr/>
        </p:nvPicPr>
        <p:blipFill>
          <a:blip r:embed="rId4"/>
          <a:stretch>
            <a:fillRect/>
          </a:stretch>
        </p:blipFill>
        <p:spPr>
          <a:xfrm>
            <a:off x="6304339" y="1032068"/>
            <a:ext cx="1605397" cy="944352"/>
          </a:xfrm>
          <a:prstGeom prst="rect">
            <a:avLst/>
          </a:prstGeom>
        </p:spPr>
      </p:pic>
      <p:pic>
        <p:nvPicPr>
          <p:cNvPr id="13" name="Picture 12">
            <a:extLst>
              <a:ext uri="{FF2B5EF4-FFF2-40B4-BE49-F238E27FC236}">
                <a16:creationId xmlns:a16="http://schemas.microsoft.com/office/drawing/2014/main" id="{81FD7B20-436A-7E93-2E87-60B192AF9849}"/>
              </a:ext>
            </a:extLst>
          </p:cNvPr>
          <p:cNvPicPr>
            <a:picLocks noChangeAspect="1"/>
          </p:cNvPicPr>
          <p:nvPr/>
        </p:nvPicPr>
        <p:blipFill>
          <a:blip r:embed="rId5"/>
          <a:stretch>
            <a:fillRect/>
          </a:stretch>
        </p:blipFill>
        <p:spPr>
          <a:xfrm>
            <a:off x="7860890" y="1032068"/>
            <a:ext cx="531199" cy="944353"/>
          </a:xfrm>
          <a:prstGeom prst="rect">
            <a:avLst/>
          </a:prstGeom>
        </p:spPr>
      </p:pic>
      <p:pic>
        <p:nvPicPr>
          <p:cNvPr id="16" name="Picture 15">
            <a:extLst>
              <a:ext uri="{FF2B5EF4-FFF2-40B4-BE49-F238E27FC236}">
                <a16:creationId xmlns:a16="http://schemas.microsoft.com/office/drawing/2014/main" id="{9C8020B5-FCEB-5282-C651-6006F02F4343}"/>
              </a:ext>
            </a:extLst>
          </p:cNvPr>
          <p:cNvPicPr>
            <a:picLocks noChangeAspect="1"/>
          </p:cNvPicPr>
          <p:nvPr/>
        </p:nvPicPr>
        <p:blipFill>
          <a:blip r:embed="rId6"/>
          <a:stretch>
            <a:fillRect/>
          </a:stretch>
        </p:blipFill>
        <p:spPr>
          <a:xfrm>
            <a:off x="4273982" y="1032068"/>
            <a:ext cx="1086005" cy="944352"/>
          </a:xfrm>
          <a:prstGeom prst="rect">
            <a:avLst/>
          </a:prstGeom>
        </p:spPr>
      </p:pic>
      <p:pic>
        <p:nvPicPr>
          <p:cNvPr id="18" name="Picture 17">
            <a:extLst>
              <a:ext uri="{FF2B5EF4-FFF2-40B4-BE49-F238E27FC236}">
                <a16:creationId xmlns:a16="http://schemas.microsoft.com/office/drawing/2014/main" id="{E494F8E7-B306-399B-82C8-1E674B660D8B}"/>
              </a:ext>
            </a:extLst>
          </p:cNvPr>
          <p:cNvPicPr>
            <a:picLocks noChangeAspect="1"/>
          </p:cNvPicPr>
          <p:nvPr/>
        </p:nvPicPr>
        <p:blipFill>
          <a:blip r:embed="rId7"/>
          <a:stretch>
            <a:fillRect/>
          </a:stretch>
        </p:blipFill>
        <p:spPr>
          <a:xfrm>
            <a:off x="5359987" y="1032068"/>
            <a:ext cx="944352" cy="944352"/>
          </a:xfrm>
          <a:prstGeom prst="rect">
            <a:avLst/>
          </a:prstGeom>
        </p:spPr>
      </p:pic>
      <p:pic>
        <p:nvPicPr>
          <p:cNvPr id="20" name="Picture 19">
            <a:extLst>
              <a:ext uri="{FF2B5EF4-FFF2-40B4-BE49-F238E27FC236}">
                <a16:creationId xmlns:a16="http://schemas.microsoft.com/office/drawing/2014/main" id="{A6B75802-CA53-C274-0D8D-86383F25C01E}"/>
              </a:ext>
            </a:extLst>
          </p:cNvPr>
          <p:cNvPicPr>
            <a:picLocks noChangeAspect="1"/>
          </p:cNvPicPr>
          <p:nvPr/>
        </p:nvPicPr>
        <p:blipFill>
          <a:blip r:embed="rId8"/>
          <a:stretch>
            <a:fillRect/>
          </a:stretch>
        </p:blipFill>
        <p:spPr>
          <a:xfrm>
            <a:off x="4250727" y="3825684"/>
            <a:ext cx="1090627" cy="572580"/>
          </a:xfrm>
          <a:prstGeom prst="rect">
            <a:avLst/>
          </a:prstGeom>
        </p:spPr>
      </p:pic>
      <p:pic>
        <p:nvPicPr>
          <p:cNvPr id="22" name="Picture 21">
            <a:extLst>
              <a:ext uri="{FF2B5EF4-FFF2-40B4-BE49-F238E27FC236}">
                <a16:creationId xmlns:a16="http://schemas.microsoft.com/office/drawing/2014/main" id="{3B8AFE36-B8AB-537F-290C-78D1D35F2E2D}"/>
              </a:ext>
            </a:extLst>
          </p:cNvPr>
          <p:cNvPicPr>
            <a:picLocks noChangeAspect="1"/>
          </p:cNvPicPr>
          <p:nvPr/>
        </p:nvPicPr>
        <p:blipFill>
          <a:blip r:embed="rId9"/>
          <a:stretch>
            <a:fillRect/>
          </a:stretch>
        </p:blipFill>
        <p:spPr>
          <a:xfrm>
            <a:off x="5341355" y="3825684"/>
            <a:ext cx="1205750" cy="572731"/>
          </a:xfrm>
          <a:prstGeom prst="rect">
            <a:avLst/>
          </a:prstGeom>
        </p:spPr>
      </p:pic>
    </p:spTree>
    <p:extLst>
      <p:ext uri="{BB962C8B-B14F-4D97-AF65-F5344CB8AC3E}">
        <p14:creationId xmlns:p14="http://schemas.microsoft.com/office/powerpoint/2010/main" val="2009259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5" name="Rectangle 4">
            <a:extLst>
              <a:ext uri="{FF2B5EF4-FFF2-40B4-BE49-F238E27FC236}">
                <a16:creationId xmlns:a16="http://schemas.microsoft.com/office/drawing/2014/main" id="{D2BDCAEC-E853-EFB9-F518-35F2E95C5D20}"/>
              </a:ext>
            </a:extLst>
          </p:cNvPr>
          <p:cNvSpPr/>
          <p:nvPr/>
        </p:nvSpPr>
        <p:spPr>
          <a:xfrm>
            <a:off x="366510" y="494366"/>
            <a:ext cx="2741700" cy="19518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Google Shape;113;p21"/>
          <p:cNvSpPr txBox="1">
            <a:spLocks noGrp="1"/>
          </p:cNvSpPr>
          <p:nvPr>
            <p:ph type="title"/>
          </p:nvPr>
        </p:nvSpPr>
        <p:spPr>
          <a:xfrm>
            <a:off x="366510" y="384089"/>
            <a:ext cx="2741700" cy="2508900"/>
          </a:xfrm>
          <a:prstGeom prst="rect">
            <a:avLst/>
          </a:prstGeom>
        </p:spPr>
        <p:txBody>
          <a:bodyPr spcFirstLastPara="1" vert="horz" wrap="square" lIns="91425" tIns="91425" rIns="91425" bIns="91425" rtlCol="0" anchor="t" anchorCtr="0">
            <a:noAutofit/>
          </a:bodyPr>
          <a:lstStyle/>
          <a:p>
            <a:endParaRPr sz="3000"/>
          </a:p>
          <a:p>
            <a:pPr algn="ctr">
              <a:buClr>
                <a:schemeClr val="accent4"/>
              </a:buClr>
              <a:buSzPts val="1100"/>
            </a:pPr>
            <a:r>
              <a:rPr lang="en" sz="3600"/>
              <a:t>Other </a:t>
            </a:r>
            <a:endParaRPr sz="3600"/>
          </a:p>
          <a:p>
            <a:pPr algn="ctr">
              <a:buClr>
                <a:schemeClr val="accent4"/>
              </a:buClr>
              <a:buSzPts val="1100"/>
            </a:pPr>
            <a:r>
              <a:rPr lang="en" sz="3600"/>
              <a:t>Indicators</a:t>
            </a:r>
            <a:endParaRPr sz="3600"/>
          </a:p>
        </p:txBody>
      </p:sp>
      <p:sp>
        <p:nvSpPr>
          <p:cNvPr id="114" name="Google Shape;114;p21"/>
          <p:cNvSpPr txBox="1">
            <a:spLocks noGrp="1"/>
          </p:cNvSpPr>
          <p:nvPr>
            <p:ph type="body" idx="1"/>
          </p:nvPr>
        </p:nvSpPr>
        <p:spPr>
          <a:xfrm>
            <a:off x="3228711" y="118872"/>
            <a:ext cx="5816435" cy="4864608"/>
          </a:xfrm>
          <a:prstGeom prst="rect">
            <a:avLst/>
          </a:prstGeom>
        </p:spPr>
        <p:txBody>
          <a:bodyPr spcFirstLastPara="1" vert="horz" wrap="square" lIns="91425" tIns="91425" rIns="91425" bIns="91425" rtlCol="0" anchor="t" anchorCtr="0">
            <a:noAutofit/>
          </a:bodyPr>
          <a:lstStyle/>
          <a:p>
            <a:pPr marL="114300" indent="0">
              <a:buClr>
                <a:srgbClr val="000000"/>
              </a:buClr>
              <a:buSzPts val="1800"/>
              <a:buNone/>
            </a:pPr>
            <a:r>
              <a:rPr lang="en" b="1" u="sng" dirty="0"/>
              <a:t>Indicator #17</a:t>
            </a:r>
            <a:r>
              <a:rPr lang="en" dirty="0"/>
              <a:t>– </a:t>
            </a:r>
            <a:r>
              <a:rPr lang="en-US" dirty="0"/>
              <a:t>The comparison of PEIMS data with like information in the charter’s AFR results in less than 3% variance [Passed]</a:t>
            </a:r>
          </a:p>
          <a:p>
            <a:pPr marL="114300" indent="0">
              <a:buClr>
                <a:srgbClr val="000000"/>
              </a:buClr>
              <a:buSzPts val="1800"/>
              <a:buNone/>
            </a:pPr>
            <a:endParaRPr lang="en-US" b="1" u="sng" dirty="0"/>
          </a:p>
          <a:p>
            <a:pPr marL="114300" indent="0">
              <a:buClr>
                <a:srgbClr val="000000"/>
              </a:buClr>
              <a:buSzPts val="1800"/>
              <a:buNone/>
            </a:pPr>
            <a:r>
              <a:rPr lang="en-US" b="1" u="sng" dirty="0"/>
              <a:t>Indicator #18 </a:t>
            </a:r>
            <a:r>
              <a:rPr lang="en-US" b="1" dirty="0"/>
              <a:t>– </a:t>
            </a:r>
            <a:r>
              <a:rPr lang="en-US" b="0" i="0" dirty="0">
                <a:effectLst/>
                <a:latin typeface="+mj-lt"/>
              </a:rPr>
              <a:t>The charter school is free of material weaknesses </a:t>
            </a:r>
            <a:r>
              <a:rPr lang="en-US" dirty="0"/>
              <a:t>in internal controls over financial reporting and compliance</a:t>
            </a:r>
            <a:r>
              <a:rPr lang="en-US" dirty="0">
                <a:latin typeface="+mj-lt"/>
              </a:rPr>
              <a:t>. [Passed]</a:t>
            </a:r>
          </a:p>
          <a:p>
            <a:pPr marL="114300" indent="0">
              <a:buClr>
                <a:srgbClr val="000000"/>
              </a:buClr>
              <a:buSzPts val="1800"/>
              <a:buNone/>
            </a:pPr>
            <a:endParaRPr lang="en-US" b="0" i="0" dirty="0">
              <a:effectLst/>
              <a:latin typeface="+mj-lt"/>
            </a:endParaRPr>
          </a:p>
          <a:p>
            <a:pPr marL="114300" indent="0">
              <a:buClr>
                <a:srgbClr val="000000"/>
              </a:buClr>
              <a:buSzPts val="1800"/>
              <a:buNone/>
            </a:pPr>
            <a:r>
              <a:rPr lang="en-US" b="1" u="sng" dirty="0"/>
              <a:t>Indicator #19 </a:t>
            </a:r>
            <a:r>
              <a:rPr lang="en-US" b="1" dirty="0"/>
              <a:t>–</a:t>
            </a:r>
            <a:r>
              <a:rPr lang="en-US" dirty="0"/>
              <a:t> The audit was free of material noncompliance</a:t>
            </a:r>
            <a:r>
              <a:rPr lang="en-US" dirty="0">
                <a:latin typeface="+mj-lt"/>
              </a:rPr>
              <a:t> [10/10]	</a:t>
            </a:r>
            <a:r>
              <a:rPr lang="en-US" b="1" dirty="0">
                <a:latin typeface="+mj-lt"/>
              </a:rPr>
              <a:t>					</a:t>
            </a:r>
            <a:endParaRPr lang="en-US" b="1" u="sng" dirty="0"/>
          </a:p>
          <a:p>
            <a:pPr marL="114300" indent="0">
              <a:buClr>
                <a:srgbClr val="000000"/>
              </a:buClr>
              <a:buSzPts val="1800"/>
              <a:buNone/>
            </a:pPr>
            <a:r>
              <a:rPr lang="en-US" b="1" u="sng" dirty="0"/>
              <a:t>Indicator #20 </a:t>
            </a:r>
            <a:r>
              <a:rPr lang="en-US" dirty="0"/>
              <a:t>– Required notices were posted on District’s website [5/5 Pts]</a:t>
            </a:r>
          </a:p>
          <a:p>
            <a:pPr marL="114300" indent="0">
              <a:buClr>
                <a:srgbClr val="000000"/>
              </a:buClr>
              <a:buSzPts val="1800"/>
              <a:buNone/>
            </a:pPr>
            <a:endParaRPr lang="en-US" dirty="0"/>
          </a:p>
          <a:p>
            <a:pPr marL="114300" indent="0">
              <a:buClr>
                <a:srgbClr val="000000"/>
              </a:buClr>
              <a:buSzPts val="1800"/>
              <a:buNone/>
            </a:pPr>
            <a:r>
              <a:rPr lang="en-US" b="1" u="sng" dirty="0"/>
              <a:t>Indicator #21 </a:t>
            </a:r>
            <a:r>
              <a:rPr lang="en-US" dirty="0"/>
              <a:t>– Did the charter school receive an adjusted repayment schedule for more than one fiscal year for an over-allocation of Foundation School Program (FSP) funds because of a financial hardship? [Passed]</a:t>
            </a:r>
          </a:p>
        </p:txBody>
      </p:sp>
      <p:grpSp>
        <p:nvGrpSpPr>
          <p:cNvPr id="6" name="Group 5">
            <a:extLst>
              <a:ext uri="{FF2B5EF4-FFF2-40B4-BE49-F238E27FC236}">
                <a16:creationId xmlns:a16="http://schemas.microsoft.com/office/drawing/2014/main" id="{4471ABEF-14FD-3381-4594-3AB62F122E3C}"/>
              </a:ext>
            </a:extLst>
          </p:cNvPr>
          <p:cNvGrpSpPr/>
          <p:nvPr/>
        </p:nvGrpSpPr>
        <p:grpSpPr>
          <a:xfrm>
            <a:off x="-474609" y="4105424"/>
            <a:ext cx="4659094" cy="1658977"/>
            <a:chOff x="-474609" y="4105424"/>
            <a:chExt cx="4659094" cy="1658977"/>
          </a:xfrm>
        </p:grpSpPr>
        <p:sp>
          <p:nvSpPr>
            <p:cNvPr id="7" name="TextBox 6">
              <a:extLst>
                <a:ext uri="{FF2B5EF4-FFF2-40B4-BE49-F238E27FC236}">
                  <a16:creationId xmlns:a16="http://schemas.microsoft.com/office/drawing/2014/main" id="{D29DA0D4-B59E-8153-0752-6F13EF478D7A}"/>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8" name="Picture 7" descr="A black and green logo&#10;&#10;Description automatically generated">
              <a:extLst>
                <a:ext uri="{FF2B5EF4-FFF2-40B4-BE49-F238E27FC236}">
                  <a16:creationId xmlns:a16="http://schemas.microsoft.com/office/drawing/2014/main" id="{6C044FE7-58E7-E0F2-6D68-5C9B0A036747}"/>
                </a:ext>
              </a:extLst>
            </p:cNvPr>
            <p:cNvPicPr>
              <a:picLocks noChangeAspect="1"/>
            </p:cNvPicPr>
            <p:nvPr/>
          </p:nvPicPr>
          <p:blipFill>
            <a:blip r:embed="rId3"/>
            <a:stretch>
              <a:fillRect/>
            </a:stretch>
          </p:blipFill>
          <p:spPr>
            <a:xfrm>
              <a:off x="-474609" y="4105424"/>
              <a:ext cx="2211969" cy="1658977"/>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311725" y="500925"/>
            <a:ext cx="8520600" cy="1209888"/>
          </a:xfrm>
          <a:prstGeom prst="rect">
            <a:avLst/>
          </a:prstGeom>
        </p:spPr>
        <p:txBody>
          <a:bodyPr spcFirstLastPara="1" vert="horz" wrap="square" lIns="91425" tIns="91425" rIns="91425" bIns="91425" rtlCol="0" anchor="t" anchorCtr="0">
            <a:noAutofit/>
          </a:bodyPr>
          <a:lstStyle/>
          <a:p>
            <a:pPr algn="ctr">
              <a:buClr>
                <a:schemeClr val="accent4"/>
              </a:buClr>
              <a:buSzPts val="1100"/>
            </a:pPr>
            <a:r>
              <a:rPr lang="en-US" sz="3600" b="1" dirty="0"/>
              <a:t>Annual Charter</a:t>
            </a:r>
            <a:r>
              <a:rPr lang="en" sz="3600" b="1" dirty="0"/>
              <a:t> FIRST </a:t>
            </a:r>
            <a:br>
              <a:rPr lang="en" sz="3600" b="1" dirty="0"/>
            </a:br>
            <a:r>
              <a:rPr lang="en" sz="3600" b="1" dirty="0"/>
              <a:t>Management Report</a:t>
            </a:r>
            <a:endParaRPr sz="3600" b="1" dirty="0"/>
          </a:p>
          <a:p>
            <a:endParaRPr dirty="0"/>
          </a:p>
        </p:txBody>
      </p:sp>
      <p:sp>
        <p:nvSpPr>
          <p:cNvPr id="140" name="Google Shape;140;p24"/>
          <p:cNvSpPr txBox="1">
            <a:spLocks noGrp="1"/>
          </p:cNvSpPr>
          <p:nvPr>
            <p:ph type="body" idx="1"/>
          </p:nvPr>
        </p:nvSpPr>
        <p:spPr>
          <a:xfrm>
            <a:off x="937999" y="1654641"/>
            <a:ext cx="6995833" cy="2746278"/>
          </a:xfrm>
          <a:prstGeom prst="rect">
            <a:avLst/>
          </a:prstGeom>
        </p:spPr>
        <p:txBody>
          <a:bodyPr spcFirstLastPara="1" vert="horz" wrap="square" lIns="91425" tIns="91425" rIns="91425" bIns="91425" rtlCol="0" anchor="t" anchorCtr="0">
            <a:noAutofit/>
          </a:bodyPr>
          <a:lstStyle/>
          <a:p>
            <a:pPr marL="571500" lvl="1" indent="0">
              <a:buClrTx/>
              <a:buSzPct val="90000"/>
              <a:buNone/>
            </a:pPr>
            <a:r>
              <a:rPr lang="en" dirty="0">
                <a:solidFill>
                  <a:schemeClr val="tx1"/>
                </a:solidFill>
              </a:rPr>
              <a:t>Annual Financial Accountability Management Report for 2024-2025 (based on 2024 fiscal year data) with required disclosures will be available to the public on the District’s website.</a:t>
            </a:r>
            <a:endParaRPr lang="en-US" dirty="0">
              <a:solidFill>
                <a:schemeClr val="tx1"/>
              </a:solidFill>
            </a:endParaRPr>
          </a:p>
          <a:p>
            <a:pPr marL="857250" lvl="1" indent="-285750">
              <a:buClrTx/>
              <a:buSzPct val="90000"/>
              <a:buChar char="•"/>
            </a:pPr>
            <a:endParaRPr lang="en" dirty="0">
              <a:solidFill>
                <a:schemeClr val="tx1"/>
              </a:solidFill>
            </a:endParaRPr>
          </a:p>
          <a:p>
            <a:pPr marL="114300" indent="0">
              <a:buSzPts val="1800"/>
              <a:buNone/>
            </a:pPr>
            <a:endParaRPr lang="en-US" dirty="0"/>
          </a:p>
        </p:txBody>
      </p:sp>
      <p:grpSp>
        <p:nvGrpSpPr>
          <p:cNvPr id="6" name="Group 5">
            <a:extLst>
              <a:ext uri="{FF2B5EF4-FFF2-40B4-BE49-F238E27FC236}">
                <a16:creationId xmlns:a16="http://schemas.microsoft.com/office/drawing/2014/main" id="{B9AC7839-ADF9-CD82-E57F-284EAD225FEA}"/>
              </a:ext>
            </a:extLst>
          </p:cNvPr>
          <p:cNvGrpSpPr/>
          <p:nvPr/>
        </p:nvGrpSpPr>
        <p:grpSpPr>
          <a:xfrm>
            <a:off x="-474609" y="4105424"/>
            <a:ext cx="4659094" cy="1658977"/>
            <a:chOff x="-474609" y="4105424"/>
            <a:chExt cx="4659094" cy="1658977"/>
          </a:xfrm>
        </p:grpSpPr>
        <p:sp>
          <p:nvSpPr>
            <p:cNvPr id="7" name="TextBox 6">
              <a:extLst>
                <a:ext uri="{FF2B5EF4-FFF2-40B4-BE49-F238E27FC236}">
                  <a16:creationId xmlns:a16="http://schemas.microsoft.com/office/drawing/2014/main" id="{C12CCA5D-4FBE-13ED-1D88-061268359446}"/>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8" name="Picture 7" descr="A black and green logo&#10;&#10;Description automatically generated">
              <a:extLst>
                <a:ext uri="{FF2B5EF4-FFF2-40B4-BE49-F238E27FC236}">
                  <a16:creationId xmlns:a16="http://schemas.microsoft.com/office/drawing/2014/main" id="{487265A7-B09E-94F3-3D7A-BED6904E2130}"/>
                </a:ext>
              </a:extLst>
            </p:cNvPr>
            <p:cNvPicPr>
              <a:picLocks noChangeAspect="1"/>
            </p:cNvPicPr>
            <p:nvPr/>
          </p:nvPicPr>
          <p:blipFill>
            <a:blip r:embed="rId3"/>
            <a:stretch>
              <a:fillRect/>
            </a:stretch>
          </p:blipFill>
          <p:spPr>
            <a:xfrm>
              <a:off x="-474609" y="4105424"/>
              <a:ext cx="2211969" cy="1658977"/>
            </a:xfrm>
            <a:prstGeom prst="rect">
              <a:avLst/>
            </a:prstGeom>
          </p:spPr>
        </p:pic>
      </p:grpSp>
      <p:sp>
        <p:nvSpPr>
          <p:cNvPr id="2" name="Rectangle 1">
            <a:extLst>
              <a:ext uri="{FF2B5EF4-FFF2-40B4-BE49-F238E27FC236}">
                <a16:creationId xmlns:a16="http://schemas.microsoft.com/office/drawing/2014/main" id="{CEC5175B-93D0-A874-558F-58F70C20D36D}"/>
              </a:ext>
            </a:extLst>
          </p:cNvPr>
          <p:cNvSpPr>
            <a:spLocks noChangeArrowheads="1"/>
          </p:cNvSpPr>
          <p:nvPr/>
        </p:nvSpPr>
        <p:spPr bwMode="auto">
          <a:xfrm>
            <a:off x="937999" y="2974568"/>
            <a:ext cx="73740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hlinkClick r:id="rId4">
                  <a:extLst>
                    <a:ext uri="{A12FA001-AC4F-418D-AE19-62706E023703}">
                      <ahyp:hlinkClr xmlns:ahyp="http://schemas.microsoft.com/office/drawing/2018/hyperlinkcolor" val="tx"/>
                    </a:ext>
                  </a:extLst>
                </a:hlinkClick>
              </a:rPr>
              <a:t>Legacy </a:t>
            </a:r>
            <a:r>
              <a:rPr kumimoji="0" lang="en-US" altLang="en-US" sz="1800" b="0" i="0" u="none" strike="noStrike" cap="none" normalizeH="0" baseline="0" dirty="0" err="1">
                <a:ln>
                  <a:noFill/>
                </a:ln>
                <a:effectLst/>
                <a:latin typeface="Arial" panose="020B0604020202020204" pitchFamily="34" charset="0"/>
                <a:hlinkClick r:id="rId4">
                  <a:extLst>
                    <a:ext uri="{A12FA001-AC4F-418D-AE19-62706E023703}">
                      <ahyp:hlinkClr xmlns:ahyp="http://schemas.microsoft.com/office/drawing/2018/hyperlinkcolor" val="tx"/>
                    </a:ext>
                  </a:extLst>
                </a:hlinkClick>
              </a:rPr>
              <a:t>Prep_FIRST_Financial_Management_Report</a:t>
            </a:r>
            <a:r>
              <a:rPr kumimoji="0" lang="en-US" altLang="en-US" sz="1800" b="0" i="0" u="none" strike="noStrike" cap="none" normalizeH="0" baseline="0" dirty="0">
                <a:ln>
                  <a:noFill/>
                </a:ln>
                <a:effectLst/>
                <a:latin typeface="Arial" panose="020B0604020202020204" pitchFamily="34" charset="0"/>
                <a:hlinkClick r:id="rId4">
                  <a:extLst>
                    <a:ext uri="{A12FA001-AC4F-418D-AE19-62706E023703}">
                      <ahyp:hlinkClr xmlns:ahyp="http://schemas.microsoft.com/office/drawing/2018/hyperlinkcolor" val="tx"/>
                    </a:ext>
                  </a:extLst>
                </a:hlinkClick>
              </a:rPr>
              <a:t> 24-25.xlsx</a:t>
            </a:r>
            <a:endParaRPr kumimoji="0" lang="en-US" altLang="en-US" sz="1800" b="0" i="0" u="none" strike="noStrike" cap="none" normalizeH="0" baseline="0" dirty="0">
              <a:ln>
                <a:noFill/>
              </a:ln>
              <a:effectLst/>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B4A6E-B229-1533-4D4A-A3782B520BC0}"/>
              </a:ext>
            </a:extLst>
          </p:cNvPr>
          <p:cNvSpPr>
            <a:spLocks noGrp="1"/>
          </p:cNvSpPr>
          <p:nvPr>
            <p:ph type="title"/>
          </p:nvPr>
        </p:nvSpPr>
        <p:spPr/>
        <p:txBody>
          <a:bodyPr>
            <a:normAutofit/>
          </a:bodyPr>
          <a:lstStyle/>
          <a:p>
            <a:r>
              <a:rPr lang="en-US" sz="4000"/>
              <a:t>Thank you</a:t>
            </a:r>
          </a:p>
        </p:txBody>
      </p:sp>
      <p:sp>
        <p:nvSpPr>
          <p:cNvPr id="3" name="TextBox 2">
            <a:extLst>
              <a:ext uri="{FF2B5EF4-FFF2-40B4-BE49-F238E27FC236}">
                <a16:creationId xmlns:a16="http://schemas.microsoft.com/office/drawing/2014/main" id="{A80C3655-F1DD-84F7-EDB2-02C490216A6F}"/>
              </a:ext>
            </a:extLst>
          </p:cNvPr>
          <p:cNvSpPr txBox="1"/>
          <p:nvPr/>
        </p:nvSpPr>
        <p:spPr>
          <a:xfrm>
            <a:off x="1550293" y="1613138"/>
            <a:ext cx="5268382" cy="1600438"/>
          </a:xfrm>
          <a:prstGeom prst="rect">
            <a:avLst/>
          </a:prstGeom>
          <a:noFill/>
        </p:spPr>
        <p:txBody>
          <a:bodyPr wrap="square" rtlCol="0">
            <a:spAutoFit/>
          </a:bodyPr>
          <a:lstStyle/>
          <a:p>
            <a:r>
              <a:rPr lang="en-US" i="1" dirty="0"/>
              <a:t>Presented by</a:t>
            </a:r>
            <a:r>
              <a:rPr lang="en-US" dirty="0"/>
              <a:t>: </a:t>
            </a:r>
            <a:r>
              <a:rPr lang="en-US" dirty="0">
                <a:latin typeface="Aptos ExtraBold" panose="020B0004020202020204" pitchFamily="34" charset="0"/>
              </a:rPr>
              <a:t>Dynamic Support Solutions</a:t>
            </a:r>
          </a:p>
          <a:p>
            <a:pPr algn="ctr"/>
            <a:r>
              <a:rPr lang="en-US" dirty="0"/>
              <a:t>	</a:t>
            </a:r>
          </a:p>
          <a:p>
            <a:pPr algn="ctr"/>
            <a:r>
              <a:rPr lang="en-US" dirty="0"/>
              <a:t>on behalf of</a:t>
            </a:r>
          </a:p>
          <a:p>
            <a:pPr algn="ctr"/>
            <a:r>
              <a:rPr lang="en-US" sz="2200" b="1" dirty="0"/>
              <a:t>Legacy Preparatory Charter Academy</a:t>
            </a:r>
          </a:p>
          <a:p>
            <a:pPr algn="ctr"/>
            <a:endParaRPr lang="en-US" sz="2200" dirty="0"/>
          </a:p>
        </p:txBody>
      </p:sp>
      <p:pic>
        <p:nvPicPr>
          <p:cNvPr id="5" name="Graphic 4" descr="World with solid fill">
            <a:extLst>
              <a:ext uri="{FF2B5EF4-FFF2-40B4-BE49-F238E27FC236}">
                <a16:creationId xmlns:a16="http://schemas.microsoft.com/office/drawing/2014/main" id="{E51FC23F-0254-CBA3-C119-2FF8379B39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48719" y="4460360"/>
            <a:ext cx="310590" cy="310590"/>
          </a:xfrm>
          <a:prstGeom prst="rect">
            <a:avLst/>
          </a:prstGeom>
        </p:spPr>
      </p:pic>
      <p:pic>
        <p:nvPicPr>
          <p:cNvPr id="7" name="Graphic 6" descr="Telephone with solid fill">
            <a:extLst>
              <a:ext uri="{FF2B5EF4-FFF2-40B4-BE49-F238E27FC236}">
                <a16:creationId xmlns:a16="http://schemas.microsoft.com/office/drawing/2014/main" id="{B1FEFD60-BA72-E060-C8DE-770CDEABAB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48719" y="4770950"/>
            <a:ext cx="322772" cy="322772"/>
          </a:xfrm>
          <a:prstGeom prst="rect">
            <a:avLst/>
          </a:prstGeom>
        </p:spPr>
      </p:pic>
      <p:grpSp>
        <p:nvGrpSpPr>
          <p:cNvPr id="8" name="Group 7">
            <a:extLst>
              <a:ext uri="{FF2B5EF4-FFF2-40B4-BE49-F238E27FC236}">
                <a16:creationId xmlns:a16="http://schemas.microsoft.com/office/drawing/2014/main" id="{2FDCA8C9-CD1D-67DC-985A-AC9E2A8EF693}"/>
              </a:ext>
            </a:extLst>
          </p:cNvPr>
          <p:cNvGrpSpPr/>
          <p:nvPr/>
        </p:nvGrpSpPr>
        <p:grpSpPr>
          <a:xfrm>
            <a:off x="-474609" y="4105424"/>
            <a:ext cx="4659094" cy="1658977"/>
            <a:chOff x="-474609" y="4105424"/>
            <a:chExt cx="4659094" cy="1658977"/>
          </a:xfrm>
        </p:grpSpPr>
        <p:sp>
          <p:nvSpPr>
            <p:cNvPr id="9" name="TextBox 8">
              <a:extLst>
                <a:ext uri="{FF2B5EF4-FFF2-40B4-BE49-F238E27FC236}">
                  <a16:creationId xmlns:a16="http://schemas.microsoft.com/office/drawing/2014/main" id="{BEF1D4B6-07E3-2F16-901D-3AA8CB321CEB}"/>
                </a:ext>
              </a:extLst>
            </p:cNvPr>
            <p:cNvSpPr txBox="1"/>
            <p:nvPr/>
          </p:nvSpPr>
          <p:spPr>
            <a:xfrm>
              <a:off x="1016742" y="4798914"/>
              <a:ext cx="3167743" cy="307777"/>
            </a:xfrm>
            <a:prstGeom prst="rect">
              <a:avLst/>
            </a:prstGeom>
            <a:noFill/>
          </p:spPr>
          <p:txBody>
            <a:bodyPr wrap="square" rtlCol="0">
              <a:spAutoFit/>
            </a:bodyPr>
            <a:lstStyle/>
            <a:p>
              <a:r>
                <a:rPr lang="en-US" sz="1400">
                  <a:solidFill>
                    <a:schemeClr val="bg1">
                      <a:lumMod val="85000"/>
                      <a:lumOff val="15000"/>
                    </a:schemeClr>
                  </a:solidFill>
                  <a:latin typeface="Aptos ExtraBold" panose="020F0502020204030204" pitchFamily="34" charset="0"/>
                </a:rPr>
                <a:t>Dynamic Support Solutions</a:t>
              </a:r>
            </a:p>
          </p:txBody>
        </p:sp>
        <p:pic>
          <p:nvPicPr>
            <p:cNvPr id="10" name="Picture 9" descr="A black and green logo&#10;&#10;Description automatically generated">
              <a:extLst>
                <a:ext uri="{FF2B5EF4-FFF2-40B4-BE49-F238E27FC236}">
                  <a16:creationId xmlns:a16="http://schemas.microsoft.com/office/drawing/2014/main" id="{2FB49347-5B35-D996-618B-891C2C3860BD}"/>
                </a:ext>
              </a:extLst>
            </p:cNvPr>
            <p:cNvPicPr>
              <a:picLocks noChangeAspect="1"/>
            </p:cNvPicPr>
            <p:nvPr/>
          </p:nvPicPr>
          <p:blipFill>
            <a:blip r:embed="rId7"/>
            <a:stretch>
              <a:fillRect/>
            </a:stretch>
          </p:blipFill>
          <p:spPr>
            <a:xfrm>
              <a:off x="-474609" y="4105424"/>
              <a:ext cx="2211969" cy="1658977"/>
            </a:xfrm>
            <a:prstGeom prst="rect">
              <a:avLst/>
            </a:prstGeom>
          </p:spPr>
        </p:pic>
      </p:grpSp>
      <p:sp>
        <p:nvSpPr>
          <p:cNvPr id="4" name="TextBox 3">
            <a:extLst>
              <a:ext uri="{FF2B5EF4-FFF2-40B4-BE49-F238E27FC236}">
                <a16:creationId xmlns:a16="http://schemas.microsoft.com/office/drawing/2014/main" id="{545677F1-B8BC-2418-B852-8DBF05970B8A}"/>
              </a:ext>
            </a:extLst>
          </p:cNvPr>
          <p:cNvSpPr txBox="1"/>
          <p:nvPr/>
        </p:nvSpPr>
        <p:spPr>
          <a:xfrm>
            <a:off x="6367464" y="4447391"/>
            <a:ext cx="3318429" cy="646331"/>
          </a:xfrm>
          <a:prstGeom prst="rect">
            <a:avLst/>
          </a:prstGeom>
          <a:noFill/>
        </p:spPr>
        <p:txBody>
          <a:bodyPr wrap="square" rtlCol="0">
            <a:spAutoFit/>
          </a:bodyPr>
          <a:lstStyle/>
          <a:p>
            <a:pPr algn="ctr"/>
            <a:r>
              <a:rPr lang="en-US" sz="1800">
                <a:solidFill>
                  <a:schemeClr val="accent2">
                    <a:lumMod val="60000"/>
                    <a:lumOff val="40000"/>
                  </a:schemeClr>
                </a:solidFill>
                <a:hlinkClick r:id="rId8">
                  <a:extLst>
                    <a:ext uri="{A12FA001-AC4F-418D-AE19-62706E023703}">
                      <ahyp:hlinkClr xmlns:ahyp="http://schemas.microsoft.com/office/drawing/2018/hyperlinkcolor" val="tx"/>
                    </a:ext>
                  </a:extLst>
                </a:hlinkClick>
              </a:rPr>
              <a:t>www.dssedu.com</a:t>
            </a:r>
            <a:endParaRPr lang="en-US" sz="1800">
              <a:solidFill>
                <a:schemeClr val="accent2">
                  <a:lumMod val="60000"/>
                  <a:lumOff val="40000"/>
                </a:schemeClr>
              </a:solidFill>
            </a:endParaRPr>
          </a:p>
          <a:p>
            <a:pPr algn="ctr"/>
            <a:r>
              <a:rPr lang="en-US" sz="1800"/>
              <a:t>866-DSS-WRKS</a:t>
            </a:r>
            <a:endParaRPr lang="en-US"/>
          </a:p>
        </p:txBody>
      </p:sp>
      <p:pic>
        <p:nvPicPr>
          <p:cNvPr id="1030" name="Picture 6" descr="No photo description available.">
            <a:extLst>
              <a:ext uri="{FF2B5EF4-FFF2-40B4-BE49-F238E27FC236}">
                <a16:creationId xmlns:a16="http://schemas.microsoft.com/office/drawing/2014/main" id="{566867EE-0982-AEFA-154A-E13F83DE41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34626" y="2980626"/>
            <a:ext cx="1699715" cy="1699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195379"/>
      </p:ext>
    </p:extLst>
  </p:cSld>
  <p:clrMapOvr>
    <a:masterClrMapping/>
  </p:clrMapOvr>
</p:sld>
</file>

<file path=ppt/theme/theme1.xml><?xml version="1.0" encoding="utf-8"?>
<a:theme xmlns:a="http://schemas.openxmlformats.org/drawingml/2006/main" name="Berlin">
  <a:themeElements>
    <a:clrScheme name="Custom 3">
      <a:dk1>
        <a:sysClr val="windowText" lastClr="000000"/>
      </a:dk1>
      <a:lt1>
        <a:sysClr val="window" lastClr="FFFFFF"/>
      </a:lt1>
      <a:dk2>
        <a:srgbClr val="455F51"/>
      </a:dk2>
      <a:lt2>
        <a:srgbClr val="E3DED1"/>
      </a:lt2>
      <a:accent1>
        <a:srgbClr val="1F6F56"/>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4982488-5fa3-4ee0-9be5-119c290c4121">
      <UserInfo>
        <DisplayName/>
        <AccountId xsi:nil="true"/>
        <AccountType/>
      </UserInfo>
    </SharedWithUsers>
    <lcf76f155ced4ddcb4097134ff3c332f xmlns="3e156f89-49c4-4d93-bad3-ee91789a4e2f">
      <Terms xmlns="http://schemas.microsoft.com/office/infopath/2007/PartnerControls"/>
    </lcf76f155ced4ddcb4097134ff3c332f>
    <TaxCatchAll xmlns="c4982488-5fa3-4ee0-9be5-119c290c41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333DF921F7F54FB60A7503BD2BE787" ma:contentTypeVersion="15" ma:contentTypeDescription="Create a new document." ma:contentTypeScope="" ma:versionID="97e7f19fe3d8d835c1d1df28a2d4ee64">
  <xsd:schema xmlns:xsd="http://www.w3.org/2001/XMLSchema" xmlns:xs="http://www.w3.org/2001/XMLSchema" xmlns:p="http://schemas.microsoft.com/office/2006/metadata/properties" xmlns:ns2="c4982488-5fa3-4ee0-9be5-119c290c4121" xmlns:ns3="3e156f89-49c4-4d93-bad3-ee91789a4e2f" targetNamespace="http://schemas.microsoft.com/office/2006/metadata/properties" ma:root="true" ma:fieldsID="28fbb58d35b9f74fe08abc6eb3cecc61" ns2:_="" ns3:_="">
    <xsd:import namespace="c4982488-5fa3-4ee0-9be5-119c290c4121"/>
    <xsd:import namespace="3e156f89-49c4-4d93-bad3-ee91789a4e2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982488-5fa3-4ee0-9be5-119c290c41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1f47273-19a5-4840-acd2-7695e2d984aa}" ma:internalName="TaxCatchAll" ma:showField="CatchAllData" ma:web="c4982488-5fa3-4ee0-9be5-119c290c41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e156f89-49c4-4d93-bad3-ee91789a4e2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e85237f-64fa-4d65-9212-b91f5880d82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BCB465-1266-4900-BA3B-59B78B5E9EBB}">
  <ds:schemaRefs>
    <ds:schemaRef ds:uri="http://schemas.microsoft.com/office/2006/metadata/properties"/>
    <ds:schemaRef ds:uri="http://schemas.microsoft.com/office/infopath/2007/PartnerControls"/>
    <ds:schemaRef ds:uri="c4982488-5fa3-4ee0-9be5-119c290c4121"/>
    <ds:schemaRef ds:uri="3e156f89-49c4-4d93-bad3-ee91789a4e2f"/>
  </ds:schemaRefs>
</ds:datastoreItem>
</file>

<file path=customXml/itemProps2.xml><?xml version="1.0" encoding="utf-8"?>
<ds:datastoreItem xmlns:ds="http://schemas.openxmlformats.org/officeDocument/2006/customXml" ds:itemID="{C9C404D9-7AEC-42D1-A64C-FEDF4F63FAD9}">
  <ds:schemaRefs>
    <ds:schemaRef ds:uri="http://schemas.microsoft.com/sharepoint/v3/contenttype/forms"/>
  </ds:schemaRefs>
</ds:datastoreItem>
</file>

<file path=customXml/itemProps3.xml><?xml version="1.0" encoding="utf-8"?>
<ds:datastoreItem xmlns:ds="http://schemas.openxmlformats.org/officeDocument/2006/customXml" ds:itemID="{2DA674B0-C2BF-46F9-BA13-47B1CEF99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982488-5fa3-4ee0-9be5-119c290c4121"/>
    <ds:schemaRef ds:uri="3e156f89-49c4-4d93-bad3-ee91789a4e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3254</TotalTime>
  <Words>1300</Words>
  <Application>Microsoft Office PowerPoint</Application>
  <PresentationFormat>On-screen Show (16:9)</PresentationFormat>
  <Paragraphs>121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Trebuchet MS</vt:lpstr>
      <vt:lpstr>Verdana</vt:lpstr>
      <vt:lpstr>Aptos ExtraBold</vt:lpstr>
      <vt:lpstr>Calibri</vt:lpstr>
      <vt:lpstr>Arial</vt:lpstr>
      <vt:lpstr>Berlin</vt:lpstr>
      <vt:lpstr>2024-2025  Charter FIRST Rating Report  Based on Fiscal Year 2023-24 Data</vt:lpstr>
      <vt:lpstr>PowerPoint Presentation</vt:lpstr>
      <vt:lpstr>Charter FIRST</vt:lpstr>
      <vt:lpstr>Charter FIRST</vt:lpstr>
      <vt:lpstr>Critical Indicators: Did the charter school Pass all critical indicators 1-5? If so, the charter will receive a financial performance score.   If not, the charter school's rating is  "F - Substandard Achievement" regardless of points earned.</vt:lpstr>
      <vt:lpstr> Other  Indicators</vt:lpstr>
      <vt:lpstr>Other Indicators</vt:lpstr>
      <vt:lpstr>Other Indicators</vt:lpstr>
      <vt:lpstr> Other  Indicators</vt:lpstr>
      <vt:lpstr>Annual Charter FIRST  Management Report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Daiann Mooney</dc:creator>
  <cp:lastModifiedBy>Katrina Davis</cp:lastModifiedBy>
  <cp:revision>130</cp:revision>
  <cp:lastPrinted>2023-10-18T20:26:35Z</cp:lastPrinted>
  <dcterms:modified xsi:type="dcterms:W3CDTF">2025-11-19T18:24:32Z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0x01010001333DF921F7F54FB60A7503BD2BE787</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{"FileActivityType":"9","FileActivityTimeStamp":"2024-11-13T18:29:16.857Z","FileActivityUsersOnPage":[{"DisplayName":"Katrina Davis","Id":"katrina@dssedu.com"},{"DisplayName":"Michael Hooten","Id":"michael@dssedu.com"}],"FileActivityNavigationId":null}</vt:lpwstr>
  </property>
  <property fmtid="{D5CDD505-2E9C-101B-9397-08002B2CF9AE}" pid="7" name="TriggerFlowInfo">
    <vt:lpwstr/>
  </property>
</Properties>
</file>